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61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AF1B6-7096-4D0E-B720-69066CF721EA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8490-9CC2-4B0E-B593-D9E99B67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9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88490-9CC2-4B0E-B593-D9E99B6737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1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547664" y="76470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Алгоритми з повтореннями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34261"/>
            <a:ext cx="2209744" cy="2385570"/>
          </a:xfrm>
          <a:prstGeom prst="rect">
            <a:avLst/>
          </a:prstGeom>
        </p:spPr>
      </p:pic>
      <p:pic>
        <p:nvPicPr>
          <p:cNvPr id="6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0686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7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055445"/>
            <a:ext cx="8136904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 щоб вивчити строфу вірша напам'ять, спочатку її читають, а тоді пробують розповісти по пам'яті. Якщо це не вдається, то продовжують читати знову — тобто повторюють цю дію кілька разів.</a:t>
            </a:r>
          </a:p>
        </p:txBody>
      </p:sp>
      <p:pic>
        <p:nvPicPr>
          <p:cNvPr id="4" name="Picture 2" descr="http://dnz240.edukit.zp.ua/files2/images/158188.jpg?size=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392488" cy="29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82562"/>
            <a:ext cx="9144000" cy="34163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Наведені приклади можна подати циклічними алгоритмами, оскільки в кожному з них повторюються деякі дії. Кількість повторів може бути різною, але </a:t>
            </a:r>
            <a:r>
              <a:rPr lang="uk-UA" sz="2400" b="1" i="1" kern="0" dirty="0">
                <a:solidFill>
                  <a:srgbClr val="FFFF00"/>
                </a:solidFill>
              </a:rPr>
              <a:t>скінченною</a:t>
            </a:r>
            <a:r>
              <a:rPr lang="uk-UA" sz="2400" b="1" i="1" kern="0" dirty="0">
                <a:solidFill>
                  <a:srgbClr val="FFFFFF"/>
                </a:solidFill>
              </a:rPr>
              <a:t>: діжку можна заповнити за 8 повторень, кількість повторів під час фарбування огорожі залежить від кількості стовпчиків, а кількість повторів під час вивчення вірша залежить від здібностей до запам'ятовування конкретної людини. 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98882"/>
            <a:ext cx="4932040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опису циклічних алгоритмів використовують </a:t>
            </a:r>
            <a:r>
              <a:rPr lang="uk-UA" sz="2400" b="1" i="1" kern="0" dirty="0">
                <a:solidFill>
                  <a:srgbClr val="FFFF00"/>
                </a:solidFill>
              </a:rPr>
              <a:t>алгоритмічну структуру повторення.</a:t>
            </a:r>
          </a:p>
        </p:txBody>
      </p:sp>
      <p:pic>
        <p:nvPicPr>
          <p:cNvPr id="5" name="Picture 2" descr="http://www.strategicmarketingguy.com/images/Rinse-and-Repeat-300x2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86824"/>
            <a:ext cx="1639622" cy="15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196753"/>
            <a:ext cx="6677690" cy="193899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400" b="1" i="1" kern="0" dirty="0">
                <a:solidFill>
                  <a:srgbClr val="FFFFFF"/>
                </a:solidFill>
              </a:rPr>
              <a:t> — базова алгоритмічна структура, призначена для організації багаторазового виконання набору команд.</a:t>
            </a:r>
          </a:p>
        </p:txBody>
      </p:sp>
      <p:pic>
        <p:nvPicPr>
          <p:cNvPr id="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7" y="13500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651" y="3429000"/>
            <a:ext cx="42113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Вираз «багаторазове виконання» означає, що команди будуть виконуватися </a:t>
            </a:r>
            <a:r>
              <a:rPr lang="uk-UA" sz="2400" b="1" i="1" kern="0" dirty="0">
                <a:solidFill>
                  <a:srgbClr val="FFFF00"/>
                </a:solidFill>
              </a:rPr>
              <a:t>скінченну</a:t>
            </a:r>
            <a:r>
              <a:rPr lang="uk-UA" sz="2400" b="1" i="1" kern="0" dirty="0">
                <a:solidFill>
                  <a:srgbClr val="FFFFFF"/>
                </a:solidFill>
              </a:rPr>
              <a:t> кількість разів.</a:t>
            </a:r>
          </a:p>
        </p:txBody>
      </p:sp>
      <p:pic>
        <p:nvPicPr>
          <p:cNvPr id="6" name="Picture 2" descr="http://digitalmanagers.ru/uploads/images/00/00/02/2014/03/17/265216938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350"/>
          <a:stretch/>
        </p:blipFill>
        <p:spPr bwMode="auto">
          <a:xfrm>
            <a:off x="5462573" y="3429000"/>
            <a:ext cx="2610904" cy="24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2898" y="476672"/>
            <a:ext cx="8586410" cy="1296144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dirty="0" smtClean="0"/>
              <a:t>Алгоритми з повтореннями</a:t>
            </a:r>
            <a:endParaRPr lang="uk-UA" dirty="0"/>
          </a:p>
        </p:txBody>
      </p:sp>
      <p:pic>
        <p:nvPicPr>
          <p:cNvPr id="6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5"/>
          <a:stretch/>
        </p:blipFill>
        <p:spPr bwMode="auto">
          <a:xfrm>
            <a:off x="5788653" y="4900385"/>
            <a:ext cx="2922543" cy="15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97101" y="2132032"/>
            <a:ext cx="2543448" cy="2544961"/>
            <a:chOff x="218747" y="2318107"/>
            <a:chExt cx="2543448" cy="254496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78967" y="2686373"/>
              <a:ext cx="2483228" cy="2176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18747" y="2318107"/>
              <a:ext cx="2238426" cy="254496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Для чого в алгоритмах </a:t>
              </a:r>
              <a:r>
                <a:rPr lang="uk-UA" sz="2000" i="1" kern="1200" noProof="0" dirty="0" err="1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використо-вують</a:t>
              </a:r>
              <a:r>
                <a:rPr lang="uk-UA" sz="2000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 структуру </a:t>
              </a:r>
              <a:r>
                <a:rPr lang="uk-UA" sz="2000" b="1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повторення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52726" y="2138250"/>
            <a:ext cx="2095336" cy="2544962"/>
            <a:chOff x="2908379" y="1934133"/>
            <a:chExt cx="2893773" cy="21766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318924" y="1934133"/>
              <a:ext cx="2483228" cy="2176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2908379" y="1934135"/>
              <a:ext cx="2483228" cy="2176695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Як можна розрізняти </a:t>
              </a:r>
              <a:r>
                <a:rPr lang="uk-UA" sz="2000" b="1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повторення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50794" y="2132035"/>
            <a:ext cx="2160242" cy="2544958"/>
            <a:chOff x="6082965" y="938278"/>
            <a:chExt cx="2759145" cy="306320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358882" y="1181893"/>
              <a:ext cx="2483228" cy="2176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6082965" y="938278"/>
              <a:ext cx="2483228" cy="3063209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i="1" kern="1200" noProof="0" dirty="0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Як створити циклічний алгоритм визначення кількості повторень у середовищі </a:t>
              </a:r>
              <a:r>
                <a:rPr lang="uk-UA" sz="2000" b="1" i="1" kern="1200" noProof="0" dirty="0" err="1">
                  <a:solidFill>
                    <a:srgbClr val="19426B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/>
                  <a:ea typeface="+mn-ea"/>
                  <a:cs typeface="+mn-cs"/>
                </a:rPr>
                <a:t>Скретч</a:t>
              </a:r>
              <a:endParaRPr lang="uk-UA" sz="2000" b="1" i="1" kern="1200" noProof="0" dirty="0">
                <a:solidFill>
                  <a:srgbClr val="19426B">
                    <a:hueOff val="0"/>
                    <a:satOff val="0"/>
                    <a:lumOff val="0"/>
                    <a:alphaOff val="0"/>
                  </a:srgbClr>
                </a:solidFill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04347" y="2118070"/>
            <a:ext cx="1584179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uk-UA" i="1" dirty="0">
                <a:solidFill>
                  <a:srgbClr val="19426B">
                    <a:hueOff val="0"/>
                    <a:satOff val="0"/>
                    <a:lumOff val="0"/>
                    <a:alphaOff val="0"/>
                  </a:srgbClr>
                </a:solidFill>
              </a:rPr>
              <a:t>Як реалізувати цикл із невідомою кількістю повторень у середовищі </a:t>
            </a:r>
            <a:r>
              <a:rPr lang="uk-UA" b="1" i="1" dirty="0" err="1">
                <a:solidFill>
                  <a:srgbClr val="19426B">
                    <a:hueOff val="0"/>
                    <a:satOff val="0"/>
                    <a:lumOff val="0"/>
                    <a:alphaOff val="0"/>
                  </a:srgbClr>
                </a:solidFill>
              </a:rPr>
              <a:t>Скретч</a:t>
            </a:r>
            <a:endParaRPr lang="uk-UA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pic>
        <p:nvPicPr>
          <p:cNvPr id="4" name="Picture 4" descr="http://prog-school.ru/wp-content/uploads/2010/08/120076-ya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3810" r="15740"/>
          <a:stretch/>
        </p:blipFill>
        <p:spPr bwMode="auto">
          <a:xfrm>
            <a:off x="1648272" y="4005047"/>
            <a:ext cx="1224136" cy="13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pea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4" y="4900385"/>
            <a:ext cx="1546760" cy="1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843" y="4770832"/>
            <a:ext cx="2079146" cy="11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63"/>
            <a:ext cx="8568952" cy="132343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У природі можна спостерігати процеси, які багаторазово </a:t>
            </a:r>
            <a:r>
              <a:rPr lang="uk-UA" sz="2000" b="1" i="1" kern="0" dirty="0">
                <a:solidFill>
                  <a:srgbClr val="FFFF00"/>
                </a:solidFill>
              </a:rPr>
              <a:t>повторюються</a:t>
            </a:r>
            <a:r>
              <a:rPr lang="uk-UA" sz="2000" b="1" i="1" kern="0" dirty="0">
                <a:solidFill>
                  <a:srgbClr val="FFFFFF"/>
                </a:solidFill>
              </a:rPr>
              <a:t>. Так, наприклад, кожного дня Сонце сходить над горизонтом і заходить за горизонт. </a:t>
            </a:r>
          </a:p>
        </p:txBody>
      </p:sp>
      <p:pic>
        <p:nvPicPr>
          <p:cNvPr id="4" name="Picture 2" descr="http://stonehenge.te.ua/wp-content/gallery/fotooboi_zakat/36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3" b="-1"/>
          <a:stretch/>
        </p:blipFill>
        <p:spPr bwMode="auto">
          <a:xfrm>
            <a:off x="251520" y="3129725"/>
            <a:ext cx="4037092" cy="253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0.gstatic.com/images?q=tbn:ANd9GcQdTCDbhT9tElkUwAtWMyReZZP8rzECzmMjfS2A2r786OcdIzk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19916" r="20717" b="1"/>
          <a:stretch/>
        </p:blipFill>
        <p:spPr bwMode="auto">
          <a:xfrm>
            <a:off x="4758479" y="3129725"/>
            <a:ext cx="4027324" cy="253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40318" y="1196763"/>
            <a:ext cx="7372041" cy="12241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Кожного місяця можна бачити на небосхилі одне й те саме змінення фаз Місяця.</a:t>
            </a:r>
          </a:p>
        </p:txBody>
      </p:sp>
      <p:pic>
        <p:nvPicPr>
          <p:cNvPr id="4" name="Picture 2" descr="earth, moon, orbit, scienc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80820"/>
            <a:ext cx="2735290" cy="273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oradagorod.ucoz.ua/_pu/1/03224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44" y="2816938"/>
            <a:ext cx="4315420" cy="324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96763"/>
            <a:ext cx="8280920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Кожного року Сонце проходить через одні й ті самі сузір'я - сузір'я Зодіаку.</a:t>
            </a:r>
          </a:p>
        </p:txBody>
      </p:sp>
      <p:pic>
        <p:nvPicPr>
          <p:cNvPr id="5" name="Picture 2" descr="https://sites.google.com/site/kazkinicnogonebahome/_/rsrc/1430145641824/znaki-zodiaku/Vx_iQUuoqf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3" y="2027760"/>
            <a:ext cx="7456326" cy="43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575457" y="1196753"/>
            <a:ext cx="7173008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Процеси, які повторюються,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циклічними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7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rog-school.ru/wp-content/uploads/2010/08/120076-ya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3810" r="15740"/>
          <a:stretch/>
        </p:blipFill>
        <p:spPr bwMode="auto">
          <a:xfrm>
            <a:off x="539552" y="3028763"/>
            <a:ext cx="3129314" cy="343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igitalmanagers.ru/uploads/images/00/00/02/2014/03/17/265216938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350"/>
          <a:stretch/>
        </p:blipFill>
        <p:spPr bwMode="auto">
          <a:xfrm>
            <a:off x="4572000" y="3032430"/>
            <a:ext cx="3526699" cy="32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43786"/>
            <a:ext cx="8568952" cy="13211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Кожний з вас бере участь у циклічних процесах. Так, у школі протягом одного семестру щотижня в одні й ті самі  дні  відбуваються  одні  й ті  самі </a:t>
            </a:r>
            <a:r>
              <a:rPr lang="uk-UA" sz="2000" b="1" i="1" kern="0" dirty="0" err="1">
                <a:solidFill>
                  <a:srgbClr val="FFFFFF"/>
                </a:solidFill>
              </a:rPr>
              <a:t>уроки</a:t>
            </a:r>
            <a:r>
              <a:rPr lang="uk-UA" sz="2000" b="1" i="1" kern="0" dirty="0">
                <a:solidFill>
                  <a:srgbClr val="FFFFFF"/>
                </a:solidFill>
              </a:rPr>
              <a:t> згідно з розкладом.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70" y="2780928"/>
            <a:ext cx="4531362" cy="132343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Кожного робочого дня в школі </a:t>
            </a:r>
            <a:r>
              <a:rPr lang="uk-UA" sz="2000" b="1" i="1" kern="0" dirty="0" err="1">
                <a:solidFill>
                  <a:srgbClr val="FFFFFF"/>
                </a:solidFill>
              </a:rPr>
              <a:t>уроки</a:t>
            </a:r>
            <a:r>
              <a:rPr lang="uk-UA" sz="2000" b="1" i="1" kern="0" dirty="0">
                <a:solidFill>
                  <a:srgbClr val="FFFFFF"/>
                </a:solidFill>
              </a:rPr>
              <a:t> й перерви тривають протягом одних і тих самих інтервалів часу.</a:t>
            </a:r>
          </a:p>
        </p:txBody>
      </p:sp>
      <p:pic>
        <p:nvPicPr>
          <p:cNvPr id="5" name="Picture 2" descr="agenda, calendar, meeting, performance, schedule, time, timetab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51234"/>
            <a:ext cx="2168751" cy="21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ointment, event, organizer, plan, schedule, time table, time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22" y="2780928"/>
            <a:ext cx="3435458" cy="34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1484784"/>
            <a:ext cx="7344816" cy="163121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Кожного разу, коли вам потрібно закип'ятити воду в чайнику, ви виконуєте одну Й ту саму послідовність дій. Найчастіше ви йдете або ідете з дому до спортивної секції або музичної школи одним і тим самим маршрутом.</a:t>
            </a:r>
          </a:p>
        </p:txBody>
      </p:sp>
      <p:pic>
        <p:nvPicPr>
          <p:cNvPr id="4" name="Picture 2" descr="http://modna.com.ua/images/review/chajnik-space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647624"/>
            <a:ext cx="2528606" cy="25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-fotki.yandex.ru/get/3709/ymaps.3a4/0_3b4b9_4eed502b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40" y="3647624"/>
            <a:ext cx="3033536" cy="26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28922"/>
            <a:ext cx="9053954" cy="5328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/>
              <a:t>Алгоритми з повтореннями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57850"/>
            <a:ext cx="8496944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Герой твору Марка Твена Том </a:t>
            </a:r>
            <a:r>
              <a:rPr lang="uk-UA" sz="2400" b="1" i="1" kern="0" dirty="0" err="1">
                <a:solidFill>
                  <a:srgbClr val="FFFFFF"/>
                </a:solidFill>
              </a:rPr>
              <a:t>Сойєр</a:t>
            </a:r>
            <a:r>
              <a:rPr lang="uk-UA" sz="2400" b="1" i="1" kern="0" dirty="0">
                <a:solidFill>
                  <a:srgbClr val="FFFFFF"/>
                </a:solidFill>
              </a:rPr>
              <a:t> мав фарбувати огорожу за циклічним алгоритмом: одну й ту саму команду — фарбування стовпчика огорожі — слід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4349" y="3875565"/>
            <a:ext cx="4212452" cy="120032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повторювати, доки всю огорожу не буде пофарбовано.</a:t>
            </a:r>
          </a:p>
        </p:txBody>
      </p:sp>
      <p:pic>
        <p:nvPicPr>
          <p:cNvPr id="5" name="Picture 4" descr="http://citata.in/wp-content/uploads/2012/05/%D0%9C%D0%B0%D1%80%D0%BA-%D0%A2%D0%B2%D0%B5%D0%BD-298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1" y="3410127"/>
            <a:ext cx="1806948" cy="18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lnek.ru/image/ch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4" b="6826"/>
          <a:stretch/>
        </p:blipFill>
        <p:spPr bwMode="auto">
          <a:xfrm>
            <a:off x="6696801" y="2850739"/>
            <a:ext cx="2183979" cy="36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4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</TotalTime>
  <Words>382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Алгоритми з повтореннями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Алгоритми з повтореннями</dc:title>
  <dc:creator>1</dc:creator>
  <cp:lastModifiedBy>s10 a511</cp:lastModifiedBy>
  <cp:revision>11</cp:revision>
  <dcterms:created xsi:type="dcterms:W3CDTF">2017-04-09T11:22:34Z</dcterms:created>
  <dcterms:modified xsi:type="dcterms:W3CDTF">2017-04-10T06:14:12Z</dcterms:modified>
</cp:coreProperties>
</file>