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91" r:id="rId2"/>
    <p:sldId id="436" r:id="rId3"/>
    <p:sldId id="384" r:id="rId4"/>
    <p:sldId id="385" r:id="rId5"/>
    <p:sldId id="386" r:id="rId6"/>
    <p:sldId id="393" r:id="rId7"/>
    <p:sldId id="394" r:id="rId8"/>
    <p:sldId id="395" r:id="rId9"/>
    <p:sldId id="387" r:id="rId10"/>
    <p:sldId id="388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01" autoAdjust="0"/>
    <p:restoredTop sz="91935" autoAdjust="0"/>
  </p:normalViewPr>
  <p:slideViewPr>
    <p:cSldViewPr>
      <p:cViewPr>
        <p:scale>
          <a:sx n="57" d="100"/>
          <a:sy n="57" d="100"/>
        </p:scale>
        <p:origin x="-24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F07B4-5C73-448E-A864-F8F6A3AD9898}" type="doc">
      <dgm:prSet loTypeId="urn:microsoft.com/office/officeart/2005/8/layout/hierarchy3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122B89B-3397-49CA-8F2F-5BD43850BAF6}">
      <dgm:prSet phldrT="[Текст]" custT="1"/>
      <dgm:spPr/>
      <dgm:t>
        <a:bodyPr/>
        <a:lstStyle/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b="1" dirty="0" smtClean="0"/>
            <a:t>Геометричні фігури</a:t>
          </a:r>
          <a:endParaRPr lang="ru-RU" sz="2400" b="1" dirty="0"/>
        </a:p>
      </dgm:t>
    </dgm:pt>
    <dgm:pt modelId="{449397FA-1B6F-476E-8681-582BCFF75CED}" type="parTrans" cxnId="{FB55B425-74B0-4D2F-ABF4-9ACD17F982B3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C4784B5C-4C1C-419B-803B-855F4BC7AEFF}" type="sibTrans" cxnId="{FB55B425-74B0-4D2F-ABF4-9ACD17F982B3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342C458E-755B-4692-B23B-094D2E57EE83}">
      <dgm:prSet phldrT="[Текст]"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dirty="0" smtClean="0"/>
            <a:t>пряма</a:t>
          </a:r>
          <a:endParaRPr lang="ru-RU" sz="2400" dirty="0"/>
        </a:p>
      </dgm:t>
    </dgm:pt>
    <dgm:pt modelId="{20506FA1-9FEA-4015-8C43-AA4D229A72D0}" type="parTrans" cxnId="{EBBC09BA-6E54-43B5-A45A-2526FAAE6590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60B30683-C3C7-49C2-9793-978FB74A92B0}" type="sibTrans" cxnId="{EBBC09BA-6E54-43B5-A45A-2526FAAE6590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6E01B7CE-4231-4D20-A193-1D57108E0F9E}">
      <dgm:prSet phldrT="[Текст]" custT="1"/>
      <dgm:spPr/>
      <dgm:t>
        <a:bodyPr/>
        <a:lstStyle/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b="1" dirty="0" smtClean="0"/>
            <a:t>План вивчення</a:t>
          </a:r>
          <a:endParaRPr lang="ru-RU" sz="2400" b="1" dirty="0"/>
        </a:p>
      </dgm:t>
    </dgm:pt>
    <dgm:pt modelId="{CA6E3370-D464-4781-9F2E-4E36BC1F5913}" type="parTrans" cxnId="{14E5FFDA-99A8-4FB1-889E-79223FCBEB56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2D092696-BB67-4353-84E2-D465082261C9}" type="sibTrans" cxnId="{14E5FFDA-99A8-4FB1-889E-79223FCBEB56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AC53273F-4C4B-4D9B-827F-BC3F124FDD91}">
      <dgm:prSet phldrT="[Текст]"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i="1" dirty="0" smtClean="0"/>
            <a:t>отримання геометричної фігури;</a:t>
          </a:r>
          <a:endParaRPr lang="ru-RU" sz="2400" dirty="0"/>
        </a:p>
      </dgm:t>
    </dgm:pt>
    <dgm:pt modelId="{8725EE68-297F-421E-90F9-5A8EA8582DFE}" type="parTrans" cxnId="{D74E31F1-B7F4-4B71-8015-63597713D685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EF175D34-5B02-4667-8FB0-89B5F0FBBF44}" type="sibTrans" cxnId="{D74E31F1-B7F4-4B71-8015-63597713D685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278E256E-29B6-43EB-B619-392C40BE9CE9}">
      <dgm:prSet phldrT="[Текст]"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dirty="0" smtClean="0"/>
            <a:t>крива </a:t>
          </a:r>
          <a:endParaRPr lang="ru-RU" sz="2400" dirty="0"/>
        </a:p>
      </dgm:t>
    </dgm:pt>
    <dgm:pt modelId="{5060FD84-3829-4164-835C-15BA8A4D819C}" type="parTrans" cxnId="{67715E6C-7CFD-41C5-8AF4-F0A2ADA7E3DA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05B92AEA-377C-40FF-A916-DE6E81DB62B6}" type="sibTrans" cxnId="{67715E6C-7CFD-41C5-8AF4-F0A2ADA7E3DA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D6BFD623-B292-4D7B-B7EE-73264C3B8549}">
      <dgm:prSet phldrT="[Текст]"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dirty="0" smtClean="0"/>
            <a:t> ламана лінія </a:t>
          </a:r>
          <a:endParaRPr lang="ru-RU" sz="2400" dirty="0"/>
        </a:p>
      </dgm:t>
    </dgm:pt>
    <dgm:pt modelId="{EA8FC1E2-038C-408D-8B72-0377CA069C43}" type="parTrans" cxnId="{DA4338F8-8CC1-436F-BD1F-FE6AB4A4F3C4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4A1977AA-D0D2-476B-BA70-B8DF59D497E1}" type="sibTrans" cxnId="{DA4338F8-8CC1-436F-BD1F-FE6AB4A4F3C4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756B22EB-B5FF-4761-B02B-C96949BDFBBE}">
      <dgm:prSet phldrT="[Текст]"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smtClean="0"/>
            <a:t>відрізок</a:t>
          </a:r>
          <a:endParaRPr lang="ru-RU" sz="2400" dirty="0"/>
        </a:p>
      </dgm:t>
    </dgm:pt>
    <dgm:pt modelId="{D244FE12-A01C-4818-A77F-A9E3E333F23E}" type="parTrans" cxnId="{8A8010DB-7B45-4CD6-9E34-28518C8F9232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E21B6C3B-3E03-4308-BE2A-9C0B58FF852A}" type="sibTrans" cxnId="{8A8010DB-7B45-4CD6-9E34-28518C8F9232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1E533704-8BD8-44C9-9EFC-1AD32EA51869}">
      <dgm:prSet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i="1" smtClean="0"/>
            <a:t>ілюстрація;</a:t>
          </a:r>
          <a:endParaRPr lang="ru-RU" sz="2400" i="1" dirty="0"/>
        </a:p>
      </dgm:t>
    </dgm:pt>
    <dgm:pt modelId="{DB4E8E04-E881-48C6-970A-E7C618B24E4D}" type="parTrans" cxnId="{7FB335B5-B638-4055-BC03-2C975336430B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75FED7FB-FA42-4055-AB98-CB27812A24F4}" type="sibTrans" cxnId="{7FB335B5-B638-4055-BC03-2C975336430B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0845482A-B733-4B9D-B0A4-DDB15AA93136}">
      <dgm:prSet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i="1" dirty="0" smtClean="0"/>
            <a:t>властивості;</a:t>
          </a:r>
          <a:endParaRPr lang="ru-RU" sz="2400" i="1" dirty="0"/>
        </a:p>
      </dgm:t>
    </dgm:pt>
    <dgm:pt modelId="{687F2541-4158-4337-A230-EFFE1D55F491}" type="parTrans" cxnId="{6C096AE4-078C-401D-9FE1-4860B11CFE9E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0C4F26D7-7554-4601-B0B3-965FE808E56D}" type="sibTrans" cxnId="{6C096AE4-078C-401D-9FE1-4860B11CFE9E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D8A8E5AE-5770-453E-A83E-8A2D2403B04C}">
      <dgm:prSet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i="1" dirty="0" smtClean="0"/>
            <a:t>виділення </a:t>
          </a:r>
          <a:r>
            <a:rPr lang="uk-UA" sz="2400" i="1" dirty="0" err="1" smtClean="0"/>
            <a:t>вивчаємої</a:t>
          </a:r>
          <a:r>
            <a:rPr lang="uk-UA" sz="2400" i="1" dirty="0" smtClean="0"/>
            <a:t> фігури із множини інших фігур; </a:t>
          </a:r>
          <a:endParaRPr lang="ru-RU" sz="2400" i="1" dirty="0"/>
        </a:p>
      </dgm:t>
    </dgm:pt>
    <dgm:pt modelId="{93EB77B2-65F7-4F5C-8F31-1E8574815583}" type="parTrans" cxnId="{4456DF99-BD68-4D52-A0D6-A2208FBB332B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B8CF07AF-26B5-469B-B560-99882E1FFBF5}" type="sibTrans" cxnId="{4456DF99-BD68-4D52-A0D6-A2208FBB332B}">
      <dgm:prSet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/>
        </a:p>
      </dgm:t>
    </dgm:pt>
    <dgm:pt modelId="{A18A0825-8458-49E0-BF0C-B878C6A5F51B}">
      <dgm:prSet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i="1" dirty="0" smtClean="0"/>
            <a:t>зображення.</a:t>
          </a:r>
          <a:endParaRPr lang="ru-RU" sz="2400" i="1" dirty="0"/>
        </a:p>
      </dgm:t>
    </dgm:pt>
    <dgm:pt modelId="{16D9E0A7-F6A1-4526-BB12-CB1217F2B620}" type="parTrans" cxnId="{130AF781-6517-435B-8D0B-8A93796FCEF6}">
      <dgm:prSet/>
      <dgm:spPr/>
      <dgm:t>
        <a:bodyPr/>
        <a:lstStyle/>
        <a:p>
          <a:endParaRPr lang="ru-RU"/>
        </a:p>
      </dgm:t>
    </dgm:pt>
    <dgm:pt modelId="{1A30F27F-4662-47CB-9FE1-41DB9AE30CBA}" type="sibTrans" cxnId="{130AF781-6517-435B-8D0B-8A93796FCEF6}">
      <dgm:prSet/>
      <dgm:spPr/>
      <dgm:t>
        <a:bodyPr/>
        <a:lstStyle/>
        <a:p>
          <a:endParaRPr lang="ru-RU"/>
        </a:p>
      </dgm:t>
    </dgm:pt>
    <dgm:pt modelId="{F9B3A8A8-8324-444A-B857-E61FDE38BD27}" type="pres">
      <dgm:prSet presAssocID="{D7BF07B4-5C73-448E-A864-F8F6A3AD98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F9FAD6-04CA-4B9A-A0FC-5D4D9C9F9A33}" type="pres">
      <dgm:prSet presAssocID="{7122B89B-3397-49CA-8F2F-5BD43850BAF6}" presName="root" presStyleCnt="0"/>
      <dgm:spPr/>
      <dgm:t>
        <a:bodyPr/>
        <a:lstStyle/>
        <a:p>
          <a:endParaRPr lang="ru-RU"/>
        </a:p>
      </dgm:t>
    </dgm:pt>
    <dgm:pt modelId="{1545EB4F-4D81-4FC9-B3F7-73CD9CD1DB3D}" type="pres">
      <dgm:prSet presAssocID="{7122B89B-3397-49CA-8F2F-5BD43850BAF6}" presName="rootComposite" presStyleCnt="0"/>
      <dgm:spPr/>
      <dgm:t>
        <a:bodyPr/>
        <a:lstStyle/>
        <a:p>
          <a:endParaRPr lang="ru-RU"/>
        </a:p>
      </dgm:t>
    </dgm:pt>
    <dgm:pt modelId="{BE915741-E4D1-4CFD-B00C-83B4A5EF8CFF}" type="pres">
      <dgm:prSet presAssocID="{7122B89B-3397-49CA-8F2F-5BD43850BAF6}" presName="rootText" presStyleLbl="node1" presStyleIdx="0" presStyleCnt="2" custScaleX="142878"/>
      <dgm:spPr/>
      <dgm:t>
        <a:bodyPr/>
        <a:lstStyle/>
        <a:p>
          <a:endParaRPr lang="ru-RU"/>
        </a:p>
      </dgm:t>
    </dgm:pt>
    <dgm:pt modelId="{3C8D1BFA-D32F-403B-AE36-45CB181DB916}" type="pres">
      <dgm:prSet presAssocID="{7122B89B-3397-49CA-8F2F-5BD43850BAF6}" presName="rootConnector" presStyleLbl="node1" presStyleIdx="0" presStyleCnt="2"/>
      <dgm:spPr/>
      <dgm:t>
        <a:bodyPr/>
        <a:lstStyle/>
        <a:p>
          <a:endParaRPr lang="ru-RU"/>
        </a:p>
      </dgm:t>
    </dgm:pt>
    <dgm:pt modelId="{065C91A0-8670-46BD-B3F2-18BEB7EDB084}" type="pres">
      <dgm:prSet presAssocID="{7122B89B-3397-49CA-8F2F-5BD43850BAF6}" presName="childShape" presStyleCnt="0"/>
      <dgm:spPr/>
      <dgm:t>
        <a:bodyPr/>
        <a:lstStyle/>
        <a:p>
          <a:endParaRPr lang="ru-RU"/>
        </a:p>
      </dgm:t>
    </dgm:pt>
    <dgm:pt modelId="{6F7AF2A6-8285-4064-A7C0-7A923441FA01}" type="pres">
      <dgm:prSet presAssocID="{20506FA1-9FEA-4015-8C43-AA4D229A72D0}" presName="Name13" presStyleLbl="parChTrans1D2" presStyleIdx="0" presStyleCnt="9"/>
      <dgm:spPr/>
      <dgm:t>
        <a:bodyPr/>
        <a:lstStyle/>
        <a:p>
          <a:endParaRPr lang="ru-RU"/>
        </a:p>
      </dgm:t>
    </dgm:pt>
    <dgm:pt modelId="{15153BF5-C59E-4664-87F6-F0BBF1E345C0}" type="pres">
      <dgm:prSet presAssocID="{342C458E-755B-4692-B23B-094D2E57EE83}" presName="childText" presStyleLbl="bgAcc1" presStyleIdx="0" presStyleCnt="9" custScaleX="16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AF1FA-E90A-4D14-AF74-52558A1ACE65}" type="pres">
      <dgm:prSet presAssocID="{5060FD84-3829-4164-835C-15BA8A4D819C}" presName="Name13" presStyleLbl="parChTrans1D2" presStyleIdx="1" presStyleCnt="9"/>
      <dgm:spPr/>
      <dgm:t>
        <a:bodyPr/>
        <a:lstStyle/>
        <a:p>
          <a:endParaRPr lang="ru-RU"/>
        </a:p>
      </dgm:t>
    </dgm:pt>
    <dgm:pt modelId="{487F98E8-9312-40AE-94D9-AC8EC4BBE39A}" type="pres">
      <dgm:prSet presAssocID="{278E256E-29B6-43EB-B619-392C40BE9CE9}" presName="childText" presStyleLbl="bgAcc1" presStyleIdx="1" presStyleCnt="9" custScaleX="16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8A120-B004-480B-9056-29815BF4EDBF}" type="pres">
      <dgm:prSet presAssocID="{EA8FC1E2-038C-408D-8B72-0377CA069C43}" presName="Name13" presStyleLbl="parChTrans1D2" presStyleIdx="2" presStyleCnt="9"/>
      <dgm:spPr/>
      <dgm:t>
        <a:bodyPr/>
        <a:lstStyle/>
        <a:p>
          <a:endParaRPr lang="ru-RU"/>
        </a:p>
      </dgm:t>
    </dgm:pt>
    <dgm:pt modelId="{EAD2E663-6655-44B6-BA85-3DCFEDF11D43}" type="pres">
      <dgm:prSet presAssocID="{D6BFD623-B292-4D7B-B7EE-73264C3B8549}" presName="childText" presStyleLbl="bgAcc1" presStyleIdx="2" presStyleCnt="9" custScaleX="16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BE510-59A6-4CBC-B400-9B2D4A08CA22}" type="pres">
      <dgm:prSet presAssocID="{D244FE12-A01C-4818-A77F-A9E3E333F23E}" presName="Name13" presStyleLbl="parChTrans1D2" presStyleIdx="3" presStyleCnt="9"/>
      <dgm:spPr/>
      <dgm:t>
        <a:bodyPr/>
        <a:lstStyle/>
        <a:p>
          <a:endParaRPr lang="ru-RU"/>
        </a:p>
      </dgm:t>
    </dgm:pt>
    <dgm:pt modelId="{31540248-BF15-4C13-9D6C-9A13D964CDB9}" type="pres">
      <dgm:prSet presAssocID="{756B22EB-B5FF-4761-B02B-C96949BDFBBE}" presName="childText" presStyleLbl="bgAcc1" presStyleIdx="3" presStyleCnt="9" custScaleX="16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E76F0-4D10-429A-89D9-4DBAC552627C}" type="pres">
      <dgm:prSet presAssocID="{6E01B7CE-4231-4D20-A193-1D57108E0F9E}" presName="root" presStyleCnt="0"/>
      <dgm:spPr/>
      <dgm:t>
        <a:bodyPr/>
        <a:lstStyle/>
        <a:p>
          <a:endParaRPr lang="ru-RU"/>
        </a:p>
      </dgm:t>
    </dgm:pt>
    <dgm:pt modelId="{E72B6254-63C8-434F-8EF7-3B53112C7E59}" type="pres">
      <dgm:prSet presAssocID="{6E01B7CE-4231-4D20-A193-1D57108E0F9E}" presName="rootComposite" presStyleCnt="0"/>
      <dgm:spPr/>
      <dgm:t>
        <a:bodyPr/>
        <a:lstStyle/>
        <a:p>
          <a:endParaRPr lang="ru-RU"/>
        </a:p>
      </dgm:t>
    </dgm:pt>
    <dgm:pt modelId="{E1932D85-D16F-4721-88B8-0AD3D1167C45}" type="pres">
      <dgm:prSet presAssocID="{6E01B7CE-4231-4D20-A193-1D57108E0F9E}" presName="rootText" presStyleLbl="node1" presStyleIdx="1" presStyleCnt="2" custScaleX="154121"/>
      <dgm:spPr/>
      <dgm:t>
        <a:bodyPr/>
        <a:lstStyle/>
        <a:p>
          <a:endParaRPr lang="ru-RU"/>
        </a:p>
      </dgm:t>
    </dgm:pt>
    <dgm:pt modelId="{8A8A60E1-3AC6-4B00-BD0B-B55CF36A7F74}" type="pres">
      <dgm:prSet presAssocID="{6E01B7CE-4231-4D20-A193-1D57108E0F9E}" presName="rootConnector" presStyleLbl="node1" presStyleIdx="1" presStyleCnt="2"/>
      <dgm:spPr/>
      <dgm:t>
        <a:bodyPr/>
        <a:lstStyle/>
        <a:p>
          <a:endParaRPr lang="ru-RU"/>
        </a:p>
      </dgm:t>
    </dgm:pt>
    <dgm:pt modelId="{72466691-A914-48C9-9A9F-AC55295CB5C8}" type="pres">
      <dgm:prSet presAssocID="{6E01B7CE-4231-4D20-A193-1D57108E0F9E}" presName="childShape" presStyleCnt="0"/>
      <dgm:spPr/>
      <dgm:t>
        <a:bodyPr/>
        <a:lstStyle/>
        <a:p>
          <a:endParaRPr lang="ru-RU"/>
        </a:p>
      </dgm:t>
    </dgm:pt>
    <dgm:pt modelId="{66F47CD2-93FC-4E56-B60A-5C58357FABFD}" type="pres">
      <dgm:prSet presAssocID="{8725EE68-297F-421E-90F9-5A8EA8582DFE}" presName="Name13" presStyleLbl="parChTrans1D2" presStyleIdx="4" presStyleCnt="9"/>
      <dgm:spPr/>
      <dgm:t>
        <a:bodyPr/>
        <a:lstStyle/>
        <a:p>
          <a:endParaRPr lang="ru-RU"/>
        </a:p>
      </dgm:t>
    </dgm:pt>
    <dgm:pt modelId="{92E14BBF-65B9-49C0-ACDF-B3F6575EC7E7}" type="pres">
      <dgm:prSet presAssocID="{AC53273F-4C4B-4D9B-827F-BC3F124FDD91}" presName="childText" presStyleLbl="bgAcc1" presStyleIdx="4" presStyleCnt="9" custScaleX="243853" custScaleY="138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2523A-C234-4239-85EB-9CB116DCB893}" type="pres">
      <dgm:prSet presAssocID="{DB4E8E04-E881-48C6-970A-E7C618B24E4D}" presName="Name13" presStyleLbl="parChTrans1D2" presStyleIdx="5" presStyleCnt="9"/>
      <dgm:spPr/>
      <dgm:t>
        <a:bodyPr/>
        <a:lstStyle/>
        <a:p>
          <a:endParaRPr lang="ru-RU"/>
        </a:p>
      </dgm:t>
    </dgm:pt>
    <dgm:pt modelId="{C5E3B58A-07C8-4307-8ACE-3BCC89308C97}" type="pres">
      <dgm:prSet presAssocID="{1E533704-8BD8-44C9-9EFC-1AD32EA51869}" presName="childText" presStyleLbl="bgAcc1" presStyleIdx="5" presStyleCnt="9" custScaleX="243853" custScaleY="76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E77FF-9FB0-4786-9C1D-5F7FED99BCEA}" type="pres">
      <dgm:prSet presAssocID="{687F2541-4158-4337-A230-EFFE1D55F491}" presName="Name13" presStyleLbl="parChTrans1D2" presStyleIdx="6" presStyleCnt="9"/>
      <dgm:spPr/>
      <dgm:t>
        <a:bodyPr/>
        <a:lstStyle/>
        <a:p>
          <a:endParaRPr lang="ru-RU"/>
        </a:p>
      </dgm:t>
    </dgm:pt>
    <dgm:pt modelId="{997BDC96-5D61-45E5-A9CC-CF6CB6481FF7}" type="pres">
      <dgm:prSet presAssocID="{0845482A-B733-4B9D-B0A4-DDB15AA93136}" presName="childText" presStyleLbl="bgAcc1" presStyleIdx="6" presStyleCnt="9" custScaleX="243853" custScaleY="75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E66FF-D34F-4DD7-928E-33426A8FD71B}" type="pres">
      <dgm:prSet presAssocID="{93EB77B2-65F7-4F5C-8F31-1E8574815583}" presName="Name13" presStyleLbl="parChTrans1D2" presStyleIdx="7" presStyleCnt="9"/>
      <dgm:spPr/>
      <dgm:t>
        <a:bodyPr/>
        <a:lstStyle/>
        <a:p>
          <a:endParaRPr lang="ru-RU"/>
        </a:p>
      </dgm:t>
    </dgm:pt>
    <dgm:pt modelId="{F928F883-E18C-43AC-8E48-AFF01BBDF071}" type="pres">
      <dgm:prSet presAssocID="{D8A8E5AE-5770-453E-A83E-8A2D2403B04C}" presName="childText" presStyleLbl="bgAcc1" presStyleIdx="7" presStyleCnt="9" custScaleX="243853" custScaleY="14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31E9C-EBA3-4D67-9E59-F4ACC2710B38}" type="pres">
      <dgm:prSet presAssocID="{16D9E0A7-F6A1-4526-BB12-CB1217F2B620}" presName="Name13" presStyleLbl="parChTrans1D2" presStyleIdx="8" presStyleCnt="9"/>
      <dgm:spPr/>
      <dgm:t>
        <a:bodyPr/>
        <a:lstStyle/>
        <a:p>
          <a:endParaRPr lang="ru-RU"/>
        </a:p>
      </dgm:t>
    </dgm:pt>
    <dgm:pt modelId="{C70AA239-8662-4480-81A5-2A9BD32B1418}" type="pres">
      <dgm:prSet presAssocID="{A18A0825-8458-49E0-BF0C-B878C6A5F51B}" presName="childText" presStyleLbl="bgAcc1" presStyleIdx="8" presStyleCnt="9" custScaleX="249443" custScaleY="8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E31F1-B7F4-4B71-8015-63597713D685}" srcId="{6E01B7CE-4231-4D20-A193-1D57108E0F9E}" destId="{AC53273F-4C4B-4D9B-827F-BC3F124FDD91}" srcOrd="0" destOrd="0" parTransId="{8725EE68-297F-421E-90F9-5A8EA8582DFE}" sibTransId="{EF175D34-5B02-4667-8FB0-89B5F0FBBF44}"/>
    <dgm:cxn modelId="{DE388561-7494-462B-8388-8184DFD6D000}" type="presOf" srcId="{6E01B7CE-4231-4D20-A193-1D57108E0F9E}" destId="{8A8A60E1-3AC6-4B00-BD0B-B55CF36A7F74}" srcOrd="1" destOrd="0" presId="urn:microsoft.com/office/officeart/2005/8/layout/hierarchy3"/>
    <dgm:cxn modelId="{9FFC064B-5AF7-48EA-A605-A199494EE287}" type="presOf" srcId="{D244FE12-A01C-4818-A77F-A9E3E333F23E}" destId="{4E4BE510-59A6-4CBC-B400-9B2D4A08CA22}" srcOrd="0" destOrd="0" presId="urn:microsoft.com/office/officeart/2005/8/layout/hierarchy3"/>
    <dgm:cxn modelId="{D75F1E8B-2F8E-4959-A43F-EE342C4F33B9}" type="presOf" srcId="{687F2541-4158-4337-A230-EFFE1D55F491}" destId="{581E77FF-9FB0-4786-9C1D-5F7FED99BCEA}" srcOrd="0" destOrd="0" presId="urn:microsoft.com/office/officeart/2005/8/layout/hierarchy3"/>
    <dgm:cxn modelId="{910A713E-51A4-40D5-82BD-F59A1B7C8EAA}" type="presOf" srcId="{EA8FC1E2-038C-408D-8B72-0377CA069C43}" destId="{C048A120-B004-480B-9056-29815BF4EDBF}" srcOrd="0" destOrd="0" presId="urn:microsoft.com/office/officeart/2005/8/layout/hierarchy3"/>
    <dgm:cxn modelId="{C1501247-97F0-4FEB-A49A-2E75E13CBD20}" type="presOf" srcId="{7122B89B-3397-49CA-8F2F-5BD43850BAF6}" destId="{3C8D1BFA-D32F-403B-AE36-45CB181DB916}" srcOrd="1" destOrd="0" presId="urn:microsoft.com/office/officeart/2005/8/layout/hierarchy3"/>
    <dgm:cxn modelId="{EBBC09BA-6E54-43B5-A45A-2526FAAE6590}" srcId="{7122B89B-3397-49CA-8F2F-5BD43850BAF6}" destId="{342C458E-755B-4692-B23B-094D2E57EE83}" srcOrd="0" destOrd="0" parTransId="{20506FA1-9FEA-4015-8C43-AA4D229A72D0}" sibTransId="{60B30683-C3C7-49C2-9793-978FB74A92B0}"/>
    <dgm:cxn modelId="{D634DE93-CEB6-4D41-BFCC-6B4065FC5D0D}" type="presOf" srcId="{A18A0825-8458-49E0-BF0C-B878C6A5F51B}" destId="{C70AA239-8662-4480-81A5-2A9BD32B1418}" srcOrd="0" destOrd="0" presId="urn:microsoft.com/office/officeart/2005/8/layout/hierarchy3"/>
    <dgm:cxn modelId="{1BDEED6A-E12C-45AD-9FB3-66DD1A16B46C}" type="presOf" srcId="{D8A8E5AE-5770-453E-A83E-8A2D2403B04C}" destId="{F928F883-E18C-43AC-8E48-AFF01BBDF071}" srcOrd="0" destOrd="0" presId="urn:microsoft.com/office/officeart/2005/8/layout/hierarchy3"/>
    <dgm:cxn modelId="{89F6DF25-D03E-476E-91AD-DC1F2DB31A33}" type="presOf" srcId="{93EB77B2-65F7-4F5C-8F31-1E8574815583}" destId="{98CE66FF-D34F-4DD7-928E-33426A8FD71B}" srcOrd="0" destOrd="0" presId="urn:microsoft.com/office/officeart/2005/8/layout/hierarchy3"/>
    <dgm:cxn modelId="{1F47F644-C82C-4E14-AEF4-4543A3A89061}" type="presOf" srcId="{5060FD84-3829-4164-835C-15BA8A4D819C}" destId="{8FCAF1FA-E90A-4D14-AF74-52558A1ACE65}" srcOrd="0" destOrd="0" presId="urn:microsoft.com/office/officeart/2005/8/layout/hierarchy3"/>
    <dgm:cxn modelId="{EE72C6B9-2F2D-4A62-97CF-C3236A4D0E4F}" type="presOf" srcId="{6E01B7CE-4231-4D20-A193-1D57108E0F9E}" destId="{E1932D85-D16F-4721-88B8-0AD3D1167C45}" srcOrd="0" destOrd="0" presId="urn:microsoft.com/office/officeart/2005/8/layout/hierarchy3"/>
    <dgm:cxn modelId="{D3ADCB92-44B8-40F1-94EF-43060D85FA31}" type="presOf" srcId="{756B22EB-B5FF-4761-B02B-C96949BDFBBE}" destId="{31540248-BF15-4C13-9D6C-9A13D964CDB9}" srcOrd="0" destOrd="0" presId="urn:microsoft.com/office/officeart/2005/8/layout/hierarchy3"/>
    <dgm:cxn modelId="{E691AF27-757A-424E-94FC-EA62AAE9FECA}" type="presOf" srcId="{0845482A-B733-4B9D-B0A4-DDB15AA93136}" destId="{997BDC96-5D61-45E5-A9CC-CF6CB6481FF7}" srcOrd="0" destOrd="0" presId="urn:microsoft.com/office/officeart/2005/8/layout/hierarchy3"/>
    <dgm:cxn modelId="{EADBD8A0-DFF0-4783-9653-830C4AE1D94A}" type="presOf" srcId="{20506FA1-9FEA-4015-8C43-AA4D229A72D0}" destId="{6F7AF2A6-8285-4064-A7C0-7A923441FA01}" srcOrd="0" destOrd="0" presId="urn:microsoft.com/office/officeart/2005/8/layout/hierarchy3"/>
    <dgm:cxn modelId="{4923FC1D-CF27-4F69-99D8-C62E0F7DF5B4}" type="presOf" srcId="{7122B89B-3397-49CA-8F2F-5BD43850BAF6}" destId="{BE915741-E4D1-4CFD-B00C-83B4A5EF8CFF}" srcOrd="0" destOrd="0" presId="urn:microsoft.com/office/officeart/2005/8/layout/hierarchy3"/>
    <dgm:cxn modelId="{14E5FFDA-99A8-4FB1-889E-79223FCBEB56}" srcId="{D7BF07B4-5C73-448E-A864-F8F6A3AD9898}" destId="{6E01B7CE-4231-4D20-A193-1D57108E0F9E}" srcOrd="1" destOrd="0" parTransId="{CA6E3370-D464-4781-9F2E-4E36BC1F5913}" sibTransId="{2D092696-BB67-4353-84E2-D465082261C9}"/>
    <dgm:cxn modelId="{C48ED1A1-F0E8-435A-9371-D0477D594AF7}" type="presOf" srcId="{16D9E0A7-F6A1-4526-BB12-CB1217F2B620}" destId="{26331E9C-EBA3-4D67-9E59-F4ACC2710B38}" srcOrd="0" destOrd="0" presId="urn:microsoft.com/office/officeart/2005/8/layout/hierarchy3"/>
    <dgm:cxn modelId="{4456DF99-BD68-4D52-A0D6-A2208FBB332B}" srcId="{6E01B7CE-4231-4D20-A193-1D57108E0F9E}" destId="{D8A8E5AE-5770-453E-A83E-8A2D2403B04C}" srcOrd="3" destOrd="0" parTransId="{93EB77B2-65F7-4F5C-8F31-1E8574815583}" sibTransId="{B8CF07AF-26B5-469B-B560-99882E1FFBF5}"/>
    <dgm:cxn modelId="{F809E05A-38FE-4070-AA54-D6E5DF1FA7F5}" type="presOf" srcId="{342C458E-755B-4692-B23B-094D2E57EE83}" destId="{15153BF5-C59E-4664-87F6-F0BBF1E345C0}" srcOrd="0" destOrd="0" presId="urn:microsoft.com/office/officeart/2005/8/layout/hierarchy3"/>
    <dgm:cxn modelId="{ADD8BDD2-8582-42D7-90A6-4F39ECA1D2C8}" type="presOf" srcId="{AC53273F-4C4B-4D9B-827F-BC3F124FDD91}" destId="{92E14BBF-65B9-49C0-ACDF-B3F6575EC7E7}" srcOrd="0" destOrd="0" presId="urn:microsoft.com/office/officeart/2005/8/layout/hierarchy3"/>
    <dgm:cxn modelId="{D4E16FAB-3478-4602-81F4-28B245D5432B}" type="presOf" srcId="{DB4E8E04-E881-48C6-970A-E7C618B24E4D}" destId="{9552523A-C234-4239-85EB-9CB116DCB893}" srcOrd="0" destOrd="0" presId="urn:microsoft.com/office/officeart/2005/8/layout/hierarchy3"/>
    <dgm:cxn modelId="{DA4338F8-8CC1-436F-BD1F-FE6AB4A4F3C4}" srcId="{7122B89B-3397-49CA-8F2F-5BD43850BAF6}" destId="{D6BFD623-B292-4D7B-B7EE-73264C3B8549}" srcOrd="2" destOrd="0" parTransId="{EA8FC1E2-038C-408D-8B72-0377CA069C43}" sibTransId="{4A1977AA-D0D2-476B-BA70-B8DF59D497E1}"/>
    <dgm:cxn modelId="{A0C8E5C1-3AAF-4505-B204-532A85853339}" type="presOf" srcId="{1E533704-8BD8-44C9-9EFC-1AD32EA51869}" destId="{C5E3B58A-07C8-4307-8ACE-3BCC89308C97}" srcOrd="0" destOrd="0" presId="urn:microsoft.com/office/officeart/2005/8/layout/hierarchy3"/>
    <dgm:cxn modelId="{A61E9B14-A4B5-4D18-B974-D3AD5463CEE7}" type="presOf" srcId="{8725EE68-297F-421E-90F9-5A8EA8582DFE}" destId="{66F47CD2-93FC-4E56-B60A-5C58357FABFD}" srcOrd="0" destOrd="0" presId="urn:microsoft.com/office/officeart/2005/8/layout/hierarchy3"/>
    <dgm:cxn modelId="{8A8010DB-7B45-4CD6-9E34-28518C8F9232}" srcId="{7122B89B-3397-49CA-8F2F-5BD43850BAF6}" destId="{756B22EB-B5FF-4761-B02B-C96949BDFBBE}" srcOrd="3" destOrd="0" parTransId="{D244FE12-A01C-4818-A77F-A9E3E333F23E}" sibTransId="{E21B6C3B-3E03-4308-BE2A-9C0B58FF852A}"/>
    <dgm:cxn modelId="{FB55B425-74B0-4D2F-ABF4-9ACD17F982B3}" srcId="{D7BF07B4-5C73-448E-A864-F8F6A3AD9898}" destId="{7122B89B-3397-49CA-8F2F-5BD43850BAF6}" srcOrd="0" destOrd="0" parTransId="{449397FA-1B6F-476E-8681-582BCFF75CED}" sibTransId="{C4784B5C-4C1C-419B-803B-855F4BC7AEFF}"/>
    <dgm:cxn modelId="{CDB4AE70-7806-4BD3-8CD5-C9E13D184E16}" type="presOf" srcId="{278E256E-29B6-43EB-B619-392C40BE9CE9}" destId="{487F98E8-9312-40AE-94D9-AC8EC4BBE39A}" srcOrd="0" destOrd="0" presId="urn:microsoft.com/office/officeart/2005/8/layout/hierarchy3"/>
    <dgm:cxn modelId="{6C096AE4-078C-401D-9FE1-4860B11CFE9E}" srcId="{6E01B7CE-4231-4D20-A193-1D57108E0F9E}" destId="{0845482A-B733-4B9D-B0A4-DDB15AA93136}" srcOrd="2" destOrd="0" parTransId="{687F2541-4158-4337-A230-EFFE1D55F491}" sibTransId="{0C4F26D7-7554-4601-B0B3-965FE808E56D}"/>
    <dgm:cxn modelId="{A1BA3219-EAA4-4116-9E2A-E5287A93FBEE}" type="presOf" srcId="{D6BFD623-B292-4D7B-B7EE-73264C3B8549}" destId="{EAD2E663-6655-44B6-BA85-3DCFEDF11D43}" srcOrd="0" destOrd="0" presId="urn:microsoft.com/office/officeart/2005/8/layout/hierarchy3"/>
    <dgm:cxn modelId="{B5B6F7E6-8559-41F3-8034-DC1F53C4D8B4}" type="presOf" srcId="{D7BF07B4-5C73-448E-A864-F8F6A3AD9898}" destId="{F9B3A8A8-8324-444A-B857-E61FDE38BD27}" srcOrd="0" destOrd="0" presId="urn:microsoft.com/office/officeart/2005/8/layout/hierarchy3"/>
    <dgm:cxn modelId="{67715E6C-7CFD-41C5-8AF4-F0A2ADA7E3DA}" srcId="{7122B89B-3397-49CA-8F2F-5BD43850BAF6}" destId="{278E256E-29B6-43EB-B619-392C40BE9CE9}" srcOrd="1" destOrd="0" parTransId="{5060FD84-3829-4164-835C-15BA8A4D819C}" sibTransId="{05B92AEA-377C-40FF-A916-DE6E81DB62B6}"/>
    <dgm:cxn modelId="{7FB335B5-B638-4055-BC03-2C975336430B}" srcId="{6E01B7CE-4231-4D20-A193-1D57108E0F9E}" destId="{1E533704-8BD8-44C9-9EFC-1AD32EA51869}" srcOrd="1" destOrd="0" parTransId="{DB4E8E04-E881-48C6-970A-E7C618B24E4D}" sibTransId="{75FED7FB-FA42-4055-AB98-CB27812A24F4}"/>
    <dgm:cxn modelId="{130AF781-6517-435B-8D0B-8A93796FCEF6}" srcId="{6E01B7CE-4231-4D20-A193-1D57108E0F9E}" destId="{A18A0825-8458-49E0-BF0C-B878C6A5F51B}" srcOrd="4" destOrd="0" parTransId="{16D9E0A7-F6A1-4526-BB12-CB1217F2B620}" sibTransId="{1A30F27F-4662-47CB-9FE1-41DB9AE30CBA}"/>
    <dgm:cxn modelId="{4844C2ED-AF6B-48AF-8D6B-51BA3D774FE7}" type="presParOf" srcId="{F9B3A8A8-8324-444A-B857-E61FDE38BD27}" destId="{8FF9FAD6-04CA-4B9A-A0FC-5D4D9C9F9A33}" srcOrd="0" destOrd="0" presId="urn:microsoft.com/office/officeart/2005/8/layout/hierarchy3"/>
    <dgm:cxn modelId="{E8E76306-8877-4F6C-A31B-2CEA34C690FA}" type="presParOf" srcId="{8FF9FAD6-04CA-4B9A-A0FC-5D4D9C9F9A33}" destId="{1545EB4F-4D81-4FC9-B3F7-73CD9CD1DB3D}" srcOrd="0" destOrd="0" presId="urn:microsoft.com/office/officeart/2005/8/layout/hierarchy3"/>
    <dgm:cxn modelId="{77F0579D-26C1-4A89-969E-C854B14F39B3}" type="presParOf" srcId="{1545EB4F-4D81-4FC9-B3F7-73CD9CD1DB3D}" destId="{BE915741-E4D1-4CFD-B00C-83B4A5EF8CFF}" srcOrd="0" destOrd="0" presId="urn:microsoft.com/office/officeart/2005/8/layout/hierarchy3"/>
    <dgm:cxn modelId="{BBA83671-4743-43CA-931D-906D13E96F75}" type="presParOf" srcId="{1545EB4F-4D81-4FC9-B3F7-73CD9CD1DB3D}" destId="{3C8D1BFA-D32F-403B-AE36-45CB181DB916}" srcOrd="1" destOrd="0" presId="urn:microsoft.com/office/officeart/2005/8/layout/hierarchy3"/>
    <dgm:cxn modelId="{C5376268-9A2D-4EA5-98DA-38255970222C}" type="presParOf" srcId="{8FF9FAD6-04CA-4B9A-A0FC-5D4D9C9F9A33}" destId="{065C91A0-8670-46BD-B3F2-18BEB7EDB084}" srcOrd="1" destOrd="0" presId="urn:microsoft.com/office/officeart/2005/8/layout/hierarchy3"/>
    <dgm:cxn modelId="{AD49F953-7E2F-41DF-B9FC-BCB5052147B0}" type="presParOf" srcId="{065C91A0-8670-46BD-B3F2-18BEB7EDB084}" destId="{6F7AF2A6-8285-4064-A7C0-7A923441FA01}" srcOrd="0" destOrd="0" presId="urn:microsoft.com/office/officeart/2005/8/layout/hierarchy3"/>
    <dgm:cxn modelId="{05C19AA8-707C-4D81-B9BE-E09209717F4E}" type="presParOf" srcId="{065C91A0-8670-46BD-B3F2-18BEB7EDB084}" destId="{15153BF5-C59E-4664-87F6-F0BBF1E345C0}" srcOrd="1" destOrd="0" presId="urn:microsoft.com/office/officeart/2005/8/layout/hierarchy3"/>
    <dgm:cxn modelId="{18DAD0FB-4C42-4813-9710-C3BFC5DA3C5D}" type="presParOf" srcId="{065C91A0-8670-46BD-B3F2-18BEB7EDB084}" destId="{8FCAF1FA-E90A-4D14-AF74-52558A1ACE65}" srcOrd="2" destOrd="0" presId="urn:microsoft.com/office/officeart/2005/8/layout/hierarchy3"/>
    <dgm:cxn modelId="{C5BB77B6-3BE4-4868-8D90-BB714E8A48DD}" type="presParOf" srcId="{065C91A0-8670-46BD-B3F2-18BEB7EDB084}" destId="{487F98E8-9312-40AE-94D9-AC8EC4BBE39A}" srcOrd="3" destOrd="0" presId="urn:microsoft.com/office/officeart/2005/8/layout/hierarchy3"/>
    <dgm:cxn modelId="{1261E7CA-3B73-4B05-A278-B2C52408979D}" type="presParOf" srcId="{065C91A0-8670-46BD-B3F2-18BEB7EDB084}" destId="{C048A120-B004-480B-9056-29815BF4EDBF}" srcOrd="4" destOrd="0" presId="urn:microsoft.com/office/officeart/2005/8/layout/hierarchy3"/>
    <dgm:cxn modelId="{005FA84C-2A5E-4617-82FC-7E31C1D6356C}" type="presParOf" srcId="{065C91A0-8670-46BD-B3F2-18BEB7EDB084}" destId="{EAD2E663-6655-44B6-BA85-3DCFEDF11D43}" srcOrd="5" destOrd="0" presId="urn:microsoft.com/office/officeart/2005/8/layout/hierarchy3"/>
    <dgm:cxn modelId="{B98EB244-361C-4BE5-8C35-A0FF7D2E5873}" type="presParOf" srcId="{065C91A0-8670-46BD-B3F2-18BEB7EDB084}" destId="{4E4BE510-59A6-4CBC-B400-9B2D4A08CA22}" srcOrd="6" destOrd="0" presId="urn:microsoft.com/office/officeart/2005/8/layout/hierarchy3"/>
    <dgm:cxn modelId="{B80D7EDC-1D05-4B20-A8A9-5A959FE85949}" type="presParOf" srcId="{065C91A0-8670-46BD-B3F2-18BEB7EDB084}" destId="{31540248-BF15-4C13-9D6C-9A13D964CDB9}" srcOrd="7" destOrd="0" presId="urn:microsoft.com/office/officeart/2005/8/layout/hierarchy3"/>
    <dgm:cxn modelId="{4D3720A6-53FB-46C0-96E2-6CAACEF48B8D}" type="presParOf" srcId="{F9B3A8A8-8324-444A-B857-E61FDE38BD27}" destId="{087E76F0-4D10-429A-89D9-4DBAC552627C}" srcOrd="1" destOrd="0" presId="urn:microsoft.com/office/officeart/2005/8/layout/hierarchy3"/>
    <dgm:cxn modelId="{8575A868-2BEB-4C7F-BA36-AA1E983AE8A1}" type="presParOf" srcId="{087E76F0-4D10-429A-89D9-4DBAC552627C}" destId="{E72B6254-63C8-434F-8EF7-3B53112C7E59}" srcOrd="0" destOrd="0" presId="urn:microsoft.com/office/officeart/2005/8/layout/hierarchy3"/>
    <dgm:cxn modelId="{A7562CD7-814E-40FB-A9DC-7D18EB301775}" type="presParOf" srcId="{E72B6254-63C8-434F-8EF7-3B53112C7E59}" destId="{E1932D85-D16F-4721-88B8-0AD3D1167C45}" srcOrd="0" destOrd="0" presId="urn:microsoft.com/office/officeart/2005/8/layout/hierarchy3"/>
    <dgm:cxn modelId="{A408FBC2-6EEC-40BB-A549-590A6517EC06}" type="presParOf" srcId="{E72B6254-63C8-434F-8EF7-3B53112C7E59}" destId="{8A8A60E1-3AC6-4B00-BD0B-B55CF36A7F74}" srcOrd="1" destOrd="0" presId="urn:microsoft.com/office/officeart/2005/8/layout/hierarchy3"/>
    <dgm:cxn modelId="{9A44EA4A-D3F0-46BC-9EC3-0ADB3673970B}" type="presParOf" srcId="{087E76F0-4D10-429A-89D9-4DBAC552627C}" destId="{72466691-A914-48C9-9A9F-AC55295CB5C8}" srcOrd="1" destOrd="0" presId="urn:microsoft.com/office/officeart/2005/8/layout/hierarchy3"/>
    <dgm:cxn modelId="{24F226FB-3A9F-4577-9C6C-E88020C2F426}" type="presParOf" srcId="{72466691-A914-48C9-9A9F-AC55295CB5C8}" destId="{66F47CD2-93FC-4E56-B60A-5C58357FABFD}" srcOrd="0" destOrd="0" presId="urn:microsoft.com/office/officeart/2005/8/layout/hierarchy3"/>
    <dgm:cxn modelId="{DB474A71-3449-4E55-950B-5963C9460F45}" type="presParOf" srcId="{72466691-A914-48C9-9A9F-AC55295CB5C8}" destId="{92E14BBF-65B9-49C0-ACDF-B3F6575EC7E7}" srcOrd="1" destOrd="0" presId="urn:microsoft.com/office/officeart/2005/8/layout/hierarchy3"/>
    <dgm:cxn modelId="{6A4336FD-CF6D-4E63-B5F7-5637A86D8266}" type="presParOf" srcId="{72466691-A914-48C9-9A9F-AC55295CB5C8}" destId="{9552523A-C234-4239-85EB-9CB116DCB893}" srcOrd="2" destOrd="0" presId="urn:microsoft.com/office/officeart/2005/8/layout/hierarchy3"/>
    <dgm:cxn modelId="{2D2421A2-8BF4-46BE-8803-9733360EA8FB}" type="presParOf" srcId="{72466691-A914-48C9-9A9F-AC55295CB5C8}" destId="{C5E3B58A-07C8-4307-8ACE-3BCC89308C97}" srcOrd="3" destOrd="0" presId="urn:microsoft.com/office/officeart/2005/8/layout/hierarchy3"/>
    <dgm:cxn modelId="{8363DB4D-6BA8-4460-A823-59FC592512C0}" type="presParOf" srcId="{72466691-A914-48C9-9A9F-AC55295CB5C8}" destId="{581E77FF-9FB0-4786-9C1D-5F7FED99BCEA}" srcOrd="4" destOrd="0" presId="urn:microsoft.com/office/officeart/2005/8/layout/hierarchy3"/>
    <dgm:cxn modelId="{6F4974BC-C7D2-4726-8363-757CC77C8199}" type="presParOf" srcId="{72466691-A914-48C9-9A9F-AC55295CB5C8}" destId="{997BDC96-5D61-45E5-A9CC-CF6CB6481FF7}" srcOrd="5" destOrd="0" presId="urn:microsoft.com/office/officeart/2005/8/layout/hierarchy3"/>
    <dgm:cxn modelId="{C79E48EA-DD1F-4506-BA23-28BE5C569E7A}" type="presParOf" srcId="{72466691-A914-48C9-9A9F-AC55295CB5C8}" destId="{98CE66FF-D34F-4DD7-928E-33426A8FD71B}" srcOrd="6" destOrd="0" presId="urn:microsoft.com/office/officeart/2005/8/layout/hierarchy3"/>
    <dgm:cxn modelId="{E6F5468E-BC35-49DC-B167-D4683BB6C52D}" type="presParOf" srcId="{72466691-A914-48C9-9A9F-AC55295CB5C8}" destId="{F928F883-E18C-43AC-8E48-AFF01BBDF071}" srcOrd="7" destOrd="0" presId="urn:microsoft.com/office/officeart/2005/8/layout/hierarchy3"/>
    <dgm:cxn modelId="{03C4883F-C4AD-4359-98FD-B8D1FA0BD7B6}" type="presParOf" srcId="{72466691-A914-48C9-9A9F-AC55295CB5C8}" destId="{26331E9C-EBA3-4D67-9E59-F4ACC2710B38}" srcOrd="8" destOrd="0" presId="urn:microsoft.com/office/officeart/2005/8/layout/hierarchy3"/>
    <dgm:cxn modelId="{0CE4CC43-B22D-4855-944E-B3F5C5BDE276}" type="presParOf" srcId="{72466691-A914-48C9-9A9F-AC55295CB5C8}" destId="{C70AA239-8662-4480-81A5-2A9BD32B141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51A121-B32C-4A0F-B8A0-3D01484D42F6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435D8B-1122-4C55-B279-0254CABBC9D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Отримання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FABA8122-43F8-46EF-88F8-C6778F85DEF0}" type="parTrans" cxnId="{C27E9A72-8A90-436E-9EC1-ADE91CE5A95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4FDEA339-EEB5-479E-9262-3BDBB69F442E}" type="sibTrans" cxnId="{C27E9A72-8A90-436E-9EC1-ADE91CE5A95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87C156D-A15F-4AF3-AD69-E1C430B96E34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дріт перегинаємо під кутом або складний метр, спочатку розкладаємо прямо, а потім перегинаємо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1AB58963-E52C-4174-8D72-7D8BE4FADD0A}" type="parTrans" cxnId="{ACE8E846-353D-4EEF-8C05-975A14DF98BD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931397C-EDA4-42F1-B27C-C14669737478}" type="sibTrans" cxnId="{ACE8E846-353D-4EEF-8C05-975A14DF98BD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12E5E81E-0CB7-4030-90F7-1D4F24539CB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Ілюстрація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E9DE4A07-1F9B-4E7A-A75C-E927F91D841F}" type="parTrans" cxnId="{7B427D72-F630-4278-BEBF-1B89F08631D9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C120EFF4-75B3-463A-ADFB-C7EA08761ADC}" type="sibTrans" cxnId="{7B427D72-F630-4278-BEBF-1B89F08631D9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231F3B3-69AD-44B1-B68F-AA843048482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складний метр, межа паркану, пилка 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A553561-08AA-412C-A61B-C15B86525B33}" type="parTrans" cxnId="{87DE6743-2377-49D3-B72D-BC1D3E47D14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8E618ED-930D-4AE7-8C6F-8E50C1B3E1E7}" type="sibTrans" cxnId="{87DE6743-2377-49D3-B72D-BC1D3E47D14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BE638495-C457-4210-A5D5-67372FD4C68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Виділення </a:t>
          </a:r>
          <a:r>
            <a:rPr lang="uk-UA" sz="2400" b="1" i="0" dirty="0" err="1" smtClean="0">
              <a:latin typeface="Times New Roman" pitchFamily="18" charset="0"/>
              <a:cs typeface="Times New Roman" pitchFamily="18" charset="0"/>
            </a:rPr>
            <a:t>вивчаємої</a:t>
          </a: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 фігури із множини інших фігур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FC12977-45C1-4033-8A52-A20674052D39}" type="parTrans" cxnId="{E8AC0CD0-1059-4CC8-8861-112536AC62B7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14381EF-F123-4529-97AC-82964A9A2F86}" type="sibTrans" cxnId="{E8AC0CD0-1059-4CC8-8861-112536AC62B7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A643C154-BF4D-4340-8839-2B5C14670FD1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відшукування ламаних серед інших геометричних фігур, відшукування об'єктів, що нагадують ламану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6215FAB2-0FE3-4FBC-9899-AA6F568D9413}" type="parTrans" cxnId="{94E0D692-3FED-4E8E-B100-80EEE05A1D23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CCD1F68-9740-40EC-9A7F-280E89AC1B9E}" type="sibTrans" cxnId="{94E0D692-3FED-4E8E-B100-80EEE05A1D23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6589BC1B-71E6-4B29-9772-B599EBE3F90B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Властивості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D39D968E-E1D5-475B-8272-90E75FE99B05}" type="parTrans" cxnId="{A10439F0-63F4-4867-849A-12938AE19CC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0F6F9B72-589D-4C42-AF5B-C77738AE085D}" type="sibTrans" cxnId="{A10439F0-63F4-4867-849A-12938AE19CC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343D6CF-5F70-40DF-A159-B77EAAB4D656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 має початок і має кінець, може бути замкненою і незамкненою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97193293-5BB6-498E-BCF0-D03EE9EFE084}" type="parTrans" cxnId="{0064F5B5-8673-4FB0-8549-E48AE1FD102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61C7CD6-4CD8-4658-BC97-311B2A6D9C5E}" type="sibTrans" cxnId="{0064F5B5-8673-4FB0-8549-E48AE1FD102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51E5EBA-C5B6-4BB4-B424-E7ED5E9C7AC0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Зображення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352057B0-5E5C-4887-A94F-CB30FCBEB72E}" type="parTrans" cxnId="{C2AA78AB-BFF9-4938-95D8-28F2086D9F1E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443D826E-372A-42C6-A7EA-43A1FFE89FCA}" type="sibTrans" cxnId="{C2AA78AB-BFF9-4938-95D8-28F2086D9F1E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E7D346DF-8DCA-4079-A5B6-073D4D35752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зображуємо послідовні відрізки так, щоб кінець попереднього співпадав з початком наступного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EC9944C4-0091-40E8-9514-E6CADE4CF703}" type="parTrans" cxnId="{8B2067E3-ED6A-454A-96F2-BC8F9151A4B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63E07ED2-014D-4E62-9303-BA8B605CC3EF}" type="sibTrans" cxnId="{8B2067E3-ED6A-454A-96F2-BC8F9151A4B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DE1A162C-4B30-4446-9A6C-0085083DE019}" type="pres">
      <dgm:prSet presAssocID="{5851A121-B32C-4A0F-B8A0-3D01484D42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01A9D-A35A-4671-B2E1-F1F45FD11619}" type="pres">
      <dgm:prSet presAssocID="{DF435D8B-1122-4C55-B279-0254CABBC9D5}" presName="linNode" presStyleCnt="0"/>
      <dgm:spPr/>
      <dgm:t>
        <a:bodyPr/>
        <a:lstStyle/>
        <a:p>
          <a:endParaRPr lang="ru-RU"/>
        </a:p>
      </dgm:t>
    </dgm:pt>
    <dgm:pt modelId="{1CD1C1E5-DAAB-49C7-B049-BEAEBC8DF673}" type="pres">
      <dgm:prSet presAssocID="{DF435D8B-1122-4C55-B279-0254CABBC9D5}" presName="parentShp" presStyleLbl="node1" presStyleIdx="0" presStyleCnt="5" custLinFactNeighborY="6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D74C2-8A69-4986-BC1D-B5FC5A704C07}" type="pres">
      <dgm:prSet presAssocID="{DF435D8B-1122-4C55-B279-0254CABBC9D5}" presName="childShp" presStyleLbl="bgAccFollowNode1" presStyleIdx="0" presStyleCnt="5" custScaleY="167650" custLinFactNeighborX="122" custLinFactNeighborY="6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5E40A-9D24-452B-B3D5-AE3944372FF9}" type="pres">
      <dgm:prSet presAssocID="{4FDEA339-EEB5-479E-9262-3BDBB69F442E}" presName="spacing" presStyleCnt="0"/>
      <dgm:spPr/>
      <dgm:t>
        <a:bodyPr/>
        <a:lstStyle/>
        <a:p>
          <a:endParaRPr lang="ru-RU"/>
        </a:p>
      </dgm:t>
    </dgm:pt>
    <dgm:pt modelId="{23058E28-8EBA-482F-AA63-1C4A053740E8}" type="pres">
      <dgm:prSet presAssocID="{12E5E81E-0CB7-4030-90F7-1D4F24539CB5}" presName="linNode" presStyleCnt="0"/>
      <dgm:spPr/>
      <dgm:t>
        <a:bodyPr/>
        <a:lstStyle/>
        <a:p>
          <a:endParaRPr lang="ru-RU"/>
        </a:p>
      </dgm:t>
    </dgm:pt>
    <dgm:pt modelId="{BB8F2DF2-7460-453D-AD75-F2CD51E16362}" type="pres">
      <dgm:prSet presAssocID="{12E5E81E-0CB7-4030-90F7-1D4F24539CB5}" presName="parentShp" presStyleLbl="node1" presStyleIdx="1" presStyleCnt="5" custLinFactNeighborY="-17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2F3D0-D447-4A15-9A35-61E410A290C4}" type="pres">
      <dgm:prSet presAssocID="{12E5E81E-0CB7-4030-90F7-1D4F24539CB5}" presName="childShp" presStyleLbl="bgAccFollowNode1" presStyleIdx="1" presStyleCnt="5" custLinFactNeighborY="-17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4DCC2-3E47-4889-9DFA-694FD5477AA0}" type="pres">
      <dgm:prSet presAssocID="{C120EFF4-75B3-463A-ADFB-C7EA08761ADC}" presName="spacing" presStyleCnt="0"/>
      <dgm:spPr/>
      <dgm:t>
        <a:bodyPr/>
        <a:lstStyle/>
        <a:p>
          <a:endParaRPr lang="ru-RU"/>
        </a:p>
      </dgm:t>
    </dgm:pt>
    <dgm:pt modelId="{C08DC61D-7728-4E36-902C-9D3DA1D9C65C}" type="pres">
      <dgm:prSet presAssocID="{6589BC1B-71E6-4B29-9772-B599EBE3F90B}" presName="linNode" presStyleCnt="0"/>
      <dgm:spPr/>
      <dgm:t>
        <a:bodyPr/>
        <a:lstStyle/>
        <a:p>
          <a:endParaRPr lang="ru-RU"/>
        </a:p>
      </dgm:t>
    </dgm:pt>
    <dgm:pt modelId="{3C936539-31D0-4B52-8EF7-4CCA8531C6B4}" type="pres">
      <dgm:prSet presAssocID="{6589BC1B-71E6-4B29-9772-B599EBE3F90B}" presName="parentShp" presStyleLbl="node1" presStyleIdx="2" presStyleCnt="5" custLinFactNeighborY="-13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73C2B-5222-4858-8324-DF7BF528B087}" type="pres">
      <dgm:prSet presAssocID="{6589BC1B-71E6-4B29-9772-B599EBE3F90B}" presName="childShp" presStyleLbl="bgAccFollowNode1" presStyleIdx="2" presStyleCnt="5" custLinFactNeighborY="-13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716D-2FA9-4CF4-A3BD-C0FA49ACE8FC}" type="pres">
      <dgm:prSet presAssocID="{0F6F9B72-589D-4C42-AF5B-C77738AE085D}" presName="spacing" presStyleCnt="0"/>
      <dgm:spPr/>
      <dgm:t>
        <a:bodyPr/>
        <a:lstStyle/>
        <a:p>
          <a:endParaRPr lang="ru-RU"/>
        </a:p>
      </dgm:t>
    </dgm:pt>
    <dgm:pt modelId="{EF015801-8AD7-4DF6-9531-72C24C6F9297}" type="pres">
      <dgm:prSet presAssocID="{BE638495-C457-4210-A5D5-67372FD4C68E}" presName="linNode" presStyleCnt="0"/>
      <dgm:spPr/>
      <dgm:t>
        <a:bodyPr/>
        <a:lstStyle/>
        <a:p>
          <a:endParaRPr lang="ru-RU"/>
        </a:p>
      </dgm:t>
    </dgm:pt>
    <dgm:pt modelId="{61EE5C29-C640-4396-B5F7-C735C7C7141C}" type="pres">
      <dgm:prSet presAssocID="{BE638495-C457-4210-A5D5-67372FD4C68E}" presName="parentShp" presStyleLbl="node1" presStyleIdx="3" presStyleCnt="5" custScaleY="129431" custLinFactNeighborY="-1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E346C-9842-4B1A-A443-0022FC676975}" type="pres">
      <dgm:prSet presAssocID="{BE638495-C457-4210-A5D5-67372FD4C68E}" presName="childShp" presStyleLbl="bgAccFollowNode1" presStyleIdx="3" presStyleCnt="5" custScaleY="136789" custLinFactNeighborY="-1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793A2-34CB-4EBC-9D83-0085B6CC3245}" type="pres">
      <dgm:prSet presAssocID="{514381EF-F123-4529-97AC-82964A9A2F86}" presName="spacing" presStyleCnt="0"/>
      <dgm:spPr/>
      <dgm:t>
        <a:bodyPr/>
        <a:lstStyle/>
        <a:p>
          <a:endParaRPr lang="ru-RU"/>
        </a:p>
      </dgm:t>
    </dgm:pt>
    <dgm:pt modelId="{30AFB3D3-3B2D-4B40-9B40-D95ACA760F61}" type="pres">
      <dgm:prSet presAssocID="{851E5EBA-C5B6-4BB4-B424-E7ED5E9C7AC0}" presName="linNode" presStyleCnt="0"/>
      <dgm:spPr/>
      <dgm:t>
        <a:bodyPr/>
        <a:lstStyle/>
        <a:p>
          <a:endParaRPr lang="ru-RU"/>
        </a:p>
      </dgm:t>
    </dgm:pt>
    <dgm:pt modelId="{FC132009-2223-4D3B-A149-65C266307843}" type="pres">
      <dgm:prSet presAssocID="{851E5EBA-C5B6-4BB4-B424-E7ED5E9C7AC0}" presName="parentShp" presStyleLbl="node1" presStyleIdx="4" presStyleCnt="5" custLinFactNeighborY="-25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3D6FE-1E29-4C54-9EFB-6539E7BDD327}" type="pres">
      <dgm:prSet presAssocID="{851E5EBA-C5B6-4BB4-B424-E7ED5E9C7AC0}" presName="childShp" presStyleLbl="bgAccFollowNode1" presStyleIdx="4" presStyleCnt="5" custScaleY="152107" custLinFactNeighborY="-25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C0CD0-1059-4CC8-8861-112536AC62B7}" srcId="{5851A121-B32C-4A0F-B8A0-3D01484D42F6}" destId="{BE638495-C457-4210-A5D5-67372FD4C68E}" srcOrd="3" destOrd="0" parTransId="{0FC12977-45C1-4033-8A52-A20674052D39}" sibTransId="{514381EF-F123-4529-97AC-82964A9A2F86}"/>
    <dgm:cxn modelId="{CF9D5D97-D917-4F23-A8C4-86F2F5D34B01}" type="presOf" srcId="{987C156D-A15F-4AF3-AD69-E1C430B96E34}" destId="{7FCD74C2-8A69-4986-BC1D-B5FC5A704C07}" srcOrd="0" destOrd="0" presId="urn:microsoft.com/office/officeart/2005/8/layout/vList6"/>
    <dgm:cxn modelId="{0064F5B5-8673-4FB0-8549-E48AE1FD1021}" srcId="{6589BC1B-71E6-4B29-9772-B599EBE3F90B}" destId="{5343D6CF-5F70-40DF-A159-B77EAAB4D656}" srcOrd="0" destOrd="0" parTransId="{97193293-5BB6-498E-BCF0-D03EE9EFE084}" sibTransId="{861C7CD6-4CD8-4658-BC97-311B2A6D9C5E}"/>
    <dgm:cxn modelId="{6135A30A-F6F6-48B6-A082-EA1B31938CBD}" type="presOf" srcId="{5343D6CF-5F70-40DF-A159-B77EAAB4D656}" destId="{28B73C2B-5222-4858-8324-DF7BF528B087}" srcOrd="0" destOrd="0" presId="urn:microsoft.com/office/officeart/2005/8/layout/vList6"/>
    <dgm:cxn modelId="{2AC0D300-6E9F-4F50-8CDE-B37F3A3370BD}" type="presOf" srcId="{A643C154-BF4D-4340-8839-2B5C14670FD1}" destId="{1DCE346C-9842-4B1A-A443-0022FC676975}" srcOrd="0" destOrd="0" presId="urn:microsoft.com/office/officeart/2005/8/layout/vList6"/>
    <dgm:cxn modelId="{F395832A-D986-4075-928F-2F0612A6AC90}" type="presOf" srcId="{BE638495-C457-4210-A5D5-67372FD4C68E}" destId="{61EE5C29-C640-4396-B5F7-C735C7C7141C}" srcOrd="0" destOrd="0" presId="urn:microsoft.com/office/officeart/2005/8/layout/vList6"/>
    <dgm:cxn modelId="{7B427D72-F630-4278-BEBF-1B89F08631D9}" srcId="{5851A121-B32C-4A0F-B8A0-3D01484D42F6}" destId="{12E5E81E-0CB7-4030-90F7-1D4F24539CB5}" srcOrd="1" destOrd="0" parTransId="{E9DE4A07-1F9B-4E7A-A75C-E927F91D841F}" sibTransId="{C120EFF4-75B3-463A-ADFB-C7EA08761ADC}"/>
    <dgm:cxn modelId="{ACE8E846-353D-4EEF-8C05-975A14DF98BD}" srcId="{DF435D8B-1122-4C55-B279-0254CABBC9D5}" destId="{987C156D-A15F-4AF3-AD69-E1C430B96E34}" srcOrd="0" destOrd="0" parTransId="{1AB58963-E52C-4174-8D72-7D8BE4FADD0A}" sibTransId="{8931397C-EDA4-42F1-B27C-C14669737478}"/>
    <dgm:cxn modelId="{802E53C8-F204-46EA-8F20-C2796BA253D0}" type="presOf" srcId="{E7D346DF-8DCA-4079-A5B6-073D4D357525}" destId="{DE73D6FE-1E29-4C54-9EFB-6539E7BDD327}" srcOrd="0" destOrd="0" presId="urn:microsoft.com/office/officeart/2005/8/layout/vList6"/>
    <dgm:cxn modelId="{A10439F0-63F4-4867-849A-12938AE19CC4}" srcId="{5851A121-B32C-4A0F-B8A0-3D01484D42F6}" destId="{6589BC1B-71E6-4B29-9772-B599EBE3F90B}" srcOrd="2" destOrd="0" parTransId="{D39D968E-E1D5-475B-8272-90E75FE99B05}" sibTransId="{0F6F9B72-589D-4C42-AF5B-C77738AE085D}"/>
    <dgm:cxn modelId="{4416D397-161E-4C6C-B6B5-5E20DA8A1FA7}" type="presOf" srcId="{9231F3B3-69AD-44B1-B68F-AA843048482E}" destId="{7B92F3D0-D447-4A15-9A35-61E410A290C4}" srcOrd="0" destOrd="0" presId="urn:microsoft.com/office/officeart/2005/8/layout/vList6"/>
    <dgm:cxn modelId="{C27E9A72-8A90-436E-9EC1-ADE91CE5A958}" srcId="{5851A121-B32C-4A0F-B8A0-3D01484D42F6}" destId="{DF435D8B-1122-4C55-B279-0254CABBC9D5}" srcOrd="0" destOrd="0" parTransId="{FABA8122-43F8-46EF-88F8-C6778F85DEF0}" sibTransId="{4FDEA339-EEB5-479E-9262-3BDBB69F442E}"/>
    <dgm:cxn modelId="{14FA6F48-0FC5-49A0-BFF5-42DC671F54DE}" type="presOf" srcId="{12E5E81E-0CB7-4030-90F7-1D4F24539CB5}" destId="{BB8F2DF2-7460-453D-AD75-F2CD51E16362}" srcOrd="0" destOrd="0" presId="urn:microsoft.com/office/officeart/2005/8/layout/vList6"/>
    <dgm:cxn modelId="{D43AAF19-3255-4359-9F2F-CE6957C5C8FA}" type="presOf" srcId="{5851A121-B32C-4A0F-B8A0-3D01484D42F6}" destId="{DE1A162C-4B30-4446-9A6C-0085083DE019}" srcOrd="0" destOrd="0" presId="urn:microsoft.com/office/officeart/2005/8/layout/vList6"/>
    <dgm:cxn modelId="{C224EB1F-B711-40B3-B26D-E8623583538B}" type="presOf" srcId="{851E5EBA-C5B6-4BB4-B424-E7ED5E9C7AC0}" destId="{FC132009-2223-4D3B-A149-65C266307843}" srcOrd="0" destOrd="0" presId="urn:microsoft.com/office/officeart/2005/8/layout/vList6"/>
    <dgm:cxn modelId="{12EC51D9-EC8A-4642-8E2B-13023071BE36}" type="presOf" srcId="{6589BC1B-71E6-4B29-9772-B599EBE3F90B}" destId="{3C936539-31D0-4B52-8EF7-4CCA8531C6B4}" srcOrd="0" destOrd="0" presId="urn:microsoft.com/office/officeart/2005/8/layout/vList6"/>
    <dgm:cxn modelId="{C2AA78AB-BFF9-4938-95D8-28F2086D9F1E}" srcId="{5851A121-B32C-4A0F-B8A0-3D01484D42F6}" destId="{851E5EBA-C5B6-4BB4-B424-E7ED5E9C7AC0}" srcOrd="4" destOrd="0" parTransId="{352057B0-5E5C-4887-A94F-CB30FCBEB72E}" sibTransId="{443D826E-372A-42C6-A7EA-43A1FFE89FCA}"/>
    <dgm:cxn modelId="{94E0D692-3FED-4E8E-B100-80EEE05A1D23}" srcId="{BE638495-C457-4210-A5D5-67372FD4C68E}" destId="{A643C154-BF4D-4340-8839-2B5C14670FD1}" srcOrd="0" destOrd="0" parTransId="{6215FAB2-0FE3-4FBC-9899-AA6F568D9413}" sibTransId="{9CCD1F68-9740-40EC-9A7F-280E89AC1B9E}"/>
    <dgm:cxn modelId="{1F7AA364-FA9D-482D-964F-E9FC19A5C321}" type="presOf" srcId="{DF435D8B-1122-4C55-B279-0254CABBC9D5}" destId="{1CD1C1E5-DAAB-49C7-B049-BEAEBC8DF673}" srcOrd="0" destOrd="0" presId="urn:microsoft.com/office/officeart/2005/8/layout/vList6"/>
    <dgm:cxn modelId="{87DE6743-2377-49D3-B72D-BC1D3E47D141}" srcId="{12E5E81E-0CB7-4030-90F7-1D4F24539CB5}" destId="{9231F3B3-69AD-44B1-B68F-AA843048482E}" srcOrd="0" destOrd="0" parTransId="{7A553561-08AA-412C-A61B-C15B86525B33}" sibTransId="{88E618ED-930D-4AE7-8C6F-8E50C1B3E1E7}"/>
    <dgm:cxn modelId="{8B2067E3-ED6A-454A-96F2-BC8F9151A4B4}" srcId="{851E5EBA-C5B6-4BB4-B424-E7ED5E9C7AC0}" destId="{E7D346DF-8DCA-4079-A5B6-073D4D357525}" srcOrd="0" destOrd="0" parTransId="{EC9944C4-0091-40E8-9514-E6CADE4CF703}" sibTransId="{63E07ED2-014D-4E62-9303-BA8B605CC3EF}"/>
    <dgm:cxn modelId="{1A2841D5-680F-4C4E-875B-07675C009BDC}" type="presParOf" srcId="{DE1A162C-4B30-4446-9A6C-0085083DE019}" destId="{35101A9D-A35A-4671-B2E1-F1F45FD11619}" srcOrd="0" destOrd="0" presId="urn:microsoft.com/office/officeart/2005/8/layout/vList6"/>
    <dgm:cxn modelId="{3B916248-3B72-485D-B710-1A82DA1D2CED}" type="presParOf" srcId="{35101A9D-A35A-4671-B2E1-F1F45FD11619}" destId="{1CD1C1E5-DAAB-49C7-B049-BEAEBC8DF673}" srcOrd="0" destOrd="0" presId="urn:microsoft.com/office/officeart/2005/8/layout/vList6"/>
    <dgm:cxn modelId="{7C854130-D265-4B97-83B9-6FDAA6532F0A}" type="presParOf" srcId="{35101A9D-A35A-4671-B2E1-F1F45FD11619}" destId="{7FCD74C2-8A69-4986-BC1D-B5FC5A704C07}" srcOrd="1" destOrd="0" presId="urn:microsoft.com/office/officeart/2005/8/layout/vList6"/>
    <dgm:cxn modelId="{745EA32C-ACD3-44E8-B9B6-827E3689667C}" type="presParOf" srcId="{DE1A162C-4B30-4446-9A6C-0085083DE019}" destId="{1875E40A-9D24-452B-B3D5-AE3944372FF9}" srcOrd="1" destOrd="0" presId="urn:microsoft.com/office/officeart/2005/8/layout/vList6"/>
    <dgm:cxn modelId="{5D11EADE-8090-4D8F-900C-5E12B17D77E1}" type="presParOf" srcId="{DE1A162C-4B30-4446-9A6C-0085083DE019}" destId="{23058E28-8EBA-482F-AA63-1C4A053740E8}" srcOrd="2" destOrd="0" presId="urn:microsoft.com/office/officeart/2005/8/layout/vList6"/>
    <dgm:cxn modelId="{18A4465B-1569-4F42-ACCF-CE5FBC9616E8}" type="presParOf" srcId="{23058E28-8EBA-482F-AA63-1C4A053740E8}" destId="{BB8F2DF2-7460-453D-AD75-F2CD51E16362}" srcOrd="0" destOrd="0" presId="urn:microsoft.com/office/officeart/2005/8/layout/vList6"/>
    <dgm:cxn modelId="{08BBBC11-2A80-42C1-90C3-D20D97ABFEA3}" type="presParOf" srcId="{23058E28-8EBA-482F-AA63-1C4A053740E8}" destId="{7B92F3D0-D447-4A15-9A35-61E410A290C4}" srcOrd="1" destOrd="0" presId="urn:microsoft.com/office/officeart/2005/8/layout/vList6"/>
    <dgm:cxn modelId="{DD407835-A3FC-4889-8C35-412DDC7D3D80}" type="presParOf" srcId="{DE1A162C-4B30-4446-9A6C-0085083DE019}" destId="{DD44DCC2-3E47-4889-9DFA-694FD5477AA0}" srcOrd="3" destOrd="0" presId="urn:microsoft.com/office/officeart/2005/8/layout/vList6"/>
    <dgm:cxn modelId="{F63E9BA3-4839-4449-BB81-33C6D5F7D970}" type="presParOf" srcId="{DE1A162C-4B30-4446-9A6C-0085083DE019}" destId="{C08DC61D-7728-4E36-902C-9D3DA1D9C65C}" srcOrd="4" destOrd="0" presId="urn:microsoft.com/office/officeart/2005/8/layout/vList6"/>
    <dgm:cxn modelId="{347A8D36-0E0F-4465-A5F8-00729570F10E}" type="presParOf" srcId="{C08DC61D-7728-4E36-902C-9D3DA1D9C65C}" destId="{3C936539-31D0-4B52-8EF7-4CCA8531C6B4}" srcOrd="0" destOrd="0" presId="urn:microsoft.com/office/officeart/2005/8/layout/vList6"/>
    <dgm:cxn modelId="{4EBF72ED-8D84-4CB1-9361-9BD01E28BFF4}" type="presParOf" srcId="{C08DC61D-7728-4E36-902C-9D3DA1D9C65C}" destId="{28B73C2B-5222-4858-8324-DF7BF528B087}" srcOrd="1" destOrd="0" presId="urn:microsoft.com/office/officeart/2005/8/layout/vList6"/>
    <dgm:cxn modelId="{B409EFA5-37F2-4407-A84E-61C761C5390A}" type="presParOf" srcId="{DE1A162C-4B30-4446-9A6C-0085083DE019}" destId="{2F16716D-2FA9-4CF4-A3BD-C0FA49ACE8FC}" srcOrd="5" destOrd="0" presId="urn:microsoft.com/office/officeart/2005/8/layout/vList6"/>
    <dgm:cxn modelId="{2FE53E94-01BD-4758-92E8-794B63839C93}" type="presParOf" srcId="{DE1A162C-4B30-4446-9A6C-0085083DE019}" destId="{EF015801-8AD7-4DF6-9531-72C24C6F9297}" srcOrd="6" destOrd="0" presId="urn:microsoft.com/office/officeart/2005/8/layout/vList6"/>
    <dgm:cxn modelId="{85E6D13D-0471-490A-992F-31E65E684B7A}" type="presParOf" srcId="{EF015801-8AD7-4DF6-9531-72C24C6F9297}" destId="{61EE5C29-C640-4396-B5F7-C735C7C7141C}" srcOrd="0" destOrd="0" presId="urn:microsoft.com/office/officeart/2005/8/layout/vList6"/>
    <dgm:cxn modelId="{B24A143E-D194-447B-9316-04A161276BD6}" type="presParOf" srcId="{EF015801-8AD7-4DF6-9531-72C24C6F9297}" destId="{1DCE346C-9842-4B1A-A443-0022FC676975}" srcOrd="1" destOrd="0" presId="urn:microsoft.com/office/officeart/2005/8/layout/vList6"/>
    <dgm:cxn modelId="{E044458D-FE86-4F66-8EDD-1B674BDD2A11}" type="presParOf" srcId="{DE1A162C-4B30-4446-9A6C-0085083DE019}" destId="{280793A2-34CB-4EBC-9D83-0085B6CC3245}" srcOrd="7" destOrd="0" presId="urn:microsoft.com/office/officeart/2005/8/layout/vList6"/>
    <dgm:cxn modelId="{6F4586A3-BEF9-4A87-866E-DD73070EB543}" type="presParOf" srcId="{DE1A162C-4B30-4446-9A6C-0085083DE019}" destId="{30AFB3D3-3B2D-4B40-9B40-D95ACA760F61}" srcOrd="8" destOrd="0" presId="urn:microsoft.com/office/officeart/2005/8/layout/vList6"/>
    <dgm:cxn modelId="{91038ACD-B3C6-4C50-9C81-B481E4BCB956}" type="presParOf" srcId="{30AFB3D3-3B2D-4B40-9B40-D95ACA760F61}" destId="{FC132009-2223-4D3B-A149-65C266307843}" srcOrd="0" destOrd="0" presId="urn:microsoft.com/office/officeart/2005/8/layout/vList6"/>
    <dgm:cxn modelId="{0EE33608-79C0-48CF-8913-B79E4DE2863C}" type="presParOf" srcId="{30AFB3D3-3B2D-4B40-9B40-D95ACA760F61}" destId="{DE73D6FE-1E29-4C54-9EFB-6539E7BDD327}" srcOrd="1" destOrd="0" presId="urn:microsoft.com/office/officeart/2005/8/layout/v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92B327-0FC9-4738-8630-0B2ACF5137E7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337258D-B5CB-4FF8-A020-CFA34B315C62}">
      <dgm:prSet phldrT="[Текст]"/>
      <dgm:spPr/>
      <dgm:t>
        <a:bodyPr/>
        <a:lstStyle/>
        <a:p>
          <a:pPr algn="just"/>
          <a:r>
            <a:rPr lang="uk-UA" b="1" dirty="0" smtClean="0"/>
            <a:t>Вершина</a:t>
          </a:r>
          <a:endParaRPr lang="ru-RU" dirty="0"/>
        </a:p>
      </dgm:t>
    </dgm:pt>
    <dgm:pt modelId="{06467265-35A0-4048-9FBC-1CEB18F94DCF}" type="parTrans" cxnId="{594EA940-9180-40EB-A72E-239A11F75405}">
      <dgm:prSet/>
      <dgm:spPr/>
      <dgm:t>
        <a:bodyPr/>
        <a:lstStyle/>
        <a:p>
          <a:pPr algn="just"/>
          <a:endParaRPr lang="ru-RU"/>
        </a:p>
      </dgm:t>
    </dgm:pt>
    <dgm:pt modelId="{ED9D55F0-1C3F-44B5-81AE-3887821A60B6}" type="sibTrans" cxnId="{594EA940-9180-40EB-A72E-239A11F75405}">
      <dgm:prSet/>
      <dgm:spPr/>
      <dgm:t>
        <a:bodyPr/>
        <a:lstStyle/>
        <a:p>
          <a:pPr algn="just"/>
          <a:endParaRPr lang="ru-RU"/>
        </a:p>
      </dgm:t>
    </dgm:pt>
    <dgm:pt modelId="{92F8E40C-8705-4D83-AD1C-740260218D49}">
      <dgm:prSet phldrT="[Текст]"/>
      <dgm:spPr/>
      <dgm:t>
        <a:bodyPr/>
        <a:lstStyle/>
        <a:p>
          <a:pPr algn="just"/>
          <a:r>
            <a:rPr lang="uk-UA" dirty="0" smtClean="0"/>
            <a:t>учень  повинен точно вказувати на кожну вершину, спрямовуючи указку у відповідну точку</a:t>
          </a:r>
          <a:endParaRPr lang="ru-RU" dirty="0"/>
        </a:p>
      </dgm:t>
    </dgm:pt>
    <dgm:pt modelId="{997FD773-A4F4-4397-BACB-3F2ED3E7C402}" type="parTrans" cxnId="{07A8360B-9C25-49E7-B6B0-D3F4A2006A4B}">
      <dgm:prSet/>
      <dgm:spPr/>
      <dgm:t>
        <a:bodyPr/>
        <a:lstStyle/>
        <a:p>
          <a:pPr algn="just"/>
          <a:endParaRPr lang="ru-RU"/>
        </a:p>
      </dgm:t>
    </dgm:pt>
    <dgm:pt modelId="{1CA5EEC0-58BB-4B7F-B48A-3055F6A39427}" type="sibTrans" cxnId="{07A8360B-9C25-49E7-B6B0-D3F4A2006A4B}">
      <dgm:prSet/>
      <dgm:spPr/>
      <dgm:t>
        <a:bodyPr/>
        <a:lstStyle/>
        <a:p>
          <a:pPr algn="just"/>
          <a:endParaRPr lang="ru-RU"/>
        </a:p>
      </dgm:t>
    </dgm:pt>
    <dgm:pt modelId="{8D1B2969-46A1-43E6-8B7E-5BCDD882988D}">
      <dgm:prSet phldrT="[Текст]"/>
      <dgm:spPr/>
      <dgm:t>
        <a:bodyPr/>
        <a:lstStyle/>
        <a:p>
          <a:pPr algn="just"/>
          <a:r>
            <a:rPr lang="uk-UA" b="1" dirty="0" smtClean="0"/>
            <a:t>Сторони</a:t>
          </a:r>
          <a:endParaRPr lang="ru-RU" dirty="0"/>
        </a:p>
      </dgm:t>
    </dgm:pt>
    <dgm:pt modelId="{D168A667-C39C-48C4-912E-E2101EC83257}" type="parTrans" cxnId="{4703DBF2-9F9C-4220-B3A3-4638EEEDF87C}">
      <dgm:prSet/>
      <dgm:spPr/>
      <dgm:t>
        <a:bodyPr/>
        <a:lstStyle/>
        <a:p>
          <a:pPr algn="just"/>
          <a:endParaRPr lang="ru-RU"/>
        </a:p>
      </dgm:t>
    </dgm:pt>
    <dgm:pt modelId="{2BA6C2B5-CBFD-4BB2-B0A2-2E0DE0CB40B2}" type="sibTrans" cxnId="{4703DBF2-9F9C-4220-B3A3-4638EEEDF87C}">
      <dgm:prSet/>
      <dgm:spPr/>
      <dgm:t>
        <a:bodyPr/>
        <a:lstStyle/>
        <a:p>
          <a:pPr algn="just"/>
          <a:endParaRPr lang="ru-RU"/>
        </a:p>
      </dgm:t>
    </dgm:pt>
    <dgm:pt modelId="{4B16F822-42DC-417C-9416-F97457AA8060}">
      <dgm:prSet phldrT="[Текст]"/>
      <dgm:spPr/>
      <dgm:t>
        <a:bodyPr/>
        <a:lstStyle/>
        <a:p>
          <a:pPr algn="just"/>
          <a:r>
            <a:rPr lang="uk-UA" dirty="0" smtClean="0"/>
            <a:t>це відрізки</a:t>
          </a:r>
          <a:endParaRPr lang="ru-RU" dirty="0"/>
        </a:p>
      </dgm:t>
    </dgm:pt>
    <dgm:pt modelId="{FDAD5399-FE72-4A5F-B2E5-1A7989BF3CAA}" type="parTrans" cxnId="{ECF3DA9C-CBE6-4327-BD11-2BB1CA8AE1DE}">
      <dgm:prSet/>
      <dgm:spPr/>
      <dgm:t>
        <a:bodyPr/>
        <a:lstStyle/>
        <a:p>
          <a:pPr algn="just"/>
          <a:endParaRPr lang="ru-RU"/>
        </a:p>
      </dgm:t>
    </dgm:pt>
    <dgm:pt modelId="{C8ED0F07-EEC0-4491-8C75-25A7CE885500}" type="sibTrans" cxnId="{ECF3DA9C-CBE6-4327-BD11-2BB1CA8AE1DE}">
      <dgm:prSet/>
      <dgm:spPr/>
      <dgm:t>
        <a:bodyPr/>
        <a:lstStyle/>
        <a:p>
          <a:pPr algn="just"/>
          <a:endParaRPr lang="ru-RU"/>
        </a:p>
      </dgm:t>
    </dgm:pt>
    <dgm:pt modelId="{83F6584D-6D14-4847-BB91-B67EB3B5E48E}">
      <dgm:prSet phldrT="[Текст]"/>
      <dgm:spPr/>
      <dgm:t>
        <a:bodyPr/>
        <a:lstStyle/>
        <a:p>
          <a:pPr algn="just"/>
          <a:r>
            <a:rPr lang="uk-UA" dirty="0" smtClean="0"/>
            <a:t>учень повинен вказувати на них від однієї вершини до другої</a:t>
          </a:r>
          <a:endParaRPr lang="ru-RU" dirty="0"/>
        </a:p>
      </dgm:t>
    </dgm:pt>
    <dgm:pt modelId="{DBEC18F1-A121-4B2C-BF13-173497913BD9}" type="parTrans" cxnId="{05A27887-15BA-4B79-90D9-EB72B65A6EE9}">
      <dgm:prSet/>
      <dgm:spPr/>
      <dgm:t>
        <a:bodyPr/>
        <a:lstStyle/>
        <a:p>
          <a:pPr algn="just"/>
          <a:endParaRPr lang="ru-RU"/>
        </a:p>
      </dgm:t>
    </dgm:pt>
    <dgm:pt modelId="{9DC3924C-0EC1-4E05-B002-92B47C7B0187}" type="sibTrans" cxnId="{05A27887-15BA-4B79-90D9-EB72B65A6EE9}">
      <dgm:prSet/>
      <dgm:spPr/>
      <dgm:t>
        <a:bodyPr/>
        <a:lstStyle/>
        <a:p>
          <a:pPr algn="just"/>
          <a:endParaRPr lang="ru-RU"/>
        </a:p>
      </dgm:t>
    </dgm:pt>
    <dgm:pt modelId="{7484BC6D-780C-4DE9-B8B2-24EA17F8ED0D}">
      <dgm:prSet phldrT="[Текст]"/>
      <dgm:spPr/>
      <dgm:t>
        <a:bodyPr/>
        <a:lstStyle/>
        <a:p>
          <a:pPr algn="just"/>
          <a:r>
            <a:rPr lang="uk-UA" dirty="0" smtClean="0"/>
            <a:t>це точка</a:t>
          </a:r>
          <a:endParaRPr lang="ru-RU" dirty="0"/>
        </a:p>
      </dgm:t>
    </dgm:pt>
    <dgm:pt modelId="{2DF792CD-7D26-44A3-A28C-ACE50D8FA2B4}" type="parTrans" cxnId="{4DAB8D45-A0F7-41D8-9571-C6DB1B24A097}">
      <dgm:prSet/>
      <dgm:spPr/>
      <dgm:t>
        <a:bodyPr/>
        <a:lstStyle/>
        <a:p>
          <a:pPr algn="just"/>
          <a:endParaRPr lang="ru-RU"/>
        </a:p>
      </dgm:t>
    </dgm:pt>
    <dgm:pt modelId="{6D8EFE9A-A6F8-441E-A94E-8D52F89485EB}" type="sibTrans" cxnId="{4DAB8D45-A0F7-41D8-9571-C6DB1B24A097}">
      <dgm:prSet/>
      <dgm:spPr/>
      <dgm:t>
        <a:bodyPr/>
        <a:lstStyle/>
        <a:p>
          <a:pPr algn="just"/>
          <a:endParaRPr lang="ru-RU"/>
        </a:p>
      </dgm:t>
    </dgm:pt>
    <dgm:pt modelId="{96586308-ECE9-4382-9F47-218E4808BDD4}" type="pres">
      <dgm:prSet presAssocID="{ED92B327-0FC9-4738-8630-0B2ACF5137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71A23-9BAF-49C1-81EF-D66C321AF61D}" type="pres">
      <dgm:prSet presAssocID="{A337258D-B5CB-4FF8-A020-CFA34B315C62}" presName="linNode" presStyleCnt="0"/>
      <dgm:spPr/>
      <dgm:t>
        <a:bodyPr/>
        <a:lstStyle/>
        <a:p>
          <a:endParaRPr lang="ru-RU"/>
        </a:p>
      </dgm:t>
    </dgm:pt>
    <dgm:pt modelId="{260776A9-7DBE-4E0F-8F76-4976B52CAE22}" type="pres">
      <dgm:prSet presAssocID="{A337258D-B5CB-4FF8-A020-CFA34B315C6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F6C0E-0622-4ED7-AB1E-1760D4ADAE9F}" type="pres">
      <dgm:prSet presAssocID="{A337258D-B5CB-4FF8-A020-CFA34B315C6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A701C-7877-49B1-85A2-0580B0EEB221}" type="pres">
      <dgm:prSet presAssocID="{ED9D55F0-1C3F-44B5-81AE-3887821A60B6}" presName="sp" presStyleCnt="0"/>
      <dgm:spPr/>
      <dgm:t>
        <a:bodyPr/>
        <a:lstStyle/>
        <a:p>
          <a:endParaRPr lang="ru-RU"/>
        </a:p>
      </dgm:t>
    </dgm:pt>
    <dgm:pt modelId="{5A195C83-C182-4A3D-AD7D-37F13CCBB6A9}" type="pres">
      <dgm:prSet presAssocID="{8D1B2969-46A1-43E6-8B7E-5BCDD882988D}" presName="linNode" presStyleCnt="0"/>
      <dgm:spPr/>
      <dgm:t>
        <a:bodyPr/>
        <a:lstStyle/>
        <a:p>
          <a:endParaRPr lang="ru-RU"/>
        </a:p>
      </dgm:t>
    </dgm:pt>
    <dgm:pt modelId="{2C3A36CD-34BE-4D22-AC24-F554E0332839}" type="pres">
      <dgm:prSet presAssocID="{8D1B2969-46A1-43E6-8B7E-5BCDD882988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34931-4672-46CD-A23C-138AF909D74E}" type="pres">
      <dgm:prSet presAssocID="{8D1B2969-46A1-43E6-8B7E-5BCDD882988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922AC-E044-4517-86E5-959077A8681C}" type="presOf" srcId="{ED92B327-0FC9-4738-8630-0B2ACF5137E7}" destId="{96586308-ECE9-4382-9F47-218E4808BDD4}" srcOrd="0" destOrd="0" presId="urn:microsoft.com/office/officeart/2005/8/layout/vList5"/>
    <dgm:cxn modelId="{B613296D-5D2C-442B-BCC8-35C5C7933F14}" type="presOf" srcId="{A337258D-B5CB-4FF8-A020-CFA34B315C62}" destId="{260776A9-7DBE-4E0F-8F76-4976B52CAE22}" srcOrd="0" destOrd="0" presId="urn:microsoft.com/office/officeart/2005/8/layout/vList5"/>
    <dgm:cxn modelId="{E28E6FF9-2A07-402A-BC1C-3940693B5DA7}" type="presOf" srcId="{92F8E40C-8705-4D83-AD1C-740260218D49}" destId="{A65F6C0E-0622-4ED7-AB1E-1760D4ADAE9F}" srcOrd="0" destOrd="1" presId="urn:microsoft.com/office/officeart/2005/8/layout/vList5"/>
    <dgm:cxn modelId="{CA42A73B-BD4F-42B3-8094-EC9FC753DB50}" type="presOf" srcId="{83F6584D-6D14-4847-BB91-B67EB3B5E48E}" destId="{09434931-4672-46CD-A23C-138AF909D74E}" srcOrd="0" destOrd="1" presId="urn:microsoft.com/office/officeart/2005/8/layout/vList5"/>
    <dgm:cxn modelId="{ECF3DA9C-CBE6-4327-BD11-2BB1CA8AE1DE}" srcId="{8D1B2969-46A1-43E6-8B7E-5BCDD882988D}" destId="{4B16F822-42DC-417C-9416-F97457AA8060}" srcOrd="0" destOrd="0" parTransId="{FDAD5399-FE72-4A5F-B2E5-1A7989BF3CAA}" sibTransId="{C8ED0F07-EEC0-4491-8C75-25A7CE885500}"/>
    <dgm:cxn modelId="{C5CF94E4-BB41-4970-B346-6803331D7EF0}" type="presOf" srcId="{4B16F822-42DC-417C-9416-F97457AA8060}" destId="{09434931-4672-46CD-A23C-138AF909D74E}" srcOrd="0" destOrd="0" presId="urn:microsoft.com/office/officeart/2005/8/layout/vList5"/>
    <dgm:cxn modelId="{07A8360B-9C25-49E7-B6B0-D3F4A2006A4B}" srcId="{A337258D-B5CB-4FF8-A020-CFA34B315C62}" destId="{92F8E40C-8705-4D83-AD1C-740260218D49}" srcOrd="1" destOrd="0" parTransId="{997FD773-A4F4-4397-BACB-3F2ED3E7C402}" sibTransId="{1CA5EEC0-58BB-4B7F-B48A-3055F6A39427}"/>
    <dgm:cxn modelId="{4703DBF2-9F9C-4220-B3A3-4638EEEDF87C}" srcId="{ED92B327-0FC9-4738-8630-0B2ACF5137E7}" destId="{8D1B2969-46A1-43E6-8B7E-5BCDD882988D}" srcOrd="1" destOrd="0" parTransId="{D168A667-C39C-48C4-912E-E2101EC83257}" sibTransId="{2BA6C2B5-CBFD-4BB2-B0A2-2E0DE0CB40B2}"/>
    <dgm:cxn modelId="{0C346F3F-91E0-4010-BEE7-67D5DAAE05D0}" type="presOf" srcId="{7484BC6D-780C-4DE9-B8B2-24EA17F8ED0D}" destId="{A65F6C0E-0622-4ED7-AB1E-1760D4ADAE9F}" srcOrd="0" destOrd="0" presId="urn:microsoft.com/office/officeart/2005/8/layout/vList5"/>
    <dgm:cxn modelId="{4DAB8D45-A0F7-41D8-9571-C6DB1B24A097}" srcId="{A337258D-B5CB-4FF8-A020-CFA34B315C62}" destId="{7484BC6D-780C-4DE9-B8B2-24EA17F8ED0D}" srcOrd="0" destOrd="0" parTransId="{2DF792CD-7D26-44A3-A28C-ACE50D8FA2B4}" sibTransId="{6D8EFE9A-A6F8-441E-A94E-8D52F89485EB}"/>
    <dgm:cxn modelId="{05A27887-15BA-4B79-90D9-EB72B65A6EE9}" srcId="{8D1B2969-46A1-43E6-8B7E-5BCDD882988D}" destId="{83F6584D-6D14-4847-BB91-B67EB3B5E48E}" srcOrd="1" destOrd="0" parTransId="{DBEC18F1-A121-4B2C-BF13-173497913BD9}" sibTransId="{9DC3924C-0EC1-4E05-B002-92B47C7B0187}"/>
    <dgm:cxn modelId="{9BDAB59F-B68E-42C6-A6AD-DABEDD05F64B}" type="presOf" srcId="{8D1B2969-46A1-43E6-8B7E-5BCDD882988D}" destId="{2C3A36CD-34BE-4D22-AC24-F554E0332839}" srcOrd="0" destOrd="0" presId="urn:microsoft.com/office/officeart/2005/8/layout/vList5"/>
    <dgm:cxn modelId="{594EA940-9180-40EB-A72E-239A11F75405}" srcId="{ED92B327-0FC9-4738-8630-0B2ACF5137E7}" destId="{A337258D-B5CB-4FF8-A020-CFA34B315C62}" srcOrd="0" destOrd="0" parTransId="{06467265-35A0-4048-9FBC-1CEB18F94DCF}" sibTransId="{ED9D55F0-1C3F-44B5-81AE-3887821A60B6}"/>
    <dgm:cxn modelId="{0E8E7604-37D0-4C42-8DF0-BDAD93713C1D}" type="presParOf" srcId="{96586308-ECE9-4382-9F47-218E4808BDD4}" destId="{48F71A23-9BAF-49C1-81EF-D66C321AF61D}" srcOrd="0" destOrd="0" presId="urn:microsoft.com/office/officeart/2005/8/layout/vList5"/>
    <dgm:cxn modelId="{298D237B-697B-46F7-B40A-689425D1801B}" type="presParOf" srcId="{48F71A23-9BAF-49C1-81EF-D66C321AF61D}" destId="{260776A9-7DBE-4E0F-8F76-4976B52CAE22}" srcOrd="0" destOrd="0" presId="urn:microsoft.com/office/officeart/2005/8/layout/vList5"/>
    <dgm:cxn modelId="{7DEB2C05-E5B0-40AF-9635-9F51B9FA1686}" type="presParOf" srcId="{48F71A23-9BAF-49C1-81EF-D66C321AF61D}" destId="{A65F6C0E-0622-4ED7-AB1E-1760D4ADAE9F}" srcOrd="1" destOrd="0" presId="urn:microsoft.com/office/officeart/2005/8/layout/vList5"/>
    <dgm:cxn modelId="{EE9D0858-5B02-42B5-B690-9B6DA9B767B7}" type="presParOf" srcId="{96586308-ECE9-4382-9F47-218E4808BDD4}" destId="{1B2A701C-7877-49B1-85A2-0580B0EEB221}" srcOrd="1" destOrd="0" presId="urn:microsoft.com/office/officeart/2005/8/layout/vList5"/>
    <dgm:cxn modelId="{B372EBD2-2DBD-4F0C-B84E-E9B7681039E2}" type="presParOf" srcId="{96586308-ECE9-4382-9F47-218E4808BDD4}" destId="{5A195C83-C182-4A3D-AD7D-37F13CCBB6A9}" srcOrd="2" destOrd="0" presId="urn:microsoft.com/office/officeart/2005/8/layout/vList5"/>
    <dgm:cxn modelId="{4A127255-15FD-40EB-A052-5616268BFE83}" type="presParOf" srcId="{5A195C83-C182-4A3D-AD7D-37F13CCBB6A9}" destId="{2C3A36CD-34BE-4D22-AC24-F554E0332839}" srcOrd="0" destOrd="0" presId="urn:microsoft.com/office/officeart/2005/8/layout/vList5"/>
    <dgm:cxn modelId="{FE3B62A2-84F0-4806-B49E-C282E01B6480}" type="presParOf" srcId="{5A195C83-C182-4A3D-AD7D-37F13CCBB6A9}" destId="{09434931-4672-46CD-A23C-138AF909D74E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1A121-B32C-4A0F-B8A0-3D01484D42F6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435D8B-1122-4C55-B279-0254CABBC9D5}">
      <dgm:prSet phldrT="[Текст]"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Отримання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FABA8122-43F8-46EF-88F8-C6778F85DEF0}" type="parTrans" cxnId="{C27E9A72-8A90-436E-9EC1-ADE91CE5A958}">
      <dgm:prSet/>
      <dgm:spPr/>
      <dgm:t>
        <a:bodyPr/>
        <a:lstStyle/>
        <a:p>
          <a:endParaRPr lang="ru-RU" sz="2400"/>
        </a:p>
      </dgm:t>
    </dgm:pt>
    <dgm:pt modelId="{4FDEA339-EEB5-479E-9262-3BDBB69F442E}" type="sibTrans" cxnId="{C27E9A72-8A90-436E-9EC1-ADE91CE5A958}">
      <dgm:prSet/>
      <dgm:spPr/>
      <dgm:t>
        <a:bodyPr/>
        <a:lstStyle/>
        <a:p>
          <a:endParaRPr lang="ru-RU" sz="2400"/>
        </a:p>
      </dgm:t>
    </dgm:pt>
    <dgm:pt modelId="{987C156D-A15F-4AF3-AD69-E1C430B96E34}">
      <dgm:prSet phldrT="[Текст]" custT="1"/>
      <dgm:spPr/>
      <dgm:t>
        <a:bodyPr/>
        <a:lstStyle/>
        <a:p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торкаємось крейдою дошки, олівцем паперу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1AB58963-E52C-4174-8D72-7D8BE4FADD0A}" type="parTrans" cxnId="{ACE8E846-353D-4EEF-8C05-975A14DF98BD}">
      <dgm:prSet/>
      <dgm:spPr/>
      <dgm:t>
        <a:bodyPr/>
        <a:lstStyle/>
        <a:p>
          <a:endParaRPr lang="ru-RU" sz="2400"/>
        </a:p>
      </dgm:t>
    </dgm:pt>
    <dgm:pt modelId="{8931397C-EDA4-42F1-B27C-C14669737478}" type="sibTrans" cxnId="{ACE8E846-353D-4EEF-8C05-975A14DF98BD}">
      <dgm:prSet/>
      <dgm:spPr/>
      <dgm:t>
        <a:bodyPr/>
        <a:lstStyle/>
        <a:p>
          <a:endParaRPr lang="ru-RU" sz="2400"/>
        </a:p>
      </dgm:t>
    </dgm:pt>
    <dgm:pt modelId="{12E5E81E-0CB7-4030-90F7-1D4F24539CB5}">
      <dgm:prSet phldrT="[Текст]"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Ілюстрація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E9DE4A07-1F9B-4E7A-A75C-E927F91D841F}" type="parTrans" cxnId="{7B427D72-F630-4278-BEBF-1B89F08631D9}">
      <dgm:prSet/>
      <dgm:spPr/>
      <dgm:t>
        <a:bodyPr/>
        <a:lstStyle/>
        <a:p>
          <a:endParaRPr lang="ru-RU" sz="2400"/>
        </a:p>
      </dgm:t>
    </dgm:pt>
    <dgm:pt modelId="{C120EFF4-75B3-463A-ADFB-C7EA08761ADC}" type="sibTrans" cxnId="{7B427D72-F630-4278-BEBF-1B89F08631D9}">
      <dgm:prSet/>
      <dgm:spPr/>
      <dgm:t>
        <a:bodyPr/>
        <a:lstStyle/>
        <a:p>
          <a:endParaRPr lang="ru-RU" sz="2400"/>
        </a:p>
      </dgm:t>
    </dgm:pt>
    <dgm:pt modelId="{9231F3B3-69AD-44B1-B68F-AA843048482E}">
      <dgm:prSet phldrT="[Текст]" custT="1"/>
      <dgm:spPr/>
      <dgm:t>
        <a:bodyPr/>
        <a:lstStyle/>
        <a:p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літак, що летить високо в небі, зорі на небі тощо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A553561-08AA-412C-A61B-C15B86525B33}" type="parTrans" cxnId="{87DE6743-2377-49D3-B72D-BC1D3E47D141}">
      <dgm:prSet/>
      <dgm:spPr/>
      <dgm:t>
        <a:bodyPr/>
        <a:lstStyle/>
        <a:p>
          <a:endParaRPr lang="ru-RU" sz="2400"/>
        </a:p>
      </dgm:t>
    </dgm:pt>
    <dgm:pt modelId="{88E618ED-930D-4AE7-8C6F-8E50C1B3E1E7}" type="sibTrans" cxnId="{87DE6743-2377-49D3-B72D-BC1D3E47D141}">
      <dgm:prSet/>
      <dgm:spPr/>
      <dgm:t>
        <a:bodyPr/>
        <a:lstStyle/>
        <a:p>
          <a:endParaRPr lang="ru-RU" sz="2400"/>
        </a:p>
      </dgm:t>
    </dgm:pt>
    <dgm:pt modelId="{BE638495-C457-4210-A5D5-67372FD4C68E}">
      <dgm:prSet phldrT="[Текст]"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Виділення </a:t>
          </a:r>
          <a:r>
            <a:rPr lang="uk-UA" sz="2400" b="1" i="0" dirty="0" err="1" smtClean="0">
              <a:latin typeface="Times New Roman" pitchFamily="18" charset="0"/>
              <a:cs typeface="Times New Roman" pitchFamily="18" charset="0"/>
            </a:rPr>
            <a:t>вивчаємої</a:t>
          </a: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 фігури із множини інших фігур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FC12977-45C1-4033-8A52-A20674052D39}" type="parTrans" cxnId="{E8AC0CD0-1059-4CC8-8861-112536AC62B7}">
      <dgm:prSet/>
      <dgm:spPr/>
      <dgm:t>
        <a:bodyPr/>
        <a:lstStyle/>
        <a:p>
          <a:endParaRPr lang="ru-RU" sz="2400"/>
        </a:p>
      </dgm:t>
    </dgm:pt>
    <dgm:pt modelId="{514381EF-F123-4529-97AC-82964A9A2F86}" type="sibTrans" cxnId="{E8AC0CD0-1059-4CC8-8861-112536AC62B7}">
      <dgm:prSet/>
      <dgm:spPr/>
      <dgm:t>
        <a:bodyPr/>
        <a:lstStyle/>
        <a:p>
          <a:endParaRPr lang="ru-RU" sz="2400"/>
        </a:p>
      </dgm:t>
    </dgm:pt>
    <dgm:pt modelId="{A643C154-BF4D-4340-8839-2B5C14670FD1}">
      <dgm:prSet phldrT="[Текст]" custT="1"/>
      <dgm:spPr/>
      <dgm:t>
        <a:bodyPr/>
        <a:lstStyle/>
        <a:p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відшукування точок серед інших геометричних фігур, відшукування об'єктів, що нагадують точку.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6215FAB2-0FE3-4FBC-9899-AA6F568D9413}" type="parTrans" cxnId="{94E0D692-3FED-4E8E-B100-80EEE05A1D23}">
      <dgm:prSet/>
      <dgm:spPr/>
      <dgm:t>
        <a:bodyPr/>
        <a:lstStyle/>
        <a:p>
          <a:endParaRPr lang="ru-RU" sz="2400"/>
        </a:p>
      </dgm:t>
    </dgm:pt>
    <dgm:pt modelId="{9CCD1F68-9740-40EC-9A7F-280E89AC1B9E}" type="sibTrans" cxnId="{94E0D692-3FED-4E8E-B100-80EEE05A1D23}">
      <dgm:prSet/>
      <dgm:spPr/>
      <dgm:t>
        <a:bodyPr/>
        <a:lstStyle/>
        <a:p>
          <a:endParaRPr lang="ru-RU" sz="2400"/>
        </a:p>
      </dgm:t>
    </dgm:pt>
    <dgm:pt modelId="{DE1A162C-4B30-4446-9A6C-0085083DE019}" type="pres">
      <dgm:prSet presAssocID="{5851A121-B32C-4A0F-B8A0-3D01484D42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01A9D-A35A-4671-B2E1-F1F45FD11619}" type="pres">
      <dgm:prSet presAssocID="{DF435D8B-1122-4C55-B279-0254CABBC9D5}" presName="linNode" presStyleCnt="0"/>
      <dgm:spPr/>
      <dgm:t>
        <a:bodyPr/>
        <a:lstStyle/>
        <a:p>
          <a:endParaRPr lang="ru-RU"/>
        </a:p>
      </dgm:t>
    </dgm:pt>
    <dgm:pt modelId="{1CD1C1E5-DAAB-49C7-B049-BEAEBC8DF673}" type="pres">
      <dgm:prSet presAssocID="{DF435D8B-1122-4C55-B279-0254CABBC9D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D74C2-8A69-4986-BC1D-B5FC5A704C07}" type="pres">
      <dgm:prSet presAssocID="{DF435D8B-1122-4C55-B279-0254CABBC9D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5E40A-9D24-452B-B3D5-AE3944372FF9}" type="pres">
      <dgm:prSet presAssocID="{4FDEA339-EEB5-479E-9262-3BDBB69F442E}" presName="spacing" presStyleCnt="0"/>
      <dgm:spPr/>
      <dgm:t>
        <a:bodyPr/>
        <a:lstStyle/>
        <a:p>
          <a:endParaRPr lang="ru-RU"/>
        </a:p>
      </dgm:t>
    </dgm:pt>
    <dgm:pt modelId="{23058E28-8EBA-482F-AA63-1C4A053740E8}" type="pres">
      <dgm:prSet presAssocID="{12E5E81E-0CB7-4030-90F7-1D4F24539CB5}" presName="linNode" presStyleCnt="0"/>
      <dgm:spPr/>
      <dgm:t>
        <a:bodyPr/>
        <a:lstStyle/>
        <a:p>
          <a:endParaRPr lang="ru-RU"/>
        </a:p>
      </dgm:t>
    </dgm:pt>
    <dgm:pt modelId="{BB8F2DF2-7460-453D-AD75-F2CD51E16362}" type="pres">
      <dgm:prSet presAssocID="{12E5E81E-0CB7-4030-90F7-1D4F24539CB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2F3D0-D447-4A15-9A35-61E410A290C4}" type="pres">
      <dgm:prSet presAssocID="{12E5E81E-0CB7-4030-90F7-1D4F24539CB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4DCC2-3E47-4889-9DFA-694FD5477AA0}" type="pres">
      <dgm:prSet presAssocID="{C120EFF4-75B3-463A-ADFB-C7EA08761ADC}" presName="spacing" presStyleCnt="0"/>
      <dgm:spPr/>
      <dgm:t>
        <a:bodyPr/>
        <a:lstStyle/>
        <a:p>
          <a:endParaRPr lang="ru-RU"/>
        </a:p>
      </dgm:t>
    </dgm:pt>
    <dgm:pt modelId="{EF015801-8AD7-4DF6-9531-72C24C6F9297}" type="pres">
      <dgm:prSet presAssocID="{BE638495-C457-4210-A5D5-67372FD4C68E}" presName="linNode" presStyleCnt="0"/>
      <dgm:spPr/>
      <dgm:t>
        <a:bodyPr/>
        <a:lstStyle/>
        <a:p>
          <a:endParaRPr lang="ru-RU"/>
        </a:p>
      </dgm:t>
    </dgm:pt>
    <dgm:pt modelId="{61EE5C29-C640-4396-B5F7-C735C7C7141C}" type="pres">
      <dgm:prSet presAssocID="{BE638495-C457-4210-A5D5-67372FD4C68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E346C-9842-4B1A-A443-0022FC676975}" type="pres">
      <dgm:prSet presAssocID="{BE638495-C457-4210-A5D5-67372FD4C68E}" presName="childShp" presStyleLbl="bgAccFollowNode1" presStyleIdx="2" presStyleCnt="3" custScaleY="118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8E846-353D-4EEF-8C05-975A14DF98BD}" srcId="{DF435D8B-1122-4C55-B279-0254CABBC9D5}" destId="{987C156D-A15F-4AF3-AD69-E1C430B96E34}" srcOrd="0" destOrd="0" parTransId="{1AB58963-E52C-4174-8D72-7D8BE4FADD0A}" sibTransId="{8931397C-EDA4-42F1-B27C-C14669737478}"/>
    <dgm:cxn modelId="{C27E9A72-8A90-436E-9EC1-ADE91CE5A958}" srcId="{5851A121-B32C-4A0F-B8A0-3D01484D42F6}" destId="{DF435D8B-1122-4C55-B279-0254CABBC9D5}" srcOrd="0" destOrd="0" parTransId="{FABA8122-43F8-46EF-88F8-C6778F85DEF0}" sibTransId="{4FDEA339-EEB5-479E-9262-3BDBB69F442E}"/>
    <dgm:cxn modelId="{A93E1E24-7158-4FF6-B581-5B52B1866A12}" type="presOf" srcId="{BE638495-C457-4210-A5D5-67372FD4C68E}" destId="{61EE5C29-C640-4396-B5F7-C735C7C7141C}" srcOrd="0" destOrd="0" presId="urn:microsoft.com/office/officeart/2005/8/layout/vList6"/>
    <dgm:cxn modelId="{CF0EDA90-4603-497D-8B38-ADDC0DE1F874}" type="presOf" srcId="{A643C154-BF4D-4340-8839-2B5C14670FD1}" destId="{1DCE346C-9842-4B1A-A443-0022FC676975}" srcOrd="0" destOrd="0" presId="urn:microsoft.com/office/officeart/2005/8/layout/vList6"/>
    <dgm:cxn modelId="{E8AC0CD0-1059-4CC8-8861-112536AC62B7}" srcId="{5851A121-B32C-4A0F-B8A0-3D01484D42F6}" destId="{BE638495-C457-4210-A5D5-67372FD4C68E}" srcOrd="2" destOrd="0" parTransId="{0FC12977-45C1-4033-8A52-A20674052D39}" sibTransId="{514381EF-F123-4529-97AC-82964A9A2F86}"/>
    <dgm:cxn modelId="{563A8F2E-A9D1-4614-9487-15ED3EEBF39A}" type="presOf" srcId="{12E5E81E-0CB7-4030-90F7-1D4F24539CB5}" destId="{BB8F2DF2-7460-453D-AD75-F2CD51E16362}" srcOrd="0" destOrd="0" presId="urn:microsoft.com/office/officeart/2005/8/layout/vList6"/>
    <dgm:cxn modelId="{634BB5A8-6B5D-4077-A165-1D7775F3B726}" type="presOf" srcId="{987C156D-A15F-4AF3-AD69-E1C430B96E34}" destId="{7FCD74C2-8A69-4986-BC1D-B5FC5A704C07}" srcOrd="0" destOrd="0" presId="urn:microsoft.com/office/officeart/2005/8/layout/vList6"/>
    <dgm:cxn modelId="{7B427D72-F630-4278-BEBF-1B89F08631D9}" srcId="{5851A121-B32C-4A0F-B8A0-3D01484D42F6}" destId="{12E5E81E-0CB7-4030-90F7-1D4F24539CB5}" srcOrd="1" destOrd="0" parTransId="{E9DE4A07-1F9B-4E7A-A75C-E927F91D841F}" sibTransId="{C120EFF4-75B3-463A-ADFB-C7EA08761ADC}"/>
    <dgm:cxn modelId="{CB46D460-71AC-48A6-BB69-49272FF28E09}" type="presOf" srcId="{9231F3B3-69AD-44B1-B68F-AA843048482E}" destId="{7B92F3D0-D447-4A15-9A35-61E410A290C4}" srcOrd="0" destOrd="0" presId="urn:microsoft.com/office/officeart/2005/8/layout/vList6"/>
    <dgm:cxn modelId="{94E0D692-3FED-4E8E-B100-80EEE05A1D23}" srcId="{BE638495-C457-4210-A5D5-67372FD4C68E}" destId="{A643C154-BF4D-4340-8839-2B5C14670FD1}" srcOrd="0" destOrd="0" parTransId="{6215FAB2-0FE3-4FBC-9899-AA6F568D9413}" sibTransId="{9CCD1F68-9740-40EC-9A7F-280E89AC1B9E}"/>
    <dgm:cxn modelId="{87DE6743-2377-49D3-B72D-BC1D3E47D141}" srcId="{12E5E81E-0CB7-4030-90F7-1D4F24539CB5}" destId="{9231F3B3-69AD-44B1-B68F-AA843048482E}" srcOrd="0" destOrd="0" parTransId="{7A553561-08AA-412C-A61B-C15B86525B33}" sibTransId="{88E618ED-930D-4AE7-8C6F-8E50C1B3E1E7}"/>
    <dgm:cxn modelId="{79DE5752-0FF5-459C-877D-9419E633E398}" type="presOf" srcId="{5851A121-B32C-4A0F-B8A0-3D01484D42F6}" destId="{DE1A162C-4B30-4446-9A6C-0085083DE019}" srcOrd="0" destOrd="0" presId="urn:microsoft.com/office/officeart/2005/8/layout/vList6"/>
    <dgm:cxn modelId="{72BDB803-2DB6-410C-A428-722C1D3A71F1}" type="presOf" srcId="{DF435D8B-1122-4C55-B279-0254CABBC9D5}" destId="{1CD1C1E5-DAAB-49C7-B049-BEAEBC8DF673}" srcOrd="0" destOrd="0" presId="urn:microsoft.com/office/officeart/2005/8/layout/vList6"/>
    <dgm:cxn modelId="{EC4F6018-5052-46DE-89FC-281B04D4590A}" type="presParOf" srcId="{DE1A162C-4B30-4446-9A6C-0085083DE019}" destId="{35101A9D-A35A-4671-B2E1-F1F45FD11619}" srcOrd="0" destOrd="0" presId="urn:microsoft.com/office/officeart/2005/8/layout/vList6"/>
    <dgm:cxn modelId="{1E3B6AB2-BF50-4612-9752-1CDD6B44A4CA}" type="presParOf" srcId="{35101A9D-A35A-4671-B2E1-F1F45FD11619}" destId="{1CD1C1E5-DAAB-49C7-B049-BEAEBC8DF673}" srcOrd="0" destOrd="0" presId="urn:microsoft.com/office/officeart/2005/8/layout/vList6"/>
    <dgm:cxn modelId="{9F3B4FB1-18D4-4515-86BF-0A052431CB90}" type="presParOf" srcId="{35101A9D-A35A-4671-B2E1-F1F45FD11619}" destId="{7FCD74C2-8A69-4986-BC1D-B5FC5A704C07}" srcOrd="1" destOrd="0" presId="urn:microsoft.com/office/officeart/2005/8/layout/vList6"/>
    <dgm:cxn modelId="{9810F9FA-34BB-473D-B49C-A265C46A8833}" type="presParOf" srcId="{DE1A162C-4B30-4446-9A6C-0085083DE019}" destId="{1875E40A-9D24-452B-B3D5-AE3944372FF9}" srcOrd="1" destOrd="0" presId="urn:microsoft.com/office/officeart/2005/8/layout/vList6"/>
    <dgm:cxn modelId="{674B3ACB-3646-4A02-835D-3F1209CDE332}" type="presParOf" srcId="{DE1A162C-4B30-4446-9A6C-0085083DE019}" destId="{23058E28-8EBA-482F-AA63-1C4A053740E8}" srcOrd="2" destOrd="0" presId="urn:microsoft.com/office/officeart/2005/8/layout/vList6"/>
    <dgm:cxn modelId="{898C7DF5-595D-4572-9C5D-1FBFCA3389FD}" type="presParOf" srcId="{23058E28-8EBA-482F-AA63-1C4A053740E8}" destId="{BB8F2DF2-7460-453D-AD75-F2CD51E16362}" srcOrd="0" destOrd="0" presId="urn:microsoft.com/office/officeart/2005/8/layout/vList6"/>
    <dgm:cxn modelId="{216BCD58-0BAB-4F6E-8C27-5F252654ED0D}" type="presParOf" srcId="{23058E28-8EBA-482F-AA63-1C4A053740E8}" destId="{7B92F3D0-D447-4A15-9A35-61E410A290C4}" srcOrd="1" destOrd="0" presId="urn:microsoft.com/office/officeart/2005/8/layout/vList6"/>
    <dgm:cxn modelId="{7E4030A6-EC9A-445E-93CF-D372F4D477C2}" type="presParOf" srcId="{DE1A162C-4B30-4446-9A6C-0085083DE019}" destId="{DD44DCC2-3E47-4889-9DFA-694FD5477AA0}" srcOrd="3" destOrd="0" presId="urn:microsoft.com/office/officeart/2005/8/layout/vList6"/>
    <dgm:cxn modelId="{F457B377-F0F0-4B8D-AB1D-C112FD85C7AA}" type="presParOf" srcId="{DE1A162C-4B30-4446-9A6C-0085083DE019}" destId="{EF015801-8AD7-4DF6-9531-72C24C6F9297}" srcOrd="4" destOrd="0" presId="urn:microsoft.com/office/officeart/2005/8/layout/vList6"/>
    <dgm:cxn modelId="{BAABB9E3-79D1-4C14-B780-CC896F2C65A7}" type="presParOf" srcId="{EF015801-8AD7-4DF6-9531-72C24C6F9297}" destId="{61EE5C29-C640-4396-B5F7-C735C7C7141C}" srcOrd="0" destOrd="0" presId="urn:microsoft.com/office/officeart/2005/8/layout/vList6"/>
    <dgm:cxn modelId="{EEDD3AE8-49E5-461E-AFD1-A5ABBB48DE4F}" type="presParOf" srcId="{EF015801-8AD7-4DF6-9531-72C24C6F9297}" destId="{1DCE346C-9842-4B1A-A443-0022FC6769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51A121-B32C-4A0F-B8A0-3D01484D42F6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435D8B-1122-4C55-B279-0254CABBC9D5}">
      <dgm:prSet phldrT="[Текст]"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Отримання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FABA8122-43F8-46EF-88F8-C6778F85DEF0}" type="parTrans" cxnId="{C27E9A72-8A90-436E-9EC1-ADE91CE5A958}">
      <dgm:prSet/>
      <dgm:spPr/>
      <dgm:t>
        <a:bodyPr/>
        <a:lstStyle/>
        <a:p>
          <a:endParaRPr lang="ru-RU" sz="2400"/>
        </a:p>
      </dgm:t>
    </dgm:pt>
    <dgm:pt modelId="{4FDEA339-EEB5-479E-9262-3BDBB69F442E}" type="sibTrans" cxnId="{C27E9A72-8A90-436E-9EC1-ADE91CE5A958}">
      <dgm:prSet/>
      <dgm:spPr/>
      <dgm:t>
        <a:bodyPr/>
        <a:lstStyle/>
        <a:p>
          <a:endParaRPr lang="ru-RU" sz="2400"/>
        </a:p>
      </dgm:t>
    </dgm:pt>
    <dgm:pt modelId="{987C156D-A15F-4AF3-AD69-E1C430B96E34}">
      <dgm:prSet phldrT="[Текст]" custT="1"/>
      <dgm:spPr/>
      <dgm:t>
        <a:bodyPr/>
        <a:lstStyle/>
        <a:p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Шпагат натираємо крейдою, притиснути до дошки у двох місцях та відбити лінію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1AB58963-E52C-4174-8D72-7D8BE4FADD0A}" type="parTrans" cxnId="{ACE8E846-353D-4EEF-8C05-975A14DF98BD}">
      <dgm:prSet/>
      <dgm:spPr/>
      <dgm:t>
        <a:bodyPr/>
        <a:lstStyle/>
        <a:p>
          <a:endParaRPr lang="ru-RU" sz="2400"/>
        </a:p>
      </dgm:t>
    </dgm:pt>
    <dgm:pt modelId="{8931397C-EDA4-42F1-B27C-C14669737478}" type="sibTrans" cxnId="{ACE8E846-353D-4EEF-8C05-975A14DF98BD}">
      <dgm:prSet/>
      <dgm:spPr/>
      <dgm:t>
        <a:bodyPr/>
        <a:lstStyle/>
        <a:p>
          <a:endParaRPr lang="ru-RU" sz="2400"/>
        </a:p>
      </dgm:t>
    </dgm:pt>
    <dgm:pt modelId="{12E5E81E-0CB7-4030-90F7-1D4F24539CB5}">
      <dgm:prSet phldrT="[Текст]"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Ілюстрація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E9DE4A07-1F9B-4E7A-A75C-E927F91D841F}" type="parTrans" cxnId="{7B427D72-F630-4278-BEBF-1B89F08631D9}">
      <dgm:prSet/>
      <dgm:spPr/>
      <dgm:t>
        <a:bodyPr/>
        <a:lstStyle/>
        <a:p>
          <a:endParaRPr lang="ru-RU" sz="2400"/>
        </a:p>
      </dgm:t>
    </dgm:pt>
    <dgm:pt modelId="{C120EFF4-75B3-463A-ADFB-C7EA08761ADC}" type="sibTrans" cxnId="{7B427D72-F630-4278-BEBF-1B89F08631D9}">
      <dgm:prSet/>
      <dgm:spPr/>
      <dgm:t>
        <a:bodyPr/>
        <a:lstStyle/>
        <a:p>
          <a:endParaRPr lang="ru-RU" sz="2400"/>
        </a:p>
      </dgm:t>
    </dgm:pt>
    <dgm:pt modelId="{9231F3B3-69AD-44B1-B68F-AA843048482E}">
      <dgm:prSet phldrT="[Текст]" custT="1"/>
      <dgm:spPr/>
      <dgm:t>
        <a:bodyPr/>
        <a:lstStyle/>
        <a:p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лінія горизонту, пряма дорога,  залізничні колії тощо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A553561-08AA-412C-A61B-C15B86525B33}" type="parTrans" cxnId="{87DE6743-2377-49D3-B72D-BC1D3E47D141}">
      <dgm:prSet/>
      <dgm:spPr/>
      <dgm:t>
        <a:bodyPr/>
        <a:lstStyle/>
        <a:p>
          <a:endParaRPr lang="ru-RU" sz="2400"/>
        </a:p>
      </dgm:t>
    </dgm:pt>
    <dgm:pt modelId="{88E618ED-930D-4AE7-8C6F-8E50C1B3E1E7}" type="sibTrans" cxnId="{87DE6743-2377-49D3-B72D-BC1D3E47D141}">
      <dgm:prSet/>
      <dgm:spPr/>
      <dgm:t>
        <a:bodyPr/>
        <a:lstStyle/>
        <a:p>
          <a:endParaRPr lang="ru-RU" sz="2400"/>
        </a:p>
      </dgm:t>
    </dgm:pt>
    <dgm:pt modelId="{BE638495-C457-4210-A5D5-67372FD4C68E}">
      <dgm:prSet phldrT="[Текст]"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Виділення </a:t>
          </a:r>
          <a:r>
            <a:rPr lang="uk-UA" sz="2400" b="1" i="0" dirty="0" err="1" smtClean="0">
              <a:latin typeface="Times New Roman" pitchFamily="18" charset="0"/>
              <a:cs typeface="Times New Roman" pitchFamily="18" charset="0"/>
            </a:rPr>
            <a:t>вивчаємої</a:t>
          </a: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 фігури із множини інших фігур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FC12977-45C1-4033-8A52-A20674052D39}" type="parTrans" cxnId="{E8AC0CD0-1059-4CC8-8861-112536AC62B7}">
      <dgm:prSet/>
      <dgm:spPr/>
      <dgm:t>
        <a:bodyPr/>
        <a:lstStyle/>
        <a:p>
          <a:endParaRPr lang="ru-RU" sz="2400"/>
        </a:p>
      </dgm:t>
    </dgm:pt>
    <dgm:pt modelId="{514381EF-F123-4529-97AC-82964A9A2F86}" type="sibTrans" cxnId="{E8AC0CD0-1059-4CC8-8861-112536AC62B7}">
      <dgm:prSet/>
      <dgm:spPr/>
      <dgm:t>
        <a:bodyPr/>
        <a:lstStyle/>
        <a:p>
          <a:endParaRPr lang="ru-RU" sz="2400"/>
        </a:p>
      </dgm:t>
    </dgm:pt>
    <dgm:pt modelId="{A643C154-BF4D-4340-8839-2B5C14670FD1}">
      <dgm:prSet phldrT="[Текст]" custT="1"/>
      <dgm:spPr/>
      <dgm:t>
        <a:bodyPr/>
        <a:lstStyle/>
        <a:p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відшукування прямих серед інших геометричних фігур, відшукування об'єктів, що нагадують пряму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6215FAB2-0FE3-4FBC-9899-AA6F568D9413}" type="parTrans" cxnId="{94E0D692-3FED-4E8E-B100-80EEE05A1D23}">
      <dgm:prSet/>
      <dgm:spPr/>
      <dgm:t>
        <a:bodyPr/>
        <a:lstStyle/>
        <a:p>
          <a:endParaRPr lang="ru-RU" sz="2400"/>
        </a:p>
      </dgm:t>
    </dgm:pt>
    <dgm:pt modelId="{9CCD1F68-9740-40EC-9A7F-280E89AC1B9E}" type="sibTrans" cxnId="{94E0D692-3FED-4E8E-B100-80EEE05A1D23}">
      <dgm:prSet/>
      <dgm:spPr/>
      <dgm:t>
        <a:bodyPr/>
        <a:lstStyle/>
        <a:p>
          <a:endParaRPr lang="ru-RU" sz="2400"/>
        </a:p>
      </dgm:t>
    </dgm:pt>
    <dgm:pt modelId="{6589BC1B-71E6-4B29-9772-B599EBE3F90B}">
      <dgm:prSet phldrT="[Текст]" custT="1"/>
      <dgm:spPr/>
      <dgm:t>
        <a:bodyPr/>
        <a:lstStyle/>
        <a:p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Властивості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D39D968E-E1D5-475B-8272-90E75FE99B05}" type="parTrans" cxnId="{A10439F0-63F4-4867-849A-12938AE19CC4}">
      <dgm:prSet/>
      <dgm:spPr/>
      <dgm:t>
        <a:bodyPr/>
        <a:lstStyle/>
        <a:p>
          <a:endParaRPr lang="ru-RU" sz="2400"/>
        </a:p>
      </dgm:t>
    </dgm:pt>
    <dgm:pt modelId="{0F6F9B72-589D-4C42-AF5B-C77738AE085D}" type="sibTrans" cxnId="{A10439F0-63F4-4867-849A-12938AE19CC4}">
      <dgm:prSet/>
      <dgm:spPr/>
      <dgm:t>
        <a:bodyPr/>
        <a:lstStyle/>
        <a:p>
          <a:endParaRPr lang="ru-RU" sz="2400"/>
        </a:p>
      </dgm:t>
    </dgm:pt>
    <dgm:pt modelId="{5343D6CF-5F70-40DF-A159-B77EAAB4D656}">
      <dgm:prSet phldrT="[Текст]" custT="1"/>
      <dgm:spPr/>
      <dgm:t>
        <a:bodyPr/>
        <a:lstStyle/>
        <a:p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не має а ні початку, а ні кінця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97193293-5BB6-498E-BCF0-D03EE9EFE084}" type="parTrans" cxnId="{0064F5B5-8673-4FB0-8549-E48AE1FD1021}">
      <dgm:prSet/>
      <dgm:spPr/>
      <dgm:t>
        <a:bodyPr/>
        <a:lstStyle/>
        <a:p>
          <a:endParaRPr lang="ru-RU" sz="2400"/>
        </a:p>
      </dgm:t>
    </dgm:pt>
    <dgm:pt modelId="{861C7CD6-4CD8-4658-BC97-311B2A6D9C5E}" type="sibTrans" cxnId="{0064F5B5-8673-4FB0-8549-E48AE1FD1021}">
      <dgm:prSet/>
      <dgm:spPr/>
      <dgm:t>
        <a:bodyPr/>
        <a:lstStyle/>
        <a:p>
          <a:endParaRPr lang="ru-RU" sz="2400"/>
        </a:p>
      </dgm:t>
    </dgm:pt>
    <dgm:pt modelId="{5806DB6B-CFE5-43FD-9E80-E9F20D6427B2}">
      <dgm:prSet phldrT="[Текст]" custT="1"/>
      <dgm:spPr/>
      <dgm:t>
        <a:bodyPr/>
        <a:lstStyle/>
        <a:p>
          <a:r>
            <a:rPr lang="ru-RU" sz="2400" b="1" i="0" dirty="0" err="1" smtClean="0">
              <a:latin typeface="Times New Roman" pitchFamily="18" charset="0"/>
              <a:cs typeface="Times New Roman" pitchFamily="18" charset="0"/>
            </a:rPr>
            <a:t>Зображення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C0B09968-789D-4A64-B58F-C86143AB9FB3}" type="parTrans" cxnId="{01E4B802-0C5A-41FE-877B-EF55935203B1}">
      <dgm:prSet/>
      <dgm:spPr/>
      <dgm:t>
        <a:bodyPr/>
        <a:lstStyle/>
        <a:p>
          <a:endParaRPr lang="ru-RU"/>
        </a:p>
      </dgm:t>
    </dgm:pt>
    <dgm:pt modelId="{8C0E337B-1353-48FD-A344-01EA637F2E2F}" type="sibTrans" cxnId="{01E4B802-0C5A-41FE-877B-EF55935203B1}">
      <dgm:prSet/>
      <dgm:spPr/>
      <dgm:t>
        <a:bodyPr/>
        <a:lstStyle/>
        <a:p>
          <a:endParaRPr lang="ru-RU"/>
        </a:p>
      </dgm:t>
    </dgm:pt>
    <dgm:pt modelId="{EEF553E4-90ED-4A50-B0B1-8CAEA562BE6C}">
      <dgm:prSet phldrT="[Текст]" custT="1"/>
      <dgm:spPr/>
      <dgm:t>
        <a:bodyPr/>
        <a:lstStyle/>
        <a:p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прикладаємо до аркушу лінійку і по її верхньому краю проводимо лінію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FC28515E-756D-4B4C-9785-66CD1A76A47C}" type="parTrans" cxnId="{287AC271-41C4-49BA-B8DD-73CD3215573B}">
      <dgm:prSet/>
      <dgm:spPr/>
      <dgm:t>
        <a:bodyPr/>
        <a:lstStyle/>
        <a:p>
          <a:endParaRPr lang="ru-RU"/>
        </a:p>
      </dgm:t>
    </dgm:pt>
    <dgm:pt modelId="{8CD4B0BC-4A1E-474E-B2AA-3EB450C88246}" type="sibTrans" cxnId="{287AC271-41C4-49BA-B8DD-73CD3215573B}">
      <dgm:prSet/>
      <dgm:spPr/>
      <dgm:t>
        <a:bodyPr/>
        <a:lstStyle/>
        <a:p>
          <a:endParaRPr lang="ru-RU"/>
        </a:p>
      </dgm:t>
    </dgm:pt>
    <dgm:pt modelId="{DE1A162C-4B30-4446-9A6C-0085083DE019}" type="pres">
      <dgm:prSet presAssocID="{5851A121-B32C-4A0F-B8A0-3D01484D42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01A9D-A35A-4671-B2E1-F1F45FD11619}" type="pres">
      <dgm:prSet presAssocID="{DF435D8B-1122-4C55-B279-0254CABBC9D5}" presName="linNode" presStyleCnt="0"/>
      <dgm:spPr/>
      <dgm:t>
        <a:bodyPr/>
        <a:lstStyle/>
        <a:p>
          <a:endParaRPr lang="ru-RU"/>
        </a:p>
      </dgm:t>
    </dgm:pt>
    <dgm:pt modelId="{1CD1C1E5-DAAB-49C7-B049-BEAEBC8DF673}" type="pres">
      <dgm:prSet presAssocID="{DF435D8B-1122-4C55-B279-0254CABBC9D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D74C2-8A69-4986-BC1D-B5FC5A704C07}" type="pres">
      <dgm:prSet presAssocID="{DF435D8B-1122-4C55-B279-0254CABBC9D5}" presName="childShp" presStyleLbl="bgAccFollowNode1" presStyleIdx="0" presStyleCnt="5" custScaleY="15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5E40A-9D24-452B-B3D5-AE3944372FF9}" type="pres">
      <dgm:prSet presAssocID="{4FDEA339-EEB5-479E-9262-3BDBB69F442E}" presName="spacing" presStyleCnt="0"/>
      <dgm:spPr/>
      <dgm:t>
        <a:bodyPr/>
        <a:lstStyle/>
        <a:p>
          <a:endParaRPr lang="ru-RU"/>
        </a:p>
      </dgm:t>
    </dgm:pt>
    <dgm:pt modelId="{23058E28-8EBA-482F-AA63-1C4A053740E8}" type="pres">
      <dgm:prSet presAssocID="{12E5E81E-0CB7-4030-90F7-1D4F24539CB5}" presName="linNode" presStyleCnt="0"/>
      <dgm:spPr/>
      <dgm:t>
        <a:bodyPr/>
        <a:lstStyle/>
        <a:p>
          <a:endParaRPr lang="ru-RU"/>
        </a:p>
      </dgm:t>
    </dgm:pt>
    <dgm:pt modelId="{BB8F2DF2-7460-453D-AD75-F2CD51E16362}" type="pres">
      <dgm:prSet presAssocID="{12E5E81E-0CB7-4030-90F7-1D4F24539CB5}" presName="parentShp" presStyleLbl="node1" presStyleIdx="1" presStyleCnt="5" custLinFactNeighborY="-15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2F3D0-D447-4A15-9A35-61E410A290C4}" type="pres">
      <dgm:prSet presAssocID="{12E5E81E-0CB7-4030-90F7-1D4F24539CB5}" presName="childShp" presStyleLbl="bgAccFollowNode1" presStyleIdx="1" presStyleCnt="5" custLinFactNeighborY="-15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4DCC2-3E47-4889-9DFA-694FD5477AA0}" type="pres">
      <dgm:prSet presAssocID="{C120EFF4-75B3-463A-ADFB-C7EA08761ADC}" presName="spacing" presStyleCnt="0"/>
      <dgm:spPr/>
      <dgm:t>
        <a:bodyPr/>
        <a:lstStyle/>
        <a:p>
          <a:endParaRPr lang="ru-RU"/>
        </a:p>
      </dgm:t>
    </dgm:pt>
    <dgm:pt modelId="{C08DC61D-7728-4E36-902C-9D3DA1D9C65C}" type="pres">
      <dgm:prSet presAssocID="{6589BC1B-71E6-4B29-9772-B599EBE3F90B}" presName="linNode" presStyleCnt="0"/>
      <dgm:spPr/>
      <dgm:t>
        <a:bodyPr/>
        <a:lstStyle/>
        <a:p>
          <a:endParaRPr lang="ru-RU"/>
        </a:p>
      </dgm:t>
    </dgm:pt>
    <dgm:pt modelId="{3C936539-31D0-4B52-8EF7-4CCA8531C6B4}" type="pres">
      <dgm:prSet presAssocID="{6589BC1B-71E6-4B29-9772-B599EBE3F90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73C2B-5222-4858-8324-DF7BF528B087}" type="pres">
      <dgm:prSet presAssocID="{6589BC1B-71E6-4B29-9772-B599EBE3F90B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716D-2FA9-4CF4-A3BD-C0FA49ACE8FC}" type="pres">
      <dgm:prSet presAssocID="{0F6F9B72-589D-4C42-AF5B-C77738AE085D}" presName="spacing" presStyleCnt="0"/>
      <dgm:spPr/>
      <dgm:t>
        <a:bodyPr/>
        <a:lstStyle/>
        <a:p>
          <a:endParaRPr lang="ru-RU"/>
        </a:p>
      </dgm:t>
    </dgm:pt>
    <dgm:pt modelId="{EF015801-8AD7-4DF6-9531-72C24C6F9297}" type="pres">
      <dgm:prSet presAssocID="{BE638495-C457-4210-A5D5-67372FD4C68E}" presName="linNode" presStyleCnt="0"/>
      <dgm:spPr/>
      <dgm:t>
        <a:bodyPr/>
        <a:lstStyle/>
        <a:p>
          <a:endParaRPr lang="ru-RU"/>
        </a:p>
      </dgm:t>
    </dgm:pt>
    <dgm:pt modelId="{61EE5C29-C640-4396-B5F7-C735C7C7141C}" type="pres">
      <dgm:prSet presAssocID="{BE638495-C457-4210-A5D5-67372FD4C68E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E346C-9842-4B1A-A443-0022FC676975}" type="pres">
      <dgm:prSet presAssocID="{BE638495-C457-4210-A5D5-67372FD4C68E}" presName="childShp" presStyleLbl="bgAccFollowNode1" presStyleIdx="3" presStyleCnt="5" custScaleY="154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961C-91AB-4A24-8E10-E0B2468F8B2B}" type="pres">
      <dgm:prSet presAssocID="{514381EF-F123-4529-97AC-82964A9A2F86}" presName="spacing" presStyleCnt="0"/>
      <dgm:spPr/>
    </dgm:pt>
    <dgm:pt modelId="{0FDFDD51-0323-422D-990C-FCF94140612E}" type="pres">
      <dgm:prSet presAssocID="{5806DB6B-CFE5-43FD-9E80-E9F20D6427B2}" presName="linNode" presStyleCnt="0"/>
      <dgm:spPr/>
    </dgm:pt>
    <dgm:pt modelId="{67F3E592-3C06-416D-9AA6-544E401E2444}" type="pres">
      <dgm:prSet presAssocID="{5806DB6B-CFE5-43FD-9E80-E9F20D6427B2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62445-1F9C-4390-99FB-D198B366FA49}" type="pres">
      <dgm:prSet presAssocID="{5806DB6B-CFE5-43FD-9E80-E9F20D6427B2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FA267-E450-4987-97C4-1DC4FA14297A}" type="presOf" srcId="{BE638495-C457-4210-A5D5-67372FD4C68E}" destId="{61EE5C29-C640-4396-B5F7-C735C7C7141C}" srcOrd="0" destOrd="0" presId="urn:microsoft.com/office/officeart/2005/8/layout/vList6"/>
    <dgm:cxn modelId="{E8AC0CD0-1059-4CC8-8861-112536AC62B7}" srcId="{5851A121-B32C-4A0F-B8A0-3D01484D42F6}" destId="{BE638495-C457-4210-A5D5-67372FD4C68E}" srcOrd="3" destOrd="0" parTransId="{0FC12977-45C1-4033-8A52-A20674052D39}" sibTransId="{514381EF-F123-4529-97AC-82964A9A2F86}"/>
    <dgm:cxn modelId="{0064F5B5-8673-4FB0-8549-E48AE1FD1021}" srcId="{6589BC1B-71E6-4B29-9772-B599EBE3F90B}" destId="{5343D6CF-5F70-40DF-A159-B77EAAB4D656}" srcOrd="0" destOrd="0" parTransId="{97193293-5BB6-498E-BCF0-D03EE9EFE084}" sibTransId="{861C7CD6-4CD8-4658-BC97-311B2A6D9C5E}"/>
    <dgm:cxn modelId="{58080A9C-AD4C-4D57-AD57-E71928531FE4}" type="presOf" srcId="{DF435D8B-1122-4C55-B279-0254CABBC9D5}" destId="{1CD1C1E5-DAAB-49C7-B049-BEAEBC8DF673}" srcOrd="0" destOrd="0" presId="urn:microsoft.com/office/officeart/2005/8/layout/vList6"/>
    <dgm:cxn modelId="{52458045-AC6A-4FE9-9099-04D9DF59CA67}" type="presOf" srcId="{12E5E81E-0CB7-4030-90F7-1D4F24539CB5}" destId="{BB8F2DF2-7460-453D-AD75-F2CD51E16362}" srcOrd="0" destOrd="0" presId="urn:microsoft.com/office/officeart/2005/8/layout/vList6"/>
    <dgm:cxn modelId="{C6389792-84F7-4E71-BDA8-F49C756D2193}" type="presOf" srcId="{5851A121-B32C-4A0F-B8A0-3D01484D42F6}" destId="{DE1A162C-4B30-4446-9A6C-0085083DE019}" srcOrd="0" destOrd="0" presId="urn:microsoft.com/office/officeart/2005/8/layout/vList6"/>
    <dgm:cxn modelId="{287AC271-41C4-49BA-B8DD-73CD3215573B}" srcId="{5806DB6B-CFE5-43FD-9E80-E9F20D6427B2}" destId="{EEF553E4-90ED-4A50-B0B1-8CAEA562BE6C}" srcOrd="0" destOrd="0" parTransId="{FC28515E-756D-4B4C-9785-66CD1A76A47C}" sibTransId="{8CD4B0BC-4A1E-474E-B2AA-3EB450C88246}"/>
    <dgm:cxn modelId="{7B427D72-F630-4278-BEBF-1B89F08631D9}" srcId="{5851A121-B32C-4A0F-B8A0-3D01484D42F6}" destId="{12E5E81E-0CB7-4030-90F7-1D4F24539CB5}" srcOrd="1" destOrd="0" parTransId="{E9DE4A07-1F9B-4E7A-A75C-E927F91D841F}" sibTransId="{C120EFF4-75B3-463A-ADFB-C7EA08761ADC}"/>
    <dgm:cxn modelId="{ACE8E846-353D-4EEF-8C05-975A14DF98BD}" srcId="{DF435D8B-1122-4C55-B279-0254CABBC9D5}" destId="{987C156D-A15F-4AF3-AD69-E1C430B96E34}" srcOrd="0" destOrd="0" parTransId="{1AB58963-E52C-4174-8D72-7D8BE4FADD0A}" sibTransId="{8931397C-EDA4-42F1-B27C-C14669737478}"/>
    <dgm:cxn modelId="{A10439F0-63F4-4867-849A-12938AE19CC4}" srcId="{5851A121-B32C-4A0F-B8A0-3D01484D42F6}" destId="{6589BC1B-71E6-4B29-9772-B599EBE3F90B}" srcOrd="2" destOrd="0" parTransId="{D39D968E-E1D5-475B-8272-90E75FE99B05}" sibTransId="{0F6F9B72-589D-4C42-AF5B-C77738AE085D}"/>
    <dgm:cxn modelId="{C27E9A72-8A90-436E-9EC1-ADE91CE5A958}" srcId="{5851A121-B32C-4A0F-B8A0-3D01484D42F6}" destId="{DF435D8B-1122-4C55-B279-0254CABBC9D5}" srcOrd="0" destOrd="0" parTransId="{FABA8122-43F8-46EF-88F8-C6778F85DEF0}" sibTransId="{4FDEA339-EEB5-479E-9262-3BDBB69F442E}"/>
    <dgm:cxn modelId="{CC30C195-5667-41A7-9907-ADD87D5ACB74}" type="presOf" srcId="{6589BC1B-71E6-4B29-9772-B599EBE3F90B}" destId="{3C936539-31D0-4B52-8EF7-4CCA8531C6B4}" srcOrd="0" destOrd="0" presId="urn:microsoft.com/office/officeart/2005/8/layout/vList6"/>
    <dgm:cxn modelId="{01E4B802-0C5A-41FE-877B-EF55935203B1}" srcId="{5851A121-B32C-4A0F-B8A0-3D01484D42F6}" destId="{5806DB6B-CFE5-43FD-9E80-E9F20D6427B2}" srcOrd="4" destOrd="0" parTransId="{C0B09968-789D-4A64-B58F-C86143AB9FB3}" sibTransId="{8C0E337B-1353-48FD-A344-01EA637F2E2F}"/>
    <dgm:cxn modelId="{459039B7-E0AE-4AAF-AEE0-F401C312C80D}" type="presOf" srcId="{EEF553E4-90ED-4A50-B0B1-8CAEA562BE6C}" destId="{EB662445-1F9C-4390-99FB-D198B366FA49}" srcOrd="0" destOrd="0" presId="urn:microsoft.com/office/officeart/2005/8/layout/vList6"/>
    <dgm:cxn modelId="{C1146B8D-9589-42BC-AA13-4AFB30A9704B}" type="presOf" srcId="{5343D6CF-5F70-40DF-A159-B77EAAB4D656}" destId="{28B73C2B-5222-4858-8324-DF7BF528B087}" srcOrd="0" destOrd="0" presId="urn:microsoft.com/office/officeart/2005/8/layout/vList6"/>
    <dgm:cxn modelId="{F6EF5247-19F0-46CF-B48E-72DE9A261192}" type="presOf" srcId="{A643C154-BF4D-4340-8839-2B5C14670FD1}" destId="{1DCE346C-9842-4B1A-A443-0022FC676975}" srcOrd="0" destOrd="0" presId="urn:microsoft.com/office/officeart/2005/8/layout/vList6"/>
    <dgm:cxn modelId="{798D4F60-A453-440A-A1A1-3CA8F4CFBE42}" type="presOf" srcId="{987C156D-A15F-4AF3-AD69-E1C430B96E34}" destId="{7FCD74C2-8A69-4986-BC1D-B5FC5A704C07}" srcOrd="0" destOrd="0" presId="urn:microsoft.com/office/officeart/2005/8/layout/vList6"/>
    <dgm:cxn modelId="{50C47F68-091C-4897-8970-6C3DB5BEF489}" type="presOf" srcId="{5806DB6B-CFE5-43FD-9E80-E9F20D6427B2}" destId="{67F3E592-3C06-416D-9AA6-544E401E2444}" srcOrd="0" destOrd="0" presId="urn:microsoft.com/office/officeart/2005/8/layout/vList6"/>
    <dgm:cxn modelId="{B5471219-CE87-44F3-BB60-61FEAC2997EA}" type="presOf" srcId="{9231F3B3-69AD-44B1-B68F-AA843048482E}" destId="{7B92F3D0-D447-4A15-9A35-61E410A290C4}" srcOrd="0" destOrd="0" presId="urn:microsoft.com/office/officeart/2005/8/layout/vList6"/>
    <dgm:cxn modelId="{94E0D692-3FED-4E8E-B100-80EEE05A1D23}" srcId="{BE638495-C457-4210-A5D5-67372FD4C68E}" destId="{A643C154-BF4D-4340-8839-2B5C14670FD1}" srcOrd="0" destOrd="0" parTransId="{6215FAB2-0FE3-4FBC-9899-AA6F568D9413}" sibTransId="{9CCD1F68-9740-40EC-9A7F-280E89AC1B9E}"/>
    <dgm:cxn modelId="{87DE6743-2377-49D3-B72D-BC1D3E47D141}" srcId="{12E5E81E-0CB7-4030-90F7-1D4F24539CB5}" destId="{9231F3B3-69AD-44B1-B68F-AA843048482E}" srcOrd="0" destOrd="0" parTransId="{7A553561-08AA-412C-A61B-C15B86525B33}" sibTransId="{88E618ED-930D-4AE7-8C6F-8E50C1B3E1E7}"/>
    <dgm:cxn modelId="{60CBA472-B396-478A-BADB-A0DDDE4A552E}" type="presParOf" srcId="{DE1A162C-4B30-4446-9A6C-0085083DE019}" destId="{35101A9D-A35A-4671-B2E1-F1F45FD11619}" srcOrd="0" destOrd="0" presId="urn:microsoft.com/office/officeart/2005/8/layout/vList6"/>
    <dgm:cxn modelId="{ADF8F07E-A3AE-4EDB-8B4E-19D2FA826A01}" type="presParOf" srcId="{35101A9D-A35A-4671-B2E1-F1F45FD11619}" destId="{1CD1C1E5-DAAB-49C7-B049-BEAEBC8DF673}" srcOrd="0" destOrd="0" presId="urn:microsoft.com/office/officeart/2005/8/layout/vList6"/>
    <dgm:cxn modelId="{3E112689-C760-474C-AC65-C5169212F6FE}" type="presParOf" srcId="{35101A9D-A35A-4671-B2E1-F1F45FD11619}" destId="{7FCD74C2-8A69-4986-BC1D-B5FC5A704C07}" srcOrd="1" destOrd="0" presId="urn:microsoft.com/office/officeart/2005/8/layout/vList6"/>
    <dgm:cxn modelId="{384B2EBB-DE19-454A-8452-026057C046E6}" type="presParOf" srcId="{DE1A162C-4B30-4446-9A6C-0085083DE019}" destId="{1875E40A-9D24-452B-B3D5-AE3944372FF9}" srcOrd="1" destOrd="0" presId="urn:microsoft.com/office/officeart/2005/8/layout/vList6"/>
    <dgm:cxn modelId="{0B1A94A8-E605-4C19-BED1-CEE4B618C814}" type="presParOf" srcId="{DE1A162C-4B30-4446-9A6C-0085083DE019}" destId="{23058E28-8EBA-482F-AA63-1C4A053740E8}" srcOrd="2" destOrd="0" presId="urn:microsoft.com/office/officeart/2005/8/layout/vList6"/>
    <dgm:cxn modelId="{C0CED55C-9A61-47EC-941E-A66AE08C24A4}" type="presParOf" srcId="{23058E28-8EBA-482F-AA63-1C4A053740E8}" destId="{BB8F2DF2-7460-453D-AD75-F2CD51E16362}" srcOrd="0" destOrd="0" presId="urn:microsoft.com/office/officeart/2005/8/layout/vList6"/>
    <dgm:cxn modelId="{81A03B86-9FBF-43D0-9609-4AD84DAE841F}" type="presParOf" srcId="{23058E28-8EBA-482F-AA63-1C4A053740E8}" destId="{7B92F3D0-D447-4A15-9A35-61E410A290C4}" srcOrd="1" destOrd="0" presId="urn:microsoft.com/office/officeart/2005/8/layout/vList6"/>
    <dgm:cxn modelId="{E8DC028D-CDCD-4012-8AB6-3B8158F32741}" type="presParOf" srcId="{DE1A162C-4B30-4446-9A6C-0085083DE019}" destId="{DD44DCC2-3E47-4889-9DFA-694FD5477AA0}" srcOrd="3" destOrd="0" presId="urn:microsoft.com/office/officeart/2005/8/layout/vList6"/>
    <dgm:cxn modelId="{01FF8AFE-62C1-4377-B63A-6E36D97DD329}" type="presParOf" srcId="{DE1A162C-4B30-4446-9A6C-0085083DE019}" destId="{C08DC61D-7728-4E36-902C-9D3DA1D9C65C}" srcOrd="4" destOrd="0" presId="urn:microsoft.com/office/officeart/2005/8/layout/vList6"/>
    <dgm:cxn modelId="{4EBBE144-FC05-4BA1-9130-0049061BA895}" type="presParOf" srcId="{C08DC61D-7728-4E36-902C-9D3DA1D9C65C}" destId="{3C936539-31D0-4B52-8EF7-4CCA8531C6B4}" srcOrd="0" destOrd="0" presId="urn:microsoft.com/office/officeart/2005/8/layout/vList6"/>
    <dgm:cxn modelId="{96B1F0E2-5492-4C07-9068-F59F4DF76D68}" type="presParOf" srcId="{C08DC61D-7728-4E36-902C-9D3DA1D9C65C}" destId="{28B73C2B-5222-4858-8324-DF7BF528B087}" srcOrd="1" destOrd="0" presId="urn:microsoft.com/office/officeart/2005/8/layout/vList6"/>
    <dgm:cxn modelId="{0735CD9D-2C67-4097-9229-3DE647BA5E86}" type="presParOf" srcId="{DE1A162C-4B30-4446-9A6C-0085083DE019}" destId="{2F16716D-2FA9-4CF4-A3BD-C0FA49ACE8FC}" srcOrd="5" destOrd="0" presId="urn:microsoft.com/office/officeart/2005/8/layout/vList6"/>
    <dgm:cxn modelId="{DBFD2548-C7C0-4C13-848C-05CEE6BB2540}" type="presParOf" srcId="{DE1A162C-4B30-4446-9A6C-0085083DE019}" destId="{EF015801-8AD7-4DF6-9531-72C24C6F9297}" srcOrd="6" destOrd="0" presId="urn:microsoft.com/office/officeart/2005/8/layout/vList6"/>
    <dgm:cxn modelId="{6D5070A6-EA07-4D0E-9D21-FCE96EB2107D}" type="presParOf" srcId="{EF015801-8AD7-4DF6-9531-72C24C6F9297}" destId="{61EE5C29-C640-4396-B5F7-C735C7C7141C}" srcOrd="0" destOrd="0" presId="urn:microsoft.com/office/officeart/2005/8/layout/vList6"/>
    <dgm:cxn modelId="{A412CFE9-C673-4AB0-8CA6-2355430A6C4F}" type="presParOf" srcId="{EF015801-8AD7-4DF6-9531-72C24C6F9297}" destId="{1DCE346C-9842-4B1A-A443-0022FC676975}" srcOrd="1" destOrd="0" presId="urn:microsoft.com/office/officeart/2005/8/layout/vList6"/>
    <dgm:cxn modelId="{3ED9B02D-5DAE-42DF-A2C9-625CCDE5A064}" type="presParOf" srcId="{DE1A162C-4B30-4446-9A6C-0085083DE019}" destId="{6B3A961C-91AB-4A24-8E10-E0B2468F8B2B}" srcOrd="7" destOrd="0" presId="urn:microsoft.com/office/officeart/2005/8/layout/vList6"/>
    <dgm:cxn modelId="{E0E7E34D-D3E4-431E-9E09-5195246319B2}" type="presParOf" srcId="{DE1A162C-4B30-4446-9A6C-0085083DE019}" destId="{0FDFDD51-0323-422D-990C-FCF94140612E}" srcOrd="8" destOrd="0" presId="urn:microsoft.com/office/officeart/2005/8/layout/vList6"/>
    <dgm:cxn modelId="{A6316F99-E0F5-4193-85EB-54FF573A63E1}" type="presParOf" srcId="{0FDFDD51-0323-422D-990C-FCF94140612E}" destId="{67F3E592-3C06-416D-9AA6-544E401E2444}" srcOrd="0" destOrd="0" presId="urn:microsoft.com/office/officeart/2005/8/layout/vList6"/>
    <dgm:cxn modelId="{54AA2301-9E52-4EDA-9628-CC0AEB60C1C0}" type="presParOf" srcId="{0FDFDD51-0323-422D-990C-FCF94140612E}" destId="{EB662445-1F9C-4390-99FB-D198B366FA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63D9E6-A7A1-467B-A74B-0C2929E31F1A}" type="doc">
      <dgm:prSet loTypeId="urn:microsoft.com/office/officeart/2005/8/layout/vList3" loCatId="list" qsTypeId="urn:microsoft.com/office/officeart/2005/8/quickstyle/simple3" qsCatId="simple" csTypeId="urn:microsoft.com/office/officeart/2005/8/colors/accent4_2" csCatId="accent4" phldr="1"/>
      <dgm:spPr/>
    </dgm:pt>
    <dgm:pt modelId="{3A0F7708-4564-497F-BA4F-4C6B38F1148D}">
      <dgm:prSet phldrT="[Текст]" custT="1"/>
      <dgm:spPr/>
      <dgm:t>
        <a:bodyPr/>
        <a:lstStyle/>
        <a:p>
          <a:pPr algn="just"/>
          <a:r>
            <a:rPr lang="uk-UA" sz="2400" dirty="0" smtClean="0"/>
            <a:t>Для ознайомлення з прямими лініями використовуються шкільні зошити. </a:t>
          </a:r>
          <a:endParaRPr lang="ru-RU" sz="2400" dirty="0"/>
        </a:p>
      </dgm:t>
    </dgm:pt>
    <dgm:pt modelId="{531AE508-B8FB-4EEC-929F-3799240628C6}" type="parTrans" cxnId="{AB7465EE-2CE5-49BF-BD76-E27FEC0D8822}">
      <dgm:prSet/>
      <dgm:spPr/>
      <dgm:t>
        <a:bodyPr/>
        <a:lstStyle/>
        <a:p>
          <a:pPr algn="just"/>
          <a:endParaRPr lang="ru-RU" sz="2400"/>
        </a:p>
      </dgm:t>
    </dgm:pt>
    <dgm:pt modelId="{D8F17A3C-B880-4E53-B6F3-CEC0AF3D8753}" type="sibTrans" cxnId="{AB7465EE-2CE5-49BF-BD76-E27FEC0D8822}">
      <dgm:prSet/>
      <dgm:spPr/>
      <dgm:t>
        <a:bodyPr/>
        <a:lstStyle/>
        <a:p>
          <a:pPr algn="just"/>
          <a:endParaRPr lang="ru-RU" sz="2400"/>
        </a:p>
      </dgm:t>
    </dgm:pt>
    <dgm:pt modelId="{05B01A4A-D227-48C7-8168-4D1ACBE8D544}">
      <dgm:prSet phldrT="[Текст]" custT="1"/>
      <dgm:spPr/>
      <dgm:t>
        <a:bodyPr/>
        <a:lstStyle/>
        <a:p>
          <a:pPr algn="just"/>
          <a:r>
            <a:rPr lang="uk-UA" sz="2400" dirty="0" smtClean="0"/>
            <a:t>Вже на першому уроці учні дізнаються, що їх зошити розліновані  – покриті прямими лінями.</a:t>
          </a:r>
          <a:endParaRPr lang="ru-RU" sz="2400" dirty="0"/>
        </a:p>
      </dgm:t>
    </dgm:pt>
    <dgm:pt modelId="{EFDB9B63-DE58-4984-A5B8-91869D3F0F6A}" type="parTrans" cxnId="{12B7B3A3-1E72-4971-A611-D3E30CEE61A6}">
      <dgm:prSet/>
      <dgm:spPr/>
      <dgm:t>
        <a:bodyPr/>
        <a:lstStyle/>
        <a:p>
          <a:pPr algn="just"/>
          <a:endParaRPr lang="ru-RU" sz="2400"/>
        </a:p>
      </dgm:t>
    </dgm:pt>
    <dgm:pt modelId="{55EF0833-9056-404F-B895-6EB65A50372C}" type="sibTrans" cxnId="{12B7B3A3-1E72-4971-A611-D3E30CEE61A6}">
      <dgm:prSet/>
      <dgm:spPr/>
      <dgm:t>
        <a:bodyPr/>
        <a:lstStyle/>
        <a:p>
          <a:pPr algn="just"/>
          <a:endParaRPr lang="ru-RU" sz="2400"/>
        </a:p>
      </dgm:t>
    </dgm:pt>
    <dgm:pt modelId="{785D0774-7C2A-49A6-BF95-2452156269ED}" type="pres">
      <dgm:prSet presAssocID="{3563D9E6-A7A1-467B-A74B-0C2929E31F1A}" presName="linearFlow" presStyleCnt="0">
        <dgm:presLayoutVars>
          <dgm:dir/>
          <dgm:resizeHandles val="exact"/>
        </dgm:presLayoutVars>
      </dgm:prSet>
      <dgm:spPr/>
    </dgm:pt>
    <dgm:pt modelId="{BC01BE69-8BF2-4E83-A326-2661F13B28C2}" type="pres">
      <dgm:prSet presAssocID="{3A0F7708-4564-497F-BA4F-4C6B38F1148D}" presName="composite" presStyleCnt="0"/>
      <dgm:spPr/>
    </dgm:pt>
    <dgm:pt modelId="{A84A5477-4776-4FEC-B586-388ABE515898}" type="pres">
      <dgm:prSet presAssocID="{3A0F7708-4564-497F-BA4F-4C6B38F1148D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F07ED2-7713-47A3-8820-FECEE02D1BE2}" type="pres">
      <dgm:prSet presAssocID="{3A0F7708-4564-497F-BA4F-4C6B38F1148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12F50-AFFA-41E2-9143-C461BB9AC8F5}" type="pres">
      <dgm:prSet presAssocID="{D8F17A3C-B880-4E53-B6F3-CEC0AF3D8753}" presName="spacing" presStyleCnt="0"/>
      <dgm:spPr/>
    </dgm:pt>
    <dgm:pt modelId="{A90776B2-49F0-4C50-99FA-F79D3D23C5F7}" type="pres">
      <dgm:prSet presAssocID="{05B01A4A-D227-48C7-8168-4D1ACBE8D544}" presName="composite" presStyleCnt="0"/>
      <dgm:spPr/>
    </dgm:pt>
    <dgm:pt modelId="{0BC2F43A-FA53-4C91-A65C-308D0C8A32AD}" type="pres">
      <dgm:prSet presAssocID="{05B01A4A-D227-48C7-8168-4D1ACBE8D544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502434-C8D1-4941-A2A1-A4F047DB8C9F}" type="pres">
      <dgm:prSet presAssocID="{05B01A4A-D227-48C7-8168-4D1ACBE8D54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7B3A3-1E72-4971-A611-D3E30CEE61A6}" srcId="{3563D9E6-A7A1-467B-A74B-0C2929E31F1A}" destId="{05B01A4A-D227-48C7-8168-4D1ACBE8D544}" srcOrd="1" destOrd="0" parTransId="{EFDB9B63-DE58-4984-A5B8-91869D3F0F6A}" sibTransId="{55EF0833-9056-404F-B895-6EB65A50372C}"/>
    <dgm:cxn modelId="{86B6F49F-ADCE-45B1-8FF2-CC9A7B5E8051}" type="presOf" srcId="{3563D9E6-A7A1-467B-A74B-0C2929E31F1A}" destId="{785D0774-7C2A-49A6-BF95-2452156269ED}" srcOrd="0" destOrd="0" presId="urn:microsoft.com/office/officeart/2005/8/layout/vList3"/>
    <dgm:cxn modelId="{B19B5D41-8FEF-4816-819B-ADF4CA33BC41}" type="presOf" srcId="{05B01A4A-D227-48C7-8168-4D1ACBE8D544}" destId="{63502434-C8D1-4941-A2A1-A4F047DB8C9F}" srcOrd="0" destOrd="0" presId="urn:microsoft.com/office/officeart/2005/8/layout/vList3"/>
    <dgm:cxn modelId="{032E4908-7170-40CE-96F7-D37848261E66}" type="presOf" srcId="{3A0F7708-4564-497F-BA4F-4C6B38F1148D}" destId="{D0F07ED2-7713-47A3-8820-FECEE02D1BE2}" srcOrd="0" destOrd="0" presId="urn:microsoft.com/office/officeart/2005/8/layout/vList3"/>
    <dgm:cxn modelId="{AB7465EE-2CE5-49BF-BD76-E27FEC0D8822}" srcId="{3563D9E6-A7A1-467B-A74B-0C2929E31F1A}" destId="{3A0F7708-4564-497F-BA4F-4C6B38F1148D}" srcOrd="0" destOrd="0" parTransId="{531AE508-B8FB-4EEC-929F-3799240628C6}" sibTransId="{D8F17A3C-B880-4E53-B6F3-CEC0AF3D8753}"/>
    <dgm:cxn modelId="{F3A09A74-34A1-46EE-ACC3-1FE214626450}" type="presParOf" srcId="{785D0774-7C2A-49A6-BF95-2452156269ED}" destId="{BC01BE69-8BF2-4E83-A326-2661F13B28C2}" srcOrd="0" destOrd="0" presId="urn:microsoft.com/office/officeart/2005/8/layout/vList3"/>
    <dgm:cxn modelId="{85082283-17B1-48CA-826A-E95087A299CD}" type="presParOf" srcId="{BC01BE69-8BF2-4E83-A326-2661F13B28C2}" destId="{A84A5477-4776-4FEC-B586-388ABE515898}" srcOrd="0" destOrd="0" presId="urn:microsoft.com/office/officeart/2005/8/layout/vList3"/>
    <dgm:cxn modelId="{BAF7CCBD-FE3A-4EDB-B184-195598A7D1B3}" type="presParOf" srcId="{BC01BE69-8BF2-4E83-A326-2661F13B28C2}" destId="{D0F07ED2-7713-47A3-8820-FECEE02D1BE2}" srcOrd="1" destOrd="0" presId="urn:microsoft.com/office/officeart/2005/8/layout/vList3"/>
    <dgm:cxn modelId="{97DB696C-D2D4-4B57-8766-49E4A5874A94}" type="presParOf" srcId="{785D0774-7C2A-49A6-BF95-2452156269ED}" destId="{8C712F50-AFFA-41E2-9143-C461BB9AC8F5}" srcOrd="1" destOrd="0" presId="urn:microsoft.com/office/officeart/2005/8/layout/vList3"/>
    <dgm:cxn modelId="{27398F98-19AE-4ADB-88AC-C1A6B22A2AFD}" type="presParOf" srcId="{785D0774-7C2A-49A6-BF95-2452156269ED}" destId="{A90776B2-49F0-4C50-99FA-F79D3D23C5F7}" srcOrd="2" destOrd="0" presId="urn:microsoft.com/office/officeart/2005/8/layout/vList3"/>
    <dgm:cxn modelId="{6E22A4BE-0450-45A6-A01C-B3FE4624C899}" type="presParOf" srcId="{A90776B2-49F0-4C50-99FA-F79D3D23C5F7}" destId="{0BC2F43A-FA53-4C91-A65C-308D0C8A32AD}" srcOrd="0" destOrd="0" presId="urn:microsoft.com/office/officeart/2005/8/layout/vList3"/>
    <dgm:cxn modelId="{9D35BB19-2BE8-4F82-8106-9CAA9D9C84EA}" type="presParOf" srcId="{A90776B2-49F0-4C50-99FA-F79D3D23C5F7}" destId="{63502434-C8D1-4941-A2A1-A4F047DB8C9F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C5E44D-ABE5-4A45-A99E-6E2DCA5CDC11}" type="doc">
      <dgm:prSet loTypeId="urn:microsoft.com/office/officeart/2005/8/layout/h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520821-2806-4DC9-853B-EA6218721BDE}">
      <dgm:prSet phldrT="[Текст]" custT="1"/>
      <dgm:spPr/>
      <dgm:t>
        <a:bodyPr/>
        <a:lstStyle/>
        <a:p>
          <a:r>
            <a:rPr lang="uk-UA" sz="2800" b="1" dirty="0" smtClean="0"/>
            <a:t>Кожен учень повинен вміти показати</a:t>
          </a:r>
          <a:endParaRPr lang="ru-RU" sz="2800" b="1" dirty="0"/>
        </a:p>
      </dgm:t>
    </dgm:pt>
    <dgm:pt modelId="{25EE8027-CAA2-4990-82D1-2E70FFBB7CB3}" type="parTrans" cxnId="{FDF72372-481D-4B31-94F5-A92F14D24186}">
      <dgm:prSet/>
      <dgm:spPr/>
      <dgm:t>
        <a:bodyPr/>
        <a:lstStyle/>
        <a:p>
          <a:endParaRPr lang="ru-RU" sz="2800"/>
        </a:p>
      </dgm:t>
    </dgm:pt>
    <dgm:pt modelId="{C8DE8DDE-0C73-45B2-9CA3-7132E6152973}" type="sibTrans" cxnId="{FDF72372-481D-4B31-94F5-A92F14D24186}">
      <dgm:prSet/>
      <dgm:spPr/>
      <dgm:t>
        <a:bodyPr/>
        <a:lstStyle/>
        <a:p>
          <a:endParaRPr lang="ru-RU" sz="2800"/>
        </a:p>
      </dgm:t>
    </dgm:pt>
    <dgm:pt modelId="{3C7985FB-C580-4D62-A8F4-718FF9BE7D72}">
      <dgm:prSet phldrT="[Текст]" custT="1"/>
      <dgm:spPr/>
      <dgm:t>
        <a:bodyPr vert="vert270"/>
        <a:lstStyle/>
        <a:p>
          <a:r>
            <a:rPr lang="uk-UA" sz="2800" dirty="0" smtClean="0"/>
            <a:t>пряму лінію</a:t>
          </a:r>
          <a:endParaRPr lang="ru-RU" sz="2800" dirty="0"/>
        </a:p>
      </dgm:t>
    </dgm:pt>
    <dgm:pt modelId="{B38E1B7D-B3E4-490D-ADAB-4965D7410D4C}" type="parTrans" cxnId="{324C97CE-BA05-40F3-A408-66CB4F77D7DA}">
      <dgm:prSet/>
      <dgm:spPr/>
      <dgm:t>
        <a:bodyPr/>
        <a:lstStyle/>
        <a:p>
          <a:endParaRPr lang="ru-RU" sz="2800"/>
        </a:p>
      </dgm:t>
    </dgm:pt>
    <dgm:pt modelId="{0F25EEF6-FD8F-457C-99A4-22564D0EB649}" type="sibTrans" cxnId="{324C97CE-BA05-40F3-A408-66CB4F77D7DA}">
      <dgm:prSet/>
      <dgm:spPr/>
      <dgm:t>
        <a:bodyPr/>
        <a:lstStyle/>
        <a:p>
          <a:endParaRPr lang="ru-RU" sz="2800"/>
        </a:p>
      </dgm:t>
    </dgm:pt>
    <dgm:pt modelId="{5E941756-4F29-48D3-B516-A1756F5131B3}">
      <dgm:prSet phldrT="[Текст]" custT="1"/>
      <dgm:spPr/>
      <dgm:t>
        <a:bodyPr vert="vert270"/>
        <a:lstStyle/>
        <a:p>
          <a:r>
            <a:rPr lang="uk-UA" sz="2800" dirty="0" smtClean="0"/>
            <a:t>перетин прямих ліній аркуша зошиту</a:t>
          </a:r>
          <a:endParaRPr lang="ru-RU" sz="2800" dirty="0"/>
        </a:p>
      </dgm:t>
    </dgm:pt>
    <dgm:pt modelId="{FB017B6F-CF77-4554-B7BF-04B5145E66D4}" type="parTrans" cxnId="{FF0B5278-AE64-4684-BD67-1AE286807E9F}">
      <dgm:prSet/>
      <dgm:spPr/>
      <dgm:t>
        <a:bodyPr/>
        <a:lstStyle/>
        <a:p>
          <a:endParaRPr lang="ru-RU" sz="2800"/>
        </a:p>
      </dgm:t>
    </dgm:pt>
    <dgm:pt modelId="{DFDD2723-5D4D-42EA-BE3A-44B372609C10}" type="sibTrans" cxnId="{FF0B5278-AE64-4684-BD67-1AE286807E9F}">
      <dgm:prSet/>
      <dgm:spPr/>
      <dgm:t>
        <a:bodyPr/>
        <a:lstStyle/>
        <a:p>
          <a:endParaRPr lang="ru-RU" sz="2800"/>
        </a:p>
      </dgm:t>
    </dgm:pt>
    <dgm:pt modelId="{94B8D9A6-0CED-40B0-A565-D83C061E5A98}">
      <dgm:prSet phldrT="[Текст]" custT="1"/>
      <dgm:spPr/>
      <dgm:t>
        <a:bodyPr vert="vert270"/>
        <a:lstStyle/>
        <a:p>
          <a:r>
            <a:rPr lang="uk-UA" sz="2800" dirty="0" smtClean="0"/>
            <a:t>прямі лінії, які не перетинаються</a:t>
          </a:r>
          <a:endParaRPr lang="ru-RU" sz="2800" dirty="0"/>
        </a:p>
      </dgm:t>
    </dgm:pt>
    <dgm:pt modelId="{41A1E683-8129-486A-A504-02270E9514DD}" type="parTrans" cxnId="{F54C7EB4-88BD-4BE7-8FC2-3B77D8B754A7}">
      <dgm:prSet/>
      <dgm:spPr/>
      <dgm:t>
        <a:bodyPr/>
        <a:lstStyle/>
        <a:p>
          <a:endParaRPr lang="ru-RU" sz="2800"/>
        </a:p>
      </dgm:t>
    </dgm:pt>
    <dgm:pt modelId="{3C76F32C-DBBA-421B-BFF3-D93374233472}" type="sibTrans" cxnId="{F54C7EB4-88BD-4BE7-8FC2-3B77D8B754A7}">
      <dgm:prSet/>
      <dgm:spPr/>
      <dgm:t>
        <a:bodyPr/>
        <a:lstStyle/>
        <a:p>
          <a:endParaRPr lang="ru-RU" sz="2800"/>
        </a:p>
      </dgm:t>
    </dgm:pt>
    <dgm:pt modelId="{456B72EC-02FB-4E97-B30B-1750CE239EDF}">
      <dgm:prSet phldrT="[Текст]" custT="1"/>
      <dgm:spPr/>
      <dgm:t>
        <a:bodyPr vert="vert270"/>
        <a:lstStyle/>
        <a:p>
          <a:r>
            <a:rPr lang="uk-UA" sz="2800" dirty="0" smtClean="0"/>
            <a:t>точку перетину прямих</a:t>
          </a:r>
          <a:endParaRPr lang="ru-RU" sz="2800" dirty="0"/>
        </a:p>
      </dgm:t>
    </dgm:pt>
    <dgm:pt modelId="{E1C9F5C9-37DE-429A-9CEC-74FAFB4764A7}" type="parTrans" cxnId="{A4D73A14-086D-446E-B35D-6CA3481FE1DC}">
      <dgm:prSet/>
      <dgm:spPr/>
      <dgm:t>
        <a:bodyPr/>
        <a:lstStyle/>
        <a:p>
          <a:endParaRPr lang="ru-RU" sz="2800"/>
        </a:p>
      </dgm:t>
    </dgm:pt>
    <dgm:pt modelId="{CFCA1979-A150-4414-AB5B-FF534D192920}" type="sibTrans" cxnId="{A4D73A14-086D-446E-B35D-6CA3481FE1DC}">
      <dgm:prSet/>
      <dgm:spPr/>
      <dgm:t>
        <a:bodyPr/>
        <a:lstStyle/>
        <a:p>
          <a:endParaRPr lang="ru-RU" sz="2800"/>
        </a:p>
      </dgm:t>
    </dgm:pt>
    <dgm:pt modelId="{E1BF1AE7-6213-43BB-8C60-972112EBCBB8}">
      <dgm:prSet phldrT="[Текст]" custT="1"/>
      <dgm:spPr/>
      <dgm:t>
        <a:bodyPr vert="vert270"/>
        <a:lstStyle/>
        <a:p>
          <a:r>
            <a:rPr lang="uk-UA" sz="2800" dirty="0" smtClean="0"/>
            <a:t>точку перетину прямих</a:t>
          </a:r>
          <a:endParaRPr lang="ru-RU" sz="2800" dirty="0"/>
        </a:p>
      </dgm:t>
    </dgm:pt>
    <dgm:pt modelId="{FECE3E50-CFA4-4D41-A73A-DA5C402EBEF0}" type="parTrans" cxnId="{26CD4455-1044-40DC-B381-AA3BE9BE9370}">
      <dgm:prSet/>
      <dgm:spPr/>
      <dgm:t>
        <a:bodyPr/>
        <a:lstStyle/>
        <a:p>
          <a:endParaRPr lang="ru-RU" sz="2800"/>
        </a:p>
      </dgm:t>
    </dgm:pt>
    <dgm:pt modelId="{CBCB26C9-542B-41D7-B179-5BA5108356F9}" type="sibTrans" cxnId="{26CD4455-1044-40DC-B381-AA3BE9BE9370}">
      <dgm:prSet/>
      <dgm:spPr/>
      <dgm:t>
        <a:bodyPr/>
        <a:lstStyle/>
        <a:p>
          <a:endParaRPr lang="ru-RU" sz="2800"/>
        </a:p>
      </dgm:t>
    </dgm:pt>
    <dgm:pt modelId="{D86C0A36-2A24-498A-8800-FCE27A7857E5}" type="pres">
      <dgm:prSet presAssocID="{A7C5E44D-ABE5-4A45-A99E-6E2DCA5CDC1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CDBA23-9D0A-4AAC-B60F-5905C2DACC95}" type="pres">
      <dgm:prSet presAssocID="{EC520821-2806-4DC9-853B-EA6218721BDE}" presName="roof" presStyleLbl="dkBgShp" presStyleIdx="0" presStyleCnt="2" custLinFactNeighborX="520" custLinFactNeighborY="-3623"/>
      <dgm:spPr/>
      <dgm:t>
        <a:bodyPr/>
        <a:lstStyle/>
        <a:p>
          <a:endParaRPr lang="ru-RU"/>
        </a:p>
      </dgm:t>
    </dgm:pt>
    <dgm:pt modelId="{E6F620F1-F019-44C0-B152-061C2DE094EB}" type="pres">
      <dgm:prSet presAssocID="{EC520821-2806-4DC9-853B-EA6218721BDE}" presName="pillars" presStyleCnt="0"/>
      <dgm:spPr/>
      <dgm:t>
        <a:bodyPr/>
        <a:lstStyle/>
        <a:p>
          <a:endParaRPr lang="ru-RU"/>
        </a:p>
      </dgm:t>
    </dgm:pt>
    <dgm:pt modelId="{770EE4FF-B630-4CD6-AA99-60474345F7F1}" type="pres">
      <dgm:prSet presAssocID="{EC520821-2806-4DC9-853B-EA6218721BDE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01D35-B420-4BD6-A80F-9B1988BF1F9A}" type="pres">
      <dgm:prSet presAssocID="{5E941756-4F29-48D3-B516-A1756F5131B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5B8D2-4E28-4E3C-A85E-E8ED26E03A1D}" type="pres">
      <dgm:prSet presAssocID="{E1BF1AE7-6213-43BB-8C60-972112EBCBB8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577E0-03C1-4BF9-863F-4232441310A3}" type="pres">
      <dgm:prSet presAssocID="{94B8D9A6-0CED-40B0-A565-D83C061E5A98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DDFDE-9BAC-428E-BF39-D7DAB7E39D21}" type="pres">
      <dgm:prSet presAssocID="{456B72EC-02FB-4E97-B30B-1750CE239ED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88A02-475F-4ABB-A52C-562FEA576FDB}" type="pres">
      <dgm:prSet presAssocID="{EC520821-2806-4DC9-853B-EA6218721BDE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F1EFAFCA-45DB-40D1-B61E-ED354AFBBC74}" type="presOf" srcId="{3C7985FB-C580-4D62-A8F4-718FF9BE7D72}" destId="{770EE4FF-B630-4CD6-AA99-60474345F7F1}" srcOrd="0" destOrd="0" presId="urn:microsoft.com/office/officeart/2005/8/layout/hList3"/>
    <dgm:cxn modelId="{324C97CE-BA05-40F3-A408-66CB4F77D7DA}" srcId="{EC520821-2806-4DC9-853B-EA6218721BDE}" destId="{3C7985FB-C580-4D62-A8F4-718FF9BE7D72}" srcOrd="0" destOrd="0" parTransId="{B38E1B7D-B3E4-490D-ADAB-4965D7410D4C}" sibTransId="{0F25EEF6-FD8F-457C-99A4-22564D0EB649}"/>
    <dgm:cxn modelId="{A4D73A14-086D-446E-B35D-6CA3481FE1DC}" srcId="{EC520821-2806-4DC9-853B-EA6218721BDE}" destId="{456B72EC-02FB-4E97-B30B-1750CE239EDF}" srcOrd="4" destOrd="0" parTransId="{E1C9F5C9-37DE-429A-9CEC-74FAFB4764A7}" sibTransId="{CFCA1979-A150-4414-AB5B-FF534D192920}"/>
    <dgm:cxn modelId="{FDF72372-481D-4B31-94F5-A92F14D24186}" srcId="{A7C5E44D-ABE5-4A45-A99E-6E2DCA5CDC11}" destId="{EC520821-2806-4DC9-853B-EA6218721BDE}" srcOrd="0" destOrd="0" parTransId="{25EE8027-CAA2-4990-82D1-2E70FFBB7CB3}" sibTransId="{C8DE8DDE-0C73-45B2-9CA3-7132E6152973}"/>
    <dgm:cxn modelId="{1440BA68-B2B7-4F30-A95D-68D88F591920}" type="presOf" srcId="{EC520821-2806-4DC9-853B-EA6218721BDE}" destId="{84CDBA23-9D0A-4AAC-B60F-5905C2DACC95}" srcOrd="0" destOrd="0" presId="urn:microsoft.com/office/officeart/2005/8/layout/hList3"/>
    <dgm:cxn modelId="{54C6B39E-3C84-4D94-BF35-BCE5F7313C73}" type="presOf" srcId="{E1BF1AE7-6213-43BB-8C60-972112EBCBB8}" destId="{8AC5B8D2-4E28-4E3C-A85E-E8ED26E03A1D}" srcOrd="0" destOrd="0" presId="urn:microsoft.com/office/officeart/2005/8/layout/hList3"/>
    <dgm:cxn modelId="{FAC1443A-9D7B-4CA3-A3E0-59586CD3FD5D}" type="presOf" srcId="{A7C5E44D-ABE5-4A45-A99E-6E2DCA5CDC11}" destId="{D86C0A36-2A24-498A-8800-FCE27A7857E5}" srcOrd="0" destOrd="0" presId="urn:microsoft.com/office/officeart/2005/8/layout/hList3"/>
    <dgm:cxn modelId="{26CD4455-1044-40DC-B381-AA3BE9BE9370}" srcId="{EC520821-2806-4DC9-853B-EA6218721BDE}" destId="{E1BF1AE7-6213-43BB-8C60-972112EBCBB8}" srcOrd="2" destOrd="0" parTransId="{FECE3E50-CFA4-4D41-A73A-DA5C402EBEF0}" sibTransId="{CBCB26C9-542B-41D7-B179-5BA5108356F9}"/>
    <dgm:cxn modelId="{CF748E3C-A759-4F38-8F8E-A0D9421C93BC}" type="presOf" srcId="{456B72EC-02FB-4E97-B30B-1750CE239EDF}" destId="{55BDDFDE-9BAC-428E-BF39-D7DAB7E39D21}" srcOrd="0" destOrd="0" presId="urn:microsoft.com/office/officeart/2005/8/layout/hList3"/>
    <dgm:cxn modelId="{5D72AB67-BB39-4699-9D5A-12C73D5313D7}" type="presOf" srcId="{5E941756-4F29-48D3-B516-A1756F5131B3}" destId="{F0C01D35-B420-4BD6-A80F-9B1988BF1F9A}" srcOrd="0" destOrd="0" presId="urn:microsoft.com/office/officeart/2005/8/layout/hList3"/>
    <dgm:cxn modelId="{FF0B5278-AE64-4684-BD67-1AE286807E9F}" srcId="{EC520821-2806-4DC9-853B-EA6218721BDE}" destId="{5E941756-4F29-48D3-B516-A1756F5131B3}" srcOrd="1" destOrd="0" parTransId="{FB017B6F-CF77-4554-B7BF-04B5145E66D4}" sibTransId="{DFDD2723-5D4D-42EA-BE3A-44B372609C10}"/>
    <dgm:cxn modelId="{F54C7EB4-88BD-4BE7-8FC2-3B77D8B754A7}" srcId="{EC520821-2806-4DC9-853B-EA6218721BDE}" destId="{94B8D9A6-0CED-40B0-A565-D83C061E5A98}" srcOrd="3" destOrd="0" parTransId="{41A1E683-8129-486A-A504-02270E9514DD}" sibTransId="{3C76F32C-DBBA-421B-BFF3-D93374233472}"/>
    <dgm:cxn modelId="{263C844D-4A50-4BEB-869A-A3329D48F5F3}" type="presOf" srcId="{94B8D9A6-0CED-40B0-A565-D83C061E5A98}" destId="{44B577E0-03C1-4BF9-863F-4232441310A3}" srcOrd="0" destOrd="0" presId="urn:microsoft.com/office/officeart/2005/8/layout/hList3"/>
    <dgm:cxn modelId="{64E6D82E-8B3D-4ED3-96DB-FBE6E3E3DE58}" type="presParOf" srcId="{D86C0A36-2A24-498A-8800-FCE27A7857E5}" destId="{84CDBA23-9D0A-4AAC-B60F-5905C2DACC95}" srcOrd="0" destOrd="0" presId="urn:microsoft.com/office/officeart/2005/8/layout/hList3"/>
    <dgm:cxn modelId="{F6C90CE0-7216-489E-8CB6-927ABD3CA047}" type="presParOf" srcId="{D86C0A36-2A24-498A-8800-FCE27A7857E5}" destId="{E6F620F1-F019-44C0-B152-061C2DE094EB}" srcOrd="1" destOrd="0" presId="urn:microsoft.com/office/officeart/2005/8/layout/hList3"/>
    <dgm:cxn modelId="{CCBFF900-7164-46FB-975A-7069DE8C13EE}" type="presParOf" srcId="{E6F620F1-F019-44C0-B152-061C2DE094EB}" destId="{770EE4FF-B630-4CD6-AA99-60474345F7F1}" srcOrd="0" destOrd="0" presId="urn:microsoft.com/office/officeart/2005/8/layout/hList3"/>
    <dgm:cxn modelId="{AD4CCE6B-11F5-4935-90D8-606BE5B5C3D2}" type="presParOf" srcId="{E6F620F1-F019-44C0-B152-061C2DE094EB}" destId="{F0C01D35-B420-4BD6-A80F-9B1988BF1F9A}" srcOrd="1" destOrd="0" presId="urn:microsoft.com/office/officeart/2005/8/layout/hList3"/>
    <dgm:cxn modelId="{28E05C56-E8F0-481A-B712-CBB12F157FB4}" type="presParOf" srcId="{E6F620F1-F019-44C0-B152-061C2DE094EB}" destId="{8AC5B8D2-4E28-4E3C-A85E-E8ED26E03A1D}" srcOrd="2" destOrd="0" presId="urn:microsoft.com/office/officeart/2005/8/layout/hList3"/>
    <dgm:cxn modelId="{277B7BAA-721D-426B-ACD3-9A1D671EFAC7}" type="presParOf" srcId="{E6F620F1-F019-44C0-B152-061C2DE094EB}" destId="{44B577E0-03C1-4BF9-863F-4232441310A3}" srcOrd="3" destOrd="0" presId="urn:microsoft.com/office/officeart/2005/8/layout/hList3"/>
    <dgm:cxn modelId="{9785084C-7021-43FE-8E1F-12CE4D80BE8E}" type="presParOf" srcId="{E6F620F1-F019-44C0-B152-061C2DE094EB}" destId="{55BDDFDE-9BAC-428E-BF39-D7DAB7E39D21}" srcOrd="4" destOrd="0" presId="urn:microsoft.com/office/officeart/2005/8/layout/hList3"/>
    <dgm:cxn modelId="{55CC08DA-5995-4D4F-8A4F-500919A12E12}" type="presParOf" srcId="{D86C0A36-2A24-498A-8800-FCE27A7857E5}" destId="{A4988A02-475F-4ABB-A52C-562FEA576FDB}" srcOrd="2" destOrd="0" presId="urn:microsoft.com/office/officeart/2005/8/layout/h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A2979F-6819-4E0E-AD96-97D4CC6862CB}" type="doc">
      <dgm:prSet loTypeId="urn:microsoft.com/office/officeart/2005/8/layout/radial1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A85890-4413-4422-AD96-3C19AEAFC26F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Пряма лінія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935C269-1DEA-470B-B7F5-C10FDC897B0B}" type="parTrans" cxnId="{E103339A-7F36-45FC-91D8-38134E3140CD}">
      <dgm:prSet/>
      <dgm:spPr/>
      <dgm:t>
        <a:bodyPr/>
        <a:lstStyle/>
        <a:p>
          <a:endParaRPr lang="ru-RU"/>
        </a:p>
      </dgm:t>
    </dgm:pt>
    <dgm:pt modelId="{A72620CA-9D22-402C-99C1-1AB44E3A3EE3}" type="sibTrans" cxnId="{E103339A-7F36-45FC-91D8-38134E3140CD}">
      <dgm:prSet/>
      <dgm:spPr/>
      <dgm:t>
        <a:bodyPr/>
        <a:lstStyle/>
        <a:p>
          <a:endParaRPr lang="ru-RU"/>
        </a:p>
      </dgm:t>
    </dgm:pt>
    <dgm:pt modelId="{2224DBD3-CBDA-408F-BF31-4FCDA7779195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слід точки, що рухається (кінця  олівця, крейди, пера по лінійці)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62CB033-EF6C-4E19-B100-D46C5D2D6F97}" type="parTrans" cxnId="{837533E9-B957-49C1-9DF8-E81AD226504A}">
      <dgm:prSet/>
      <dgm:spPr/>
      <dgm:t>
        <a:bodyPr/>
        <a:lstStyle/>
        <a:p>
          <a:endParaRPr lang="ru-RU"/>
        </a:p>
      </dgm:t>
    </dgm:pt>
    <dgm:pt modelId="{6043EBDD-0FE6-4839-AADA-1C597A820998}" type="sibTrans" cxnId="{837533E9-B957-49C1-9DF8-E81AD226504A}">
      <dgm:prSet/>
      <dgm:spPr/>
      <dgm:t>
        <a:bodyPr/>
        <a:lstStyle/>
        <a:p>
          <a:endParaRPr lang="ru-RU"/>
        </a:p>
      </dgm:t>
    </dgm:pt>
    <dgm:pt modelId="{03465F10-BB1B-43F4-B359-5773211E897A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край (саме ребро лінійки, край кришки стола, класної дошки й тощо)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1277ACF-2E06-40A4-A9FE-E76C09421E9F}" type="parTrans" cxnId="{2A2348F4-6E3F-4ABF-8E2B-75111DA545EB}">
      <dgm:prSet/>
      <dgm:spPr/>
      <dgm:t>
        <a:bodyPr/>
        <a:lstStyle/>
        <a:p>
          <a:endParaRPr lang="ru-RU"/>
        </a:p>
      </dgm:t>
    </dgm:pt>
    <dgm:pt modelId="{19EC4B3B-E692-47B3-93B7-7027C6FEC15F}" type="sibTrans" cxnId="{2A2348F4-6E3F-4ABF-8E2B-75111DA545EB}">
      <dgm:prSet/>
      <dgm:spPr/>
      <dgm:t>
        <a:bodyPr/>
        <a:lstStyle/>
        <a:p>
          <a:endParaRPr lang="ru-RU"/>
        </a:p>
      </dgm:t>
    </dgm:pt>
    <dgm:pt modelId="{572AE594-243C-4544-AE90-7736A1B855B6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лінія перетину стелі і стіни та інше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ED693C5-88C7-441E-9016-536F704D9B68}" type="parTrans" cxnId="{F86BBBB9-E162-4A3E-A364-873E0BB754A2}">
      <dgm:prSet/>
      <dgm:spPr/>
      <dgm:t>
        <a:bodyPr/>
        <a:lstStyle/>
        <a:p>
          <a:endParaRPr lang="ru-RU"/>
        </a:p>
      </dgm:t>
    </dgm:pt>
    <dgm:pt modelId="{08A65737-9D7C-4858-A84E-8C9FC747B4C6}" type="sibTrans" cxnId="{F86BBBB9-E162-4A3E-A364-873E0BB754A2}">
      <dgm:prSet/>
      <dgm:spPr/>
      <dgm:t>
        <a:bodyPr/>
        <a:lstStyle/>
        <a:p>
          <a:endParaRPr lang="ru-RU"/>
        </a:p>
      </dgm:t>
    </dgm:pt>
    <dgm:pt modelId="{3424D7B8-440D-4B14-8857-248C505B575F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лінія перетину стелі і стіни та інше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454695D-EE68-48BF-A15D-E011FC2BCE1F}" type="parTrans" cxnId="{F6F68D0A-DBD4-4A9B-828A-67A3E9EE8575}">
      <dgm:prSet/>
      <dgm:spPr/>
      <dgm:t>
        <a:bodyPr/>
        <a:lstStyle/>
        <a:p>
          <a:endParaRPr lang="ru-RU"/>
        </a:p>
      </dgm:t>
    </dgm:pt>
    <dgm:pt modelId="{B4A61756-C49C-4DE4-B9A0-1B5547A956C1}" type="sibTrans" cxnId="{F6F68D0A-DBD4-4A9B-828A-67A3E9EE8575}">
      <dgm:prSet/>
      <dgm:spPr/>
      <dgm:t>
        <a:bodyPr/>
        <a:lstStyle/>
        <a:p>
          <a:endParaRPr lang="ru-RU"/>
        </a:p>
      </dgm:t>
    </dgm:pt>
    <dgm:pt modelId="{5497A8A3-0775-4A42-B012-02A7EB74C0AC}" type="pres">
      <dgm:prSet presAssocID="{D1A2979F-6819-4E0E-AD96-97D4CC6862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5D49C-06BF-4BD9-97EA-70862EACF05D}" type="pres">
      <dgm:prSet presAssocID="{FAA85890-4413-4422-AD96-3C19AEAFC26F}" presName="centerShape" presStyleLbl="node0" presStyleIdx="0" presStyleCnt="1"/>
      <dgm:spPr/>
      <dgm:t>
        <a:bodyPr/>
        <a:lstStyle/>
        <a:p>
          <a:endParaRPr lang="ru-RU"/>
        </a:p>
      </dgm:t>
    </dgm:pt>
    <dgm:pt modelId="{D3A25D8C-4818-4714-A2A7-52B47A01A403}" type="pres">
      <dgm:prSet presAssocID="{662CB033-EF6C-4E19-B100-D46C5D2D6F97}" presName="Name9" presStyleLbl="parChTrans1D2" presStyleIdx="0" presStyleCnt="4"/>
      <dgm:spPr/>
      <dgm:t>
        <a:bodyPr/>
        <a:lstStyle/>
        <a:p>
          <a:endParaRPr lang="ru-RU"/>
        </a:p>
      </dgm:t>
    </dgm:pt>
    <dgm:pt modelId="{B9DEA79D-CD9E-478E-A843-5D80E8C7E6F3}" type="pres">
      <dgm:prSet presAssocID="{662CB033-EF6C-4E19-B100-D46C5D2D6F9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1C2AD6E-0837-4D63-BE89-1B278025139E}" type="pres">
      <dgm:prSet presAssocID="{2224DBD3-CBDA-408F-BF31-4FCDA7779195}" presName="node" presStyleLbl="node1" presStyleIdx="0" presStyleCnt="4" custScaleX="335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A6952-2680-4ED3-BD85-4A2D4F9F5930}" type="pres">
      <dgm:prSet presAssocID="{21277ACF-2E06-40A4-A9FE-E76C09421E9F}" presName="Name9" presStyleLbl="parChTrans1D2" presStyleIdx="1" presStyleCnt="4"/>
      <dgm:spPr/>
      <dgm:t>
        <a:bodyPr/>
        <a:lstStyle/>
        <a:p>
          <a:endParaRPr lang="ru-RU"/>
        </a:p>
      </dgm:t>
    </dgm:pt>
    <dgm:pt modelId="{DB13FD1B-08C7-45FB-8E93-B138B92E92ED}" type="pres">
      <dgm:prSet presAssocID="{21277ACF-2E06-40A4-A9FE-E76C09421E9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02CA653-837E-4D5A-A0EB-5C902E0BCFF5}" type="pres">
      <dgm:prSet presAssocID="{03465F10-BB1B-43F4-B359-5773211E897A}" presName="node" presStyleLbl="node1" presStyleIdx="1" presStyleCnt="4" custScaleX="217011" custScaleY="141694" custRadScaleRad="149293" custRadScaleInc="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18D9F-1CED-4169-9EA3-CE246AE7955B}" type="pres">
      <dgm:prSet presAssocID="{0ED693C5-88C7-441E-9016-536F704D9B68}" presName="Name9" presStyleLbl="parChTrans1D2" presStyleIdx="2" presStyleCnt="4"/>
      <dgm:spPr/>
      <dgm:t>
        <a:bodyPr/>
        <a:lstStyle/>
        <a:p>
          <a:endParaRPr lang="ru-RU"/>
        </a:p>
      </dgm:t>
    </dgm:pt>
    <dgm:pt modelId="{BD947529-96C9-41B0-8974-4B3F0BC145AA}" type="pres">
      <dgm:prSet presAssocID="{0ED693C5-88C7-441E-9016-536F704D9B6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41F4CAD-E1E3-40E4-8FA4-031E137CF2ED}" type="pres">
      <dgm:prSet presAssocID="{572AE594-243C-4544-AE90-7736A1B855B6}" presName="node" presStyleLbl="node1" presStyleIdx="2" presStyleCnt="4" custScaleX="203370" custScaleY="132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00278-DAD2-4E94-BAC9-DDAAA08722B5}" type="pres">
      <dgm:prSet presAssocID="{3454695D-EE68-48BF-A15D-E011FC2BCE1F}" presName="Name9" presStyleLbl="parChTrans1D2" presStyleIdx="3" presStyleCnt="4"/>
      <dgm:spPr/>
      <dgm:t>
        <a:bodyPr/>
        <a:lstStyle/>
        <a:p>
          <a:endParaRPr lang="ru-RU"/>
        </a:p>
      </dgm:t>
    </dgm:pt>
    <dgm:pt modelId="{8D208DD7-7F31-445D-8EF9-3DABA39DB25A}" type="pres">
      <dgm:prSet presAssocID="{3454695D-EE68-48BF-A15D-E011FC2BCE1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7A26647-0398-458C-A60F-EC677023EA09}" type="pres">
      <dgm:prSet presAssocID="{3424D7B8-440D-4B14-8857-248C505B575F}" presName="node" presStyleLbl="node1" presStyleIdx="3" presStyleCnt="4" custScaleX="199117" custScaleY="151927" custRadScaleRad="142469" custRadScaleInc="-1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DDAA6-F5EA-4D13-9D65-7A3C7BC63595}" type="presOf" srcId="{3454695D-EE68-48BF-A15D-E011FC2BCE1F}" destId="{1E600278-DAD2-4E94-BAC9-DDAAA08722B5}" srcOrd="0" destOrd="0" presId="urn:microsoft.com/office/officeart/2005/8/layout/radial1"/>
    <dgm:cxn modelId="{2A2348F4-6E3F-4ABF-8E2B-75111DA545EB}" srcId="{FAA85890-4413-4422-AD96-3C19AEAFC26F}" destId="{03465F10-BB1B-43F4-B359-5773211E897A}" srcOrd="1" destOrd="0" parTransId="{21277ACF-2E06-40A4-A9FE-E76C09421E9F}" sibTransId="{19EC4B3B-E692-47B3-93B7-7027C6FEC15F}"/>
    <dgm:cxn modelId="{B603C739-63B5-4EDE-A1DD-DB4C613B99F5}" type="presOf" srcId="{D1A2979F-6819-4E0E-AD96-97D4CC6862CB}" destId="{5497A8A3-0775-4A42-B012-02A7EB74C0AC}" srcOrd="0" destOrd="0" presId="urn:microsoft.com/office/officeart/2005/8/layout/radial1"/>
    <dgm:cxn modelId="{E103339A-7F36-45FC-91D8-38134E3140CD}" srcId="{D1A2979F-6819-4E0E-AD96-97D4CC6862CB}" destId="{FAA85890-4413-4422-AD96-3C19AEAFC26F}" srcOrd="0" destOrd="0" parTransId="{B935C269-1DEA-470B-B7F5-C10FDC897B0B}" sibTransId="{A72620CA-9D22-402C-99C1-1AB44E3A3EE3}"/>
    <dgm:cxn modelId="{A3B99798-8F1B-4B9C-8FDF-85852E6CE636}" type="presOf" srcId="{03465F10-BB1B-43F4-B359-5773211E897A}" destId="{802CA653-837E-4D5A-A0EB-5C902E0BCFF5}" srcOrd="0" destOrd="0" presId="urn:microsoft.com/office/officeart/2005/8/layout/radial1"/>
    <dgm:cxn modelId="{90690F8D-784A-4771-9D89-FAE3947BA166}" type="presOf" srcId="{21277ACF-2E06-40A4-A9FE-E76C09421E9F}" destId="{40EA6952-2680-4ED3-BD85-4A2D4F9F5930}" srcOrd="0" destOrd="0" presId="urn:microsoft.com/office/officeart/2005/8/layout/radial1"/>
    <dgm:cxn modelId="{11575218-4222-49A2-B543-865353A704BF}" type="presOf" srcId="{662CB033-EF6C-4E19-B100-D46C5D2D6F97}" destId="{D3A25D8C-4818-4714-A2A7-52B47A01A403}" srcOrd="0" destOrd="0" presId="urn:microsoft.com/office/officeart/2005/8/layout/radial1"/>
    <dgm:cxn modelId="{E08AC913-F8B7-4E33-AE9D-916F0341D19C}" type="presOf" srcId="{572AE594-243C-4544-AE90-7736A1B855B6}" destId="{F41F4CAD-E1E3-40E4-8FA4-031E137CF2ED}" srcOrd="0" destOrd="0" presId="urn:microsoft.com/office/officeart/2005/8/layout/radial1"/>
    <dgm:cxn modelId="{743CDA6F-D2EB-493B-A642-5235BF58AFB5}" type="presOf" srcId="{21277ACF-2E06-40A4-A9FE-E76C09421E9F}" destId="{DB13FD1B-08C7-45FB-8E93-B138B92E92ED}" srcOrd="1" destOrd="0" presId="urn:microsoft.com/office/officeart/2005/8/layout/radial1"/>
    <dgm:cxn modelId="{EEDD30C8-643F-4152-A643-EEF063C923AD}" type="presOf" srcId="{3454695D-EE68-48BF-A15D-E011FC2BCE1F}" destId="{8D208DD7-7F31-445D-8EF9-3DABA39DB25A}" srcOrd="1" destOrd="0" presId="urn:microsoft.com/office/officeart/2005/8/layout/radial1"/>
    <dgm:cxn modelId="{4D463EBE-3985-45D6-85D9-E084EC303135}" type="presOf" srcId="{0ED693C5-88C7-441E-9016-536F704D9B68}" destId="{BD947529-96C9-41B0-8974-4B3F0BC145AA}" srcOrd="1" destOrd="0" presId="urn:microsoft.com/office/officeart/2005/8/layout/radial1"/>
    <dgm:cxn modelId="{837533E9-B957-49C1-9DF8-E81AD226504A}" srcId="{FAA85890-4413-4422-AD96-3C19AEAFC26F}" destId="{2224DBD3-CBDA-408F-BF31-4FCDA7779195}" srcOrd="0" destOrd="0" parTransId="{662CB033-EF6C-4E19-B100-D46C5D2D6F97}" sibTransId="{6043EBDD-0FE6-4839-AADA-1C597A820998}"/>
    <dgm:cxn modelId="{B4C1E0F6-751E-4391-AB8F-C90C8FC9701D}" type="presOf" srcId="{662CB033-EF6C-4E19-B100-D46C5D2D6F97}" destId="{B9DEA79D-CD9E-478E-A843-5D80E8C7E6F3}" srcOrd="1" destOrd="0" presId="urn:microsoft.com/office/officeart/2005/8/layout/radial1"/>
    <dgm:cxn modelId="{F6F68D0A-DBD4-4A9B-828A-67A3E9EE8575}" srcId="{FAA85890-4413-4422-AD96-3C19AEAFC26F}" destId="{3424D7B8-440D-4B14-8857-248C505B575F}" srcOrd="3" destOrd="0" parTransId="{3454695D-EE68-48BF-A15D-E011FC2BCE1F}" sibTransId="{B4A61756-C49C-4DE4-B9A0-1B5547A956C1}"/>
    <dgm:cxn modelId="{6F226388-D4C1-4857-B9BE-CC366286F36C}" type="presOf" srcId="{0ED693C5-88C7-441E-9016-536F704D9B68}" destId="{7AC18D9F-1CED-4169-9EA3-CE246AE7955B}" srcOrd="0" destOrd="0" presId="urn:microsoft.com/office/officeart/2005/8/layout/radial1"/>
    <dgm:cxn modelId="{503A5539-3033-4C0F-8AFF-2BF760CB2418}" type="presOf" srcId="{3424D7B8-440D-4B14-8857-248C505B575F}" destId="{47A26647-0398-458C-A60F-EC677023EA09}" srcOrd="0" destOrd="0" presId="urn:microsoft.com/office/officeart/2005/8/layout/radial1"/>
    <dgm:cxn modelId="{E70DF27A-8507-4387-B2AA-B5206BDC9882}" type="presOf" srcId="{2224DBD3-CBDA-408F-BF31-4FCDA7779195}" destId="{81C2AD6E-0837-4D63-BE89-1B278025139E}" srcOrd="0" destOrd="0" presId="urn:microsoft.com/office/officeart/2005/8/layout/radial1"/>
    <dgm:cxn modelId="{7314A4FF-5E30-49F2-B773-AD8606031611}" type="presOf" srcId="{FAA85890-4413-4422-AD96-3C19AEAFC26F}" destId="{D2C5D49C-06BF-4BD9-97EA-70862EACF05D}" srcOrd="0" destOrd="0" presId="urn:microsoft.com/office/officeart/2005/8/layout/radial1"/>
    <dgm:cxn modelId="{F86BBBB9-E162-4A3E-A364-873E0BB754A2}" srcId="{FAA85890-4413-4422-AD96-3C19AEAFC26F}" destId="{572AE594-243C-4544-AE90-7736A1B855B6}" srcOrd="2" destOrd="0" parTransId="{0ED693C5-88C7-441E-9016-536F704D9B68}" sibTransId="{08A65737-9D7C-4858-A84E-8C9FC747B4C6}"/>
    <dgm:cxn modelId="{AC3718FE-609D-4869-BC84-82695E999537}" type="presParOf" srcId="{5497A8A3-0775-4A42-B012-02A7EB74C0AC}" destId="{D2C5D49C-06BF-4BD9-97EA-70862EACF05D}" srcOrd="0" destOrd="0" presId="urn:microsoft.com/office/officeart/2005/8/layout/radial1"/>
    <dgm:cxn modelId="{0D754B75-2EE0-4EF8-A026-68D6BFBCFA8A}" type="presParOf" srcId="{5497A8A3-0775-4A42-B012-02A7EB74C0AC}" destId="{D3A25D8C-4818-4714-A2A7-52B47A01A403}" srcOrd="1" destOrd="0" presId="urn:microsoft.com/office/officeart/2005/8/layout/radial1"/>
    <dgm:cxn modelId="{8DDA6CBE-B04D-4AED-ACEB-30BD7F457AFB}" type="presParOf" srcId="{D3A25D8C-4818-4714-A2A7-52B47A01A403}" destId="{B9DEA79D-CD9E-478E-A843-5D80E8C7E6F3}" srcOrd="0" destOrd="0" presId="urn:microsoft.com/office/officeart/2005/8/layout/radial1"/>
    <dgm:cxn modelId="{AF7A4113-9418-43BA-813B-F6F23A7BD333}" type="presParOf" srcId="{5497A8A3-0775-4A42-B012-02A7EB74C0AC}" destId="{81C2AD6E-0837-4D63-BE89-1B278025139E}" srcOrd="2" destOrd="0" presId="urn:microsoft.com/office/officeart/2005/8/layout/radial1"/>
    <dgm:cxn modelId="{563C0D9C-1C4A-4ACF-B813-C2E3B909F343}" type="presParOf" srcId="{5497A8A3-0775-4A42-B012-02A7EB74C0AC}" destId="{40EA6952-2680-4ED3-BD85-4A2D4F9F5930}" srcOrd="3" destOrd="0" presId="urn:microsoft.com/office/officeart/2005/8/layout/radial1"/>
    <dgm:cxn modelId="{AC704A56-D5C4-43BF-BE99-20F285E4645F}" type="presParOf" srcId="{40EA6952-2680-4ED3-BD85-4A2D4F9F5930}" destId="{DB13FD1B-08C7-45FB-8E93-B138B92E92ED}" srcOrd="0" destOrd="0" presId="urn:microsoft.com/office/officeart/2005/8/layout/radial1"/>
    <dgm:cxn modelId="{DF6A86A5-7AB2-492A-B8EF-6CE98B43EA52}" type="presParOf" srcId="{5497A8A3-0775-4A42-B012-02A7EB74C0AC}" destId="{802CA653-837E-4D5A-A0EB-5C902E0BCFF5}" srcOrd="4" destOrd="0" presId="urn:microsoft.com/office/officeart/2005/8/layout/radial1"/>
    <dgm:cxn modelId="{F45C3A17-12F4-43F8-A1B1-9AFC1481511B}" type="presParOf" srcId="{5497A8A3-0775-4A42-B012-02A7EB74C0AC}" destId="{7AC18D9F-1CED-4169-9EA3-CE246AE7955B}" srcOrd="5" destOrd="0" presId="urn:microsoft.com/office/officeart/2005/8/layout/radial1"/>
    <dgm:cxn modelId="{DDDD4560-1103-4273-9DF8-30B2B2FEA210}" type="presParOf" srcId="{7AC18D9F-1CED-4169-9EA3-CE246AE7955B}" destId="{BD947529-96C9-41B0-8974-4B3F0BC145AA}" srcOrd="0" destOrd="0" presId="urn:microsoft.com/office/officeart/2005/8/layout/radial1"/>
    <dgm:cxn modelId="{388390DC-7810-41A6-BD2D-E75125F8396E}" type="presParOf" srcId="{5497A8A3-0775-4A42-B012-02A7EB74C0AC}" destId="{F41F4CAD-E1E3-40E4-8FA4-031E137CF2ED}" srcOrd="6" destOrd="0" presId="urn:microsoft.com/office/officeart/2005/8/layout/radial1"/>
    <dgm:cxn modelId="{9913449F-CD1D-47E1-B4D6-DAE09798B99C}" type="presParOf" srcId="{5497A8A3-0775-4A42-B012-02A7EB74C0AC}" destId="{1E600278-DAD2-4E94-BAC9-DDAAA08722B5}" srcOrd="7" destOrd="0" presId="urn:microsoft.com/office/officeart/2005/8/layout/radial1"/>
    <dgm:cxn modelId="{52E77FBF-9E8D-429A-91E9-23C40E174A73}" type="presParOf" srcId="{1E600278-DAD2-4E94-BAC9-DDAAA08722B5}" destId="{8D208DD7-7F31-445D-8EF9-3DABA39DB25A}" srcOrd="0" destOrd="0" presId="urn:microsoft.com/office/officeart/2005/8/layout/radial1"/>
    <dgm:cxn modelId="{C33DBB6D-5700-45BC-AEB9-55C34339F3F9}" type="presParOf" srcId="{5497A8A3-0775-4A42-B012-02A7EB74C0AC}" destId="{47A26647-0398-458C-A60F-EC677023EA09}" srcOrd="8" destOrd="0" presId="urn:microsoft.com/office/officeart/2005/8/layout/radial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51A121-B32C-4A0F-B8A0-3D01484D42F6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435D8B-1122-4C55-B279-0254CABBC9D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Отримання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FABA8122-43F8-46EF-88F8-C6778F85DEF0}" type="parTrans" cxnId="{C27E9A72-8A90-436E-9EC1-ADE91CE5A95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4FDEA339-EEB5-479E-9262-3BDBB69F442E}" type="sibTrans" cxnId="{C27E9A72-8A90-436E-9EC1-ADE91CE5A95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87C156D-A15F-4AF3-AD69-E1C430B96E34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Шпагат натягують два учні, а потім – роблять кілька кроків один до одного.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1AB58963-E52C-4174-8D72-7D8BE4FADD0A}" type="parTrans" cxnId="{ACE8E846-353D-4EEF-8C05-975A14DF98BD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931397C-EDA4-42F1-B27C-C14669737478}" type="sibTrans" cxnId="{ACE8E846-353D-4EEF-8C05-975A14DF98BD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12E5E81E-0CB7-4030-90F7-1D4F24539CB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Ілюстрація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E9DE4A07-1F9B-4E7A-A75C-E927F91D841F}" type="parTrans" cxnId="{7B427D72-F630-4278-BEBF-1B89F08631D9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C120EFF4-75B3-463A-ADFB-C7EA08761ADC}" type="sibTrans" cxnId="{7B427D72-F630-4278-BEBF-1B89F08631D9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231F3B3-69AD-44B1-B68F-AA843048482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звивиста дорога,  хвилі на морі, пагорби тощо 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A553561-08AA-412C-A61B-C15B86525B33}" type="parTrans" cxnId="{87DE6743-2377-49D3-B72D-BC1D3E47D14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8E618ED-930D-4AE7-8C6F-8E50C1B3E1E7}" type="sibTrans" cxnId="{87DE6743-2377-49D3-B72D-BC1D3E47D14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BE638495-C457-4210-A5D5-67372FD4C68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Виділення </a:t>
          </a:r>
          <a:r>
            <a:rPr lang="uk-UA" sz="2400" b="1" i="0" dirty="0" err="1" smtClean="0">
              <a:latin typeface="Times New Roman" pitchFamily="18" charset="0"/>
              <a:cs typeface="Times New Roman" pitchFamily="18" charset="0"/>
            </a:rPr>
            <a:t>вивчаємої</a:t>
          </a: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 фігури із множини інших фігур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FC12977-45C1-4033-8A52-A20674052D39}" type="parTrans" cxnId="{E8AC0CD0-1059-4CC8-8861-112536AC62B7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14381EF-F123-4529-97AC-82964A9A2F86}" type="sibTrans" cxnId="{E8AC0CD0-1059-4CC8-8861-112536AC62B7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A643C154-BF4D-4340-8839-2B5C14670FD1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відшукування кривих серед інших геометричних фігур, відшукування об'єктів, що нагадують криву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6215FAB2-0FE3-4FBC-9899-AA6F568D9413}" type="parTrans" cxnId="{94E0D692-3FED-4E8E-B100-80EEE05A1D23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CCD1F68-9740-40EC-9A7F-280E89AC1B9E}" type="sibTrans" cxnId="{94E0D692-3FED-4E8E-B100-80EEE05A1D23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6589BC1B-71E6-4B29-9772-B599EBE3F90B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Властивості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D39D968E-E1D5-475B-8272-90E75FE99B05}" type="parTrans" cxnId="{A10439F0-63F4-4867-849A-12938AE19CC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0F6F9B72-589D-4C42-AF5B-C77738AE085D}" type="sibTrans" cxnId="{A10439F0-63F4-4867-849A-12938AE19CC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343D6CF-5F70-40DF-A159-B77EAAB4D656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не має а ні початку, а ні кінця;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97193293-5BB6-498E-BCF0-D03EE9EFE084}" type="parTrans" cxnId="{0064F5B5-8673-4FB0-8549-E48AE1FD102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61C7CD6-4CD8-4658-BC97-311B2A6D9C5E}" type="sibTrans" cxnId="{0064F5B5-8673-4FB0-8549-E48AE1FD102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D389576-24ED-4A01-9515-B622ECA259B4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може бути замкненою або незамкненою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8458730B-39B3-4ED8-8E47-11FFC0482588}" type="parTrans" cxnId="{F77B2948-6FF0-40E6-8F29-7D7CCEE342D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417BF1A2-B7A1-4E74-A135-AEB0D0423DC9}" type="sibTrans" cxnId="{F77B2948-6FF0-40E6-8F29-7D7CCEE342D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DCE022B-AED0-4DDA-AF85-0ABE216C5280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2400" b="1" i="0" dirty="0" err="1" smtClean="0">
              <a:latin typeface="Times New Roman" pitchFamily="18" charset="0"/>
              <a:cs typeface="Times New Roman" pitchFamily="18" charset="0"/>
            </a:rPr>
            <a:t>Зображення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EC581DA4-CC62-4989-8428-387576522810}" type="parTrans" cxnId="{7C733BD2-E336-4C47-B963-CED02EC8C7A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713E0D0C-0641-4742-8309-FADF33103162}" type="sibTrans" cxnId="{7C733BD2-E336-4C47-B963-CED02EC8C7A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C6A9E38-5798-4E4C-8A08-CD6B000F363C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від руки креслимо криву лінію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52483467-653C-46C9-8D99-D2EF132A70E7}" type="parTrans" cxnId="{D9A0052E-2407-4213-BDBE-2834E0D52905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A90A6C48-4B46-4771-8377-FE8F0AD125B6}" type="sibTrans" cxnId="{D9A0052E-2407-4213-BDBE-2834E0D52905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DE1A162C-4B30-4446-9A6C-0085083DE019}" type="pres">
      <dgm:prSet presAssocID="{5851A121-B32C-4A0F-B8A0-3D01484D42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01A9D-A35A-4671-B2E1-F1F45FD11619}" type="pres">
      <dgm:prSet presAssocID="{DF435D8B-1122-4C55-B279-0254CABBC9D5}" presName="linNode" presStyleCnt="0"/>
      <dgm:spPr/>
      <dgm:t>
        <a:bodyPr/>
        <a:lstStyle/>
        <a:p>
          <a:endParaRPr lang="ru-RU"/>
        </a:p>
      </dgm:t>
    </dgm:pt>
    <dgm:pt modelId="{1CD1C1E5-DAAB-49C7-B049-BEAEBC8DF673}" type="pres">
      <dgm:prSet presAssocID="{DF435D8B-1122-4C55-B279-0254CABBC9D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D74C2-8A69-4986-BC1D-B5FC5A704C07}" type="pres">
      <dgm:prSet presAssocID="{DF435D8B-1122-4C55-B279-0254CABBC9D5}" presName="childShp" presStyleLbl="bgAccFollowNode1" presStyleIdx="0" presStyleCnt="5" custScaleY="160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5E40A-9D24-452B-B3D5-AE3944372FF9}" type="pres">
      <dgm:prSet presAssocID="{4FDEA339-EEB5-479E-9262-3BDBB69F442E}" presName="spacing" presStyleCnt="0"/>
      <dgm:spPr/>
      <dgm:t>
        <a:bodyPr/>
        <a:lstStyle/>
        <a:p>
          <a:endParaRPr lang="ru-RU"/>
        </a:p>
      </dgm:t>
    </dgm:pt>
    <dgm:pt modelId="{23058E28-8EBA-482F-AA63-1C4A053740E8}" type="pres">
      <dgm:prSet presAssocID="{12E5E81E-0CB7-4030-90F7-1D4F24539CB5}" presName="linNode" presStyleCnt="0"/>
      <dgm:spPr/>
      <dgm:t>
        <a:bodyPr/>
        <a:lstStyle/>
        <a:p>
          <a:endParaRPr lang="ru-RU"/>
        </a:p>
      </dgm:t>
    </dgm:pt>
    <dgm:pt modelId="{BB8F2DF2-7460-453D-AD75-F2CD51E16362}" type="pres">
      <dgm:prSet presAssocID="{12E5E81E-0CB7-4030-90F7-1D4F24539CB5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2F3D0-D447-4A15-9A35-61E410A290C4}" type="pres">
      <dgm:prSet presAssocID="{12E5E81E-0CB7-4030-90F7-1D4F24539CB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4DCC2-3E47-4889-9DFA-694FD5477AA0}" type="pres">
      <dgm:prSet presAssocID="{C120EFF4-75B3-463A-ADFB-C7EA08761ADC}" presName="spacing" presStyleCnt="0"/>
      <dgm:spPr/>
      <dgm:t>
        <a:bodyPr/>
        <a:lstStyle/>
        <a:p>
          <a:endParaRPr lang="ru-RU"/>
        </a:p>
      </dgm:t>
    </dgm:pt>
    <dgm:pt modelId="{C08DC61D-7728-4E36-902C-9D3DA1D9C65C}" type="pres">
      <dgm:prSet presAssocID="{6589BC1B-71E6-4B29-9772-B599EBE3F90B}" presName="linNode" presStyleCnt="0"/>
      <dgm:spPr/>
      <dgm:t>
        <a:bodyPr/>
        <a:lstStyle/>
        <a:p>
          <a:endParaRPr lang="ru-RU"/>
        </a:p>
      </dgm:t>
    </dgm:pt>
    <dgm:pt modelId="{3C936539-31D0-4B52-8EF7-4CCA8531C6B4}" type="pres">
      <dgm:prSet presAssocID="{6589BC1B-71E6-4B29-9772-B599EBE3F90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73C2B-5222-4858-8324-DF7BF528B087}" type="pres">
      <dgm:prSet presAssocID="{6589BC1B-71E6-4B29-9772-B599EBE3F90B}" presName="childShp" presStyleLbl="bgAccFollowNode1" presStyleIdx="2" presStyleCnt="5" custScaleY="147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716D-2FA9-4CF4-A3BD-C0FA49ACE8FC}" type="pres">
      <dgm:prSet presAssocID="{0F6F9B72-589D-4C42-AF5B-C77738AE085D}" presName="spacing" presStyleCnt="0"/>
      <dgm:spPr/>
      <dgm:t>
        <a:bodyPr/>
        <a:lstStyle/>
        <a:p>
          <a:endParaRPr lang="ru-RU"/>
        </a:p>
      </dgm:t>
    </dgm:pt>
    <dgm:pt modelId="{EF015801-8AD7-4DF6-9531-72C24C6F9297}" type="pres">
      <dgm:prSet presAssocID="{BE638495-C457-4210-A5D5-67372FD4C68E}" presName="linNode" presStyleCnt="0"/>
      <dgm:spPr/>
      <dgm:t>
        <a:bodyPr/>
        <a:lstStyle/>
        <a:p>
          <a:endParaRPr lang="ru-RU"/>
        </a:p>
      </dgm:t>
    </dgm:pt>
    <dgm:pt modelId="{61EE5C29-C640-4396-B5F7-C735C7C7141C}" type="pres">
      <dgm:prSet presAssocID="{BE638495-C457-4210-A5D5-67372FD4C68E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E346C-9842-4B1A-A443-0022FC676975}" type="pres">
      <dgm:prSet presAssocID="{BE638495-C457-4210-A5D5-67372FD4C68E}" presName="childShp" presStyleLbl="bgAccFollowNode1" presStyleIdx="3" presStyleCnt="5" custScaleY="13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70FF1-2F35-4304-9DB8-9486C7BD9A3A}" type="pres">
      <dgm:prSet presAssocID="{514381EF-F123-4529-97AC-82964A9A2F86}" presName="spacing" presStyleCnt="0"/>
      <dgm:spPr/>
    </dgm:pt>
    <dgm:pt modelId="{767D4F1D-A3BE-4566-A4DB-FAFDF2447FDA}" type="pres">
      <dgm:prSet presAssocID="{5DCE022B-AED0-4DDA-AF85-0ABE216C5280}" presName="linNode" presStyleCnt="0"/>
      <dgm:spPr/>
    </dgm:pt>
    <dgm:pt modelId="{A60AFF3E-1996-403A-B342-AC1FFA2DA327}" type="pres">
      <dgm:prSet presAssocID="{5DCE022B-AED0-4DDA-AF85-0ABE216C5280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A41B-C3DD-4519-9524-A03B82F402D9}" type="pres">
      <dgm:prSet presAssocID="{5DCE022B-AED0-4DDA-AF85-0ABE216C5280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D6CE5-7B24-4DF1-ACE4-5281A8D0568A}" type="presOf" srcId="{987C156D-A15F-4AF3-AD69-E1C430B96E34}" destId="{7FCD74C2-8A69-4986-BC1D-B5FC5A704C07}" srcOrd="0" destOrd="0" presId="urn:microsoft.com/office/officeart/2005/8/layout/vList6"/>
    <dgm:cxn modelId="{7348C114-60B6-4924-AA3B-97A374C49CA2}" type="presOf" srcId="{9231F3B3-69AD-44B1-B68F-AA843048482E}" destId="{7B92F3D0-D447-4A15-9A35-61E410A290C4}" srcOrd="0" destOrd="0" presId="urn:microsoft.com/office/officeart/2005/8/layout/vList6"/>
    <dgm:cxn modelId="{E8AC0CD0-1059-4CC8-8861-112536AC62B7}" srcId="{5851A121-B32C-4A0F-B8A0-3D01484D42F6}" destId="{BE638495-C457-4210-A5D5-67372FD4C68E}" srcOrd="3" destOrd="0" parTransId="{0FC12977-45C1-4033-8A52-A20674052D39}" sibTransId="{514381EF-F123-4529-97AC-82964A9A2F86}"/>
    <dgm:cxn modelId="{0064F5B5-8673-4FB0-8549-E48AE1FD1021}" srcId="{6589BC1B-71E6-4B29-9772-B599EBE3F90B}" destId="{5343D6CF-5F70-40DF-A159-B77EAAB4D656}" srcOrd="0" destOrd="0" parTransId="{97193293-5BB6-498E-BCF0-D03EE9EFE084}" sibTransId="{861C7CD6-4CD8-4658-BC97-311B2A6D9C5E}"/>
    <dgm:cxn modelId="{84F67B18-5596-4A4E-A5BE-6ED26FAEB02E}" type="presOf" srcId="{5D389576-24ED-4A01-9515-B622ECA259B4}" destId="{28B73C2B-5222-4858-8324-DF7BF528B087}" srcOrd="0" destOrd="1" presId="urn:microsoft.com/office/officeart/2005/8/layout/vList6"/>
    <dgm:cxn modelId="{5745A7FB-35D1-427E-835F-9E0886587A64}" type="presOf" srcId="{A643C154-BF4D-4340-8839-2B5C14670FD1}" destId="{1DCE346C-9842-4B1A-A443-0022FC676975}" srcOrd="0" destOrd="0" presId="urn:microsoft.com/office/officeart/2005/8/layout/vList6"/>
    <dgm:cxn modelId="{F77B2948-6FF0-40E6-8F29-7D7CCEE342D8}" srcId="{6589BC1B-71E6-4B29-9772-B599EBE3F90B}" destId="{5D389576-24ED-4A01-9515-B622ECA259B4}" srcOrd="1" destOrd="0" parTransId="{8458730B-39B3-4ED8-8E47-11FFC0482588}" sibTransId="{417BF1A2-B7A1-4E74-A135-AEB0D0423DC9}"/>
    <dgm:cxn modelId="{7B427D72-F630-4278-BEBF-1B89F08631D9}" srcId="{5851A121-B32C-4A0F-B8A0-3D01484D42F6}" destId="{12E5E81E-0CB7-4030-90F7-1D4F24539CB5}" srcOrd="1" destOrd="0" parTransId="{E9DE4A07-1F9B-4E7A-A75C-E927F91D841F}" sibTransId="{C120EFF4-75B3-463A-ADFB-C7EA08761ADC}"/>
    <dgm:cxn modelId="{ACE8E846-353D-4EEF-8C05-975A14DF98BD}" srcId="{DF435D8B-1122-4C55-B279-0254CABBC9D5}" destId="{987C156D-A15F-4AF3-AD69-E1C430B96E34}" srcOrd="0" destOrd="0" parTransId="{1AB58963-E52C-4174-8D72-7D8BE4FADD0A}" sibTransId="{8931397C-EDA4-42F1-B27C-C14669737478}"/>
    <dgm:cxn modelId="{D9A0052E-2407-4213-BDBE-2834E0D52905}" srcId="{5DCE022B-AED0-4DDA-AF85-0ABE216C5280}" destId="{9C6A9E38-5798-4E4C-8A08-CD6B000F363C}" srcOrd="0" destOrd="0" parTransId="{52483467-653C-46C9-8D99-D2EF132A70E7}" sibTransId="{A90A6C48-4B46-4771-8377-FE8F0AD125B6}"/>
    <dgm:cxn modelId="{7371A7F9-3AAF-4B4A-9880-CF272E2CC6A9}" type="presOf" srcId="{5DCE022B-AED0-4DDA-AF85-0ABE216C5280}" destId="{A60AFF3E-1996-403A-B342-AC1FFA2DA327}" srcOrd="0" destOrd="0" presId="urn:microsoft.com/office/officeart/2005/8/layout/vList6"/>
    <dgm:cxn modelId="{98317408-84B9-4676-9C07-EAA250B1AA91}" type="presOf" srcId="{12E5E81E-0CB7-4030-90F7-1D4F24539CB5}" destId="{BB8F2DF2-7460-453D-AD75-F2CD51E16362}" srcOrd="0" destOrd="0" presId="urn:microsoft.com/office/officeart/2005/8/layout/vList6"/>
    <dgm:cxn modelId="{A10439F0-63F4-4867-849A-12938AE19CC4}" srcId="{5851A121-B32C-4A0F-B8A0-3D01484D42F6}" destId="{6589BC1B-71E6-4B29-9772-B599EBE3F90B}" srcOrd="2" destOrd="0" parTransId="{D39D968E-E1D5-475B-8272-90E75FE99B05}" sibTransId="{0F6F9B72-589D-4C42-AF5B-C77738AE085D}"/>
    <dgm:cxn modelId="{C27E9A72-8A90-436E-9EC1-ADE91CE5A958}" srcId="{5851A121-B32C-4A0F-B8A0-3D01484D42F6}" destId="{DF435D8B-1122-4C55-B279-0254CABBC9D5}" srcOrd="0" destOrd="0" parTransId="{FABA8122-43F8-46EF-88F8-C6778F85DEF0}" sibTransId="{4FDEA339-EEB5-479E-9262-3BDBB69F442E}"/>
    <dgm:cxn modelId="{7C733BD2-E336-4C47-B963-CED02EC8C7A1}" srcId="{5851A121-B32C-4A0F-B8A0-3D01484D42F6}" destId="{5DCE022B-AED0-4DDA-AF85-0ABE216C5280}" srcOrd="4" destOrd="0" parTransId="{EC581DA4-CC62-4989-8428-387576522810}" sibTransId="{713E0D0C-0641-4742-8309-FADF33103162}"/>
    <dgm:cxn modelId="{3416F82A-8446-49DE-A547-FD40DA66FEB9}" type="presOf" srcId="{5851A121-B32C-4A0F-B8A0-3D01484D42F6}" destId="{DE1A162C-4B30-4446-9A6C-0085083DE019}" srcOrd="0" destOrd="0" presId="urn:microsoft.com/office/officeart/2005/8/layout/vList6"/>
    <dgm:cxn modelId="{8B1E7BAF-FD28-46B1-BBB9-D0EC3DE66026}" type="presOf" srcId="{BE638495-C457-4210-A5D5-67372FD4C68E}" destId="{61EE5C29-C640-4396-B5F7-C735C7C7141C}" srcOrd="0" destOrd="0" presId="urn:microsoft.com/office/officeart/2005/8/layout/vList6"/>
    <dgm:cxn modelId="{229D33D5-B49C-4B48-AF07-59F61A7A5F6E}" type="presOf" srcId="{5343D6CF-5F70-40DF-A159-B77EAAB4D656}" destId="{28B73C2B-5222-4858-8324-DF7BF528B087}" srcOrd="0" destOrd="0" presId="urn:microsoft.com/office/officeart/2005/8/layout/vList6"/>
    <dgm:cxn modelId="{94E0D692-3FED-4E8E-B100-80EEE05A1D23}" srcId="{BE638495-C457-4210-A5D5-67372FD4C68E}" destId="{A643C154-BF4D-4340-8839-2B5C14670FD1}" srcOrd="0" destOrd="0" parTransId="{6215FAB2-0FE3-4FBC-9899-AA6F568D9413}" sibTransId="{9CCD1F68-9740-40EC-9A7F-280E89AC1B9E}"/>
    <dgm:cxn modelId="{B13CC7C9-2556-4FA7-9D35-FDF26F5E452E}" type="presOf" srcId="{6589BC1B-71E6-4B29-9772-B599EBE3F90B}" destId="{3C936539-31D0-4B52-8EF7-4CCA8531C6B4}" srcOrd="0" destOrd="0" presId="urn:microsoft.com/office/officeart/2005/8/layout/vList6"/>
    <dgm:cxn modelId="{4642E63D-30A6-407F-B90B-AF66879C24B4}" type="presOf" srcId="{DF435D8B-1122-4C55-B279-0254CABBC9D5}" destId="{1CD1C1E5-DAAB-49C7-B049-BEAEBC8DF673}" srcOrd="0" destOrd="0" presId="urn:microsoft.com/office/officeart/2005/8/layout/vList6"/>
    <dgm:cxn modelId="{87DE6743-2377-49D3-B72D-BC1D3E47D141}" srcId="{12E5E81E-0CB7-4030-90F7-1D4F24539CB5}" destId="{9231F3B3-69AD-44B1-B68F-AA843048482E}" srcOrd="0" destOrd="0" parTransId="{7A553561-08AA-412C-A61B-C15B86525B33}" sibTransId="{88E618ED-930D-4AE7-8C6F-8E50C1B3E1E7}"/>
    <dgm:cxn modelId="{FC4BD35B-97CD-437C-B0F1-13044592B4D4}" type="presOf" srcId="{9C6A9E38-5798-4E4C-8A08-CD6B000F363C}" destId="{C213A41B-C3DD-4519-9524-A03B82F402D9}" srcOrd="0" destOrd="0" presId="urn:microsoft.com/office/officeart/2005/8/layout/vList6"/>
    <dgm:cxn modelId="{AA196D43-575B-4252-BF34-BF63D98FB8B1}" type="presParOf" srcId="{DE1A162C-4B30-4446-9A6C-0085083DE019}" destId="{35101A9D-A35A-4671-B2E1-F1F45FD11619}" srcOrd="0" destOrd="0" presId="urn:microsoft.com/office/officeart/2005/8/layout/vList6"/>
    <dgm:cxn modelId="{FA3F70B9-EE59-46E4-B909-124590342665}" type="presParOf" srcId="{35101A9D-A35A-4671-B2E1-F1F45FD11619}" destId="{1CD1C1E5-DAAB-49C7-B049-BEAEBC8DF673}" srcOrd="0" destOrd="0" presId="urn:microsoft.com/office/officeart/2005/8/layout/vList6"/>
    <dgm:cxn modelId="{D53F8B1A-C224-488B-BCE5-EBEDFAB84975}" type="presParOf" srcId="{35101A9D-A35A-4671-B2E1-F1F45FD11619}" destId="{7FCD74C2-8A69-4986-BC1D-B5FC5A704C07}" srcOrd="1" destOrd="0" presId="urn:microsoft.com/office/officeart/2005/8/layout/vList6"/>
    <dgm:cxn modelId="{1D8508B5-A340-4BE4-85FE-CA1C50FB24C9}" type="presParOf" srcId="{DE1A162C-4B30-4446-9A6C-0085083DE019}" destId="{1875E40A-9D24-452B-B3D5-AE3944372FF9}" srcOrd="1" destOrd="0" presId="urn:microsoft.com/office/officeart/2005/8/layout/vList6"/>
    <dgm:cxn modelId="{F3E97194-168E-40F1-97EC-39144857C7BE}" type="presParOf" srcId="{DE1A162C-4B30-4446-9A6C-0085083DE019}" destId="{23058E28-8EBA-482F-AA63-1C4A053740E8}" srcOrd="2" destOrd="0" presId="urn:microsoft.com/office/officeart/2005/8/layout/vList6"/>
    <dgm:cxn modelId="{EC8A839F-9B0D-4D8D-817C-7F972900A10B}" type="presParOf" srcId="{23058E28-8EBA-482F-AA63-1C4A053740E8}" destId="{BB8F2DF2-7460-453D-AD75-F2CD51E16362}" srcOrd="0" destOrd="0" presId="urn:microsoft.com/office/officeart/2005/8/layout/vList6"/>
    <dgm:cxn modelId="{791B5E04-C091-410C-9E79-C40568E645CA}" type="presParOf" srcId="{23058E28-8EBA-482F-AA63-1C4A053740E8}" destId="{7B92F3D0-D447-4A15-9A35-61E410A290C4}" srcOrd="1" destOrd="0" presId="urn:microsoft.com/office/officeart/2005/8/layout/vList6"/>
    <dgm:cxn modelId="{A791E462-EA13-45C4-A112-800CBB5F1260}" type="presParOf" srcId="{DE1A162C-4B30-4446-9A6C-0085083DE019}" destId="{DD44DCC2-3E47-4889-9DFA-694FD5477AA0}" srcOrd="3" destOrd="0" presId="urn:microsoft.com/office/officeart/2005/8/layout/vList6"/>
    <dgm:cxn modelId="{F53369AB-93B9-4E08-B8FE-8E3AF0AF7780}" type="presParOf" srcId="{DE1A162C-4B30-4446-9A6C-0085083DE019}" destId="{C08DC61D-7728-4E36-902C-9D3DA1D9C65C}" srcOrd="4" destOrd="0" presId="urn:microsoft.com/office/officeart/2005/8/layout/vList6"/>
    <dgm:cxn modelId="{AC953A76-8596-4865-8925-0A2B749AC603}" type="presParOf" srcId="{C08DC61D-7728-4E36-902C-9D3DA1D9C65C}" destId="{3C936539-31D0-4B52-8EF7-4CCA8531C6B4}" srcOrd="0" destOrd="0" presId="urn:microsoft.com/office/officeart/2005/8/layout/vList6"/>
    <dgm:cxn modelId="{1AFFDD71-838B-4B08-A35E-C801CD184A7D}" type="presParOf" srcId="{C08DC61D-7728-4E36-902C-9D3DA1D9C65C}" destId="{28B73C2B-5222-4858-8324-DF7BF528B087}" srcOrd="1" destOrd="0" presId="urn:microsoft.com/office/officeart/2005/8/layout/vList6"/>
    <dgm:cxn modelId="{52DE436F-FC11-4D20-A4EE-796D4DA27CE4}" type="presParOf" srcId="{DE1A162C-4B30-4446-9A6C-0085083DE019}" destId="{2F16716D-2FA9-4CF4-A3BD-C0FA49ACE8FC}" srcOrd="5" destOrd="0" presId="urn:microsoft.com/office/officeart/2005/8/layout/vList6"/>
    <dgm:cxn modelId="{01A9C9FA-7D90-43B3-A0D8-5A05F5821A02}" type="presParOf" srcId="{DE1A162C-4B30-4446-9A6C-0085083DE019}" destId="{EF015801-8AD7-4DF6-9531-72C24C6F9297}" srcOrd="6" destOrd="0" presId="urn:microsoft.com/office/officeart/2005/8/layout/vList6"/>
    <dgm:cxn modelId="{1D7EC107-DE50-447F-8BBE-1EE99DBDD905}" type="presParOf" srcId="{EF015801-8AD7-4DF6-9531-72C24C6F9297}" destId="{61EE5C29-C640-4396-B5F7-C735C7C7141C}" srcOrd="0" destOrd="0" presId="urn:microsoft.com/office/officeart/2005/8/layout/vList6"/>
    <dgm:cxn modelId="{52EF6E98-35FC-4FE3-AB82-9D0864E12C4A}" type="presParOf" srcId="{EF015801-8AD7-4DF6-9531-72C24C6F9297}" destId="{1DCE346C-9842-4B1A-A443-0022FC676975}" srcOrd="1" destOrd="0" presId="urn:microsoft.com/office/officeart/2005/8/layout/vList6"/>
    <dgm:cxn modelId="{64614BAE-0F59-4915-9B04-DE9F1F768D86}" type="presParOf" srcId="{DE1A162C-4B30-4446-9A6C-0085083DE019}" destId="{73B70FF1-2F35-4304-9DB8-9486C7BD9A3A}" srcOrd="7" destOrd="0" presId="urn:microsoft.com/office/officeart/2005/8/layout/vList6"/>
    <dgm:cxn modelId="{89CBA18D-DA53-411D-A26D-3DC0E3799467}" type="presParOf" srcId="{DE1A162C-4B30-4446-9A6C-0085083DE019}" destId="{767D4F1D-A3BE-4566-A4DB-FAFDF2447FDA}" srcOrd="8" destOrd="0" presId="urn:microsoft.com/office/officeart/2005/8/layout/vList6"/>
    <dgm:cxn modelId="{9C7FC029-02EB-4BB1-ABFE-20952654B7A5}" type="presParOf" srcId="{767D4F1D-A3BE-4566-A4DB-FAFDF2447FDA}" destId="{A60AFF3E-1996-403A-B342-AC1FFA2DA327}" srcOrd="0" destOrd="0" presId="urn:microsoft.com/office/officeart/2005/8/layout/vList6"/>
    <dgm:cxn modelId="{C7BEE94D-4CC2-40C7-AF3A-DBC80A867F22}" type="presParOf" srcId="{767D4F1D-A3BE-4566-A4DB-FAFDF2447FDA}" destId="{C213A41B-C3DD-4519-9524-A03B82F402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51A121-B32C-4A0F-B8A0-3D01484D42F6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435D8B-1122-4C55-B279-0254CABBC9D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Отримання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FABA8122-43F8-46EF-88F8-C6778F85DEF0}" type="parTrans" cxnId="{C27E9A72-8A90-436E-9EC1-ADE91CE5A95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4FDEA339-EEB5-479E-9262-3BDBB69F442E}" type="sibTrans" cxnId="{C27E9A72-8A90-436E-9EC1-ADE91CE5A95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87C156D-A15F-4AF3-AD69-E1C430B96E34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на прямій ставимо точку і аналізуємо одержані частини прямої лінії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1AB58963-E52C-4174-8D72-7D8BE4FADD0A}" type="parTrans" cxnId="{ACE8E846-353D-4EEF-8C05-975A14DF98BD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931397C-EDA4-42F1-B27C-C14669737478}" type="sibTrans" cxnId="{ACE8E846-353D-4EEF-8C05-975A14DF98BD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12E5E81E-0CB7-4030-90F7-1D4F24539CB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Ілюстрація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E9DE4A07-1F9B-4E7A-A75C-E927F91D841F}" type="parTrans" cxnId="{7B427D72-F630-4278-BEBF-1B89F08631D9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C120EFF4-75B3-463A-ADFB-C7EA08761ADC}" type="sibTrans" cxnId="{7B427D72-F630-4278-BEBF-1B89F08631D9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231F3B3-69AD-44B1-B68F-AA843048482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промінь Сонця, слід від реактивного літака тощо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A553561-08AA-412C-A61B-C15B86525B33}" type="parTrans" cxnId="{87DE6743-2377-49D3-B72D-BC1D3E47D14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8E618ED-930D-4AE7-8C6F-8E50C1B3E1E7}" type="sibTrans" cxnId="{87DE6743-2377-49D3-B72D-BC1D3E47D14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BE638495-C457-4210-A5D5-67372FD4C68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Виділення </a:t>
          </a:r>
          <a:r>
            <a:rPr lang="uk-UA" sz="2400" b="1" i="0" dirty="0" err="1" smtClean="0">
              <a:latin typeface="Times New Roman" pitchFamily="18" charset="0"/>
              <a:cs typeface="Times New Roman" pitchFamily="18" charset="0"/>
            </a:rPr>
            <a:t>вивчаємої</a:t>
          </a: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 фігури із множини інших фігур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FC12977-45C1-4033-8A52-A20674052D39}" type="parTrans" cxnId="{E8AC0CD0-1059-4CC8-8861-112536AC62B7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14381EF-F123-4529-97AC-82964A9A2F86}" type="sibTrans" cxnId="{E8AC0CD0-1059-4CC8-8861-112536AC62B7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A643C154-BF4D-4340-8839-2B5C14670FD1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відшукування промінів серед інших геометричних фігур, відшукування об'єктів, що нагадують промінь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6215FAB2-0FE3-4FBC-9899-AA6F568D9413}" type="parTrans" cxnId="{94E0D692-3FED-4E8E-B100-80EEE05A1D23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CCD1F68-9740-40EC-9A7F-280E89AC1B9E}" type="sibTrans" cxnId="{94E0D692-3FED-4E8E-B100-80EEE05A1D23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6589BC1B-71E6-4B29-9772-B599EBE3F90B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Властивості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D39D968E-E1D5-475B-8272-90E75FE99B05}" type="parTrans" cxnId="{A10439F0-63F4-4867-849A-12938AE19CC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0F6F9B72-589D-4C42-AF5B-C77738AE085D}" type="sibTrans" cxnId="{A10439F0-63F4-4867-849A-12938AE19CC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343D6CF-5F70-40DF-A159-B77EAAB4D656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 має початок, але не має кінця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97193293-5BB6-498E-BCF0-D03EE9EFE084}" type="parTrans" cxnId="{0064F5B5-8673-4FB0-8549-E48AE1FD102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61C7CD6-4CD8-4658-BC97-311B2A6D9C5E}" type="sibTrans" cxnId="{0064F5B5-8673-4FB0-8549-E48AE1FD102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51E5EBA-C5B6-4BB4-B424-E7ED5E9C7AC0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2400" b="1" i="0" dirty="0" err="1" smtClean="0">
              <a:latin typeface="Times New Roman" pitchFamily="18" charset="0"/>
              <a:cs typeface="Times New Roman" pitchFamily="18" charset="0"/>
            </a:rPr>
            <a:t>Зображення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352057B0-5E5C-4887-A94F-CB30FCBEB72E}" type="parTrans" cxnId="{C2AA78AB-BFF9-4938-95D8-28F2086D9F1E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443D826E-372A-42C6-A7EA-43A1FFE89FCA}" type="sibTrans" cxnId="{C2AA78AB-BFF9-4938-95D8-28F2086D9F1E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E7D346DF-8DCA-4079-A5B6-073D4D35752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ставимо точку, прикладаємо до неї лінійку і по її верхньому краю, починаючи з точки, проводимо лінію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EC9944C4-0091-40E8-9514-E6CADE4CF703}" type="parTrans" cxnId="{8B2067E3-ED6A-454A-96F2-BC8F9151A4B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63E07ED2-014D-4E62-9303-BA8B605CC3EF}" type="sibTrans" cxnId="{8B2067E3-ED6A-454A-96F2-BC8F9151A4B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DE1A162C-4B30-4446-9A6C-0085083DE019}" type="pres">
      <dgm:prSet presAssocID="{5851A121-B32C-4A0F-B8A0-3D01484D42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01A9D-A35A-4671-B2E1-F1F45FD11619}" type="pres">
      <dgm:prSet presAssocID="{DF435D8B-1122-4C55-B279-0254CABBC9D5}" presName="linNode" presStyleCnt="0"/>
      <dgm:spPr/>
      <dgm:t>
        <a:bodyPr/>
        <a:lstStyle/>
        <a:p>
          <a:endParaRPr lang="ru-RU"/>
        </a:p>
      </dgm:t>
    </dgm:pt>
    <dgm:pt modelId="{1CD1C1E5-DAAB-49C7-B049-BEAEBC8DF673}" type="pres">
      <dgm:prSet presAssocID="{DF435D8B-1122-4C55-B279-0254CABBC9D5}" presName="parentShp" presStyleLbl="node1" presStyleIdx="0" presStyleCnt="5" custLinFactNeighborY="3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D74C2-8A69-4986-BC1D-B5FC5A704C07}" type="pres">
      <dgm:prSet presAssocID="{DF435D8B-1122-4C55-B279-0254CABBC9D5}" presName="childShp" presStyleLbl="bgAccFollowNode1" presStyleIdx="0" presStyleCnt="5" custScaleY="126454" custLinFactNeighborY="3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5E40A-9D24-452B-B3D5-AE3944372FF9}" type="pres">
      <dgm:prSet presAssocID="{4FDEA339-EEB5-479E-9262-3BDBB69F442E}" presName="spacing" presStyleCnt="0"/>
      <dgm:spPr/>
      <dgm:t>
        <a:bodyPr/>
        <a:lstStyle/>
        <a:p>
          <a:endParaRPr lang="ru-RU"/>
        </a:p>
      </dgm:t>
    </dgm:pt>
    <dgm:pt modelId="{23058E28-8EBA-482F-AA63-1C4A053740E8}" type="pres">
      <dgm:prSet presAssocID="{12E5E81E-0CB7-4030-90F7-1D4F24539CB5}" presName="linNode" presStyleCnt="0"/>
      <dgm:spPr/>
      <dgm:t>
        <a:bodyPr/>
        <a:lstStyle/>
        <a:p>
          <a:endParaRPr lang="ru-RU"/>
        </a:p>
      </dgm:t>
    </dgm:pt>
    <dgm:pt modelId="{BB8F2DF2-7460-453D-AD75-F2CD51E16362}" type="pres">
      <dgm:prSet presAssocID="{12E5E81E-0CB7-4030-90F7-1D4F24539CB5}" presName="parentShp" presStyleLbl="node1" presStyleIdx="1" presStyleCnt="5" custLinFactNeighborY="29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2F3D0-D447-4A15-9A35-61E410A290C4}" type="pres">
      <dgm:prSet presAssocID="{12E5E81E-0CB7-4030-90F7-1D4F24539CB5}" presName="childShp" presStyleLbl="bgAccFollowNode1" presStyleIdx="1" presStyleCnt="5" custLinFactNeighborY="29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4DCC2-3E47-4889-9DFA-694FD5477AA0}" type="pres">
      <dgm:prSet presAssocID="{C120EFF4-75B3-463A-ADFB-C7EA08761ADC}" presName="spacing" presStyleCnt="0"/>
      <dgm:spPr/>
      <dgm:t>
        <a:bodyPr/>
        <a:lstStyle/>
        <a:p>
          <a:endParaRPr lang="ru-RU"/>
        </a:p>
      </dgm:t>
    </dgm:pt>
    <dgm:pt modelId="{C08DC61D-7728-4E36-902C-9D3DA1D9C65C}" type="pres">
      <dgm:prSet presAssocID="{6589BC1B-71E6-4B29-9772-B599EBE3F90B}" presName="linNode" presStyleCnt="0"/>
      <dgm:spPr/>
      <dgm:t>
        <a:bodyPr/>
        <a:lstStyle/>
        <a:p>
          <a:endParaRPr lang="ru-RU"/>
        </a:p>
      </dgm:t>
    </dgm:pt>
    <dgm:pt modelId="{3C936539-31D0-4B52-8EF7-4CCA8531C6B4}" type="pres">
      <dgm:prSet presAssocID="{6589BC1B-71E6-4B29-9772-B599EBE3F90B}" presName="parentShp" presStyleLbl="node1" presStyleIdx="2" presStyleCnt="5" custLinFactNeighborY="33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73C2B-5222-4858-8324-DF7BF528B087}" type="pres">
      <dgm:prSet presAssocID="{6589BC1B-71E6-4B29-9772-B599EBE3F90B}" presName="childShp" presStyleLbl="bgAccFollowNode1" presStyleIdx="2" presStyleCnt="5" custLinFactNeighborY="33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716D-2FA9-4CF4-A3BD-C0FA49ACE8FC}" type="pres">
      <dgm:prSet presAssocID="{0F6F9B72-589D-4C42-AF5B-C77738AE085D}" presName="spacing" presStyleCnt="0"/>
      <dgm:spPr/>
      <dgm:t>
        <a:bodyPr/>
        <a:lstStyle/>
        <a:p>
          <a:endParaRPr lang="ru-RU"/>
        </a:p>
      </dgm:t>
    </dgm:pt>
    <dgm:pt modelId="{EF015801-8AD7-4DF6-9531-72C24C6F9297}" type="pres">
      <dgm:prSet presAssocID="{BE638495-C457-4210-A5D5-67372FD4C68E}" presName="linNode" presStyleCnt="0"/>
      <dgm:spPr/>
      <dgm:t>
        <a:bodyPr/>
        <a:lstStyle/>
        <a:p>
          <a:endParaRPr lang="ru-RU"/>
        </a:p>
      </dgm:t>
    </dgm:pt>
    <dgm:pt modelId="{61EE5C29-C640-4396-B5F7-C735C7C7141C}" type="pres">
      <dgm:prSet presAssocID="{BE638495-C457-4210-A5D5-67372FD4C68E}" presName="parentShp" presStyleLbl="node1" presStyleIdx="3" presStyleCnt="5" custLinFactNeighborY="2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E346C-9842-4B1A-A443-0022FC676975}" type="pres">
      <dgm:prSet presAssocID="{BE638495-C457-4210-A5D5-67372FD4C68E}" presName="childShp" presStyleLbl="bgAccFollowNode1" presStyleIdx="3" presStyleCnt="5" custScaleY="127550" custLinFactNeighborY="2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793A2-34CB-4EBC-9D83-0085B6CC3245}" type="pres">
      <dgm:prSet presAssocID="{514381EF-F123-4529-97AC-82964A9A2F86}" presName="spacing" presStyleCnt="0"/>
      <dgm:spPr/>
      <dgm:t>
        <a:bodyPr/>
        <a:lstStyle/>
        <a:p>
          <a:endParaRPr lang="ru-RU"/>
        </a:p>
      </dgm:t>
    </dgm:pt>
    <dgm:pt modelId="{30AFB3D3-3B2D-4B40-9B40-D95ACA760F61}" type="pres">
      <dgm:prSet presAssocID="{851E5EBA-C5B6-4BB4-B424-E7ED5E9C7AC0}" presName="linNode" presStyleCnt="0"/>
      <dgm:spPr/>
      <dgm:t>
        <a:bodyPr/>
        <a:lstStyle/>
        <a:p>
          <a:endParaRPr lang="ru-RU"/>
        </a:p>
      </dgm:t>
    </dgm:pt>
    <dgm:pt modelId="{FC132009-2223-4D3B-A149-65C266307843}" type="pres">
      <dgm:prSet presAssocID="{851E5EBA-C5B6-4BB4-B424-E7ED5E9C7AC0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3D6FE-1E29-4C54-9EFB-6539E7BDD327}" type="pres">
      <dgm:prSet presAssocID="{851E5EBA-C5B6-4BB4-B424-E7ED5E9C7AC0}" presName="childShp" presStyleLbl="bgAccFollowNode1" presStyleIdx="4" presStyleCnt="5" custScaleY="159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0C02D-72F8-4960-8941-E0020AE40FC6}" type="presOf" srcId="{5343D6CF-5F70-40DF-A159-B77EAAB4D656}" destId="{28B73C2B-5222-4858-8324-DF7BF528B087}" srcOrd="0" destOrd="0" presId="urn:microsoft.com/office/officeart/2005/8/layout/vList6"/>
    <dgm:cxn modelId="{E8AC0CD0-1059-4CC8-8861-112536AC62B7}" srcId="{5851A121-B32C-4A0F-B8A0-3D01484D42F6}" destId="{BE638495-C457-4210-A5D5-67372FD4C68E}" srcOrd="3" destOrd="0" parTransId="{0FC12977-45C1-4033-8A52-A20674052D39}" sibTransId="{514381EF-F123-4529-97AC-82964A9A2F86}"/>
    <dgm:cxn modelId="{0064F5B5-8673-4FB0-8549-E48AE1FD1021}" srcId="{6589BC1B-71E6-4B29-9772-B599EBE3F90B}" destId="{5343D6CF-5F70-40DF-A159-B77EAAB4D656}" srcOrd="0" destOrd="0" parTransId="{97193293-5BB6-498E-BCF0-D03EE9EFE084}" sibTransId="{861C7CD6-4CD8-4658-BC97-311B2A6D9C5E}"/>
    <dgm:cxn modelId="{E4BFF2B2-4455-4FC9-9F59-DF3038ABA34E}" type="presOf" srcId="{987C156D-A15F-4AF3-AD69-E1C430B96E34}" destId="{7FCD74C2-8A69-4986-BC1D-B5FC5A704C07}" srcOrd="0" destOrd="0" presId="urn:microsoft.com/office/officeart/2005/8/layout/vList6"/>
    <dgm:cxn modelId="{8E54CCD4-9ACD-445F-BDDE-B50EECFB71FE}" type="presOf" srcId="{E7D346DF-8DCA-4079-A5B6-073D4D357525}" destId="{DE73D6FE-1E29-4C54-9EFB-6539E7BDD327}" srcOrd="0" destOrd="0" presId="urn:microsoft.com/office/officeart/2005/8/layout/vList6"/>
    <dgm:cxn modelId="{7B427D72-F630-4278-BEBF-1B89F08631D9}" srcId="{5851A121-B32C-4A0F-B8A0-3D01484D42F6}" destId="{12E5E81E-0CB7-4030-90F7-1D4F24539CB5}" srcOrd="1" destOrd="0" parTransId="{E9DE4A07-1F9B-4E7A-A75C-E927F91D841F}" sibTransId="{C120EFF4-75B3-463A-ADFB-C7EA08761ADC}"/>
    <dgm:cxn modelId="{ACE8E846-353D-4EEF-8C05-975A14DF98BD}" srcId="{DF435D8B-1122-4C55-B279-0254CABBC9D5}" destId="{987C156D-A15F-4AF3-AD69-E1C430B96E34}" srcOrd="0" destOrd="0" parTransId="{1AB58963-E52C-4174-8D72-7D8BE4FADD0A}" sibTransId="{8931397C-EDA4-42F1-B27C-C14669737478}"/>
    <dgm:cxn modelId="{AB844949-D271-4316-B178-445B21266305}" type="presOf" srcId="{DF435D8B-1122-4C55-B279-0254CABBC9D5}" destId="{1CD1C1E5-DAAB-49C7-B049-BEAEBC8DF673}" srcOrd="0" destOrd="0" presId="urn:microsoft.com/office/officeart/2005/8/layout/vList6"/>
    <dgm:cxn modelId="{5BFFEE20-2827-4E20-B3BA-41A4DD53E926}" type="presOf" srcId="{851E5EBA-C5B6-4BB4-B424-E7ED5E9C7AC0}" destId="{FC132009-2223-4D3B-A149-65C266307843}" srcOrd="0" destOrd="0" presId="urn:microsoft.com/office/officeart/2005/8/layout/vList6"/>
    <dgm:cxn modelId="{A10439F0-63F4-4867-849A-12938AE19CC4}" srcId="{5851A121-B32C-4A0F-B8A0-3D01484D42F6}" destId="{6589BC1B-71E6-4B29-9772-B599EBE3F90B}" srcOrd="2" destOrd="0" parTransId="{D39D968E-E1D5-475B-8272-90E75FE99B05}" sibTransId="{0F6F9B72-589D-4C42-AF5B-C77738AE085D}"/>
    <dgm:cxn modelId="{C27E9A72-8A90-436E-9EC1-ADE91CE5A958}" srcId="{5851A121-B32C-4A0F-B8A0-3D01484D42F6}" destId="{DF435D8B-1122-4C55-B279-0254CABBC9D5}" srcOrd="0" destOrd="0" parTransId="{FABA8122-43F8-46EF-88F8-C6778F85DEF0}" sibTransId="{4FDEA339-EEB5-479E-9262-3BDBB69F442E}"/>
    <dgm:cxn modelId="{BF415D6B-707F-4C65-92E6-F7A50C50F6A1}" type="presOf" srcId="{12E5E81E-0CB7-4030-90F7-1D4F24539CB5}" destId="{BB8F2DF2-7460-453D-AD75-F2CD51E16362}" srcOrd="0" destOrd="0" presId="urn:microsoft.com/office/officeart/2005/8/layout/vList6"/>
    <dgm:cxn modelId="{92FE650A-5384-45C7-8345-F124FF0EFFEE}" type="presOf" srcId="{9231F3B3-69AD-44B1-B68F-AA843048482E}" destId="{7B92F3D0-D447-4A15-9A35-61E410A290C4}" srcOrd="0" destOrd="0" presId="urn:microsoft.com/office/officeart/2005/8/layout/vList6"/>
    <dgm:cxn modelId="{A6CDEA9A-D6D5-4B63-9D8A-1D587B17D895}" type="presOf" srcId="{6589BC1B-71E6-4B29-9772-B599EBE3F90B}" destId="{3C936539-31D0-4B52-8EF7-4CCA8531C6B4}" srcOrd="0" destOrd="0" presId="urn:microsoft.com/office/officeart/2005/8/layout/vList6"/>
    <dgm:cxn modelId="{D837744D-F2AD-441A-9E9A-12EFAA83E8CD}" type="presOf" srcId="{BE638495-C457-4210-A5D5-67372FD4C68E}" destId="{61EE5C29-C640-4396-B5F7-C735C7C7141C}" srcOrd="0" destOrd="0" presId="urn:microsoft.com/office/officeart/2005/8/layout/vList6"/>
    <dgm:cxn modelId="{1C0F1B18-7B36-45E4-9516-87E75AEE9624}" type="presOf" srcId="{5851A121-B32C-4A0F-B8A0-3D01484D42F6}" destId="{DE1A162C-4B30-4446-9A6C-0085083DE019}" srcOrd="0" destOrd="0" presId="urn:microsoft.com/office/officeart/2005/8/layout/vList6"/>
    <dgm:cxn modelId="{C2AA78AB-BFF9-4938-95D8-28F2086D9F1E}" srcId="{5851A121-B32C-4A0F-B8A0-3D01484D42F6}" destId="{851E5EBA-C5B6-4BB4-B424-E7ED5E9C7AC0}" srcOrd="4" destOrd="0" parTransId="{352057B0-5E5C-4887-A94F-CB30FCBEB72E}" sibTransId="{443D826E-372A-42C6-A7EA-43A1FFE89FCA}"/>
    <dgm:cxn modelId="{94E0D692-3FED-4E8E-B100-80EEE05A1D23}" srcId="{BE638495-C457-4210-A5D5-67372FD4C68E}" destId="{A643C154-BF4D-4340-8839-2B5C14670FD1}" srcOrd="0" destOrd="0" parTransId="{6215FAB2-0FE3-4FBC-9899-AA6F568D9413}" sibTransId="{9CCD1F68-9740-40EC-9A7F-280E89AC1B9E}"/>
    <dgm:cxn modelId="{87DE6743-2377-49D3-B72D-BC1D3E47D141}" srcId="{12E5E81E-0CB7-4030-90F7-1D4F24539CB5}" destId="{9231F3B3-69AD-44B1-B68F-AA843048482E}" srcOrd="0" destOrd="0" parTransId="{7A553561-08AA-412C-A61B-C15B86525B33}" sibTransId="{88E618ED-930D-4AE7-8C6F-8E50C1B3E1E7}"/>
    <dgm:cxn modelId="{340E805D-EB2C-48BD-8858-8888FFA4132A}" type="presOf" srcId="{A643C154-BF4D-4340-8839-2B5C14670FD1}" destId="{1DCE346C-9842-4B1A-A443-0022FC676975}" srcOrd="0" destOrd="0" presId="urn:microsoft.com/office/officeart/2005/8/layout/vList6"/>
    <dgm:cxn modelId="{8B2067E3-ED6A-454A-96F2-BC8F9151A4B4}" srcId="{851E5EBA-C5B6-4BB4-B424-E7ED5E9C7AC0}" destId="{E7D346DF-8DCA-4079-A5B6-073D4D357525}" srcOrd="0" destOrd="0" parTransId="{EC9944C4-0091-40E8-9514-E6CADE4CF703}" sibTransId="{63E07ED2-014D-4E62-9303-BA8B605CC3EF}"/>
    <dgm:cxn modelId="{FC621EBD-A72D-4650-B811-049B4F09BBFD}" type="presParOf" srcId="{DE1A162C-4B30-4446-9A6C-0085083DE019}" destId="{35101A9D-A35A-4671-B2E1-F1F45FD11619}" srcOrd="0" destOrd="0" presId="urn:microsoft.com/office/officeart/2005/8/layout/vList6"/>
    <dgm:cxn modelId="{AD8120AE-B071-4A7D-8956-F2A6FCCA1C77}" type="presParOf" srcId="{35101A9D-A35A-4671-B2E1-F1F45FD11619}" destId="{1CD1C1E5-DAAB-49C7-B049-BEAEBC8DF673}" srcOrd="0" destOrd="0" presId="urn:microsoft.com/office/officeart/2005/8/layout/vList6"/>
    <dgm:cxn modelId="{2C82A215-64E9-4F5B-A380-6F71D2375AE9}" type="presParOf" srcId="{35101A9D-A35A-4671-B2E1-F1F45FD11619}" destId="{7FCD74C2-8A69-4986-BC1D-B5FC5A704C07}" srcOrd="1" destOrd="0" presId="urn:microsoft.com/office/officeart/2005/8/layout/vList6"/>
    <dgm:cxn modelId="{A923A200-2F5D-4B16-B90D-B1AFFC97603A}" type="presParOf" srcId="{DE1A162C-4B30-4446-9A6C-0085083DE019}" destId="{1875E40A-9D24-452B-B3D5-AE3944372FF9}" srcOrd="1" destOrd="0" presId="urn:microsoft.com/office/officeart/2005/8/layout/vList6"/>
    <dgm:cxn modelId="{CA59F460-E1F6-4637-93DB-3582AAECDE37}" type="presParOf" srcId="{DE1A162C-4B30-4446-9A6C-0085083DE019}" destId="{23058E28-8EBA-482F-AA63-1C4A053740E8}" srcOrd="2" destOrd="0" presId="urn:microsoft.com/office/officeart/2005/8/layout/vList6"/>
    <dgm:cxn modelId="{947FB136-5FD7-4C95-BE19-BDDC1FA16C5C}" type="presParOf" srcId="{23058E28-8EBA-482F-AA63-1C4A053740E8}" destId="{BB8F2DF2-7460-453D-AD75-F2CD51E16362}" srcOrd="0" destOrd="0" presId="urn:microsoft.com/office/officeart/2005/8/layout/vList6"/>
    <dgm:cxn modelId="{88D490C8-B029-418E-B205-38F7CEC7C04A}" type="presParOf" srcId="{23058E28-8EBA-482F-AA63-1C4A053740E8}" destId="{7B92F3D0-D447-4A15-9A35-61E410A290C4}" srcOrd="1" destOrd="0" presId="urn:microsoft.com/office/officeart/2005/8/layout/vList6"/>
    <dgm:cxn modelId="{325497EF-AE5A-4179-830C-3989868898E5}" type="presParOf" srcId="{DE1A162C-4B30-4446-9A6C-0085083DE019}" destId="{DD44DCC2-3E47-4889-9DFA-694FD5477AA0}" srcOrd="3" destOrd="0" presId="urn:microsoft.com/office/officeart/2005/8/layout/vList6"/>
    <dgm:cxn modelId="{D9BA08D3-B456-4CA1-8CD0-4CC34E09727F}" type="presParOf" srcId="{DE1A162C-4B30-4446-9A6C-0085083DE019}" destId="{C08DC61D-7728-4E36-902C-9D3DA1D9C65C}" srcOrd="4" destOrd="0" presId="urn:microsoft.com/office/officeart/2005/8/layout/vList6"/>
    <dgm:cxn modelId="{3B78153B-64D5-4E6D-B2E8-7FA633BE76BD}" type="presParOf" srcId="{C08DC61D-7728-4E36-902C-9D3DA1D9C65C}" destId="{3C936539-31D0-4B52-8EF7-4CCA8531C6B4}" srcOrd="0" destOrd="0" presId="urn:microsoft.com/office/officeart/2005/8/layout/vList6"/>
    <dgm:cxn modelId="{6AA51BC7-64D1-41BF-BB69-3648A433B350}" type="presParOf" srcId="{C08DC61D-7728-4E36-902C-9D3DA1D9C65C}" destId="{28B73C2B-5222-4858-8324-DF7BF528B087}" srcOrd="1" destOrd="0" presId="urn:microsoft.com/office/officeart/2005/8/layout/vList6"/>
    <dgm:cxn modelId="{DC1B3A04-1DCD-4018-AFB1-D97A2BE4161A}" type="presParOf" srcId="{DE1A162C-4B30-4446-9A6C-0085083DE019}" destId="{2F16716D-2FA9-4CF4-A3BD-C0FA49ACE8FC}" srcOrd="5" destOrd="0" presId="urn:microsoft.com/office/officeart/2005/8/layout/vList6"/>
    <dgm:cxn modelId="{73978BF3-1628-47A0-BC6F-A4E259496EEB}" type="presParOf" srcId="{DE1A162C-4B30-4446-9A6C-0085083DE019}" destId="{EF015801-8AD7-4DF6-9531-72C24C6F9297}" srcOrd="6" destOrd="0" presId="urn:microsoft.com/office/officeart/2005/8/layout/vList6"/>
    <dgm:cxn modelId="{9CA1070C-9B01-4FE1-B0D5-16CCC0088A95}" type="presParOf" srcId="{EF015801-8AD7-4DF6-9531-72C24C6F9297}" destId="{61EE5C29-C640-4396-B5F7-C735C7C7141C}" srcOrd="0" destOrd="0" presId="urn:microsoft.com/office/officeart/2005/8/layout/vList6"/>
    <dgm:cxn modelId="{BFFEF5B3-E635-4B42-B4DB-AD7966190E2D}" type="presParOf" srcId="{EF015801-8AD7-4DF6-9531-72C24C6F9297}" destId="{1DCE346C-9842-4B1A-A443-0022FC676975}" srcOrd="1" destOrd="0" presId="urn:microsoft.com/office/officeart/2005/8/layout/vList6"/>
    <dgm:cxn modelId="{FEFC2080-4612-4F98-BC1D-DF2FA7AD2BAD}" type="presParOf" srcId="{DE1A162C-4B30-4446-9A6C-0085083DE019}" destId="{280793A2-34CB-4EBC-9D83-0085B6CC3245}" srcOrd="7" destOrd="0" presId="urn:microsoft.com/office/officeart/2005/8/layout/vList6"/>
    <dgm:cxn modelId="{771295E0-4350-49B1-A86F-0324641C3B80}" type="presParOf" srcId="{DE1A162C-4B30-4446-9A6C-0085083DE019}" destId="{30AFB3D3-3B2D-4B40-9B40-D95ACA760F61}" srcOrd="8" destOrd="0" presId="urn:microsoft.com/office/officeart/2005/8/layout/vList6"/>
    <dgm:cxn modelId="{B5250A27-B6E8-4415-98F8-063D124BF7A4}" type="presParOf" srcId="{30AFB3D3-3B2D-4B40-9B40-D95ACA760F61}" destId="{FC132009-2223-4D3B-A149-65C266307843}" srcOrd="0" destOrd="0" presId="urn:microsoft.com/office/officeart/2005/8/layout/vList6"/>
    <dgm:cxn modelId="{01066829-933D-417A-B654-CCD1E6528C80}" type="presParOf" srcId="{30AFB3D3-3B2D-4B40-9B40-D95ACA760F61}" destId="{DE73D6FE-1E29-4C54-9EFB-6539E7BDD327}" srcOrd="1" destOrd="0" presId="urn:microsoft.com/office/officeart/2005/8/layout/v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51A121-B32C-4A0F-B8A0-3D01484D42F6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435D8B-1122-4C55-B279-0254CABBC9D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Отримання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FABA8122-43F8-46EF-88F8-C6778F85DEF0}" type="parTrans" cxnId="{C27E9A72-8A90-436E-9EC1-ADE91CE5A95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4FDEA339-EEB5-479E-9262-3BDBB69F442E}" type="sibTrans" cxnId="{C27E9A72-8A90-436E-9EC1-ADE91CE5A958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87C156D-A15F-4AF3-AD69-E1C430B96E34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на прямій ставимо дві точки і аналізуємо одержану частину прямої лінії, що обмежена двома точками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1AB58963-E52C-4174-8D72-7D8BE4FADD0A}" type="parTrans" cxnId="{ACE8E846-353D-4EEF-8C05-975A14DF98BD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931397C-EDA4-42F1-B27C-C14669737478}" type="sibTrans" cxnId="{ACE8E846-353D-4EEF-8C05-975A14DF98BD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12E5E81E-0CB7-4030-90F7-1D4F24539CB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Ілюстрація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E9DE4A07-1F9B-4E7A-A75C-E927F91D841F}" type="parTrans" cxnId="{7B427D72-F630-4278-BEBF-1B89F08631D9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C120EFF4-75B3-463A-ADFB-C7EA08761ADC}" type="sibTrans" cxnId="{7B427D72-F630-4278-BEBF-1B89F08631D9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231F3B3-69AD-44B1-B68F-AA843048482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палички, лінійка, ручка тощо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A553561-08AA-412C-A61B-C15B86525B33}" type="parTrans" cxnId="{87DE6743-2377-49D3-B72D-BC1D3E47D14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8E618ED-930D-4AE7-8C6F-8E50C1B3E1E7}" type="sibTrans" cxnId="{87DE6743-2377-49D3-B72D-BC1D3E47D14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BE638495-C457-4210-A5D5-67372FD4C68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Виділення </a:t>
          </a:r>
          <a:r>
            <a:rPr lang="uk-UA" sz="2400" b="1" i="0" dirty="0" err="1" smtClean="0">
              <a:latin typeface="Times New Roman" pitchFamily="18" charset="0"/>
              <a:cs typeface="Times New Roman" pitchFamily="18" charset="0"/>
            </a:rPr>
            <a:t>вивчаємої</a:t>
          </a: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 фігури із множини інших фігур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0FC12977-45C1-4033-8A52-A20674052D39}" type="parTrans" cxnId="{E8AC0CD0-1059-4CC8-8861-112536AC62B7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14381EF-F123-4529-97AC-82964A9A2F86}" type="sibTrans" cxnId="{E8AC0CD0-1059-4CC8-8861-112536AC62B7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A643C154-BF4D-4340-8839-2B5C14670FD1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відшукування відрізків серед інших геометричних фігур, відшукування об'єктів, що нагадують відрізок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6215FAB2-0FE3-4FBC-9899-AA6F568D9413}" type="parTrans" cxnId="{94E0D692-3FED-4E8E-B100-80EEE05A1D23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9CCD1F68-9740-40EC-9A7F-280E89AC1B9E}" type="sibTrans" cxnId="{94E0D692-3FED-4E8E-B100-80EEE05A1D23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6589BC1B-71E6-4B29-9772-B599EBE3F90B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1" i="0" dirty="0" smtClean="0">
              <a:latin typeface="Times New Roman" pitchFamily="18" charset="0"/>
              <a:cs typeface="Times New Roman" pitchFamily="18" charset="0"/>
            </a:rPr>
            <a:t>Властивості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D39D968E-E1D5-475B-8272-90E75FE99B05}" type="parTrans" cxnId="{A10439F0-63F4-4867-849A-12938AE19CC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0F6F9B72-589D-4C42-AF5B-C77738AE085D}" type="sibTrans" cxnId="{A10439F0-63F4-4867-849A-12938AE19CC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5343D6CF-5F70-40DF-A159-B77EAAB4D656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 має початок і має кінець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97193293-5BB6-498E-BCF0-D03EE9EFE084}" type="parTrans" cxnId="{0064F5B5-8673-4FB0-8549-E48AE1FD102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61C7CD6-4CD8-4658-BC97-311B2A6D9C5E}" type="sibTrans" cxnId="{0064F5B5-8673-4FB0-8549-E48AE1FD1021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851E5EBA-C5B6-4BB4-B424-E7ED5E9C7AC0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2400" b="1" i="0" dirty="0" err="1" smtClean="0">
              <a:latin typeface="Times New Roman" pitchFamily="18" charset="0"/>
              <a:cs typeface="Times New Roman" pitchFamily="18" charset="0"/>
            </a:rPr>
            <a:t>Зображення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352057B0-5E5C-4887-A94F-CB30FCBEB72E}" type="parTrans" cxnId="{C2AA78AB-BFF9-4938-95D8-28F2086D9F1E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443D826E-372A-42C6-A7EA-43A1FFE89FCA}" type="sibTrans" cxnId="{C2AA78AB-BFF9-4938-95D8-28F2086D9F1E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E7D346DF-8DCA-4079-A5B6-073D4D357525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ставимо дві точки, прикладаємо до них лінійку і по її верхньому краю, з'єднуємо точки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EC9944C4-0091-40E8-9514-E6CADE4CF703}" type="parTrans" cxnId="{8B2067E3-ED6A-454A-96F2-BC8F9151A4B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63E07ED2-014D-4E62-9303-BA8B605CC3EF}" type="sibTrans" cxnId="{8B2067E3-ED6A-454A-96F2-BC8F9151A4B4}">
      <dgm:prSet/>
      <dgm:spPr/>
      <dgm:t>
        <a:bodyPr/>
        <a:lstStyle/>
        <a:p>
          <a:pPr>
            <a:lnSpc>
              <a:spcPct val="80000"/>
            </a:lnSpc>
          </a:pPr>
          <a:endParaRPr lang="ru-RU"/>
        </a:p>
      </dgm:t>
    </dgm:pt>
    <dgm:pt modelId="{DE1A162C-4B30-4446-9A6C-0085083DE019}" type="pres">
      <dgm:prSet presAssocID="{5851A121-B32C-4A0F-B8A0-3D01484D42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01A9D-A35A-4671-B2E1-F1F45FD11619}" type="pres">
      <dgm:prSet presAssocID="{DF435D8B-1122-4C55-B279-0254CABBC9D5}" presName="linNode" presStyleCnt="0"/>
      <dgm:spPr/>
      <dgm:t>
        <a:bodyPr/>
        <a:lstStyle/>
        <a:p>
          <a:endParaRPr lang="ru-RU"/>
        </a:p>
      </dgm:t>
    </dgm:pt>
    <dgm:pt modelId="{1CD1C1E5-DAAB-49C7-B049-BEAEBC8DF673}" type="pres">
      <dgm:prSet presAssocID="{DF435D8B-1122-4C55-B279-0254CABBC9D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D74C2-8A69-4986-BC1D-B5FC5A704C07}" type="pres">
      <dgm:prSet presAssocID="{DF435D8B-1122-4C55-B279-0254CABBC9D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5E40A-9D24-452B-B3D5-AE3944372FF9}" type="pres">
      <dgm:prSet presAssocID="{4FDEA339-EEB5-479E-9262-3BDBB69F442E}" presName="spacing" presStyleCnt="0"/>
      <dgm:spPr/>
      <dgm:t>
        <a:bodyPr/>
        <a:lstStyle/>
        <a:p>
          <a:endParaRPr lang="ru-RU"/>
        </a:p>
      </dgm:t>
    </dgm:pt>
    <dgm:pt modelId="{23058E28-8EBA-482F-AA63-1C4A053740E8}" type="pres">
      <dgm:prSet presAssocID="{12E5E81E-0CB7-4030-90F7-1D4F24539CB5}" presName="linNode" presStyleCnt="0"/>
      <dgm:spPr/>
      <dgm:t>
        <a:bodyPr/>
        <a:lstStyle/>
        <a:p>
          <a:endParaRPr lang="ru-RU"/>
        </a:p>
      </dgm:t>
    </dgm:pt>
    <dgm:pt modelId="{BB8F2DF2-7460-453D-AD75-F2CD51E16362}" type="pres">
      <dgm:prSet presAssocID="{12E5E81E-0CB7-4030-90F7-1D4F24539CB5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2F3D0-D447-4A15-9A35-61E410A290C4}" type="pres">
      <dgm:prSet presAssocID="{12E5E81E-0CB7-4030-90F7-1D4F24539CB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4DCC2-3E47-4889-9DFA-694FD5477AA0}" type="pres">
      <dgm:prSet presAssocID="{C120EFF4-75B3-463A-ADFB-C7EA08761ADC}" presName="spacing" presStyleCnt="0"/>
      <dgm:spPr/>
      <dgm:t>
        <a:bodyPr/>
        <a:lstStyle/>
        <a:p>
          <a:endParaRPr lang="ru-RU"/>
        </a:p>
      </dgm:t>
    </dgm:pt>
    <dgm:pt modelId="{C08DC61D-7728-4E36-902C-9D3DA1D9C65C}" type="pres">
      <dgm:prSet presAssocID="{6589BC1B-71E6-4B29-9772-B599EBE3F90B}" presName="linNode" presStyleCnt="0"/>
      <dgm:spPr/>
      <dgm:t>
        <a:bodyPr/>
        <a:lstStyle/>
        <a:p>
          <a:endParaRPr lang="ru-RU"/>
        </a:p>
      </dgm:t>
    </dgm:pt>
    <dgm:pt modelId="{3C936539-31D0-4B52-8EF7-4CCA8531C6B4}" type="pres">
      <dgm:prSet presAssocID="{6589BC1B-71E6-4B29-9772-B599EBE3F90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73C2B-5222-4858-8324-DF7BF528B087}" type="pres">
      <dgm:prSet presAssocID="{6589BC1B-71E6-4B29-9772-B599EBE3F90B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716D-2FA9-4CF4-A3BD-C0FA49ACE8FC}" type="pres">
      <dgm:prSet presAssocID="{0F6F9B72-589D-4C42-AF5B-C77738AE085D}" presName="spacing" presStyleCnt="0"/>
      <dgm:spPr/>
      <dgm:t>
        <a:bodyPr/>
        <a:lstStyle/>
        <a:p>
          <a:endParaRPr lang="ru-RU"/>
        </a:p>
      </dgm:t>
    </dgm:pt>
    <dgm:pt modelId="{EF015801-8AD7-4DF6-9531-72C24C6F9297}" type="pres">
      <dgm:prSet presAssocID="{BE638495-C457-4210-A5D5-67372FD4C68E}" presName="linNode" presStyleCnt="0"/>
      <dgm:spPr/>
      <dgm:t>
        <a:bodyPr/>
        <a:lstStyle/>
        <a:p>
          <a:endParaRPr lang="ru-RU"/>
        </a:p>
      </dgm:t>
    </dgm:pt>
    <dgm:pt modelId="{61EE5C29-C640-4396-B5F7-C735C7C7141C}" type="pres">
      <dgm:prSet presAssocID="{BE638495-C457-4210-A5D5-67372FD4C68E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E346C-9842-4B1A-A443-0022FC676975}" type="pres">
      <dgm:prSet presAssocID="{BE638495-C457-4210-A5D5-67372FD4C68E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793A2-34CB-4EBC-9D83-0085B6CC3245}" type="pres">
      <dgm:prSet presAssocID="{514381EF-F123-4529-97AC-82964A9A2F86}" presName="spacing" presStyleCnt="0"/>
      <dgm:spPr/>
      <dgm:t>
        <a:bodyPr/>
        <a:lstStyle/>
        <a:p>
          <a:endParaRPr lang="ru-RU"/>
        </a:p>
      </dgm:t>
    </dgm:pt>
    <dgm:pt modelId="{30AFB3D3-3B2D-4B40-9B40-D95ACA760F61}" type="pres">
      <dgm:prSet presAssocID="{851E5EBA-C5B6-4BB4-B424-E7ED5E9C7AC0}" presName="linNode" presStyleCnt="0"/>
      <dgm:spPr/>
      <dgm:t>
        <a:bodyPr/>
        <a:lstStyle/>
        <a:p>
          <a:endParaRPr lang="ru-RU"/>
        </a:p>
      </dgm:t>
    </dgm:pt>
    <dgm:pt modelId="{FC132009-2223-4D3B-A149-65C266307843}" type="pres">
      <dgm:prSet presAssocID="{851E5EBA-C5B6-4BB4-B424-E7ED5E9C7AC0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3D6FE-1E29-4C54-9EFB-6539E7BDD327}" type="pres">
      <dgm:prSet presAssocID="{851E5EBA-C5B6-4BB4-B424-E7ED5E9C7AC0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C0CD0-1059-4CC8-8861-112536AC62B7}" srcId="{5851A121-B32C-4A0F-B8A0-3D01484D42F6}" destId="{BE638495-C457-4210-A5D5-67372FD4C68E}" srcOrd="3" destOrd="0" parTransId="{0FC12977-45C1-4033-8A52-A20674052D39}" sibTransId="{514381EF-F123-4529-97AC-82964A9A2F86}"/>
    <dgm:cxn modelId="{0064F5B5-8673-4FB0-8549-E48AE1FD1021}" srcId="{6589BC1B-71E6-4B29-9772-B599EBE3F90B}" destId="{5343D6CF-5F70-40DF-A159-B77EAAB4D656}" srcOrd="0" destOrd="0" parTransId="{97193293-5BB6-498E-BCF0-D03EE9EFE084}" sibTransId="{861C7CD6-4CD8-4658-BC97-311B2A6D9C5E}"/>
    <dgm:cxn modelId="{938E2848-8C95-4940-AC98-8467FE380093}" type="presOf" srcId="{DF435D8B-1122-4C55-B279-0254CABBC9D5}" destId="{1CD1C1E5-DAAB-49C7-B049-BEAEBC8DF673}" srcOrd="0" destOrd="0" presId="urn:microsoft.com/office/officeart/2005/8/layout/vList6"/>
    <dgm:cxn modelId="{7B427D72-F630-4278-BEBF-1B89F08631D9}" srcId="{5851A121-B32C-4A0F-B8A0-3D01484D42F6}" destId="{12E5E81E-0CB7-4030-90F7-1D4F24539CB5}" srcOrd="1" destOrd="0" parTransId="{E9DE4A07-1F9B-4E7A-A75C-E927F91D841F}" sibTransId="{C120EFF4-75B3-463A-ADFB-C7EA08761ADC}"/>
    <dgm:cxn modelId="{ACE8E846-353D-4EEF-8C05-975A14DF98BD}" srcId="{DF435D8B-1122-4C55-B279-0254CABBC9D5}" destId="{987C156D-A15F-4AF3-AD69-E1C430B96E34}" srcOrd="0" destOrd="0" parTransId="{1AB58963-E52C-4174-8D72-7D8BE4FADD0A}" sibTransId="{8931397C-EDA4-42F1-B27C-C14669737478}"/>
    <dgm:cxn modelId="{A10439F0-63F4-4867-849A-12938AE19CC4}" srcId="{5851A121-B32C-4A0F-B8A0-3D01484D42F6}" destId="{6589BC1B-71E6-4B29-9772-B599EBE3F90B}" srcOrd="2" destOrd="0" parTransId="{D39D968E-E1D5-475B-8272-90E75FE99B05}" sibTransId="{0F6F9B72-589D-4C42-AF5B-C77738AE085D}"/>
    <dgm:cxn modelId="{7AD51FBF-8253-4EE7-9480-4BD2E09FEECE}" type="presOf" srcId="{BE638495-C457-4210-A5D5-67372FD4C68E}" destId="{61EE5C29-C640-4396-B5F7-C735C7C7141C}" srcOrd="0" destOrd="0" presId="urn:microsoft.com/office/officeart/2005/8/layout/vList6"/>
    <dgm:cxn modelId="{C27E9A72-8A90-436E-9EC1-ADE91CE5A958}" srcId="{5851A121-B32C-4A0F-B8A0-3D01484D42F6}" destId="{DF435D8B-1122-4C55-B279-0254CABBC9D5}" srcOrd="0" destOrd="0" parTransId="{FABA8122-43F8-46EF-88F8-C6778F85DEF0}" sibTransId="{4FDEA339-EEB5-479E-9262-3BDBB69F442E}"/>
    <dgm:cxn modelId="{EA21E0F3-C7B3-4823-98CF-0A36B95804B6}" type="presOf" srcId="{A643C154-BF4D-4340-8839-2B5C14670FD1}" destId="{1DCE346C-9842-4B1A-A443-0022FC676975}" srcOrd="0" destOrd="0" presId="urn:microsoft.com/office/officeart/2005/8/layout/vList6"/>
    <dgm:cxn modelId="{C34EC247-50B5-4E90-9B3B-1B0FFFC0EB9E}" type="presOf" srcId="{5851A121-B32C-4A0F-B8A0-3D01484D42F6}" destId="{DE1A162C-4B30-4446-9A6C-0085083DE019}" srcOrd="0" destOrd="0" presId="urn:microsoft.com/office/officeart/2005/8/layout/vList6"/>
    <dgm:cxn modelId="{1D2C1F5D-B422-4547-9AD7-BCB5A827179E}" type="presOf" srcId="{9231F3B3-69AD-44B1-B68F-AA843048482E}" destId="{7B92F3D0-D447-4A15-9A35-61E410A290C4}" srcOrd="0" destOrd="0" presId="urn:microsoft.com/office/officeart/2005/8/layout/vList6"/>
    <dgm:cxn modelId="{B066F62C-8210-4FE5-9906-50B7AF416A11}" type="presOf" srcId="{851E5EBA-C5B6-4BB4-B424-E7ED5E9C7AC0}" destId="{FC132009-2223-4D3B-A149-65C266307843}" srcOrd="0" destOrd="0" presId="urn:microsoft.com/office/officeart/2005/8/layout/vList6"/>
    <dgm:cxn modelId="{A74A1883-42A2-43AF-809D-C0ACDAF9CAD5}" type="presOf" srcId="{987C156D-A15F-4AF3-AD69-E1C430B96E34}" destId="{7FCD74C2-8A69-4986-BC1D-B5FC5A704C07}" srcOrd="0" destOrd="0" presId="urn:microsoft.com/office/officeart/2005/8/layout/vList6"/>
    <dgm:cxn modelId="{D5A0BB9B-997E-4CD9-89FB-A21EE60853C0}" type="presOf" srcId="{12E5E81E-0CB7-4030-90F7-1D4F24539CB5}" destId="{BB8F2DF2-7460-453D-AD75-F2CD51E16362}" srcOrd="0" destOrd="0" presId="urn:microsoft.com/office/officeart/2005/8/layout/vList6"/>
    <dgm:cxn modelId="{C2AA78AB-BFF9-4938-95D8-28F2086D9F1E}" srcId="{5851A121-B32C-4A0F-B8A0-3D01484D42F6}" destId="{851E5EBA-C5B6-4BB4-B424-E7ED5E9C7AC0}" srcOrd="4" destOrd="0" parTransId="{352057B0-5E5C-4887-A94F-CB30FCBEB72E}" sibTransId="{443D826E-372A-42C6-A7EA-43A1FFE89FCA}"/>
    <dgm:cxn modelId="{5A495DF3-1AFA-425A-ACFA-5825DBDA1AB3}" type="presOf" srcId="{6589BC1B-71E6-4B29-9772-B599EBE3F90B}" destId="{3C936539-31D0-4B52-8EF7-4CCA8531C6B4}" srcOrd="0" destOrd="0" presId="urn:microsoft.com/office/officeart/2005/8/layout/vList6"/>
    <dgm:cxn modelId="{94E0D692-3FED-4E8E-B100-80EEE05A1D23}" srcId="{BE638495-C457-4210-A5D5-67372FD4C68E}" destId="{A643C154-BF4D-4340-8839-2B5C14670FD1}" srcOrd="0" destOrd="0" parTransId="{6215FAB2-0FE3-4FBC-9899-AA6F568D9413}" sibTransId="{9CCD1F68-9740-40EC-9A7F-280E89AC1B9E}"/>
    <dgm:cxn modelId="{125DF03D-8754-4CCC-A4D9-8D1DEC9709E7}" type="presOf" srcId="{5343D6CF-5F70-40DF-A159-B77EAAB4D656}" destId="{28B73C2B-5222-4858-8324-DF7BF528B087}" srcOrd="0" destOrd="0" presId="urn:microsoft.com/office/officeart/2005/8/layout/vList6"/>
    <dgm:cxn modelId="{87DE6743-2377-49D3-B72D-BC1D3E47D141}" srcId="{12E5E81E-0CB7-4030-90F7-1D4F24539CB5}" destId="{9231F3B3-69AD-44B1-B68F-AA843048482E}" srcOrd="0" destOrd="0" parTransId="{7A553561-08AA-412C-A61B-C15B86525B33}" sibTransId="{88E618ED-930D-4AE7-8C6F-8E50C1B3E1E7}"/>
    <dgm:cxn modelId="{8B2067E3-ED6A-454A-96F2-BC8F9151A4B4}" srcId="{851E5EBA-C5B6-4BB4-B424-E7ED5E9C7AC0}" destId="{E7D346DF-8DCA-4079-A5B6-073D4D357525}" srcOrd="0" destOrd="0" parTransId="{EC9944C4-0091-40E8-9514-E6CADE4CF703}" sibTransId="{63E07ED2-014D-4E62-9303-BA8B605CC3EF}"/>
    <dgm:cxn modelId="{87D164D3-D2F1-4D7D-9519-869F78D47BE1}" type="presOf" srcId="{E7D346DF-8DCA-4079-A5B6-073D4D357525}" destId="{DE73D6FE-1E29-4C54-9EFB-6539E7BDD327}" srcOrd="0" destOrd="0" presId="urn:microsoft.com/office/officeart/2005/8/layout/vList6"/>
    <dgm:cxn modelId="{777E9834-22B7-4541-A227-3699E2A5E1BA}" type="presParOf" srcId="{DE1A162C-4B30-4446-9A6C-0085083DE019}" destId="{35101A9D-A35A-4671-B2E1-F1F45FD11619}" srcOrd="0" destOrd="0" presId="urn:microsoft.com/office/officeart/2005/8/layout/vList6"/>
    <dgm:cxn modelId="{97FB557D-23C6-47A4-9798-8803C7B99DD4}" type="presParOf" srcId="{35101A9D-A35A-4671-B2E1-F1F45FD11619}" destId="{1CD1C1E5-DAAB-49C7-B049-BEAEBC8DF673}" srcOrd="0" destOrd="0" presId="urn:microsoft.com/office/officeart/2005/8/layout/vList6"/>
    <dgm:cxn modelId="{E452922B-919C-402A-93AD-537A300D41D5}" type="presParOf" srcId="{35101A9D-A35A-4671-B2E1-F1F45FD11619}" destId="{7FCD74C2-8A69-4986-BC1D-B5FC5A704C07}" srcOrd="1" destOrd="0" presId="urn:microsoft.com/office/officeart/2005/8/layout/vList6"/>
    <dgm:cxn modelId="{75E71032-5969-4959-B554-86109ADD3335}" type="presParOf" srcId="{DE1A162C-4B30-4446-9A6C-0085083DE019}" destId="{1875E40A-9D24-452B-B3D5-AE3944372FF9}" srcOrd="1" destOrd="0" presId="urn:microsoft.com/office/officeart/2005/8/layout/vList6"/>
    <dgm:cxn modelId="{A796C1CB-504F-4CFC-821A-C82F0770407B}" type="presParOf" srcId="{DE1A162C-4B30-4446-9A6C-0085083DE019}" destId="{23058E28-8EBA-482F-AA63-1C4A053740E8}" srcOrd="2" destOrd="0" presId="urn:microsoft.com/office/officeart/2005/8/layout/vList6"/>
    <dgm:cxn modelId="{F26FC480-96CB-46F6-B030-09DB8B248678}" type="presParOf" srcId="{23058E28-8EBA-482F-AA63-1C4A053740E8}" destId="{BB8F2DF2-7460-453D-AD75-F2CD51E16362}" srcOrd="0" destOrd="0" presId="urn:microsoft.com/office/officeart/2005/8/layout/vList6"/>
    <dgm:cxn modelId="{0CDA7431-9695-4E03-90BC-01C3EA50009C}" type="presParOf" srcId="{23058E28-8EBA-482F-AA63-1C4A053740E8}" destId="{7B92F3D0-D447-4A15-9A35-61E410A290C4}" srcOrd="1" destOrd="0" presId="urn:microsoft.com/office/officeart/2005/8/layout/vList6"/>
    <dgm:cxn modelId="{81503B3C-6209-46FA-AED3-03075B85CB5B}" type="presParOf" srcId="{DE1A162C-4B30-4446-9A6C-0085083DE019}" destId="{DD44DCC2-3E47-4889-9DFA-694FD5477AA0}" srcOrd="3" destOrd="0" presId="urn:microsoft.com/office/officeart/2005/8/layout/vList6"/>
    <dgm:cxn modelId="{EE95A94D-CBC1-4ECE-AC0D-AC378D1362B3}" type="presParOf" srcId="{DE1A162C-4B30-4446-9A6C-0085083DE019}" destId="{C08DC61D-7728-4E36-902C-9D3DA1D9C65C}" srcOrd="4" destOrd="0" presId="urn:microsoft.com/office/officeart/2005/8/layout/vList6"/>
    <dgm:cxn modelId="{AC1F097B-2027-4BDD-8E63-E6AA7D21EFB4}" type="presParOf" srcId="{C08DC61D-7728-4E36-902C-9D3DA1D9C65C}" destId="{3C936539-31D0-4B52-8EF7-4CCA8531C6B4}" srcOrd="0" destOrd="0" presId="urn:microsoft.com/office/officeart/2005/8/layout/vList6"/>
    <dgm:cxn modelId="{FC749F5B-3C6C-48C4-9B94-6B0BD31F05BF}" type="presParOf" srcId="{C08DC61D-7728-4E36-902C-9D3DA1D9C65C}" destId="{28B73C2B-5222-4858-8324-DF7BF528B087}" srcOrd="1" destOrd="0" presId="urn:microsoft.com/office/officeart/2005/8/layout/vList6"/>
    <dgm:cxn modelId="{A423D7F9-3CC8-41AE-AC43-024A10493A4E}" type="presParOf" srcId="{DE1A162C-4B30-4446-9A6C-0085083DE019}" destId="{2F16716D-2FA9-4CF4-A3BD-C0FA49ACE8FC}" srcOrd="5" destOrd="0" presId="urn:microsoft.com/office/officeart/2005/8/layout/vList6"/>
    <dgm:cxn modelId="{0F21903A-F171-4BDA-97A9-0AA24690D62F}" type="presParOf" srcId="{DE1A162C-4B30-4446-9A6C-0085083DE019}" destId="{EF015801-8AD7-4DF6-9531-72C24C6F9297}" srcOrd="6" destOrd="0" presId="urn:microsoft.com/office/officeart/2005/8/layout/vList6"/>
    <dgm:cxn modelId="{47113FDC-FAF8-43FB-859F-379365E0742F}" type="presParOf" srcId="{EF015801-8AD7-4DF6-9531-72C24C6F9297}" destId="{61EE5C29-C640-4396-B5F7-C735C7C7141C}" srcOrd="0" destOrd="0" presId="urn:microsoft.com/office/officeart/2005/8/layout/vList6"/>
    <dgm:cxn modelId="{F17F135F-0B81-4663-B80C-0ED06A9DB3C7}" type="presParOf" srcId="{EF015801-8AD7-4DF6-9531-72C24C6F9297}" destId="{1DCE346C-9842-4B1A-A443-0022FC676975}" srcOrd="1" destOrd="0" presId="urn:microsoft.com/office/officeart/2005/8/layout/vList6"/>
    <dgm:cxn modelId="{0A73D88C-5379-45D5-B1F2-DA8EC29761C2}" type="presParOf" srcId="{DE1A162C-4B30-4446-9A6C-0085083DE019}" destId="{280793A2-34CB-4EBC-9D83-0085B6CC3245}" srcOrd="7" destOrd="0" presId="urn:microsoft.com/office/officeart/2005/8/layout/vList6"/>
    <dgm:cxn modelId="{B8E6BC57-735D-4C94-B49F-BCD2D8908C17}" type="presParOf" srcId="{DE1A162C-4B30-4446-9A6C-0085083DE019}" destId="{30AFB3D3-3B2D-4B40-9B40-D95ACA760F61}" srcOrd="8" destOrd="0" presId="urn:microsoft.com/office/officeart/2005/8/layout/vList6"/>
    <dgm:cxn modelId="{6E42FCE1-BC81-4581-8633-4B28F720E882}" type="presParOf" srcId="{30AFB3D3-3B2D-4B40-9B40-D95ACA760F61}" destId="{FC132009-2223-4D3B-A149-65C266307843}" srcOrd="0" destOrd="0" presId="urn:microsoft.com/office/officeart/2005/8/layout/vList6"/>
    <dgm:cxn modelId="{0AB10B51-FB62-45A2-8413-EB5B87D0CFB6}" type="presParOf" srcId="{30AFB3D3-3B2D-4B40-9B40-D95ACA760F61}" destId="{DE73D6FE-1E29-4C54-9EFB-6539E7BDD327}" srcOrd="1" destOrd="0" presId="urn:microsoft.com/office/officeart/2005/8/layout/vList6"/>
  </dgm:cxnLst>
  <dgm:bg/>
  <dgm:whole/>
</dgm:dataModel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15741-E4D1-4CFD-B00C-83B4A5EF8CFF}">
      <dsp:nvSpPr>
        <dsp:cNvPr id="0" name=""/>
        <dsp:cNvSpPr/>
      </dsp:nvSpPr>
      <dsp:spPr>
        <a:xfrm>
          <a:off x="2679492" y="547"/>
          <a:ext cx="1275829" cy="63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Геометричні фігури</a:t>
          </a:r>
          <a:endParaRPr lang="ru-RU" sz="1700" kern="1200" dirty="0"/>
        </a:p>
      </dsp:txBody>
      <dsp:txXfrm>
        <a:off x="2679492" y="547"/>
        <a:ext cx="1275829" cy="637914"/>
      </dsp:txXfrm>
    </dsp:sp>
    <dsp:sp modelId="{6F7AF2A6-8285-4064-A7C0-7A923441FA01}">
      <dsp:nvSpPr>
        <dsp:cNvPr id="0" name=""/>
        <dsp:cNvSpPr/>
      </dsp:nvSpPr>
      <dsp:spPr>
        <a:xfrm>
          <a:off x="2807075" y="638461"/>
          <a:ext cx="127582" cy="47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435"/>
              </a:lnTo>
              <a:lnTo>
                <a:pt x="127582" y="47843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3BF5-C59E-4664-87F6-F0BBF1E345C0}">
      <dsp:nvSpPr>
        <dsp:cNvPr id="0" name=""/>
        <dsp:cNvSpPr/>
      </dsp:nvSpPr>
      <dsp:spPr>
        <a:xfrm>
          <a:off x="2934658" y="797940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пряма</a:t>
          </a:r>
          <a:endParaRPr lang="ru-RU" sz="1000" kern="1200" dirty="0"/>
        </a:p>
      </dsp:txBody>
      <dsp:txXfrm>
        <a:off x="2934658" y="797940"/>
        <a:ext cx="1020663" cy="637914"/>
      </dsp:txXfrm>
    </dsp:sp>
    <dsp:sp modelId="{8FCAF1FA-E90A-4D14-AF74-52558A1ACE65}">
      <dsp:nvSpPr>
        <dsp:cNvPr id="0" name=""/>
        <dsp:cNvSpPr/>
      </dsp:nvSpPr>
      <dsp:spPr>
        <a:xfrm>
          <a:off x="2807075" y="638461"/>
          <a:ext cx="127582" cy="1275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829"/>
              </a:lnTo>
              <a:lnTo>
                <a:pt x="127582" y="127582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F98E8-9312-40AE-94D9-AC8EC4BBE39A}">
      <dsp:nvSpPr>
        <dsp:cNvPr id="0" name=""/>
        <dsp:cNvSpPr/>
      </dsp:nvSpPr>
      <dsp:spPr>
        <a:xfrm>
          <a:off x="2934658" y="1595333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крива </a:t>
          </a:r>
          <a:endParaRPr lang="ru-RU" sz="1000" kern="1200" dirty="0"/>
        </a:p>
      </dsp:txBody>
      <dsp:txXfrm>
        <a:off x="2934658" y="1595333"/>
        <a:ext cx="1020663" cy="637914"/>
      </dsp:txXfrm>
    </dsp:sp>
    <dsp:sp modelId="{C048A120-B004-480B-9056-29815BF4EDBF}">
      <dsp:nvSpPr>
        <dsp:cNvPr id="0" name=""/>
        <dsp:cNvSpPr/>
      </dsp:nvSpPr>
      <dsp:spPr>
        <a:xfrm>
          <a:off x="2807075" y="638461"/>
          <a:ext cx="127582" cy="2073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222"/>
              </a:lnTo>
              <a:lnTo>
                <a:pt x="127582" y="207322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E663-6655-44B6-BA85-3DCFEDF11D43}">
      <dsp:nvSpPr>
        <dsp:cNvPr id="0" name=""/>
        <dsp:cNvSpPr/>
      </dsp:nvSpPr>
      <dsp:spPr>
        <a:xfrm>
          <a:off x="2934658" y="2392726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 ламана лінія </a:t>
          </a:r>
          <a:endParaRPr lang="ru-RU" sz="1000" kern="1200" dirty="0"/>
        </a:p>
      </dsp:txBody>
      <dsp:txXfrm>
        <a:off x="2934658" y="2392726"/>
        <a:ext cx="1020663" cy="637914"/>
      </dsp:txXfrm>
    </dsp:sp>
    <dsp:sp modelId="{4E4BE510-59A6-4CBC-B400-9B2D4A08CA22}">
      <dsp:nvSpPr>
        <dsp:cNvPr id="0" name=""/>
        <dsp:cNvSpPr/>
      </dsp:nvSpPr>
      <dsp:spPr>
        <a:xfrm>
          <a:off x="2807075" y="638461"/>
          <a:ext cx="127582" cy="2870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0615"/>
              </a:lnTo>
              <a:lnTo>
                <a:pt x="127582" y="287061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40248-BF15-4C13-9D6C-9A13D964CDB9}">
      <dsp:nvSpPr>
        <dsp:cNvPr id="0" name=""/>
        <dsp:cNvSpPr/>
      </dsp:nvSpPr>
      <dsp:spPr>
        <a:xfrm>
          <a:off x="2934658" y="3190120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smtClean="0"/>
            <a:t>відрізок</a:t>
          </a:r>
          <a:endParaRPr lang="ru-RU" sz="1000" kern="1200" dirty="0"/>
        </a:p>
      </dsp:txBody>
      <dsp:txXfrm>
        <a:off x="2934658" y="3190120"/>
        <a:ext cx="1020663" cy="637914"/>
      </dsp:txXfrm>
    </dsp:sp>
    <dsp:sp modelId="{FFDFC692-50CD-4B39-B818-CF2934C94937}">
      <dsp:nvSpPr>
        <dsp:cNvPr id="0" name=""/>
        <dsp:cNvSpPr/>
      </dsp:nvSpPr>
      <dsp:spPr>
        <a:xfrm>
          <a:off x="2807075" y="638461"/>
          <a:ext cx="127582" cy="3668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008"/>
              </a:lnTo>
              <a:lnTo>
                <a:pt x="127582" y="3668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6E29E-7FF4-4D11-BC77-CB51A91D94B0}">
      <dsp:nvSpPr>
        <dsp:cNvPr id="0" name=""/>
        <dsp:cNvSpPr/>
      </dsp:nvSpPr>
      <dsp:spPr>
        <a:xfrm>
          <a:off x="2934658" y="3987513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934658" y="3987513"/>
        <a:ext cx="1020663" cy="637914"/>
      </dsp:txXfrm>
    </dsp:sp>
    <dsp:sp modelId="{E1932D85-D16F-4721-88B8-0AD3D1167C45}">
      <dsp:nvSpPr>
        <dsp:cNvPr id="0" name=""/>
        <dsp:cNvSpPr/>
      </dsp:nvSpPr>
      <dsp:spPr>
        <a:xfrm>
          <a:off x="4274278" y="547"/>
          <a:ext cx="1275829" cy="63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План вивчення</a:t>
          </a:r>
          <a:endParaRPr lang="ru-RU" sz="1700" kern="1200" dirty="0"/>
        </a:p>
      </dsp:txBody>
      <dsp:txXfrm>
        <a:off x="4274278" y="547"/>
        <a:ext cx="1275829" cy="637914"/>
      </dsp:txXfrm>
    </dsp:sp>
    <dsp:sp modelId="{66F47CD2-93FC-4E56-B60A-5C58357FABFD}">
      <dsp:nvSpPr>
        <dsp:cNvPr id="0" name=""/>
        <dsp:cNvSpPr/>
      </dsp:nvSpPr>
      <dsp:spPr>
        <a:xfrm>
          <a:off x="4401861" y="638461"/>
          <a:ext cx="127582" cy="47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435"/>
              </a:lnTo>
              <a:lnTo>
                <a:pt x="127582" y="47843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14BBF-65B9-49C0-ACDF-B3F6575EC7E7}">
      <dsp:nvSpPr>
        <dsp:cNvPr id="0" name=""/>
        <dsp:cNvSpPr/>
      </dsp:nvSpPr>
      <dsp:spPr>
        <a:xfrm>
          <a:off x="4529444" y="797940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i="1" kern="1200" dirty="0" smtClean="0"/>
            <a:t>отримання геометричної фігури;</a:t>
          </a:r>
          <a:endParaRPr lang="ru-RU" sz="1000" kern="1200" dirty="0"/>
        </a:p>
      </dsp:txBody>
      <dsp:txXfrm>
        <a:off x="4529444" y="797940"/>
        <a:ext cx="1020663" cy="637914"/>
      </dsp:txXfrm>
    </dsp:sp>
    <dsp:sp modelId="{9552523A-C234-4239-85EB-9CB116DCB893}">
      <dsp:nvSpPr>
        <dsp:cNvPr id="0" name=""/>
        <dsp:cNvSpPr/>
      </dsp:nvSpPr>
      <dsp:spPr>
        <a:xfrm>
          <a:off x="4401861" y="638461"/>
          <a:ext cx="127582" cy="1275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829"/>
              </a:lnTo>
              <a:lnTo>
                <a:pt x="127582" y="127582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3B58A-07C8-4307-8ACE-3BCC89308C97}">
      <dsp:nvSpPr>
        <dsp:cNvPr id="0" name=""/>
        <dsp:cNvSpPr/>
      </dsp:nvSpPr>
      <dsp:spPr>
        <a:xfrm>
          <a:off x="4529444" y="1595333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i="1" kern="1200" smtClean="0"/>
            <a:t>ілюстрація;</a:t>
          </a:r>
          <a:endParaRPr lang="ru-RU" sz="1000" i="1" kern="1200" dirty="0"/>
        </a:p>
      </dsp:txBody>
      <dsp:txXfrm>
        <a:off x="4529444" y="1595333"/>
        <a:ext cx="1020663" cy="637914"/>
      </dsp:txXfrm>
    </dsp:sp>
    <dsp:sp modelId="{581E77FF-9FB0-4786-9C1D-5F7FED99BCEA}">
      <dsp:nvSpPr>
        <dsp:cNvPr id="0" name=""/>
        <dsp:cNvSpPr/>
      </dsp:nvSpPr>
      <dsp:spPr>
        <a:xfrm>
          <a:off x="4401861" y="638461"/>
          <a:ext cx="127582" cy="2073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222"/>
              </a:lnTo>
              <a:lnTo>
                <a:pt x="127582" y="207322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BDC96-5D61-45E5-A9CC-CF6CB6481FF7}">
      <dsp:nvSpPr>
        <dsp:cNvPr id="0" name=""/>
        <dsp:cNvSpPr/>
      </dsp:nvSpPr>
      <dsp:spPr>
        <a:xfrm>
          <a:off x="4529444" y="2392726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i="1" kern="1200" smtClean="0"/>
            <a:t>властивості;</a:t>
          </a:r>
          <a:endParaRPr lang="ru-RU" sz="1000" i="1" kern="1200" dirty="0"/>
        </a:p>
      </dsp:txBody>
      <dsp:txXfrm>
        <a:off x="4529444" y="2392726"/>
        <a:ext cx="1020663" cy="637914"/>
      </dsp:txXfrm>
    </dsp:sp>
    <dsp:sp modelId="{98CE66FF-D34F-4DD7-928E-33426A8FD71B}">
      <dsp:nvSpPr>
        <dsp:cNvPr id="0" name=""/>
        <dsp:cNvSpPr/>
      </dsp:nvSpPr>
      <dsp:spPr>
        <a:xfrm>
          <a:off x="4401861" y="638461"/>
          <a:ext cx="127582" cy="2870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0615"/>
              </a:lnTo>
              <a:lnTo>
                <a:pt x="127582" y="287061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8F883-E18C-43AC-8E48-AFF01BBDF071}">
      <dsp:nvSpPr>
        <dsp:cNvPr id="0" name=""/>
        <dsp:cNvSpPr/>
      </dsp:nvSpPr>
      <dsp:spPr>
        <a:xfrm>
          <a:off x="4529444" y="3190120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i="1" kern="1200" smtClean="0"/>
            <a:t>виділення вивчаємої фігури із множини інших фігур.</a:t>
          </a:r>
          <a:endParaRPr lang="ru-RU" sz="1000" i="1" kern="1200" dirty="0"/>
        </a:p>
      </dsp:txBody>
      <dsp:txXfrm>
        <a:off x="4529444" y="3190120"/>
        <a:ext cx="1020663" cy="637914"/>
      </dsp:txXfrm>
    </dsp:sp>
    <dsp:sp modelId="{69C963C6-BFA6-4ABD-9197-389925F041FE}">
      <dsp:nvSpPr>
        <dsp:cNvPr id="0" name=""/>
        <dsp:cNvSpPr/>
      </dsp:nvSpPr>
      <dsp:spPr>
        <a:xfrm>
          <a:off x="4401861" y="638461"/>
          <a:ext cx="127582" cy="3668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008"/>
              </a:lnTo>
              <a:lnTo>
                <a:pt x="127582" y="3668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E427F-0211-4C82-8777-8B13DDDA7266}">
      <dsp:nvSpPr>
        <dsp:cNvPr id="0" name=""/>
        <dsp:cNvSpPr/>
      </dsp:nvSpPr>
      <dsp:spPr>
        <a:xfrm>
          <a:off x="4529444" y="3987513"/>
          <a:ext cx="1020663" cy="63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529444" y="3987513"/>
        <a:ext cx="1020663" cy="63791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D74C2-8A69-4986-BC1D-B5FC5A704C07}">
      <dsp:nvSpPr>
        <dsp:cNvPr id="0" name=""/>
        <dsp:cNvSpPr/>
      </dsp:nvSpPr>
      <dsp:spPr>
        <a:xfrm>
          <a:off x="3291839" y="0"/>
          <a:ext cx="4937760" cy="1529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торкаємось крейдою дошки, олівцем паперу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1839" y="0"/>
        <a:ext cx="4937760" cy="1529542"/>
      </dsp:txXfrm>
    </dsp:sp>
    <dsp:sp modelId="{1CD1C1E5-DAAB-49C7-B049-BEAEBC8DF673}">
      <dsp:nvSpPr>
        <dsp:cNvPr id="0" name=""/>
        <dsp:cNvSpPr/>
      </dsp:nvSpPr>
      <dsp:spPr>
        <a:xfrm>
          <a:off x="0" y="0"/>
          <a:ext cx="3291840" cy="1529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Отримання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291840" cy="1529542"/>
      </dsp:txXfrm>
    </dsp:sp>
    <dsp:sp modelId="{7B92F3D0-D447-4A15-9A35-61E410A290C4}">
      <dsp:nvSpPr>
        <dsp:cNvPr id="0" name=""/>
        <dsp:cNvSpPr/>
      </dsp:nvSpPr>
      <dsp:spPr>
        <a:xfrm>
          <a:off x="3291839" y="1682496"/>
          <a:ext cx="4937760" cy="1529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літак, що летить високо в небі, зорі на небі тощо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1839" y="1682496"/>
        <a:ext cx="4937760" cy="1529542"/>
      </dsp:txXfrm>
    </dsp:sp>
    <dsp:sp modelId="{BB8F2DF2-7460-453D-AD75-F2CD51E16362}">
      <dsp:nvSpPr>
        <dsp:cNvPr id="0" name=""/>
        <dsp:cNvSpPr/>
      </dsp:nvSpPr>
      <dsp:spPr>
        <a:xfrm>
          <a:off x="0" y="1682496"/>
          <a:ext cx="3291840" cy="1529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Ілюстрація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82496"/>
        <a:ext cx="3291840" cy="1529542"/>
      </dsp:txXfrm>
    </dsp:sp>
    <dsp:sp modelId="{1DCE346C-9842-4B1A-A443-0022FC676975}">
      <dsp:nvSpPr>
        <dsp:cNvPr id="0" name=""/>
        <dsp:cNvSpPr/>
      </dsp:nvSpPr>
      <dsp:spPr>
        <a:xfrm>
          <a:off x="3291839" y="3364992"/>
          <a:ext cx="4937760" cy="1529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відшукування точок серед інших геометричних фігур, відшукування об'єктів, що нагадують точку.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1839" y="3364992"/>
        <a:ext cx="4937760" cy="1529542"/>
      </dsp:txXfrm>
    </dsp:sp>
    <dsp:sp modelId="{61EE5C29-C640-4396-B5F7-C735C7C7141C}">
      <dsp:nvSpPr>
        <dsp:cNvPr id="0" name=""/>
        <dsp:cNvSpPr/>
      </dsp:nvSpPr>
      <dsp:spPr>
        <a:xfrm>
          <a:off x="0" y="3364992"/>
          <a:ext cx="3291840" cy="1529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Виділення </a:t>
          </a:r>
          <a:r>
            <a:rPr lang="uk-UA" sz="2400" b="1" i="0" kern="1200" dirty="0" err="1" smtClean="0">
              <a:latin typeface="Times New Roman" pitchFamily="18" charset="0"/>
              <a:cs typeface="Times New Roman" pitchFamily="18" charset="0"/>
            </a:rPr>
            <a:t>вивчаємої</a:t>
          </a: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 фігури із множини інших фігур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64992"/>
        <a:ext cx="3291840" cy="15295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D74C2-8A69-4986-BC1D-B5FC5A704C07}">
      <dsp:nvSpPr>
        <dsp:cNvPr id="0" name=""/>
        <dsp:cNvSpPr/>
      </dsp:nvSpPr>
      <dsp:spPr>
        <a:xfrm>
          <a:off x="3474720" y="1561"/>
          <a:ext cx="5212080" cy="12384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Шпагат натираємо крейдою , притиснути до дошки у двох місцях та відбити лінію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720" y="1561"/>
        <a:ext cx="5212080" cy="1238481"/>
      </dsp:txXfrm>
    </dsp:sp>
    <dsp:sp modelId="{1CD1C1E5-DAAB-49C7-B049-BEAEBC8DF673}">
      <dsp:nvSpPr>
        <dsp:cNvPr id="0" name=""/>
        <dsp:cNvSpPr/>
      </dsp:nvSpPr>
      <dsp:spPr>
        <a:xfrm>
          <a:off x="0" y="1561"/>
          <a:ext cx="3474720" cy="1238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Отримання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61"/>
        <a:ext cx="3474720" cy="1238481"/>
      </dsp:txXfrm>
    </dsp:sp>
    <dsp:sp modelId="{7B92F3D0-D447-4A15-9A35-61E410A290C4}">
      <dsp:nvSpPr>
        <dsp:cNvPr id="0" name=""/>
        <dsp:cNvSpPr/>
      </dsp:nvSpPr>
      <dsp:spPr>
        <a:xfrm>
          <a:off x="3474720" y="1363890"/>
          <a:ext cx="5212080" cy="12384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лінія горизонту, пряма дорога,  залізничні колії тощо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720" y="1363890"/>
        <a:ext cx="5212080" cy="1238481"/>
      </dsp:txXfrm>
    </dsp:sp>
    <dsp:sp modelId="{BB8F2DF2-7460-453D-AD75-F2CD51E16362}">
      <dsp:nvSpPr>
        <dsp:cNvPr id="0" name=""/>
        <dsp:cNvSpPr/>
      </dsp:nvSpPr>
      <dsp:spPr>
        <a:xfrm>
          <a:off x="0" y="1363890"/>
          <a:ext cx="3474720" cy="1238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Ілюстрація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63890"/>
        <a:ext cx="3474720" cy="1238481"/>
      </dsp:txXfrm>
    </dsp:sp>
    <dsp:sp modelId="{28B73C2B-5222-4858-8324-DF7BF528B087}">
      <dsp:nvSpPr>
        <dsp:cNvPr id="0" name=""/>
        <dsp:cNvSpPr/>
      </dsp:nvSpPr>
      <dsp:spPr>
        <a:xfrm>
          <a:off x="3474720" y="2726220"/>
          <a:ext cx="5212080" cy="12384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не має а ні початку, а ні кінця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720" y="2726220"/>
        <a:ext cx="5212080" cy="1238481"/>
      </dsp:txXfrm>
    </dsp:sp>
    <dsp:sp modelId="{3C936539-31D0-4B52-8EF7-4CCA8531C6B4}">
      <dsp:nvSpPr>
        <dsp:cNvPr id="0" name=""/>
        <dsp:cNvSpPr/>
      </dsp:nvSpPr>
      <dsp:spPr>
        <a:xfrm>
          <a:off x="0" y="2726220"/>
          <a:ext cx="3474720" cy="1238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Властивості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26220"/>
        <a:ext cx="3474720" cy="1238481"/>
      </dsp:txXfrm>
    </dsp:sp>
    <dsp:sp modelId="{1DCE346C-9842-4B1A-A443-0022FC676975}">
      <dsp:nvSpPr>
        <dsp:cNvPr id="0" name=""/>
        <dsp:cNvSpPr/>
      </dsp:nvSpPr>
      <dsp:spPr>
        <a:xfrm>
          <a:off x="3474720" y="4088549"/>
          <a:ext cx="5212080" cy="12384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відшукування </a:t>
          </a:r>
          <a:r>
            <a:rPr lang="uk-UA" sz="2400" b="0" i="0" kern="1200" dirty="0" err="1" smtClean="0">
              <a:latin typeface="Times New Roman" pitchFamily="18" charset="0"/>
              <a:cs typeface="Times New Roman" pitchFamily="18" charset="0"/>
            </a:rPr>
            <a:t>прямихсеред</a:t>
          </a: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 інших геометричних фігур, відшукування об'єктів, що нагадують пряму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720" y="4088549"/>
        <a:ext cx="5212080" cy="1238481"/>
      </dsp:txXfrm>
    </dsp:sp>
    <dsp:sp modelId="{61EE5C29-C640-4396-B5F7-C735C7C7141C}">
      <dsp:nvSpPr>
        <dsp:cNvPr id="0" name=""/>
        <dsp:cNvSpPr/>
      </dsp:nvSpPr>
      <dsp:spPr>
        <a:xfrm>
          <a:off x="0" y="4088549"/>
          <a:ext cx="3474720" cy="1238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Виділення </a:t>
          </a:r>
          <a:r>
            <a:rPr lang="uk-UA" sz="2400" b="1" i="0" kern="1200" dirty="0" err="1" smtClean="0">
              <a:latin typeface="Times New Roman" pitchFamily="18" charset="0"/>
              <a:cs typeface="Times New Roman" pitchFamily="18" charset="0"/>
            </a:rPr>
            <a:t>вивчаємої</a:t>
          </a: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 фігури із множини інших фігур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88549"/>
        <a:ext cx="3474720" cy="123848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D74C2-8A69-4986-BC1D-B5FC5A704C07}">
      <dsp:nvSpPr>
        <dsp:cNvPr id="0" name=""/>
        <dsp:cNvSpPr/>
      </dsp:nvSpPr>
      <dsp:spPr>
        <a:xfrm>
          <a:off x="3474720" y="1561"/>
          <a:ext cx="5212080" cy="12384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Шпагат натягують два учні, а потім – роблять кілька кроків один до одного.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720" y="1561"/>
        <a:ext cx="5212080" cy="1238481"/>
      </dsp:txXfrm>
    </dsp:sp>
    <dsp:sp modelId="{1CD1C1E5-DAAB-49C7-B049-BEAEBC8DF673}">
      <dsp:nvSpPr>
        <dsp:cNvPr id="0" name=""/>
        <dsp:cNvSpPr/>
      </dsp:nvSpPr>
      <dsp:spPr>
        <a:xfrm>
          <a:off x="0" y="1561"/>
          <a:ext cx="3474720" cy="1238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Отримання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61"/>
        <a:ext cx="3474720" cy="1238481"/>
      </dsp:txXfrm>
    </dsp:sp>
    <dsp:sp modelId="{7B92F3D0-D447-4A15-9A35-61E410A290C4}">
      <dsp:nvSpPr>
        <dsp:cNvPr id="0" name=""/>
        <dsp:cNvSpPr/>
      </dsp:nvSpPr>
      <dsp:spPr>
        <a:xfrm>
          <a:off x="3474720" y="1363890"/>
          <a:ext cx="5212080" cy="12384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звивиста дорога,  хвилі на морі, пагорби тощо 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720" y="1363890"/>
        <a:ext cx="5212080" cy="1238481"/>
      </dsp:txXfrm>
    </dsp:sp>
    <dsp:sp modelId="{BB8F2DF2-7460-453D-AD75-F2CD51E16362}">
      <dsp:nvSpPr>
        <dsp:cNvPr id="0" name=""/>
        <dsp:cNvSpPr/>
      </dsp:nvSpPr>
      <dsp:spPr>
        <a:xfrm>
          <a:off x="0" y="1363890"/>
          <a:ext cx="3474720" cy="1238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Ілюстрація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63890"/>
        <a:ext cx="3474720" cy="1238481"/>
      </dsp:txXfrm>
    </dsp:sp>
    <dsp:sp modelId="{28B73C2B-5222-4858-8324-DF7BF528B087}">
      <dsp:nvSpPr>
        <dsp:cNvPr id="0" name=""/>
        <dsp:cNvSpPr/>
      </dsp:nvSpPr>
      <dsp:spPr>
        <a:xfrm>
          <a:off x="3474720" y="2726220"/>
          <a:ext cx="5212080" cy="12384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не має а ні початку, а ні кінця;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може бути замкненою або незамкненою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720" y="2726220"/>
        <a:ext cx="5212080" cy="1238481"/>
      </dsp:txXfrm>
    </dsp:sp>
    <dsp:sp modelId="{3C936539-31D0-4B52-8EF7-4CCA8531C6B4}">
      <dsp:nvSpPr>
        <dsp:cNvPr id="0" name=""/>
        <dsp:cNvSpPr/>
      </dsp:nvSpPr>
      <dsp:spPr>
        <a:xfrm>
          <a:off x="0" y="2726220"/>
          <a:ext cx="3474720" cy="1238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Властивості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26220"/>
        <a:ext cx="3474720" cy="1238481"/>
      </dsp:txXfrm>
    </dsp:sp>
    <dsp:sp modelId="{1DCE346C-9842-4B1A-A443-0022FC676975}">
      <dsp:nvSpPr>
        <dsp:cNvPr id="0" name=""/>
        <dsp:cNvSpPr/>
      </dsp:nvSpPr>
      <dsp:spPr>
        <a:xfrm>
          <a:off x="3474720" y="4088549"/>
          <a:ext cx="5212080" cy="12384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відшукування кривих серед інших геометричних фігур, відшукування об'єктів, що нагадують криву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720" y="4088549"/>
        <a:ext cx="5212080" cy="1238481"/>
      </dsp:txXfrm>
    </dsp:sp>
    <dsp:sp modelId="{61EE5C29-C640-4396-B5F7-C735C7C7141C}">
      <dsp:nvSpPr>
        <dsp:cNvPr id="0" name=""/>
        <dsp:cNvSpPr/>
      </dsp:nvSpPr>
      <dsp:spPr>
        <a:xfrm>
          <a:off x="0" y="4088549"/>
          <a:ext cx="3474720" cy="1238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Виділення </a:t>
          </a:r>
          <a:r>
            <a:rPr lang="uk-UA" sz="2400" b="1" i="0" kern="1200" dirty="0" err="1" smtClean="0">
              <a:latin typeface="Times New Roman" pitchFamily="18" charset="0"/>
              <a:cs typeface="Times New Roman" pitchFamily="18" charset="0"/>
            </a:rPr>
            <a:t>вивчаємої</a:t>
          </a:r>
          <a:r>
            <a:rPr lang="uk-UA" sz="2400" b="1" i="0" kern="1200" dirty="0" smtClean="0">
              <a:latin typeface="Times New Roman" pitchFamily="18" charset="0"/>
              <a:cs typeface="Times New Roman" pitchFamily="18" charset="0"/>
            </a:rPr>
            <a:t> фігури із множини інших фігур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88549"/>
        <a:ext cx="3474720" cy="1238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A04E-443D-462F-A95B-E8BDD1C9C6B7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8C97-619F-4159-B2C4-332B92C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DB524-58CB-4256-B25F-ACDF33C26CF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DB524-58CB-4256-B25F-ACDF33C26CF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DB524-58CB-4256-B25F-ACDF33C26CF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DB524-58CB-4256-B25F-ACDF33C26CF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DB524-58CB-4256-B25F-ACDF33C26CF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C4FD22-A53B-41EA-9529-655A36775B5D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marL="457200" indent="-457200" algn="ctr">
              <a:spcBef>
                <a:spcPts val="0"/>
              </a:spcBef>
            </a:pPr>
            <a:r>
              <a:rPr lang="uk-UA" sz="3600" b="1" spc="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Методика навчання окремих питань теми:</a:t>
            </a:r>
            <a:br>
              <a:rPr lang="uk-UA" sz="3600" b="1" spc="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600" b="1" spc="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Геометричні фігури</a:t>
            </a:r>
            <a:endParaRPr lang="ru-RU" sz="3600" b="1" spc="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735"/>
            <a:ext cx="7286676" cy="5466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уявлень про точку, пряму, криву лінії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870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755576" y="2132856"/>
            <a:ext cx="648072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23928" y="2204864"/>
            <a:ext cx="648072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59832" y="2132856"/>
            <a:ext cx="360040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44208" y="3789040"/>
            <a:ext cx="360040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99792" y="3284984"/>
            <a:ext cx="72008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96136" y="2060848"/>
            <a:ext cx="72008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60032" y="3068960"/>
            <a:ext cx="72008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380312" y="2852936"/>
            <a:ext cx="72008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786322"/>
            <a:ext cx="157160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15328" cy="142646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Геометричні фігури: точка, пряма, крива лінії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06623"/>
            <a:ext cx="8858280" cy="515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581128"/>
            <a:ext cx="157160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509120"/>
            <a:ext cx="8892480" cy="234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572000" y="3257463"/>
            <a:ext cx="3500462" cy="2428892"/>
          </a:xfrm>
          <a:prstGeom prst="roundRect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3257463"/>
            <a:ext cx="3500462" cy="2428892"/>
          </a:xfrm>
          <a:prstGeom prst="roundRect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1729"/>
            <a:ext cx="7467600" cy="725470"/>
          </a:xfrm>
          <a:effectLst/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Розподіли лінії на дві групи</a:t>
            </a:r>
            <a:endParaRPr lang="uk-UA" sz="3600" dirty="0">
              <a:solidFill>
                <a:srgbClr val="FFC000"/>
              </a:solidFill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57224" y="1757265"/>
            <a:ext cx="171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928662" y="2257331"/>
            <a:ext cx="1257300" cy="47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0" y="720"/>
              </a:cxn>
              <a:cxn ang="0">
                <a:pos x="1980" y="180"/>
              </a:cxn>
            </a:cxnLst>
            <a:rect l="0" t="0" r="r" b="b"/>
            <a:pathLst>
              <a:path w="1980" h="750">
                <a:moveTo>
                  <a:pt x="0" y="0"/>
                </a:moveTo>
                <a:cubicBezTo>
                  <a:pt x="285" y="345"/>
                  <a:pt x="570" y="690"/>
                  <a:pt x="900" y="720"/>
                </a:cubicBezTo>
                <a:cubicBezTo>
                  <a:pt x="1230" y="750"/>
                  <a:pt x="1605" y="465"/>
                  <a:pt x="1980" y="18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2500298" y="2114455"/>
            <a:ext cx="51435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0" y="540"/>
              </a:cxn>
              <a:cxn ang="0">
                <a:pos x="540" y="1080"/>
              </a:cxn>
            </a:cxnLst>
            <a:rect l="0" t="0" r="r" b="b"/>
            <a:pathLst>
              <a:path w="810" h="1080">
                <a:moveTo>
                  <a:pt x="0" y="0"/>
                </a:moveTo>
                <a:cubicBezTo>
                  <a:pt x="315" y="180"/>
                  <a:pt x="630" y="360"/>
                  <a:pt x="720" y="540"/>
                </a:cubicBezTo>
                <a:cubicBezTo>
                  <a:pt x="810" y="720"/>
                  <a:pt x="675" y="900"/>
                  <a:pt x="540" y="108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3428992" y="1757265"/>
            <a:ext cx="685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4229106" y="1966815"/>
            <a:ext cx="628650" cy="590550"/>
          </a:xfrm>
          <a:custGeom>
            <a:avLst/>
            <a:gdLst/>
            <a:ahLst/>
            <a:cxnLst>
              <a:cxn ang="0">
                <a:pos x="450" y="390"/>
              </a:cxn>
              <a:cxn ang="0">
                <a:pos x="90" y="30"/>
              </a:cxn>
              <a:cxn ang="0">
                <a:pos x="990" y="210"/>
              </a:cxn>
              <a:cxn ang="0">
                <a:pos x="90" y="750"/>
              </a:cxn>
              <a:cxn ang="0">
                <a:pos x="450" y="930"/>
              </a:cxn>
              <a:cxn ang="0">
                <a:pos x="990" y="750"/>
              </a:cxn>
              <a:cxn ang="0">
                <a:pos x="450" y="390"/>
              </a:cxn>
            </a:cxnLst>
            <a:rect l="0" t="0" r="r" b="b"/>
            <a:pathLst>
              <a:path w="990" h="930">
                <a:moveTo>
                  <a:pt x="450" y="390"/>
                </a:moveTo>
                <a:cubicBezTo>
                  <a:pt x="300" y="270"/>
                  <a:pt x="0" y="60"/>
                  <a:pt x="90" y="30"/>
                </a:cubicBezTo>
                <a:cubicBezTo>
                  <a:pt x="180" y="0"/>
                  <a:pt x="990" y="90"/>
                  <a:pt x="990" y="210"/>
                </a:cubicBezTo>
                <a:cubicBezTo>
                  <a:pt x="990" y="330"/>
                  <a:pt x="180" y="630"/>
                  <a:pt x="90" y="750"/>
                </a:cubicBezTo>
                <a:cubicBezTo>
                  <a:pt x="0" y="870"/>
                  <a:pt x="300" y="930"/>
                  <a:pt x="450" y="930"/>
                </a:cubicBezTo>
                <a:cubicBezTo>
                  <a:pt x="600" y="930"/>
                  <a:pt x="990" y="840"/>
                  <a:pt x="990" y="750"/>
                </a:cubicBezTo>
                <a:cubicBezTo>
                  <a:pt x="990" y="660"/>
                  <a:pt x="600" y="510"/>
                  <a:pt x="450" y="390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429256" y="1757265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 flipV="1">
            <a:off x="5786446" y="1757265"/>
            <a:ext cx="8001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6929454" y="1685827"/>
            <a:ext cx="571500" cy="933450"/>
          </a:xfrm>
          <a:custGeom>
            <a:avLst/>
            <a:gdLst/>
            <a:ahLst/>
            <a:cxnLst>
              <a:cxn ang="0">
                <a:pos x="0" y="570"/>
              </a:cxn>
              <a:cxn ang="0">
                <a:pos x="720" y="30"/>
              </a:cxn>
              <a:cxn ang="0">
                <a:pos x="540" y="750"/>
              </a:cxn>
              <a:cxn ang="0">
                <a:pos x="900" y="750"/>
              </a:cxn>
              <a:cxn ang="0">
                <a:pos x="540" y="1470"/>
              </a:cxn>
            </a:cxnLst>
            <a:rect l="0" t="0" r="r" b="b"/>
            <a:pathLst>
              <a:path w="900" h="1470">
                <a:moveTo>
                  <a:pt x="0" y="570"/>
                </a:moveTo>
                <a:cubicBezTo>
                  <a:pt x="315" y="285"/>
                  <a:pt x="630" y="0"/>
                  <a:pt x="720" y="30"/>
                </a:cubicBezTo>
                <a:cubicBezTo>
                  <a:pt x="810" y="60"/>
                  <a:pt x="510" y="630"/>
                  <a:pt x="540" y="750"/>
                </a:cubicBezTo>
                <a:cubicBezTo>
                  <a:pt x="570" y="870"/>
                  <a:pt x="900" y="630"/>
                  <a:pt x="900" y="750"/>
                </a:cubicBezTo>
                <a:cubicBezTo>
                  <a:pt x="900" y="870"/>
                  <a:pt x="720" y="1170"/>
                  <a:pt x="540" y="147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32" y="3257463"/>
            <a:ext cx="101021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uk-UA" dirty="0" smtClean="0"/>
              <a:t>1 група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857884" y="3257463"/>
            <a:ext cx="101021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uk-UA" dirty="0" smtClean="0"/>
              <a:t>2 група</a:t>
            </a:r>
            <a:endParaRPr lang="ru-RU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785918" y="5812713"/>
            <a:ext cx="58579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Як по-іншому можна розбити ці лінії на дві групи?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00781 0.3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11024 0.2625 " pathEditMode="relative" ptsTypes="AA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602 L -0.37726 0.34051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27569 0.30463 " pathEditMode="relative" ptsTypes="AA">
                                      <p:cBhvr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704 L 0.43212 0.2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9532 0.2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81481E-6 L 0.15748 0.37801 " pathEditMode="relative" ptsTypes="AA">
                                      <p:cBhvr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59259E-6 L -0.00798 0.30463 " pathEditMode="relative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31 0.22106 L 0.0408 0.221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30463 L -0.38611 0.388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4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2625 L 0.3316 0.267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69 0.30463 L 0.14167 0.336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1" grpId="0" animBg="1"/>
      <p:bldP spid="1032" grpId="0" animBg="1"/>
      <p:bldP spid="1032" grpId="1" animBg="1"/>
      <p:bldP spid="1033" grpId="0" animBg="1"/>
      <p:bldP spid="1033" grpId="1" animBg="1"/>
      <p:bldP spid="10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Тани\Матеріали для нових презентацій\Зображення\Робочий кабінет\M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9955">
            <a:off x="5799140" y="4445794"/>
            <a:ext cx="2625975" cy="40444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259632" y="1844824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dirty="0" smtClean="0">
                <a:latin typeface="+mj-lt"/>
              </a:rPr>
              <a:t>Побудова  прямої лінії:</a:t>
            </a:r>
            <a:endParaRPr lang="ru-RU" sz="2400" dirty="0" smtClean="0">
              <a:latin typeface="+mj-lt"/>
            </a:endParaRPr>
          </a:p>
        </p:txBody>
      </p:sp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2936"/>
            <a:ext cx="2214578" cy="2425490"/>
          </a:xfrm>
          <a:prstGeom prst="rect">
            <a:avLst/>
          </a:prstGeom>
          <a:noFill/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852936"/>
            <a:ext cx="2500330" cy="2414849"/>
          </a:xfrm>
          <a:prstGeom prst="rect">
            <a:avLst/>
          </a:prstGeom>
          <a:noFill/>
        </p:spPr>
      </p:pic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6" descr="D:\Документы Тани\Матеріали для нових презентацій\Зображення\Робочий кабінет\Ed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067250"/>
            <a:ext cx="1133484" cy="1133484"/>
          </a:xfrm>
          <a:prstGeom prst="rect">
            <a:avLst/>
          </a:prstGeom>
          <a:noFill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6143636" y="4067382"/>
            <a:ext cx="1643074" cy="85725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Пряма лінія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17552 0.1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256"/>
            <a:ext cx="8229600" cy="980728"/>
          </a:xfrm>
        </p:spPr>
        <p:txBody>
          <a:bodyPr/>
          <a:lstStyle/>
          <a:p>
            <a:pPr algn="ctr"/>
            <a:r>
              <a:rPr lang="uk-UA" sz="3600" dirty="0" smtClean="0"/>
              <a:t>Промінь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" y="1071546"/>
          <a:ext cx="9180619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132009-2223-4D3B-A149-65C266307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C132009-2223-4D3B-A149-65C266307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3D6FE-1E29-4C54-9EFB-6539E7BDD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E73D6FE-1E29-4C54-9EFB-6539E7BDD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Промінь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13402" y="2780928"/>
            <a:ext cx="224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промінь</a:t>
            </a:r>
            <a:endParaRPr lang="ru-RU" sz="4400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57224" y="2959523"/>
            <a:ext cx="3714776" cy="3571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572000" y="2923804"/>
            <a:ext cx="3714776" cy="3571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5302" y="2780928"/>
            <a:ext cx="224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промінь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29124" y="2852366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29124" y="2852366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0" grpId="0" animBg="1"/>
      <p:bldP spid="10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Відрізок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554" y="1214422"/>
          <a:ext cx="921702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132009-2223-4D3B-A149-65C266307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C132009-2223-4D3B-A149-65C266307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3D6FE-1E29-4C54-9EFB-6539E7BDD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E73D6FE-1E29-4C54-9EFB-6539E7BDD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Відрізок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802435"/>
            <a:ext cx="224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промінь</a:t>
            </a:r>
            <a:endParaRPr lang="ru-RU" sz="4400" dirty="0">
              <a:solidFill>
                <a:srgbClr val="C0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28662" y="3000372"/>
            <a:ext cx="2214578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43240" y="3000371"/>
            <a:ext cx="2214578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86380" y="3000372"/>
            <a:ext cx="2214578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000364" y="2857496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71054" y="2786058"/>
            <a:ext cx="224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промінь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3504" y="2857496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00364" y="2857496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143504" y="2857496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143240" y="2873873"/>
            <a:ext cx="224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відрізок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0" grpId="0"/>
      <p:bldP spid="11" grpId="0" animBg="1"/>
      <p:bldP spid="11" grpId="1" animBg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уявлень про відрізок та промінь</a:t>
            </a:r>
            <a:endParaRPr lang="ru-RU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18540"/>
            <a:ext cx="80528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403648" y="2060848"/>
            <a:ext cx="648072" cy="5040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932040" y="3212976"/>
            <a:ext cx="648072" cy="5040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2708920"/>
            <a:ext cx="64807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31840" y="2060848"/>
            <a:ext cx="64807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1988840"/>
            <a:ext cx="64807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714348" y="3214686"/>
            <a:ext cx="2428892" cy="142876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54" y="3214686"/>
            <a:ext cx="2428892" cy="142876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00760" y="3214686"/>
            <a:ext cx="2428892" cy="142876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648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800" dirty="0" smtClean="0">
                <a:latin typeface="+mj-lt"/>
              </a:rPr>
              <a:t>Розбий геометричні фігури на три групи:</a:t>
            </a:r>
            <a:endParaRPr lang="ru-RU" sz="2800" dirty="0">
              <a:latin typeface="+mj-lt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1000100" y="1928802"/>
            <a:ext cx="1028700" cy="800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000232" y="2643182"/>
            <a:ext cx="800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214546" y="1643050"/>
            <a:ext cx="1371600" cy="10287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000364" y="1643050"/>
            <a:ext cx="80010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4357686" y="2071678"/>
            <a:ext cx="3429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214810" y="1500174"/>
            <a:ext cx="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oval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5357818" y="164305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286380" y="2143116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286380" y="2500306"/>
            <a:ext cx="2057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oval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4714876" y="2857496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428728" y="4724004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800" b="1" dirty="0" smtClean="0">
                <a:latin typeface="+mj-lt"/>
              </a:rPr>
              <a:t>прямі</a:t>
            </a:r>
            <a:endParaRPr lang="ru-RU" sz="28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4724004"/>
            <a:ext cx="1474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800" b="1" dirty="0" smtClean="0">
                <a:latin typeface="+mj-lt"/>
              </a:rPr>
              <a:t>промені</a:t>
            </a:r>
            <a:endParaRPr lang="ru-RU" sz="28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3702" y="4652566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800" b="1" dirty="0" smtClean="0">
                <a:latin typeface="+mj-lt"/>
              </a:rPr>
              <a:t>відрізки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3699E-6 L -0.08472 0.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1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8 L -0.4974 0.409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51445E-7 L 0.31858 0.233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6069E-6 L 0.19931 0.304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6 L -0.18247 0.18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4509E-6 L -0.12796 0.232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8555E-6 L 0.3908 0.292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0.54479 0.1271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6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0867E-6 L 0.25989 0.375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8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9017E-7 L 0.10243 0.199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marL="457200" indent="-457200" algn="ctr">
              <a:spcBef>
                <a:spcPts val="0"/>
              </a:spcBef>
            </a:pPr>
            <a:r>
              <a:rPr lang="uk-UA" sz="3600" b="1" spc="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Геометричні фігури</a:t>
            </a:r>
            <a:endParaRPr lang="ru-RU" sz="3600" b="1" spc="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976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7422"/>
                <a:gridCol w="2214578"/>
                <a:gridCol w="2263826"/>
                <a:gridCol w="2308174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/>
                        <a:t>Зміст навчальної програми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/>
                        <a:t>Ф.</a:t>
                      </a:r>
                      <a:r>
                        <a:rPr lang="uk-UA" sz="2000" kern="1200" dirty="0" err="1" smtClean="0"/>
                        <a:t>Рівкінд</a:t>
                      </a:r>
                      <a:r>
                        <a:rPr lang="uk-UA" sz="2000" kern="1200" dirty="0" smtClean="0"/>
                        <a:t>, Л.</a:t>
                      </a:r>
                      <a:r>
                        <a:rPr lang="uk-UA" sz="2000" kern="1200" dirty="0" err="1" smtClean="0"/>
                        <a:t>Оляницька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/>
                        <a:t>М.Богданович,                  Г.</a:t>
                      </a:r>
                      <a:r>
                        <a:rPr lang="uk-UA" sz="2000" kern="1200" dirty="0" err="1" smtClean="0"/>
                        <a:t>Лишенко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/>
                        <a:t>С.</a:t>
                      </a:r>
                      <a:r>
                        <a:rPr lang="uk-UA" sz="2000" kern="1200" dirty="0" err="1" smtClean="0"/>
                        <a:t>Скворцова</a:t>
                      </a:r>
                      <a:r>
                        <a:rPr lang="uk-UA" sz="2000" kern="1200" dirty="0" smtClean="0"/>
                        <a:t>,                   О.</a:t>
                      </a:r>
                      <a:r>
                        <a:rPr lang="uk-UA" sz="2000" kern="1200" dirty="0" err="1" smtClean="0"/>
                        <a:t>Онопрієнко</a:t>
                      </a:r>
                      <a:endParaRPr lang="ru-RU" sz="2000" dirty="0"/>
                    </a:p>
                  </a:txBody>
                  <a:tcPr/>
                </a:tc>
              </a:tr>
              <a:tr h="411080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uk-UA" sz="2000" b="1" kern="1200" dirty="0" smtClean="0"/>
                        <a:t>Геометричні фігури </a:t>
                      </a:r>
                      <a:endParaRPr lang="ru-RU" sz="2000" b="1" kern="1200" dirty="0" smtClean="0"/>
                    </a:p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uk-UA" sz="2000" b="1" kern="1200" dirty="0" smtClean="0"/>
                        <a:t>Геометричні</a:t>
                      </a:r>
                      <a:r>
                        <a:rPr lang="uk-UA" sz="2000" kern="1200" dirty="0" smtClean="0"/>
                        <a:t> </a:t>
                      </a:r>
                      <a:r>
                        <a:rPr lang="uk-UA" sz="2000" b="1" kern="1200" dirty="0" smtClean="0"/>
                        <a:t>поняття</a:t>
                      </a:r>
                      <a:r>
                        <a:rPr lang="uk-UA" sz="2000" kern="1200" dirty="0" smtClean="0"/>
                        <a:t>: 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uk-UA" sz="1800" kern="1200" dirty="0" smtClean="0"/>
                        <a:t>точка, пряма, крива, відрізок, промінь, кут, ламана (замкнена, незамкнена), многокутник (трикутник, чотирикутник, п’ятикутник, шестикутник тощо), круг. </a:t>
                      </a:r>
                      <a:endParaRPr lang="ru-RU" sz="1800" kern="1200" dirty="0" smtClean="0"/>
                    </a:p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uk-UA" sz="1800" kern="1200" dirty="0" smtClean="0"/>
                        <a:t>Просторові фігури: куб, куля, циліндр. </a:t>
                      </a:r>
                      <a:endParaRPr lang="ru-RU" sz="1800" kern="1200" dirty="0" smtClean="0"/>
                    </a:p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uk-UA" sz="1800" kern="1200" dirty="0" smtClean="0"/>
                        <a:t>Позначення точок і відрізків буквами</a:t>
                      </a:r>
                      <a:r>
                        <a:rPr lang="uk-UA" sz="1800" kern="1200" dirty="0" smtClean="0"/>
                        <a:t>.</a:t>
                      </a: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uk-UA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uk-UA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/>
                        <a:t>Квадрат, </a:t>
                      </a:r>
                      <a:r>
                        <a:rPr lang="uk-UA" sz="1800" kern="1200" dirty="0" err="1" smtClean="0"/>
                        <a:t>прямо-кутник</a:t>
                      </a:r>
                      <a:r>
                        <a:rPr lang="uk-UA" sz="1800" kern="1200" dirty="0" smtClean="0"/>
                        <a:t> (програма 2-го класу.)</a:t>
                      </a:r>
                      <a:endParaRPr lang="ru-RU" sz="1800" kern="1200" dirty="0" smtClean="0"/>
                    </a:p>
                    <a:p>
                      <a:pPr algn="just">
                        <a:lnSpc>
                          <a:spcPts val="2400"/>
                        </a:lnSpc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</a:pPr>
                      <a:r>
                        <a:rPr lang="uk-UA" sz="1800" kern="1200" dirty="0" smtClean="0"/>
                        <a:t>Трикутник, чотирикутник, круг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</a:pPr>
                      <a:r>
                        <a:rPr lang="uk-UA" sz="1800" kern="1200" dirty="0" smtClean="0"/>
                        <a:t>Геометричні фігури: точка, пряма, промінь, відрізок, крива, ламана. Многокутник. Просторові фігури: куб, циліндр.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8860" y="2214554"/>
            <a:ext cx="2071702" cy="4929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214554"/>
            <a:ext cx="2143140" cy="4929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214554"/>
            <a:ext cx="2214546" cy="4929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071670" y="2147996"/>
            <a:ext cx="4071966" cy="45719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19298" cy="654032"/>
          </a:xfrm>
        </p:spPr>
        <p:txBody>
          <a:bodyPr>
            <a:noAutofit/>
          </a:bodyPr>
          <a:lstStyle/>
          <a:p>
            <a:pPr lvl="0"/>
            <a:r>
              <a:rPr lang="uk-UA" sz="2800" b="0" dirty="0" smtClean="0">
                <a:solidFill>
                  <a:schemeClr val="tx1"/>
                </a:solidFill>
              </a:rPr>
              <a:t>Розглянь точки (під номерами) та пряму лінію.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23553" name="Oval 1"/>
          <p:cNvSpPr>
            <a:spLocks noChangeAspect="1" noChangeArrowheads="1"/>
          </p:cNvSpPr>
          <p:nvPr/>
        </p:nvSpPr>
        <p:spPr bwMode="auto">
          <a:xfrm flipV="1">
            <a:off x="2657460" y="1876535"/>
            <a:ext cx="114300" cy="114300"/>
          </a:xfrm>
          <a:prstGeom prst="ellipse">
            <a:avLst/>
          </a:pr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4" name="Oval 2"/>
          <p:cNvSpPr>
            <a:spLocks noChangeAspect="1" noChangeArrowheads="1"/>
          </p:cNvSpPr>
          <p:nvPr/>
        </p:nvSpPr>
        <p:spPr bwMode="auto">
          <a:xfrm flipV="1">
            <a:off x="3914760" y="1647935"/>
            <a:ext cx="114300" cy="114300"/>
          </a:xfrm>
          <a:prstGeom prst="ellipse">
            <a:avLst/>
          </a:prstGeom>
          <a:solidFill>
            <a:srgbClr val="0000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5" name="Oval 3"/>
          <p:cNvSpPr>
            <a:spLocks noChangeAspect="1" noChangeArrowheads="1"/>
          </p:cNvSpPr>
          <p:nvPr/>
        </p:nvSpPr>
        <p:spPr bwMode="auto">
          <a:xfrm flipV="1">
            <a:off x="4714860" y="2105135"/>
            <a:ext cx="114300" cy="114300"/>
          </a:xfrm>
          <a:prstGeom prst="ellipse">
            <a:avLst/>
          </a:pr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6" name="Oval 4"/>
          <p:cNvSpPr>
            <a:spLocks noChangeAspect="1" noChangeArrowheads="1"/>
          </p:cNvSpPr>
          <p:nvPr/>
        </p:nvSpPr>
        <p:spPr bwMode="auto">
          <a:xfrm flipV="1">
            <a:off x="4214810" y="2719501"/>
            <a:ext cx="114300" cy="114300"/>
          </a:xfrm>
          <a:prstGeom prst="ellipse">
            <a:avLst/>
          </a:pr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7" name="Oval 5"/>
          <p:cNvSpPr>
            <a:spLocks noChangeAspect="1" noChangeArrowheads="1"/>
          </p:cNvSpPr>
          <p:nvPr/>
        </p:nvSpPr>
        <p:spPr bwMode="auto">
          <a:xfrm flipV="1">
            <a:off x="1785918" y="2719501"/>
            <a:ext cx="114300" cy="114300"/>
          </a:xfrm>
          <a:prstGeom prst="ellipse">
            <a:avLst/>
          </a:pr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9" name="Oval 7"/>
          <p:cNvSpPr>
            <a:spLocks noChangeAspect="1" noChangeArrowheads="1"/>
          </p:cNvSpPr>
          <p:nvPr/>
        </p:nvSpPr>
        <p:spPr bwMode="auto">
          <a:xfrm flipV="1">
            <a:off x="3571860" y="2105135"/>
            <a:ext cx="114300" cy="114300"/>
          </a:xfrm>
          <a:prstGeom prst="ellipse">
            <a:avLst/>
          </a:pr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16479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17908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17908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57356" y="25766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25766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3343632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Times New Roman" pitchFamily="18" charset="0"/>
              <a:buChar char="―"/>
            </a:pPr>
            <a:r>
              <a:rPr lang="uk-UA" sz="2400" dirty="0" smtClean="0">
                <a:latin typeface="+mj-lt"/>
              </a:rPr>
              <a:t>Які точки лежать на прямій лінії? </a:t>
            </a:r>
          </a:p>
          <a:p>
            <a:pPr>
              <a:spcBef>
                <a:spcPts val="600"/>
              </a:spcBef>
              <a:buFont typeface="Times New Roman" pitchFamily="18" charset="0"/>
              <a:buChar char="―"/>
            </a:pPr>
            <a:r>
              <a:rPr lang="uk-UA" sz="2400" dirty="0" smtClean="0">
                <a:latin typeface="+mj-lt"/>
              </a:rPr>
              <a:t>Над прямою лінією? </a:t>
            </a:r>
          </a:p>
          <a:p>
            <a:pPr>
              <a:spcBef>
                <a:spcPts val="600"/>
              </a:spcBef>
              <a:buFont typeface="Times New Roman" pitchFamily="18" charset="0"/>
              <a:buChar char="―"/>
            </a:pPr>
            <a:r>
              <a:rPr lang="uk-UA" sz="2400" dirty="0" smtClean="0">
                <a:latin typeface="+mj-lt"/>
              </a:rPr>
              <a:t>Під прямою? </a:t>
            </a:r>
          </a:p>
          <a:p>
            <a:pPr>
              <a:spcBef>
                <a:spcPts val="600"/>
              </a:spcBef>
              <a:buFont typeface="Times New Roman" pitchFamily="18" charset="0"/>
              <a:buChar char="―"/>
            </a:pPr>
            <a:r>
              <a:rPr lang="uk-UA" sz="2400" dirty="0" smtClean="0">
                <a:latin typeface="+mj-lt"/>
              </a:rPr>
              <a:t>Покажи відрізок. </a:t>
            </a:r>
          </a:p>
          <a:p>
            <a:pPr>
              <a:spcBef>
                <a:spcPts val="600"/>
              </a:spcBef>
              <a:buFont typeface="Times New Roman" pitchFamily="18" charset="0"/>
              <a:buChar char="―"/>
            </a:pPr>
            <a:r>
              <a:rPr lang="uk-UA" sz="2400" dirty="0" smtClean="0">
                <a:latin typeface="+mj-lt"/>
              </a:rPr>
              <a:t>Якими точками він обмежений? </a:t>
            </a:r>
          </a:p>
          <a:p>
            <a:pPr>
              <a:spcBef>
                <a:spcPts val="600"/>
              </a:spcBef>
              <a:buFont typeface="Times New Roman" pitchFamily="18" charset="0"/>
              <a:buChar char="―"/>
            </a:pPr>
            <a:r>
              <a:rPr lang="uk-UA" sz="2400" dirty="0" smtClean="0">
                <a:latin typeface="+mj-lt"/>
              </a:rPr>
              <a:t>Покажи промені. </a:t>
            </a:r>
          </a:p>
          <a:p>
            <a:pPr>
              <a:spcBef>
                <a:spcPts val="600"/>
              </a:spcBef>
              <a:buFont typeface="Times New Roman" pitchFamily="18" charset="0"/>
              <a:buChar char="―"/>
            </a:pPr>
            <a:r>
              <a:rPr lang="uk-UA" sz="2400" dirty="0" smtClean="0">
                <a:latin typeface="+mj-lt"/>
              </a:rPr>
              <a:t>Які точки є початком кожного променя?</a:t>
            </a:r>
            <a:endParaRPr lang="ru-RU" sz="2400" b="1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3966" y="135729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23559" idx="6"/>
          </p:cNvCxnSpPr>
          <p:nvPr/>
        </p:nvCxnSpPr>
        <p:spPr>
          <a:xfrm flipV="1">
            <a:off x="3686160" y="2160139"/>
            <a:ext cx="1042293" cy="214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3558" idx="0"/>
          </p:cNvCxnSpPr>
          <p:nvPr/>
        </p:nvCxnSpPr>
        <p:spPr>
          <a:xfrm rot="16200000" flipH="1">
            <a:off x="2858205" y="1361460"/>
            <a:ext cx="12143" cy="1585213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5" idx="2"/>
          </p:cNvCxnSpPr>
          <p:nvPr/>
        </p:nvCxnSpPr>
        <p:spPr>
          <a:xfrm rot="16200000" flipH="1">
            <a:off x="5490694" y="1469336"/>
            <a:ext cx="33576" cy="1415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35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/>
      <p:bldP spid="23555" grpId="0" animBg="1"/>
      <p:bldP spid="23556" grpId="0" animBg="1"/>
      <p:bldP spid="23557" grpId="0" animBg="1"/>
      <p:bldP spid="23559" grpId="0" animBg="1"/>
      <p:bldP spid="1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Ламана лінія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694" y="1357322"/>
          <a:ext cx="927969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132009-2223-4D3B-A149-65C266307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C132009-2223-4D3B-A149-65C266307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3D6FE-1E29-4C54-9EFB-6539E7BDD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E73D6FE-1E29-4C54-9EFB-6539E7BDD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Ламана лінія</a:t>
            </a:r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452061" cy="31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Ламана лінія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911942" y="2830508"/>
            <a:ext cx="1420762" cy="1091381"/>
          </a:xfrm>
          <a:custGeom>
            <a:avLst/>
            <a:gdLst>
              <a:gd name="connsiteX0" fmla="*/ 2458 w 1420762"/>
              <a:gd name="connsiteY0" fmla="*/ 703006 h 1091381"/>
              <a:gd name="connsiteX1" fmla="*/ 695632 w 1420762"/>
              <a:gd name="connsiteY1" fmla="*/ 275303 h 1091381"/>
              <a:gd name="connsiteX2" fmla="*/ 90948 w 1420762"/>
              <a:gd name="connsiteY2" fmla="*/ 1056968 h 1091381"/>
              <a:gd name="connsiteX3" fmla="*/ 1241323 w 1420762"/>
              <a:gd name="connsiteY3" fmla="*/ 68826 h 1091381"/>
              <a:gd name="connsiteX4" fmla="*/ 1167581 w 1420762"/>
              <a:gd name="connsiteY4" fmla="*/ 644013 h 10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762" h="1091381">
                <a:moveTo>
                  <a:pt x="2458" y="703006"/>
                </a:moveTo>
                <a:cubicBezTo>
                  <a:pt x="341671" y="459657"/>
                  <a:pt x="680884" y="216309"/>
                  <a:pt x="695632" y="275303"/>
                </a:cubicBezTo>
                <a:cubicBezTo>
                  <a:pt x="710380" y="334297"/>
                  <a:pt x="0" y="1091381"/>
                  <a:pt x="90948" y="1056968"/>
                </a:cubicBezTo>
                <a:cubicBezTo>
                  <a:pt x="181896" y="1022555"/>
                  <a:pt x="1061884" y="137652"/>
                  <a:pt x="1241323" y="68826"/>
                </a:cubicBezTo>
                <a:cubicBezTo>
                  <a:pt x="1420762" y="0"/>
                  <a:pt x="1294171" y="322006"/>
                  <a:pt x="1167581" y="644013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2915816" y="2780928"/>
            <a:ext cx="1224136" cy="86409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355976" y="2564904"/>
            <a:ext cx="1440160" cy="28803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3356992"/>
            <a:ext cx="2088232" cy="720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92280" y="2420888"/>
            <a:ext cx="1512168" cy="1584176"/>
          </a:xfrm>
          <a:prstGeom prst="line">
            <a:avLst/>
          </a:prstGeom>
          <a:ln w="28575">
            <a:solidFill>
              <a:srgbClr val="00B05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Крест 13"/>
          <p:cNvSpPr/>
          <p:nvPr/>
        </p:nvSpPr>
        <p:spPr>
          <a:xfrm>
            <a:off x="2339752" y="3140968"/>
            <a:ext cx="792088" cy="1368152"/>
          </a:xfrm>
          <a:prstGeom prst="plus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4572000" y="3717032"/>
            <a:ext cx="3384376" cy="792088"/>
          </a:xfrm>
          <a:prstGeom prst="flowChartDecision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1390923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800" b="0" dirty="0" smtClean="0">
                <a:solidFill>
                  <a:schemeClr val="tx1"/>
                </a:solidFill>
              </a:rPr>
              <a:t>Знайди серед ламаних ліній особливу. Як би ти її назвав? Скільки відрізків у складі кожної з них?</a:t>
            </a:r>
            <a:r>
              <a:rPr lang="ru-RU" sz="2800" b="0" dirty="0" smtClean="0">
                <a:solidFill>
                  <a:schemeClr val="tx1"/>
                </a:solidFill>
              </a:rPr>
              <a:t/>
            </a:r>
            <a:br>
              <a:rPr lang="ru-RU" sz="2800" b="0" dirty="0" smtClean="0">
                <a:solidFill>
                  <a:schemeClr val="tx1"/>
                </a:solidFill>
              </a:rPr>
            </a:br>
            <a:endParaRPr lang="ru-RU" sz="2800" b="0" dirty="0" smtClean="0">
              <a:solidFill>
                <a:schemeClr val="tx1"/>
              </a:solidFill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165350" y="2363788"/>
            <a:ext cx="227013" cy="5715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oval" w="sm" len="sm"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392363" y="2363788"/>
            <a:ext cx="344487" cy="687387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736850" y="2020888"/>
            <a:ext cx="228600" cy="1030287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oval" w="sm" len="sm"/>
          </a:ln>
          <a:effectLst>
            <a:glow rad="228600">
              <a:schemeClr val="accent2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994150" y="2149475"/>
            <a:ext cx="685800" cy="5715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oval" w="sm" len="sm"/>
            <a:tailEnd type="oval" w="sm" len="sm"/>
          </a:ln>
          <a:effectLst>
            <a:glow rad="228600">
              <a:schemeClr val="accent2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79950" y="2149475"/>
            <a:ext cx="342900" cy="914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oval" w="sm" len="sm"/>
          </a:ln>
          <a:effectLst>
            <a:glow rad="228600">
              <a:schemeClr val="accent2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94150" y="2720975"/>
            <a:ext cx="1028700" cy="3429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oval" w="sm" len="sm"/>
          </a:ln>
          <a:effectLst>
            <a:glow rad="228600">
              <a:schemeClr val="accent2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765800" y="2241550"/>
            <a:ext cx="800100" cy="228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oval" w="sm" len="sm"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565900" y="2241550"/>
            <a:ext cx="457200" cy="8001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6337300" y="2892425"/>
            <a:ext cx="685800" cy="15875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none" w="sm" len="sm"/>
            <a:tailEnd type="oval" w="sm" len="sm"/>
          </a:ln>
          <a:effectLst>
            <a:glow rad="228600">
              <a:schemeClr val="accent2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081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0" dirty="0" smtClean="0">
                <a:solidFill>
                  <a:schemeClr val="tx1"/>
                </a:solidFill>
              </a:rPr>
              <a:t>Накресліть у зошитах чотири точки, як на малюнку. Позначте їх послідовно літерами А, В, С, </a:t>
            </a:r>
            <a:r>
              <a:rPr lang="en-US" sz="2800" b="0" dirty="0" smtClean="0">
                <a:solidFill>
                  <a:schemeClr val="tx1"/>
                </a:solidFill>
              </a:rPr>
              <a:t>D</a:t>
            </a:r>
            <a:r>
              <a:rPr lang="ru-RU" sz="2800" b="0" dirty="0" smtClean="0">
                <a:solidFill>
                  <a:schemeClr val="tx1"/>
                </a:solidFill>
              </a:rPr>
              <a:t>.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endParaRPr lang="ru-RU" sz="2800" b="0" dirty="0" smtClean="0">
              <a:solidFill>
                <a:schemeClr val="tx1"/>
              </a:solidFill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400675" y="3141663"/>
            <a:ext cx="107950" cy="107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570288" y="3267075"/>
            <a:ext cx="107950" cy="107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78275" y="4275138"/>
            <a:ext cx="107950" cy="107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4989513" y="4724400"/>
            <a:ext cx="107950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00425" y="2933700"/>
            <a:ext cx="341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38718" y="4857760"/>
            <a:ext cx="347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7175" y="277177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86182" y="4429132"/>
            <a:ext cx="36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1214422"/>
            <a:ext cx="8286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>
                <a:latin typeface="+mj-lt"/>
              </a:rPr>
              <a:t>З’єднайте послідовно точки А, В, С, </a:t>
            </a:r>
            <a:r>
              <a:rPr lang="en-US" sz="2800" dirty="0">
                <a:latin typeface="+mj-lt"/>
              </a:rPr>
              <a:t>D</a:t>
            </a:r>
            <a:r>
              <a:rPr lang="uk-UA" sz="2800" dirty="0">
                <a:latin typeface="+mj-lt"/>
              </a:rPr>
              <a:t> відрізком.</a:t>
            </a:r>
            <a:endParaRPr lang="en-US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1785926"/>
            <a:ext cx="6563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>
                <a:latin typeface="+mj-lt"/>
              </a:rPr>
              <a:t>Отримали чотирикутник АВС</a:t>
            </a:r>
            <a:r>
              <a:rPr lang="en-US" sz="2800" dirty="0">
                <a:latin typeface="+mj-lt"/>
              </a:rPr>
              <a:t>D.</a:t>
            </a:r>
            <a:endParaRPr lang="ru-RU" sz="2800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>
            <a:endCxn id="4" idx="6"/>
          </p:cNvCxnSpPr>
          <p:nvPr/>
        </p:nvCxnSpPr>
        <p:spPr>
          <a:xfrm flipV="1">
            <a:off x="3624263" y="3195638"/>
            <a:ext cx="1884362" cy="12541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043488" y="3195638"/>
            <a:ext cx="388937" cy="16383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6" idx="5"/>
          </p:cNvCxnSpPr>
          <p:nvPr/>
        </p:nvCxnSpPr>
        <p:spPr>
          <a:xfrm flipH="1" flipV="1">
            <a:off x="4070350" y="4367213"/>
            <a:ext cx="976313" cy="41116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" idx="5"/>
            <a:endCxn id="6" idx="5"/>
          </p:cNvCxnSpPr>
          <p:nvPr/>
        </p:nvCxnSpPr>
        <p:spPr>
          <a:xfrm>
            <a:off x="3662363" y="3359150"/>
            <a:ext cx="407987" cy="100806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7158" y="5157788"/>
            <a:ext cx="87868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>
                <a:latin typeface="+mj-lt"/>
              </a:rPr>
              <a:t>Кажуть, що точки А, В, С, </a:t>
            </a:r>
            <a:r>
              <a:rPr lang="en-US" sz="2800" dirty="0">
                <a:latin typeface="+mj-lt"/>
              </a:rPr>
              <a:t>D</a:t>
            </a:r>
            <a:r>
              <a:rPr lang="uk-UA" sz="2800" dirty="0">
                <a:latin typeface="+mj-lt"/>
              </a:rPr>
              <a:t> – це</a:t>
            </a:r>
            <a:r>
              <a:rPr lang="uk-UA" sz="2800" b="1" dirty="0">
                <a:latin typeface="+mj-lt"/>
              </a:rPr>
              <a:t> </a:t>
            </a:r>
            <a:r>
              <a:rPr lang="uk-UA" sz="2800" b="1" i="1" dirty="0">
                <a:latin typeface="+mj-lt"/>
              </a:rPr>
              <a:t>вершини</a:t>
            </a:r>
            <a:r>
              <a:rPr lang="uk-UA" sz="2800" b="1" dirty="0">
                <a:latin typeface="+mj-lt"/>
              </a:rPr>
              <a:t> </a:t>
            </a:r>
            <a:r>
              <a:rPr lang="uk-UA" sz="2800" dirty="0">
                <a:latin typeface="+mj-lt"/>
              </a:rPr>
              <a:t>многокутника. </a:t>
            </a:r>
            <a:endParaRPr lang="uk-UA" sz="2800" dirty="0" smtClean="0">
              <a:latin typeface="+mj-lt"/>
            </a:endParaRPr>
          </a:p>
          <a:p>
            <a:pPr>
              <a:defRPr/>
            </a:pPr>
            <a:r>
              <a:rPr lang="uk-UA" sz="2800" dirty="0" smtClean="0">
                <a:latin typeface="+mj-lt"/>
              </a:rPr>
              <a:t>Відрізки </a:t>
            </a:r>
            <a:r>
              <a:rPr lang="uk-UA" sz="2800" dirty="0">
                <a:latin typeface="+mj-lt"/>
              </a:rPr>
              <a:t>АВ, ВС, С</a:t>
            </a:r>
            <a:r>
              <a:rPr lang="en-US" sz="2800" dirty="0">
                <a:latin typeface="+mj-lt"/>
              </a:rPr>
              <a:t>D</a:t>
            </a:r>
            <a:r>
              <a:rPr lang="uk-UA" sz="2800" dirty="0">
                <a:latin typeface="+mj-lt"/>
              </a:rPr>
              <a:t>, </a:t>
            </a:r>
            <a:r>
              <a:rPr lang="en-US" sz="2800" dirty="0">
                <a:latin typeface="+mj-lt"/>
              </a:rPr>
              <a:t>D</a:t>
            </a:r>
            <a:r>
              <a:rPr lang="uk-UA" sz="2800" dirty="0">
                <a:latin typeface="+mj-lt"/>
              </a:rPr>
              <a:t>А – </a:t>
            </a:r>
            <a:r>
              <a:rPr lang="uk-UA" sz="2800" b="1" i="1" dirty="0">
                <a:latin typeface="+mj-lt"/>
              </a:rPr>
              <a:t>сторони</a:t>
            </a:r>
            <a:r>
              <a:rPr lang="uk-UA" sz="2800" dirty="0">
                <a:latin typeface="+mj-lt"/>
              </a:rPr>
              <a:t> многокутника.  </a:t>
            </a:r>
            <a:endParaRPr lang="ru-RU" sz="2800" dirty="0">
              <a:latin typeface="+mj-lt"/>
            </a:endParaRPr>
          </a:p>
          <a:p>
            <a:pPr>
              <a:defRPr/>
            </a:pPr>
            <a:endParaRPr lang="ru-RU" sz="2800" dirty="0">
              <a:latin typeface="+mj-lt"/>
            </a:endParaRPr>
          </a:p>
        </p:txBody>
      </p:sp>
      <p:pic>
        <p:nvPicPr>
          <p:cNvPr id="18" name="Picture 6" descr="0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350" y="3233738"/>
            <a:ext cx="9794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/>
      <p:bldP spid="11" grpId="0"/>
      <p:bldP spid="12" grpId="0"/>
      <p:bldP spid="13" grpId="0"/>
      <p:bldP spid="14" grpId="0"/>
      <p:bldP spid="15" grpId="0"/>
      <p:bldP spid="2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451474"/>
            <a:ext cx="8318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Межа многокутника </a:t>
            </a:r>
            <a:r>
              <a:rPr lang="uk-UA" sz="2400" dirty="0" smtClean="0">
                <a:latin typeface="+mj-lt"/>
              </a:rPr>
              <a:t>– це </a:t>
            </a:r>
            <a:r>
              <a:rPr lang="uk-UA" sz="2400" b="1" i="1" dirty="0" smtClean="0">
                <a:latin typeface="+mj-lt"/>
              </a:rPr>
              <a:t>замкнена ламана</a:t>
            </a:r>
            <a:r>
              <a:rPr lang="uk-UA" sz="2400" dirty="0" smtClean="0">
                <a:latin typeface="+mj-lt"/>
              </a:rPr>
              <a:t>. В залежності від кількості відрізків, що складають цю ламану, многокутники можна розбити на групи:</a:t>
            </a:r>
            <a:endParaRPr lang="ru-RU" sz="2400" dirty="0" smtClean="0">
              <a:latin typeface="+mj-lt"/>
            </a:endParaRPr>
          </a:p>
          <a:p>
            <a:pPr algn="ctr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14348" y="3357562"/>
            <a:ext cx="2143140" cy="250033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2678893" y="3821909"/>
            <a:ext cx="2071702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4857752" y="3286124"/>
            <a:ext cx="1714512" cy="1928827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6643702" y="3286124"/>
            <a:ext cx="1857388" cy="142876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71802" y="2285992"/>
            <a:ext cx="2928958" cy="4770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Многокутники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440" name="AutoShape 8"/>
          <p:cNvSpPr>
            <a:spLocks noChangeAspect="1" noChangeArrowheads="1"/>
          </p:cNvSpPr>
          <p:nvPr/>
        </p:nvSpPr>
        <p:spPr bwMode="auto">
          <a:xfrm>
            <a:off x="1000100" y="5000636"/>
            <a:ext cx="1000132" cy="71296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1" name="AutoShape 9"/>
          <p:cNvSpPr>
            <a:spLocks noChangeAspect="1" noChangeArrowheads="1"/>
          </p:cNvSpPr>
          <p:nvPr/>
        </p:nvSpPr>
        <p:spPr bwMode="auto">
          <a:xfrm>
            <a:off x="1570598" y="4000504"/>
            <a:ext cx="745093" cy="741612"/>
          </a:xfrm>
          <a:prstGeom prst="rtTriangl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-10250285">
            <a:off x="1533781" y="5072987"/>
            <a:ext cx="948692" cy="498241"/>
          </a:xfrm>
          <a:prstGeom prst="rtTriangl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143240" y="4213230"/>
            <a:ext cx="500066" cy="43021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4" name="Rectangle 12"/>
          <p:cNvSpPr>
            <a:spLocks noChangeAspect="1" noChangeArrowheads="1"/>
          </p:cNvSpPr>
          <p:nvPr/>
        </p:nvSpPr>
        <p:spPr bwMode="auto">
          <a:xfrm>
            <a:off x="3786182" y="3714752"/>
            <a:ext cx="571500" cy="842966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5" name="AutoShape 13"/>
          <p:cNvSpPr>
            <a:spLocks noChangeAspect="1" noChangeArrowheads="1"/>
          </p:cNvSpPr>
          <p:nvPr/>
        </p:nvSpPr>
        <p:spPr bwMode="auto">
          <a:xfrm>
            <a:off x="3056983" y="4786322"/>
            <a:ext cx="751421" cy="571504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6" name="AutoShape 14"/>
          <p:cNvSpPr>
            <a:spLocks noChangeAspect="1" noChangeArrowheads="1"/>
          </p:cNvSpPr>
          <p:nvPr/>
        </p:nvSpPr>
        <p:spPr bwMode="auto">
          <a:xfrm>
            <a:off x="3760612" y="5072074"/>
            <a:ext cx="568496" cy="428628"/>
          </a:xfrm>
          <a:prstGeom prst="parallelogram">
            <a:avLst>
              <a:gd name="adj" fmla="val 3315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7" name="AutoShape 15"/>
          <p:cNvSpPr>
            <a:spLocks noChangeAspect="1" noChangeArrowheads="1"/>
          </p:cNvSpPr>
          <p:nvPr/>
        </p:nvSpPr>
        <p:spPr bwMode="auto">
          <a:xfrm rot="1028334">
            <a:off x="5157794" y="4164931"/>
            <a:ext cx="736595" cy="700087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5500694" y="3571876"/>
            <a:ext cx="544513" cy="481014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5929322" y="4443418"/>
            <a:ext cx="285752" cy="628656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50" name="AutoShape 18"/>
          <p:cNvSpPr>
            <a:spLocks noChangeAspect="1" noChangeArrowheads="1"/>
          </p:cNvSpPr>
          <p:nvPr/>
        </p:nvSpPr>
        <p:spPr bwMode="auto">
          <a:xfrm>
            <a:off x="6881998" y="3983042"/>
            <a:ext cx="680875" cy="588966"/>
          </a:xfrm>
          <a:prstGeom prst="hexagon">
            <a:avLst>
              <a:gd name="adj" fmla="val 28901"/>
              <a:gd name="vf" fmla="val 1154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7329510" y="3357562"/>
            <a:ext cx="814390" cy="544517"/>
          </a:xfrm>
          <a:prstGeom prst="hexagon">
            <a:avLst>
              <a:gd name="adj" fmla="val 45603"/>
              <a:gd name="vf" fmla="val 1154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7786710" y="3929066"/>
            <a:ext cx="500066" cy="6413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57224" y="5857892"/>
            <a:ext cx="173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Трикутник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00364" y="5715016"/>
            <a:ext cx="225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Чотирикутник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00628" y="5214950"/>
            <a:ext cx="2015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П'ятикутник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43702" y="4714884"/>
            <a:ext cx="2139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Шестикутник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28" grpId="0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err="1" smtClean="0">
                <a:solidFill>
                  <a:srgbClr val="FFC000"/>
                </a:solidFill>
              </a:rPr>
              <a:t>Многутники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776A9-7DBE-4E0F-8F76-4976B52C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60776A9-7DBE-4E0F-8F76-4976B52C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5F6C0E-0622-4ED7-AB1E-1760D4ADA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65F6C0E-0622-4ED7-AB1E-1760D4ADA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A36CD-34BE-4D22-AC24-F554E0332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C3A36CD-34BE-4D22-AC24-F554E0332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34931-4672-46CD-A23C-138AF909D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9434931-4672-46CD-A23C-138AF909D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8572560" cy="1008063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800" b="0" dirty="0" smtClean="0">
                <a:solidFill>
                  <a:schemeClr val="tx1"/>
                </a:solidFill>
              </a:rPr>
              <a:t>Порівняй назви многокутників з числом їх кутів, вершин та сторін. Що цікавого ти помітив?</a:t>
            </a:r>
            <a:r>
              <a:rPr lang="ru-RU" sz="2800" b="0" dirty="0" smtClean="0">
                <a:solidFill>
                  <a:schemeClr val="tx1"/>
                </a:solidFill>
              </a:rPr>
              <a:t/>
            </a:r>
            <a:br>
              <a:rPr lang="ru-RU" sz="2800" b="0" dirty="0" smtClean="0">
                <a:solidFill>
                  <a:schemeClr val="tx1"/>
                </a:solidFill>
              </a:rPr>
            </a:br>
            <a:endParaRPr lang="ru-RU" sz="2800" b="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390" y="1214422"/>
            <a:ext cx="45563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+mj-lt"/>
              </a:rPr>
              <a:t>Таблиця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«Многокутники</a:t>
            </a:r>
            <a:r>
              <a:rPr lang="uk-UA" sz="2800" b="1" dirty="0" smtClean="0">
                <a:solidFill>
                  <a:srgbClr val="FF0000"/>
                </a:solidFill>
                <a:latin typeface="+mj-lt"/>
              </a:rPr>
              <a:t>»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428596" y="1857364"/>
          <a:ext cx="8501122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700045"/>
                <a:gridCol w="1700045"/>
                <a:gridCol w="1536218"/>
                <a:gridCol w="1863873"/>
                <a:gridCol w="1700941"/>
              </a:tblGrid>
              <a:tr h="691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Назва многокутника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Креслення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Число кутів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Число вершин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Число сторін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3000372"/>
          <a:ext cx="8429683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685759"/>
                <a:gridCol w="1685759"/>
                <a:gridCol w="1523307"/>
                <a:gridCol w="1848210"/>
                <a:gridCol w="1686648"/>
              </a:tblGrid>
              <a:tr h="587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Три</a:t>
                      </a:r>
                      <a:r>
                        <a:rPr lang="uk-UA" sz="2400" b="0" dirty="0" smtClean="0">
                          <a:effectLst/>
                          <a:latin typeface="+mn-lt"/>
                        </a:rPr>
                        <a:t>кутник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Три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Три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Три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grpSp>
        <p:nvGrpSpPr>
          <p:cNvPr id="2" name="Group 67"/>
          <p:cNvGrpSpPr>
            <a:grpSpLocks noChangeAspect="1"/>
          </p:cNvGrpSpPr>
          <p:nvPr/>
        </p:nvGrpSpPr>
        <p:grpSpPr bwMode="auto">
          <a:xfrm>
            <a:off x="2500298" y="3254378"/>
            <a:ext cx="1065212" cy="603250"/>
            <a:chOff x="2281" y="836"/>
            <a:chExt cx="7460" cy="4555"/>
          </a:xfrm>
        </p:grpSpPr>
        <p:sp>
          <p:nvSpPr>
            <p:cNvPr id="25694" name="AutoShape 72"/>
            <p:cNvSpPr>
              <a:spLocks noChangeAspect="1" noChangeArrowheads="1" noTextEdit="1"/>
            </p:cNvSpPr>
            <p:nvPr/>
          </p:nvSpPr>
          <p:spPr bwMode="auto">
            <a:xfrm>
              <a:off x="2281" y="1071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5" name="AutoShape 71"/>
            <p:cNvSpPr>
              <a:spLocks noChangeArrowheads="1"/>
            </p:cNvSpPr>
            <p:nvPr/>
          </p:nvSpPr>
          <p:spPr bwMode="auto">
            <a:xfrm>
              <a:off x="3081" y="1071"/>
              <a:ext cx="1600" cy="149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6" name="AutoShape 70"/>
            <p:cNvSpPr>
              <a:spLocks noChangeArrowheads="1"/>
            </p:cNvSpPr>
            <p:nvPr/>
          </p:nvSpPr>
          <p:spPr bwMode="auto">
            <a:xfrm rot="5400000">
              <a:off x="4773" y="2507"/>
              <a:ext cx="1728" cy="320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7" name="AutoShape 69"/>
            <p:cNvSpPr>
              <a:spLocks noChangeArrowheads="1"/>
            </p:cNvSpPr>
            <p:nvPr/>
          </p:nvSpPr>
          <p:spPr bwMode="auto">
            <a:xfrm>
              <a:off x="5637" y="836"/>
              <a:ext cx="1600" cy="1728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8" name="AutoShape 68"/>
            <p:cNvSpPr>
              <a:spLocks noChangeArrowheads="1"/>
            </p:cNvSpPr>
            <p:nvPr/>
          </p:nvSpPr>
          <p:spPr bwMode="auto">
            <a:xfrm>
              <a:off x="8141" y="1947"/>
              <a:ext cx="1600" cy="25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4071942"/>
          <a:ext cx="8429684" cy="857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685759"/>
                <a:gridCol w="1685759"/>
                <a:gridCol w="1523308"/>
                <a:gridCol w="1848210"/>
                <a:gridCol w="1686648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b="0" dirty="0" err="1" smtClean="0">
                          <a:solidFill>
                            <a:srgbClr val="0000FF"/>
                          </a:solidFill>
                          <a:effectLst/>
                        </a:rPr>
                        <a:t>Чотири</a:t>
                      </a:r>
                      <a:r>
                        <a:rPr lang="uk-UA" sz="2400" b="0" dirty="0" err="1" smtClean="0">
                          <a:effectLst/>
                        </a:rPr>
                        <a:t>-кутник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</a:rPr>
                        <a:t>Чотири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</a:rPr>
                        <a:t>Чотири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</a:rPr>
                        <a:t>Чотири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grpSp>
        <p:nvGrpSpPr>
          <p:cNvPr id="4" name="Group 73"/>
          <p:cNvGrpSpPr>
            <a:grpSpLocks noChangeAspect="1"/>
          </p:cNvGrpSpPr>
          <p:nvPr/>
        </p:nvGrpSpPr>
        <p:grpSpPr bwMode="auto">
          <a:xfrm>
            <a:off x="2500298" y="4200536"/>
            <a:ext cx="1028700" cy="800100"/>
            <a:chOff x="2281" y="1071"/>
            <a:chExt cx="7200" cy="6048"/>
          </a:xfrm>
        </p:grpSpPr>
        <p:sp>
          <p:nvSpPr>
            <p:cNvPr id="25687" name="AutoShape 80"/>
            <p:cNvSpPr>
              <a:spLocks noChangeAspect="1" noChangeArrowheads="1" noTextEdit="1"/>
            </p:cNvSpPr>
            <p:nvPr/>
          </p:nvSpPr>
          <p:spPr bwMode="auto">
            <a:xfrm>
              <a:off x="2281" y="1071"/>
              <a:ext cx="7200" cy="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8" name="Rectangle 79"/>
            <p:cNvSpPr>
              <a:spLocks noChangeArrowheads="1"/>
            </p:cNvSpPr>
            <p:nvPr/>
          </p:nvSpPr>
          <p:spPr bwMode="auto">
            <a:xfrm>
              <a:off x="2641" y="1421"/>
              <a:ext cx="1240" cy="1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9" name="Rectangle 78"/>
            <p:cNvSpPr>
              <a:spLocks noChangeArrowheads="1"/>
            </p:cNvSpPr>
            <p:nvPr/>
          </p:nvSpPr>
          <p:spPr bwMode="auto">
            <a:xfrm>
              <a:off x="5481" y="1935"/>
              <a:ext cx="4000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0" name="AutoShape 77"/>
            <p:cNvSpPr>
              <a:spLocks noChangeArrowheads="1"/>
            </p:cNvSpPr>
            <p:nvPr/>
          </p:nvSpPr>
          <p:spPr bwMode="auto">
            <a:xfrm>
              <a:off x="2281" y="3663"/>
              <a:ext cx="2400" cy="864"/>
            </a:xfrm>
            <a:prstGeom prst="parallelogram">
              <a:avLst>
                <a:gd name="adj" fmla="val 69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1" name="AutoShape 76"/>
            <p:cNvSpPr>
              <a:spLocks noChangeArrowheads="1"/>
            </p:cNvSpPr>
            <p:nvPr/>
          </p:nvSpPr>
          <p:spPr bwMode="auto">
            <a:xfrm>
              <a:off x="7081" y="4527"/>
              <a:ext cx="2400" cy="17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2" name="AutoShape 75"/>
            <p:cNvSpPr>
              <a:spLocks noChangeArrowheads="1"/>
            </p:cNvSpPr>
            <p:nvPr/>
          </p:nvSpPr>
          <p:spPr bwMode="auto">
            <a:xfrm>
              <a:off x="5481" y="4527"/>
              <a:ext cx="800" cy="172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28596" y="4929198"/>
          <a:ext cx="8429684" cy="7858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685759"/>
                <a:gridCol w="1685759"/>
                <a:gridCol w="1523308"/>
                <a:gridCol w="1848210"/>
                <a:gridCol w="1686648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err="1" smtClean="0">
                          <a:solidFill>
                            <a:srgbClr val="0000FF"/>
                          </a:solidFill>
                          <a:effectLst/>
                        </a:rPr>
                        <a:t>П’ят</a:t>
                      </a:r>
                      <a:r>
                        <a:rPr lang="uk-UA" sz="2400" b="0" dirty="0" err="1" smtClean="0">
                          <a:effectLst/>
                        </a:rPr>
                        <a:t>и-кутник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</a:rPr>
                        <a:t>П’ять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</a:rPr>
                        <a:t>П’ять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</a:rPr>
                        <a:t>П’ять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grpSp>
        <p:nvGrpSpPr>
          <p:cNvPr id="5" name="Group 84"/>
          <p:cNvGrpSpPr>
            <a:grpSpLocks noChangeAspect="1"/>
          </p:cNvGrpSpPr>
          <p:nvPr/>
        </p:nvGrpSpPr>
        <p:grpSpPr bwMode="auto">
          <a:xfrm>
            <a:off x="2543168" y="5072078"/>
            <a:ext cx="1028700" cy="571500"/>
            <a:chOff x="2281" y="3606"/>
            <a:chExt cx="7200" cy="4320"/>
          </a:xfrm>
        </p:grpSpPr>
        <p:sp>
          <p:nvSpPr>
            <p:cNvPr id="25684" name="AutoShape 87"/>
            <p:cNvSpPr>
              <a:spLocks noChangeAspect="1" noChangeArrowheads="1" noTextEdit="1"/>
            </p:cNvSpPr>
            <p:nvPr/>
          </p:nvSpPr>
          <p:spPr bwMode="auto">
            <a:xfrm>
              <a:off x="2281" y="360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5" name="AutoShape 86"/>
            <p:cNvSpPr>
              <a:spLocks noChangeArrowheads="1"/>
            </p:cNvSpPr>
            <p:nvPr/>
          </p:nvSpPr>
          <p:spPr bwMode="auto">
            <a:xfrm>
              <a:off x="3081" y="4470"/>
              <a:ext cx="2400" cy="2462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6" name="AutoShape 85"/>
            <p:cNvSpPr>
              <a:spLocks noChangeArrowheads="1"/>
            </p:cNvSpPr>
            <p:nvPr/>
          </p:nvSpPr>
          <p:spPr bwMode="auto">
            <a:xfrm>
              <a:off x="6281" y="5334"/>
              <a:ext cx="3200" cy="1728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28596" y="5697876"/>
          <a:ext cx="8429683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685759"/>
                <a:gridCol w="1685759"/>
                <a:gridCol w="1523308"/>
                <a:gridCol w="1848210"/>
                <a:gridCol w="1686647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err="1" smtClean="0">
                          <a:solidFill>
                            <a:srgbClr val="0000FF"/>
                          </a:solidFill>
                          <a:effectLst/>
                        </a:rPr>
                        <a:t>Шест</a:t>
                      </a:r>
                      <a:r>
                        <a:rPr lang="uk-UA" sz="2400" b="0" dirty="0" err="1" smtClean="0">
                          <a:effectLst/>
                        </a:rPr>
                        <a:t>и-кутник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</a:rPr>
                        <a:t>Шість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</a:rPr>
                        <a:t>Шість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rgbClr val="0000FF"/>
                          </a:solidFill>
                          <a:effectLst/>
                        </a:rPr>
                        <a:t>Шість</a:t>
                      </a:r>
                      <a:endParaRPr lang="ru-R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sp>
        <p:nvSpPr>
          <p:cNvPr id="30" name="AutoShape 88"/>
          <p:cNvSpPr>
            <a:spLocks noChangeArrowheads="1"/>
          </p:cNvSpPr>
          <p:nvPr/>
        </p:nvSpPr>
        <p:spPr bwMode="auto">
          <a:xfrm>
            <a:off x="2500298" y="5857892"/>
            <a:ext cx="342900" cy="296863"/>
          </a:xfrm>
          <a:prstGeom prst="hexagon">
            <a:avLst>
              <a:gd name="adj" fmla="val 28877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" name="AutoShape 89"/>
          <p:cNvSpPr>
            <a:spLocks noChangeArrowheads="1"/>
          </p:cNvSpPr>
          <p:nvPr/>
        </p:nvSpPr>
        <p:spPr bwMode="auto">
          <a:xfrm>
            <a:off x="3214678" y="5929330"/>
            <a:ext cx="3429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30" grpId="0" animBg="1"/>
      <p:bldP spid="204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Завдання геометричного змісту. </a:t>
            </a:r>
            <a:br>
              <a:rPr lang="uk-UA" sz="3600" dirty="0" smtClean="0"/>
            </a:br>
            <a:r>
              <a:rPr lang="uk-UA" sz="3600" dirty="0" smtClean="0"/>
              <a:t>1 клас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668130"/>
            <a:ext cx="8072494" cy="725470"/>
          </a:xfrm>
          <a:prstGeom prst="rect">
            <a:avLst/>
          </a:prstGeom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Склади пари, вибравши для цього певну спільну ознаку. Склади пари, вибравши для цього іншу ознаку.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2"/>
          <p:cNvSpPr>
            <a:spLocks noChangeAspect="1" noChangeArrowheads="1"/>
          </p:cNvSpPr>
          <p:nvPr/>
        </p:nvSpPr>
        <p:spPr bwMode="auto">
          <a:xfrm>
            <a:off x="1308101" y="3589028"/>
            <a:ext cx="406380" cy="40481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Oval 3"/>
          <p:cNvSpPr>
            <a:spLocks noChangeAspect="1" noChangeArrowheads="1"/>
          </p:cNvSpPr>
          <p:nvPr/>
        </p:nvSpPr>
        <p:spPr bwMode="auto">
          <a:xfrm>
            <a:off x="5500694" y="3811270"/>
            <a:ext cx="647096" cy="64554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3500430" y="3096890"/>
            <a:ext cx="671864" cy="50467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5"/>
          <p:cNvSpPr>
            <a:spLocks noChangeAspect="1" noChangeArrowheads="1"/>
          </p:cNvSpPr>
          <p:nvPr/>
        </p:nvSpPr>
        <p:spPr bwMode="auto">
          <a:xfrm>
            <a:off x="4786314" y="2668262"/>
            <a:ext cx="791066" cy="682701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2643174" y="3882708"/>
            <a:ext cx="671864" cy="50467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7"/>
          <p:cNvSpPr>
            <a:spLocks noChangeAspect="1" noChangeArrowheads="1"/>
          </p:cNvSpPr>
          <p:nvPr/>
        </p:nvSpPr>
        <p:spPr bwMode="auto">
          <a:xfrm>
            <a:off x="2108200" y="2782577"/>
            <a:ext cx="705922" cy="60994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6643702" y="3096890"/>
            <a:ext cx="642942" cy="608422"/>
          </a:xfrm>
          <a:prstGeom prst="pentagon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>
            <a:off x="4214810" y="3525518"/>
            <a:ext cx="685797" cy="650191"/>
          </a:xfrm>
          <a:prstGeom prst="pentagon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15074" y="4525650"/>
            <a:ext cx="1714512" cy="1857388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214810" y="2714620"/>
            <a:ext cx="1714512" cy="1857388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285852" y="4739964"/>
            <a:ext cx="1714512" cy="1857388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71736" y="2668262"/>
            <a:ext cx="1714512" cy="1857388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13993 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0434 0.232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6788 0.3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1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12118 0.172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02969 0.24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379 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26146 0.265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 0.18264 L 0.05625 -0.006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93 0.29722 L -0.02968 0.013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18 0.17245 L -0.36528 0.2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8 0.33542 L 0.28611 0.093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Геометричні фігури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8929718" cy="53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915741-E4D1-4CFD-B00C-83B4A5EF8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E915741-E4D1-4CFD-B00C-83B4A5EF8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7AF2A6-8285-4064-A7C0-7A923441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F7AF2A6-8285-4064-A7C0-7A923441F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153BF5-C59E-4664-87F6-F0BBF1E34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5153BF5-C59E-4664-87F6-F0BBF1E34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CAF1FA-E90A-4D14-AF74-52558A1AC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FCAF1FA-E90A-4D14-AF74-52558A1AC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7F98E8-9312-40AE-94D9-AC8EC4BBE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87F98E8-9312-40AE-94D9-AC8EC4BBE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8A120-B004-480B-9056-29815BF4E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048A120-B004-480B-9056-29815BF4E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2E663-6655-44B6-BA85-3DCFEDF1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AD2E663-6655-44B6-BA85-3DCFEDF11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4BE510-59A6-4CBC-B400-9B2D4A08C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E4BE510-59A6-4CBC-B400-9B2D4A08C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40248-BF15-4C13-9D6C-9A13D964C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1540248-BF15-4C13-9D6C-9A13D964C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932D85-D16F-4721-88B8-0AD3D1167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E1932D85-D16F-4721-88B8-0AD3D1167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47CD2-93FC-4E56-B60A-5C58357FA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66F47CD2-93FC-4E56-B60A-5C58357FA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E14BBF-65B9-49C0-ACDF-B3F6575EC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2E14BBF-65B9-49C0-ACDF-B3F6575EC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2523A-C234-4239-85EB-9CB116DCB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9552523A-C234-4239-85EB-9CB116DCB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3B58A-07C8-4307-8ACE-3BCC89308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C5E3B58A-07C8-4307-8ACE-3BCC89308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1E77FF-9FB0-4786-9C1D-5F7FED99B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581E77FF-9FB0-4786-9C1D-5F7FED99B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7BDC96-5D61-45E5-A9CC-CF6CB648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97BDC96-5D61-45E5-A9CC-CF6CB6481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E66FF-D34F-4DD7-928E-33426A8FD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98CE66FF-D34F-4DD7-928E-33426A8FD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28F883-E18C-43AC-8E48-AFF01BBD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F928F883-E18C-43AC-8E48-AFF01BBDF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31E9C-EBA3-4D67-9E59-F4ACC2710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26331E9C-EBA3-4D67-9E59-F4ACC2710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AA239-8662-4480-81A5-2A9BD32B1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C70AA239-8662-4480-81A5-2A9BD32B1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428596" y="1357298"/>
            <a:ext cx="7929618" cy="4572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011222"/>
          </a:xfrm>
        </p:spPr>
        <p:txBody>
          <a:bodyPr>
            <a:noAutofit/>
          </a:bodyPr>
          <a:lstStyle/>
          <a:p>
            <a:pPr lvl="0" algn="just"/>
            <a:r>
              <a:rPr lang="uk-UA" sz="2400" b="0" dirty="0" smtClean="0">
                <a:solidFill>
                  <a:schemeClr val="tx1"/>
                </a:solidFill>
              </a:rPr>
              <a:t>Розкажи, як продовжити ряд фігур, так щоб кожна наступна фігура відрізнялася від попередньої тільки однією ознакою.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074" name="Oval 2"/>
          <p:cNvSpPr>
            <a:spLocks noChangeAspect="1" noChangeArrowheads="1"/>
          </p:cNvSpPr>
          <p:nvPr/>
        </p:nvSpPr>
        <p:spPr bwMode="auto">
          <a:xfrm>
            <a:off x="1357290" y="1785926"/>
            <a:ext cx="339184" cy="3391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5" name="Oval 3"/>
          <p:cNvSpPr>
            <a:spLocks noChangeAspect="1" noChangeArrowheads="1"/>
          </p:cNvSpPr>
          <p:nvPr/>
        </p:nvSpPr>
        <p:spPr bwMode="auto">
          <a:xfrm>
            <a:off x="1928794" y="1785926"/>
            <a:ext cx="339184" cy="339184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spect="1" noChangeArrowheads="1"/>
          </p:cNvSpPr>
          <p:nvPr/>
        </p:nvSpPr>
        <p:spPr bwMode="auto">
          <a:xfrm>
            <a:off x="2571736" y="1785926"/>
            <a:ext cx="285752" cy="28575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7" name="Rectangle 5"/>
          <p:cNvSpPr>
            <a:spLocks noChangeAspect="1" noChangeArrowheads="1"/>
          </p:cNvSpPr>
          <p:nvPr/>
        </p:nvSpPr>
        <p:spPr bwMode="auto">
          <a:xfrm>
            <a:off x="3143240" y="1785926"/>
            <a:ext cx="285752" cy="28575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12" name="Прямая со стрелкой 11"/>
          <p:cNvCxnSpPr>
            <a:stCxn id="3074" idx="6"/>
            <a:endCxn id="3075" idx="2"/>
          </p:cNvCxnSpPr>
          <p:nvPr/>
        </p:nvCxnSpPr>
        <p:spPr>
          <a:xfrm>
            <a:off x="1696474" y="1955518"/>
            <a:ext cx="2323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076" idx="1"/>
          </p:cNvCxnSpPr>
          <p:nvPr/>
        </p:nvCxnSpPr>
        <p:spPr>
          <a:xfrm>
            <a:off x="2285984" y="192880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077" idx="1"/>
          </p:cNvCxnSpPr>
          <p:nvPr/>
        </p:nvCxnSpPr>
        <p:spPr>
          <a:xfrm>
            <a:off x="2857488" y="192880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28992" y="1928802"/>
            <a:ext cx="2323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AutoShape 10"/>
          <p:cNvSpPr>
            <a:spLocks noChangeAspect="1" noChangeArrowheads="1"/>
          </p:cNvSpPr>
          <p:nvPr/>
        </p:nvSpPr>
        <p:spPr bwMode="auto">
          <a:xfrm>
            <a:off x="1857356" y="2643182"/>
            <a:ext cx="496306" cy="4286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3" name="AutoShape 11"/>
          <p:cNvSpPr>
            <a:spLocks noChangeAspect="1" noChangeArrowheads="1"/>
          </p:cNvSpPr>
          <p:nvPr/>
        </p:nvSpPr>
        <p:spPr bwMode="auto">
          <a:xfrm>
            <a:off x="1071554" y="2643182"/>
            <a:ext cx="496306" cy="42862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4" name="Oval 12"/>
          <p:cNvSpPr>
            <a:spLocks noChangeAspect="1" noChangeArrowheads="1"/>
          </p:cNvSpPr>
          <p:nvPr/>
        </p:nvSpPr>
        <p:spPr bwMode="auto">
          <a:xfrm>
            <a:off x="2571736" y="2643182"/>
            <a:ext cx="430885" cy="43088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5" name="Rectangle 13"/>
          <p:cNvSpPr>
            <a:spLocks noChangeAspect="1" noChangeArrowheads="1"/>
          </p:cNvSpPr>
          <p:nvPr/>
        </p:nvSpPr>
        <p:spPr bwMode="auto">
          <a:xfrm>
            <a:off x="3286116" y="2643182"/>
            <a:ext cx="399301" cy="4466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6" name="Rectangle 14"/>
          <p:cNvSpPr>
            <a:spLocks noChangeAspect="1" noChangeArrowheads="1"/>
          </p:cNvSpPr>
          <p:nvPr/>
        </p:nvSpPr>
        <p:spPr bwMode="auto">
          <a:xfrm>
            <a:off x="4000496" y="2643182"/>
            <a:ext cx="399301" cy="4466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7" name="AutoShape 15"/>
          <p:cNvSpPr>
            <a:spLocks noChangeAspect="1" noChangeArrowheads="1"/>
          </p:cNvSpPr>
          <p:nvPr/>
        </p:nvSpPr>
        <p:spPr bwMode="auto">
          <a:xfrm>
            <a:off x="4714876" y="2643182"/>
            <a:ext cx="496306" cy="42862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25" name="Прямая со стрелкой 24"/>
          <p:cNvCxnSpPr>
            <a:endCxn id="3082" idx="1"/>
          </p:cNvCxnSpPr>
          <p:nvPr/>
        </p:nvCxnSpPr>
        <p:spPr>
          <a:xfrm>
            <a:off x="1428728" y="2857496"/>
            <a:ext cx="55270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084" idx="2"/>
          </p:cNvCxnSpPr>
          <p:nvPr/>
        </p:nvCxnSpPr>
        <p:spPr>
          <a:xfrm>
            <a:off x="2214546" y="2857496"/>
            <a:ext cx="357190" cy="1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085" idx="1"/>
          </p:cNvCxnSpPr>
          <p:nvPr/>
        </p:nvCxnSpPr>
        <p:spPr>
          <a:xfrm>
            <a:off x="3000364" y="2857496"/>
            <a:ext cx="285752" cy="9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714744" y="2857496"/>
            <a:ext cx="285752" cy="9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3087" idx="1"/>
          </p:cNvCxnSpPr>
          <p:nvPr/>
        </p:nvCxnSpPr>
        <p:spPr>
          <a:xfrm>
            <a:off x="4357686" y="2857496"/>
            <a:ext cx="48126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72066" y="285749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2"/>
          <p:cNvSpPr>
            <a:spLocks noChangeAspect="1" noChangeArrowheads="1"/>
          </p:cNvSpPr>
          <p:nvPr/>
        </p:nvSpPr>
        <p:spPr bwMode="auto">
          <a:xfrm>
            <a:off x="3643306" y="1785926"/>
            <a:ext cx="339184" cy="3391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000496" y="1928802"/>
            <a:ext cx="2323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Oval 16"/>
          <p:cNvSpPr>
            <a:spLocks noChangeAspect="1" noChangeArrowheads="1"/>
          </p:cNvSpPr>
          <p:nvPr/>
        </p:nvSpPr>
        <p:spPr bwMode="auto">
          <a:xfrm>
            <a:off x="4214810" y="1785926"/>
            <a:ext cx="357190" cy="35719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9" name="AutoShape 17"/>
          <p:cNvSpPr>
            <a:spLocks noChangeAspect="1" noChangeArrowheads="1"/>
          </p:cNvSpPr>
          <p:nvPr/>
        </p:nvSpPr>
        <p:spPr bwMode="auto">
          <a:xfrm>
            <a:off x="5357818" y="2643182"/>
            <a:ext cx="428628" cy="4286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715008" y="285749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Rectangle 19"/>
          <p:cNvSpPr>
            <a:spLocks noChangeAspect="1" noChangeArrowheads="1"/>
          </p:cNvSpPr>
          <p:nvPr/>
        </p:nvSpPr>
        <p:spPr bwMode="auto">
          <a:xfrm rot="5400000">
            <a:off x="6110679" y="2696268"/>
            <a:ext cx="434365" cy="34592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2" name="Rectangle 20"/>
          <p:cNvSpPr>
            <a:spLocks noChangeAspect="1" noChangeArrowheads="1"/>
          </p:cNvSpPr>
          <p:nvPr/>
        </p:nvSpPr>
        <p:spPr bwMode="auto">
          <a:xfrm>
            <a:off x="985834" y="3429000"/>
            <a:ext cx="601747" cy="59942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3" name="Rectangle 21"/>
          <p:cNvSpPr>
            <a:spLocks noChangeAspect="1" noChangeArrowheads="1"/>
          </p:cNvSpPr>
          <p:nvPr/>
        </p:nvSpPr>
        <p:spPr bwMode="auto">
          <a:xfrm>
            <a:off x="1928794" y="3429000"/>
            <a:ext cx="601747" cy="5994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4" name="Rectangle 22"/>
          <p:cNvSpPr>
            <a:spLocks noChangeAspect="1" noChangeArrowheads="1"/>
          </p:cNvSpPr>
          <p:nvPr/>
        </p:nvSpPr>
        <p:spPr bwMode="auto">
          <a:xfrm>
            <a:off x="2786050" y="3714752"/>
            <a:ext cx="285772" cy="28344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5" name="Rectangle 23"/>
          <p:cNvSpPr>
            <a:spLocks noChangeAspect="1" noChangeArrowheads="1"/>
          </p:cNvSpPr>
          <p:nvPr/>
        </p:nvSpPr>
        <p:spPr bwMode="auto">
          <a:xfrm>
            <a:off x="3286116" y="3714752"/>
            <a:ext cx="285772" cy="28344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6" name="Rectangle 24"/>
          <p:cNvSpPr>
            <a:spLocks noChangeAspect="1" noChangeArrowheads="1"/>
          </p:cNvSpPr>
          <p:nvPr/>
        </p:nvSpPr>
        <p:spPr bwMode="auto">
          <a:xfrm>
            <a:off x="3786182" y="3429000"/>
            <a:ext cx="601747" cy="59942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7" name="Rectangle 25"/>
          <p:cNvSpPr>
            <a:spLocks noChangeAspect="1" noChangeArrowheads="1"/>
          </p:cNvSpPr>
          <p:nvPr/>
        </p:nvSpPr>
        <p:spPr bwMode="auto">
          <a:xfrm>
            <a:off x="4714876" y="3429000"/>
            <a:ext cx="601747" cy="5994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8" name="Rectangle 26"/>
          <p:cNvSpPr>
            <a:spLocks noChangeAspect="1" noChangeArrowheads="1"/>
          </p:cNvSpPr>
          <p:nvPr/>
        </p:nvSpPr>
        <p:spPr bwMode="auto">
          <a:xfrm>
            <a:off x="5572132" y="3714752"/>
            <a:ext cx="285772" cy="28344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1571604" y="3857628"/>
            <a:ext cx="3412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500298" y="3857628"/>
            <a:ext cx="3412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095" idx="1"/>
          </p:cNvCxnSpPr>
          <p:nvPr/>
        </p:nvCxnSpPr>
        <p:spPr>
          <a:xfrm flipV="1">
            <a:off x="3071802" y="3856476"/>
            <a:ext cx="214314" cy="1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357686" y="3857628"/>
            <a:ext cx="3412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571868" y="385762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3098" idx="1"/>
          </p:cNvCxnSpPr>
          <p:nvPr/>
        </p:nvCxnSpPr>
        <p:spPr>
          <a:xfrm flipV="1">
            <a:off x="5286380" y="3856476"/>
            <a:ext cx="285752" cy="1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857884" y="3857628"/>
            <a:ext cx="3412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3"/>
          <p:cNvSpPr>
            <a:spLocks noChangeAspect="1" noChangeArrowheads="1"/>
          </p:cNvSpPr>
          <p:nvPr/>
        </p:nvSpPr>
        <p:spPr bwMode="auto">
          <a:xfrm>
            <a:off x="6215074" y="3714752"/>
            <a:ext cx="285772" cy="28344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0" name="Oval 28"/>
          <p:cNvSpPr>
            <a:spLocks noChangeAspect="1" noChangeArrowheads="1"/>
          </p:cNvSpPr>
          <p:nvPr/>
        </p:nvSpPr>
        <p:spPr bwMode="auto">
          <a:xfrm>
            <a:off x="1000128" y="4357694"/>
            <a:ext cx="857256" cy="8572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1" name="Oval 29"/>
          <p:cNvSpPr>
            <a:spLocks noChangeAspect="1" noChangeArrowheads="1"/>
          </p:cNvSpPr>
          <p:nvPr/>
        </p:nvSpPr>
        <p:spPr bwMode="auto">
          <a:xfrm>
            <a:off x="1685927" y="4586293"/>
            <a:ext cx="473747" cy="47374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2" name="Oval 30"/>
          <p:cNvSpPr>
            <a:spLocks noChangeAspect="1" noChangeArrowheads="1"/>
          </p:cNvSpPr>
          <p:nvPr/>
        </p:nvSpPr>
        <p:spPr bwMode="auto">
          <a:xfrm>
            <a:off x="2143127" y="4586293"/>
            <a:ext cx="473747" cy="47374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3" name="Oval 31"/>
          <p:cNvSpPr>
            <a:spLocks noChangeAspect="1" noChangeArrowheads="1"/>
          </p:cNvSpPr>
          <p:nvPr/>
        </p:nvSpPr>
        <p:spPr bwMode="auto">
          <a:xfrm>
            <a:off x="2643174" y="4357694"/>
            <a:ext cx="857256" cy="8572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4" name="Oval 32"/>
          <p:cNvSpPr>
            <a:spLocks noChangeAspect="1" noChangeArrowheads="1"/>
          </p:cNvSpPr>
          <p:nvPr/>
        </p:nvSpPr>
        <p:spPr bwMode="auto">
          <a:xfrm>
            <a:off x="3400428" y="4357694"/>
            <a:ext cx="857256" cy="85725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5" name="Oval 33"/>
          <p:cNvSpPr>
            <a:spLocks noChangeAspect="1" noChangeArrowheads="1"/>
          </p:cNvSpPr>
          <p:nvPr/>
        </p:nvSpPr>
        <p:spPr bwMode="auto">
          <a:xfrm>
            <a:off x="4086227" y="4586293"/>
            <a:ext cx="473747" cy="47374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6" name="Oval 34"/>
          <p:cNvSpPr>
            <a:spLocks noChangeAspect="1" noChangeArrowheads="1"/>
          </p:cNvSpPr>
          <p:nvPr/>
        </p:nvSpPr>
        <p:spPr bwMode="auto">
          <a:xfrm>
            <a:off x="4543427" y="4586293"/>
            <a:ext cx="473747" cy="47374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7" name="Oval 35"/>
          <p:cNvSpPr>
            <a:spLocks noChangeAspect="1" noChangeArrowheads="1"/>
          </p:cNvSpPr>
          <p:nvPr/>
        </p:nvSpPr>
        <p:spPr bwMode="auto">
          <a:xfrm>
            <a:off x="5000628" y="4357694"/>
            <a:ext cx="857256" cy="8572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5" name="Oval 31"/>
          <p:cNvSpPr>
            <a:spLocks noChangeAspect="1" noChangeArrowheads="1"/>
          </p:cNvSpPr>
          <p:nvPr/>
        </p:nvSpPr>
        <p:spPr bwMode="auto">
          <a:xfrm>
            <a:off x="5786446" y="4357694"/>
            <a:ext cx="857256" cy="8572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" name="Oval 30"/>
          <p:cNvSpPr>
            <a:spLocks noChangeAspect="1" noChangeArrowheads="1"/>
          </p:cNvSpPr>
          <p:nvPr/>
        </p:nvSpPr>
        <p:spPr bwMode="auto">
          <a:xfrm>
            <a:off x="6643702" y="4572008"/>
            <a:ext cx="473747" cy="47374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8" grpId="0" animBg="1"/>
      <p:bldP spid="3088" grpId="0" animBg="1"/>
      <p:bldP spid="3089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66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75" grpId="0" animBg="1"/>
      <p:bldP spid="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2844" y="2449512"/>
            <a:ext cx="3714776" cy="395128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uk-UA" dirty="0" smtClean="0"/>
              <a:t>Полічи маленькі трикутники.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dirty="0" smtClean="0"/>
              <a:t>Полічи маленькі сині трикутники.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dirty="0" smtClean="0"/>
              <a:t>Полічи маленькі жовті трикутники.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794" name="AutoShape 2"/>
          <p:cNvSpPr>
            <a:spLocks noChangeAspect="1" noChangeArrowheads="1"/>
          </p:cNvSpPr>
          <p:nvPr/>
        </p:nvSpPr>
        <p:spPr bwMode="auto">
          <a:xfrm>
            <a:off x="4576761" y="1345653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5" name="AutoShape 3"/>
          <p:cNvSpPr>
            <a:spLocks noChangeAspect="1" noChangeArrowheads="1"/>
          </p:cNvSpPr>
          <p:nvPr/>
        </p:nvSpPr>
        <p:spPr bwMode="auto">
          <a:xfrm>
            <a:off x="5572132" y="1923672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/>
          <p:cNvSpPr>
            <a:spLocks noChangeAspect="1" noChangeArrowheads="1"/>
          </p:cNvSpPr>
          <p:nvPr/>
        </p:nvSpPr>
        <p:spPr bwMode="auto">
          <a:xfrm>
            <a:off x="6786578" y="1628230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7" name="AutoShape 5"/>
          <p:cNvSpPr>
            <a:spLocks noChangeAspect="1" noChangeArrowheads="1"/>
          </p:cNvSpPr>
          <p:nvPr/>
        </p:nvSpPr>
        <p:spPr bwMode="auto">
          <a:xfrm>
            <a:off x="4643438" y="2780928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/>
          <p:cNvSpPr>
            <a:spLocks noChangeAspect="1" noChangeArrowheads="1"/>
          </p:cNvSpPr>
          <p:nvPr/>
        </p:nvSpPr>
        <p:spPr bwMode="auto">
          <a:xfrm>
            <a:off x="6572264" y="1142984"/>
            <a:ext cx="545527" cy="470841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AutoShape 7"/>
          <p:cNvSpPr>
            <a:spLocks noChangeAspect="1" noChangeArrowheads="1"/>
          </p:cNvSpPr>
          <p:nvPr/>
        </p:nvSpPr>
        <p:spPr bwMode="auto">
          <a:xfrm>
            <a:off x="4857752" y="5000636"/>
            <a:ext cx="545527" cy="47408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/>
          <p:cNvSpPr>
            <a:spLocks noChangeAspect="1" noChangeArrowheads="1"/>
          </p:cNvSpPr>
          <p:nvPr/>
        </p:nvSpPr>
        <p:spPr bwMode="auto">
          <a:xfrm>
            <a:off x="5643570" y="1142984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AutoShape 9"/>
          <p:cNvSpPr>
            <a:spLocks noChangeAspect="1" noChangeArrowheads="1"/>
          </p:cNvSpPr>
          <p:nvPr/>
        </p:nvSpPr>
        <p:spPr bwMode="auto">
          <a:xfrm>
            <a:off x="4500562" y="2357430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/>
          <p:cNvSpPr>
            <a:spLocks noChangeAspect="1" noChangeArrowheads="1"/>
          </p:cNvSpPr>
          <p:nvPr/>
        </p:nvSpPr>
        <p:spPr bwMode="auto">
          <a:xfrm>
            <a:off x="7358082" y="2571744"/>
            <a:ext cx="545527" cy="47408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3" name="AutoShape 11"/>
          <p:cNvSpPr>
            <a:spLocks noChangeAspect="1" noChangeArrowheads="1"/>
          </p:cNvSpPr>
          <p:nvPr/>
        </p:nvSpPr>
        <p:spPr bwMode="auto">
          <a:xfrm>
            <a:off x="6643702" y="5000636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/>
          <p:cNvSpPr>
            <a:spLocks noChangeAspect="1" noChangeArrowheads="1"/>
          </p:cNvSpPr>
          <p:nvPr/>
        </p:nvSpPr>
        <p:spPr bwMode="auto">
          <a:xfrm>
            <a:off x="4572000" y="3857628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5" name="AutoShape 13"/>
          <p:cNvSpPr>
            <a:spLocks noChangeAspect="1" noChangeArrowheads="1"/>
          </p:cNvSpPr>
          <p:nvPr/>
        </p:nvSpPr>
        <p:spPr bwMode="auto">
          <a:xfrm>
            <a:off x="6715140" y="3429000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AutoShape 14"/>
          <p:cNvSpPr>
            <a:spLocks noChangeAspect="1" noChangeArrowheads="1"/>
          </p:cNvSpPr>
          <p:nvPr/>
        </p:nvSpPr>
        <p:spPr bwMode="auto">
          <a:xfrm>
            <a:off x="6000760" y="3000372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AutoShape 15"/>
          <p:cNvSpPr>
            <a:spLocks noChangeAspect="1" noChangeArrowheads="1"/>
          </p:cNvSpPr>
          <p:nvPr/>
        </p:nvSpPr>
        <p:spPr bwMode="auto">
          <a:xfrm>
            <a:off x="5643570" y="5357826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AutoShape 16"/>
          <p:cNvSpPr>
            <a:spLocks noChangeAspect="1" noChangeArrowheads="1"/>
          </p:cNvSpPr>
          <p:nvPr/>
        </p:nvSpPr>
        <p:spPr bwMode="auto">
          <a:xfrm>
            <a:off x="6715140" y="2714620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9" name="AutoShape 17"/>
          <p:cNvSpPr>
            <a:spLocks noChangeAspect="1" noChangeArrowheads="1"/>
          </p:cNvSpPr>
          <p:nvPr/>
        </p:nvSpPr>
        <p:spPr bwMode="auto">
          <a:xfrm>
            <a:off x="6215073" y="4500571"/>
            <a:ext cx="545527" cy="47408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AutoShape 18"/>
          <p:cNvSpPr>
            <a:spLocks noChangeAspect="1" noChangeArrowheads="1"/>
          </p:cNvSpPr>
          <p:nvPr/>
        </p:nvSpPr>
        <p:spPr bwMode="auto">
          <a:xfrm>
            <a:off x="6000760" y="3786190"/>
            <a:ext cx="545527" cy="47408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1520" y="26064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Полічи великі трикутники. 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836712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Полічи великі сині трикутники. 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1714488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Полічи великі жовті трикутники.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37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38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8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38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38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3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38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38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3794" grpId="0" animBg="1"/>
      <p:bldP spid="33794" grpId="1" animBg="1"/>
      <p:bldP spid="33795" grpId="0" animBg="1"/>
      <p:bldP spid="33795" grpId="1" animBg="1"/>
      <p:bldP spid="33796" grpId="0" animBg="1"/>
      <p:bldP spid="33796" grpId="1" animBg="1"/>
      <p:bldP spid="33797" grpId="0" animBg="1"/>
      <p:bldP spid="33797" grpId="1" animBg="1"/>
      <p:bldP spid="33803" grpId="0" animBg="1"/>
      <p:bldP spid="33803" grpId="1" animBg="1"/>
      <p:bldP spid="33804" grpId="0" animBg="1"/>
      <p:bldP spid="33804" grpId="1" animBg="1"/>
      <p:bldP spid="33805" grpId="0" animBg="1"/>
      <p:bldP spid="33805" grpId="1" animBg="1"/>
      <p:bldP spid="25" grpId="0" build="allAtOnce"/>
      <p:bldP spid="26" grpId="0"/>
      <p:bldP spid="26" grpId="1"/>
      <p:bldP spid="27" grpId="0"/>
      <p:bldP spid="2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071538" y="1142984"/>
            <a:ext cx="6643734" cy="2214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25470"/>
          </a:xfrm>
        </p:spPr>
        <p:txBody>
          <a:bodyPr>
            <a:noAutofit/>
          </a:bodyPr>
          <a:lstStyle/>
          <a:p>
            <a:pPr lvl="0"/>
            <a:r>
              <a:rPr lang="uk-UA" sz="2400" b="0" dirty="0" smtClean="0">
                <a:solidFill>
                  <a:schemeClr val="tx1"/>
                </a:solidFill>
              </a:rPr>
              <a:t>Які фігури зображено на малюнку? Полічи всі фігури. 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4818" name="AutoShape 2"/>
          <p:cNvSpPr>
            <a:spLocks noChangeAspect="1" noChangeArrowheads="1"/>
          </p:cNvSpPr>
          <p:nvPr/>
        </p:nvSpPr>
        <p:spPr bwMode="auto">
          <a:xfrm>
            <a:off x="2371728" y="1728774"/>
            <a:ext cx="558800" cy="482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9" name="AutoShape 3"/>
          <p:cNvSpPr>
            <a:spLocks noChangeAspect="1" noChangeArrowheads="1"/>
          </p:cNvSpPr>
          <p:nvPr/>
        </p:nvSpPr>
        <p:spPr bwMode="auto">
          <a:xfrm>
            <a:off x="3171828" y="1385874"/>
            <a:ext cx="623888" cy="593725"/>
          </a:xfrm>
          <a:prstGeom prst="pentagon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514728" y="2071674"/>
            <a:ext cx="1257300" cy="342900"/>
          </a:xfrm>
          <a:prstGeom prst="parallelogram">
            <a:avLst>
              <a:gd name="adj" fmla="val 91667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rot="-1983955">
            <a:off x="2486028" y="2643174"/>
            <a:ext cx="9144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1457328" y="1385874"/>
            <a:ext cx="685800" cy="6858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685928" y="2300274"/>
            <a:ext cx="571500" cy="571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/>
          <p:cNvSpPr>
            <a:spLocks noChangeAspect="1" noChangeArrowheads="1"/>
          </p:cNvSpPr>
          <p:nvPr/>
        </p:nvSpPr>
        <p:spPr bwMode="auto">
          <a:xfrm>
            <a:off x="6486528" y="1957374"/>
            <a:ext cx="558800" cy="4826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5" name="AutoShape 9"/>
          <p:cNvSpPr>
            <a:spLocks noChangeAspect="1" noChangeArrowheads="1"/>
          </p:cNvSpPr>
          <p:nvPr/>
        </p:nvSpPr>
        <p:spPr bwMode="auto">
          <a:xfrm>
            <a:off x="4314828" y="2528874"/>
            <a:ext cx="914400" cy="593725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5000628" y="1500174"/>
            <a:ext cx="1257300" cy="571500"/>
          </a:xfrm>
          <a:prstGeom prst="hexagon">
            <a:avLst>
              <a:gd name="adj" fmla="val 55000"/>
              <a:gd name="vf" fmla="val 11547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7" name="AutoShape 11"/>
          <p:cNvSpPr>
            <a:spLocks noChangeAspect="1" noChangeArrowheads="1"/>
          </p:cNvSpPr>
          <p:nvPr/>
        </p:nvSpPr>
        <p:spPr bwMode="auto">
          <a:xfrm>
            <a:off x="5457828" y="2414574"/>
            <a:ext cx="627063" cy="627063"/>
          </a:xfrm>
          <a:prstGeom prst="rtTriangl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/>
          <p:cNvSpPr>
            <a:spLocks noChangeAspect="1" noChangeArrowheads="1"/>
          </p:cNvSpPr>
          <p:nvPr/>
        </p:nvSpPr>
        <p:spPr bwMode="auto">
          <a:xfrm rot="7873122">
            <a:off x="4086228" y="1614474"/>
            <a:ext cx="627063" cy="627063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3400428" y="2528874"/>
            <a:ext cx="457200" cy="6858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0" name="Oval 14"/>
          <p:cNvSpPr>
            <a:spLocks noChangeAspect="1" noChangeArrowheads="1"/>
          </p:cNvSpPr>
          <p:nvPr/>
        </p:nvSpPr>
        <p:spPr bwMode="auto">
          <a:xfrm>
            <a:off x="6486528" y="2641587"/>
            <a:ext cx="374650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1" name="AutoShape 15"/>
          <p:cNvSpPr>
            <a:spLocks noChangeAspect="1" noChangeArrowheads="1"/>
          </p:cNvSpPr>
          <p:nvPr/>
        </p:nvSpPr>
        <p:spPr bwMode="auto">
          <a:xfrm>
            <a:off x="6600828" y="1271574"/>
            <a:ext cx="457200" cy="593725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8596" y="3861048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трикутників?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чотирикутників?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п’ятикутників?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шестикутників?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кругів?</a:t>
            </a: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" y="1414226"/>
            <a:ext cx="5186370" cy="1582726"/>
          </a:xfrm>
          <a:effectLst/>
        </p:spPr>
        <p:txBody>
          <a:bodyPr>
            <a:noAutofit/>
          </a:bodyPr>
          <a:lstStyle/>
          <a:p>
            <a:pPr lvl="0"/>
            <a:r>
              <a:rPr lang="uk-UA" sz="2400" b="0" dirty="0" smtClean="0">
                <a:solidFill>
                  <a:schemeClr val="tx1"/>
                </a:solidFill>
              </a:rPr>
              <a:t>Полічи червоні фігури. 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Скільки червоних фігур? 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Полічи жовті фігури. Скільки їх? 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Полічи зелені фігури. 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Полічи сині фігури. Скільки їх?</a:t>
            </a:r>
            <a:endParaRPr lang="ru-RU" sz="2400" b="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43504" y="1557102"/>
            <a:ext cx="3357586" cy="1285884"/>
            <a:chOff x="2160" y="2736"/>
            <a:chExt cx="8064" cy="2304"/>
          </a:xfrm>
          <a:effectLst/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2160" y="2736"/>
              <a:ext cx="576" cy="23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4320" y="4608"/>
              <a:ext cx="720" cy="2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3888" y="2736"/>
              <a:ext cx="273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6" name="Oval 6"/>
            <p:cNvSpPr>
              <a:spLocks noChangeArrowheads="1"/>
            </p:cNvSpPr>
            <p:nvPr/>
          </p:nvSpPr>
          <p:spPr bwMode="auto">
            <a:xfrm>
              <a:off x="6048" y="3888"/>
              <a:ext cx="864" cy="100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8640" y="2880"/>
              <a:ext cx="1584" cy="7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3204" y="3938"/>
              <a:ext cx="2597" cy="282"/>
            </a:xfrm>
            <a:prstGeom prst="parallelogram">
              <a:avLst>
                <a:gd name="adj" fmla="val 40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7200" y="3744"/>
              <a:ext cx="1296" cy="129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9072" y="4464"/>
              <a:ext cx="1008" cy="432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7344" y="2736"/>
              <a:ext cx="576" cy="864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3125578"/>
            <a:ext cx="8784976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uk-UA" sz="2400" dirty="0" smtClean="0">
                <a:latin typeface="+mj-lt"/>
              </a:rPr>
              <a:t>Як одним словом назвати всі ці об’єкти?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dirty="0" smtClean="0">
                <a:latin typeface="+mj-lt"/>
              </a:rPr>
              <a:t> Чого на малюнку більше: чотирикутників чи фігур? 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dirty="0" smtClean="0">
                <a:latin typeface="+mj-lt"/>
              </a:rPr>
              <a:t>Чотирикутників чи червоних чотирикутників? Чотирикутників чи червоних фігур? 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dirty="0" smtClean="0">
                <a:latin typeface="+mj-lt"/>
              </a:rPr>
              <a:t>Багатокутників чи чотирикутників?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00232" y="1196752"/>
            <a:ext cx="5143536" cy="1643074"/>
            <a:chOff x="1728" y="5616"/>
            <a:chExt cx="6336" cy="1728"/>
          </a:xfrm>
          <a:effectLst/>
        </p:grpSpPr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 rot="-2598721">
              <a:off x="2016" y="5760"/>
              <a:ext cx="720" cy="72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3600" y="6048"/>
              <a:ext cx="432" cy="43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 rot="-2253332">
              <a:off x="4032" y="6192"/>
              <a:ext cx="1440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6" name="AutoShape 16"/>
            <p:cNvSpPr>
              <a:spLocks noChangeArrowheads="1"/>
            </p:cNvSpPr>
            <p:nvPr/>
          </p:nvSpPr>
          <p:spPr bwMode="auto">
            <a:xfrm>
              <a:off x="4896" y="6480"/>
              <a:ext cx="720" cy="720"/>
            </a:xfrm>
            <a:prstGeom prst="parallelogram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7" name="AutoShape 17"/>
            <p:cNvSpPr>
              <a:spLocks noChangeArrowheads="1"/>
            </p:cNvSpPr>
            <p:nvPr/>
          </p:nvSpPr>
          <p:spPr bwMode="auto">
            <a:xfrm rot="2207047">
              <a:off x="2736" y="6624"/>
              <a:ext cx="1584" cy="4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8" name="Oval 18"/>
            <p:cNvSpPr>
              <a:spLocks noChangeArrowheads="1"/>
            </p:cNvSpPr>
            <p:nvPr/>
          </p:nvSpPr>
          <p:spPr bwMode="auto">
            <a:xfrm>
              <a:off x="5616" y="6624"/>
              <a:ext cx="720" cy="57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9" name="AutoShape 19"/>
            <p:cNvSpPr>
              <a:spLocks noChangeArrowheads="1"/>
            </p:cNvSpPr>
            <p:nvPr/>
          </p:nvSpPr>
          <p:spPr bwMode="auto">
            <a:xfrm>
              <a:off x="6336" y="6768"/>
              <a:ext cx="1296" cy="576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0" name="AutoShape 20"/>
            <p:cNvSpPr>
              <a:spLocks noChangeArrowheads="1"/>
            </p:cNvSpPr>
            <p:nvPr/>
          </p:nvSpPr>
          <p:spPr bwMode="auto">
            <a:xfrm rot="-2328246">
              <a:off x="7200" y="5616"/>
              <a:ext cx="864" cy="158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1" name="Oval 21"/>
            <p:cNvSpPr>
              <a:spLocks noChangeArrowheads="1"/>
            </p:cNvSpPr>
            <p:nvPr/>
          </p:nvSpPr>
          <p:spPr bwMode="auto">
            <a:xfrm rot="-2341959">
              <a:off x="5616" y="6048"/>
              <a:ext cx="1296" cy="144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1728" y="6912"/>
              <a:ext cx="1152" cy="43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2900354" cy="868346"/>
          </a:xfrm>
        </p:spPr>
        <p:txBody>
          <a:bodyPr>
            <a:noAutofit/>
          </a:bodyPr>
          <a:lstStyle/>
          <a:p>
            <a:pPr algn="ctr"/>
            <a:r>
              <a:rPr lang="uk-UA" sz="2800" b="0" dirty="0" smtClean="0">
                <a:solidFill>
                  <a:schemeClr val="tx1"/>
                </a:solidFill>
              </a:rPr>
              <a:t> Склади фігурки з </a:t>
            </a:r>
            <a:r>
              <a:rPr lang="uk-UA" sz="2800" b="0" dirty="0" err="1" smtClean="0">
                <a:solidFill>
                  <a:schemeClr val="tx1"/>
                </a:solidFill>
              </a:rPr>
              <a:t>“Танграму”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5475288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14192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Завдання геометричного змісту у чинних підручниках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3" name="Picture 1" descr="C:\Documents and Settings\User\Рабочий стол\кафедра 2011-2012\декадаППД\PA03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865" y="1385406"/>
            <a:ext cx="7295473" cy="54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572528" cy="107154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Геометричні фігури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414712"/>
            <a:ext cx="1691680" cy="2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4006228"/>
            <a:ext cx="6605926" cy="2708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Поняття прямокутника та квадрата формується в 2-му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класі, тому не можна вимагати від першокласників  малювати прямокутники, в тому числі й квадрати, оскільки вони не можуть знати їх істотних ознак (чотирикутник, всі кути прямі).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3395665"/>
            <a:ext cx="7070424" cy="89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46563" y="1500174"/>
            <a:ext cx="9490563" cy="195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2646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>
                <a:solidFill>
                  <a:srgbClr val="FFC000"/>
                </a:solidFill>
              </a:rPr>
              <a:t>Геометричні фігури: точка, пряма</a:t>
            </a:r>
            <a:br>
              <a:rPr lang="uk-UA" sz="3600" b="1" dirty="0" smtClean="0">
                <a:solidFill>
                  <a:srgbClr val="FFC000"/>
                </a:solidFill>
              </a:rPr>
            </a:br>
            <a:r>
              <a:rPr lang="uk-UA" sz="3600" b="1" i="1" dirty="0" smtClean="0">
                <a:solidFill>
                  <a:srgbClr val="FFC000"/>
                </a:solidFill>
              </a:rPr>
              <a:t>Подаються у наступній темі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“Числа</a:t>
            </a:r>
            <a:r>
              <a:rPr lang="uk-UA" sz="3600" b="1" i="1" dirty="0" smtClean="0">
                <a:solidFill>
                  <a:srgbClr val="FFC000"/>
                </a:solidFill>
              </a:rPr>
              <a:t> першого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десятка”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7" y="4588139"/>
            <a:ext cx="1571604" cy="22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589240"/>
            <a:ext cx="69127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 smtClean="0">
                <a:latin typeface="+mj-lt"/>
                <a:ea typeface="+mj-ea"/>
                <a:cs typeface="+mj-cs"/>
              </a:rPr>
              <a:t>В геометрії не класифікують прямі за їх розташуванням на горизонтальні, вертикальні й похилі. Це математична неточність.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66" y="1500175"/>
            <a:ext cx="6752473" cy="409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7500990" cy="380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21217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Геометричні фігури: крива, ламана лінія </a:t>
            </a:r>
            <a:br>
              <a:rPr lang="uk-UA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</a:br>
            <a:r>
              <a:rPr lang="uk-UA" sz="3600" b="1" i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Подаються у наступній темі </a:t>
            </a:r>
            <a:r>
              <a:rPr lang="uk-UA" sz="3600" b="1" i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“Числа</a:t>
            </a:r>
            <a:r>
              <a:rPr lang="uk-UA" sz="3600" b="1" i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першого </a:t>
            </a:r>
            <a:r>
              <a:rPr lang="uk-UA" sz="3600" b="1" i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десятка”</a:t>
            </a:r>
            <a:r>
              <a:rPr lang="uk-UA" sz="3600" b="1" i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endParaRPr lang="ru-RU" sz="3600" b="1" i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79" y="4702357"/>
            <a:ext cx="1492521" cy="21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500702"/>
            <a:ext cx="692948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 smtClean="0">
                <a:latin typeface="+mj-lt"/>
                <a:ea typeface="+mj-ea"/>
                <a:cs typeface="+mj-cs"/>
              </a:rPr>
              <a:t>Ламана лінія вводиться ще до розгляду відрізків, з яких вона складається… У чому методична доцільність?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Точка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3"/>
          <a:ext cx="8686800" cy="509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33524"/>
            <a:ext cx="7924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6562"/>
            <a:ext cx="8329642" cy="121217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>
                <a:solidFill>
                  <a:srgbClr val="FFC000"/>
                </a:solidFill>
              </a:rPr>
              <a:t>Геометричні фігури: промінь </a:t>
            </a:r>
            <a:br>
              <a:rPr lang="uk-UA" sz="3600" b="1" dirty="0" smtClean="0">
                <a:solidFill>
                  <a:srgbClr val="FFC000"/>
                </a:solidFill>
              </a:rPr>
            </a:br>
            <a:r>
              <a:rPr lang="uk-UA" sz="3600" b="1" i="1" dirty="0" smtClean="0">
                <a:solidFill>
                  <a:srgbClr val="FFC000"/>
                </a:solidFill>
              </a:rPr>
              <a:t>Подаються у наступній темі “ Числа першого десятка ” 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072074"/>
            <a:ext cx="6605926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noProof="0" dirty="0" smtClean="0">
                <a:latin typeface="+mj-lt"/>
                <a:ea typeface="+mj-ea"/>
                <a:cs typeface="+mj-cs"/>
              </a:rPr>
              <a:t>Відповідно до програми першокласники мають лише розрізняти промені, тому заучувати це правило не потрібно!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79" y="4702357"/>
            <a:ext cx="1492521" cy="21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36"/>
            <a:ext cx="79248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42646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>
                <a:solidFill>
                  <a:srgbClr val="FFC000"/>
                </a:solidFill>
              </a:rPr>
              <a:t>Геометричні фігури: кут </a:t>
            </a:r>
            <a:br>
              <a:rPr lang="uk-UA" sz="3600" b="1" dirty="0" smtClean="0">
                <a:solidFill>
                  <a:srgbClr val="FFC000"/>
                </a:solidFill>
              </a:rPr>
            </a:br>
            <a:r>
              <a:rPr lang="uk-UA" sz="3600" b="1" i="1" dirty="0" smtClean="0">
                <a:solidFill>
                  <a:srgbClr val="FFC000"/>
                </a:solidFill>
              </a:rPr>
              <a:t>Подаються у наступній темі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“Числа</a:t>
            </a:r>
            <a:r>
              <a:rPr lang="uk-UA" sz="3600" b="1" i="1" dirty="0" smtClean="0">
                <a:solidFill>
                  <a:srgbClr val="FFC000"/>
                </a:solidFill>
              </a:rPr>
              <a:t> першого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десятка”</a:t>
            </a:r>
            <a:r>
              <a:rPr lang="uk-UA" sz="3600" b="1" i="1" dirty="0" smtClean="0">
                <a:solidFill>
                  <a:srgbClr val="FFC000"/>
                </a:solidFill>
              </a:rPr>
              <a:t> 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357826"/>
            <a:ext cx="61926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noProof="0" dirty="0" smtClean="0">
                <a:latin typeface="+mj-lt"/>
                <a:ea typeface="+mj-ea"/>
                <a:cs typeface="+mj-cs"/>
              </a:rPr>
              <a:t>Відповідно програмі кут розглядається в 2-му класі.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79" y="4702357"/>
            <a:ext cx="1492521" cy="21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>
                <a:solidFill>
                  <a:srgbClr val="FFC000"/>
                </a:solidFill>
              </a:rPr>
              <a:t>Геометричні фігури: відрізок</a:t>
            </a:r>
            <a:br>
              <a:rPr lang="uk-UA" sz="3600" b="1" dirty="0" smtClean="0">
                <a:solidFill>
                  <a:srgbClr val="FFC000"/>
                </a:solidFill>
              </a:rPr>
            </a:br>
            <a:r>
              <a:rPr lang="uk-UA" sz="3600" b="1" i="1" dirty="0" smtClean="0">
                <a:solidFill>
                  <a:srgbClr val="FFC000"/>
                </a:solidFill>
              </a:rPr>
              <a:t>Подаються у наступній темі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“Числа</a:t>
            </a:r>
            <a:r>
              <a:rPr lang="uk-UA" sz="3600" b="1" i="1" dirty="0" smtClean="0">
                <a:solidFill>
                  <a:srgbClr val="FFC000"/>
                </a:solidFill>
              </a:rPr>
              <a:t> першого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десятка”</a:t>
            </a:r>
            <a:r>
              <a:rPr lang="uk-UA" sz="3600" b="1" i="1" dirty="0" smtClean="0">
                <a:solidFill>
                  <a:srgbClr val="FFC000"/>
                </a:solidFill>
              </a:rPr>
              <a:t> 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929198"/>
            <a:ext cx="678661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noProof="0" dirty="0" smtClean="0">
                <a:latin typeface="+mj-lt"/>
                <a:ea typeface="+mj-ea"/>
                <a:cs typeface="+mj-cs"/>
              </a:rPr>
              <a:t>Відповідно програмі першокласники мають розрізняти відрізок, тому заучувати на пам’ять це означення учням не потрібно.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479" y="4702357"/>
            <a:ext cx="1492521" cy="21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6737" y="1643050"/>
            <a:ext cx="801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6562"/>
            <a:ext cx="8329642" cy="106929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>
                <a:solidFill>
                  <a:srgbClr val="FFC000"/>
                </a:solidFill>
              </a:rPr>
              <a:t>Геометричні фігури: ламана</a:t>
            </a:r>
            <a:br>
              <a:rPr lang="uk-UA" sz="3600" b="1" dirty="0" smtClean="0">
                <a:solidFill>
                  <a:srgbClr val="FFC000"/>
                </a:solidFill>
              </a:rPr>
            </a:br>
            <a:r>
              <a:rPr lang="uk-UA" sz="3600" b="1" i="1" dirty="0" smtClean="0">
                <a:solidFill>
                  <a:srgbClr val="FFC000"/>
                </a:solidFill>
              </a:rPr>
              <a:t>Подаються у наступній темі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“Числа</a:t>
            </a:r>
            <a:r>
              <a:rPr lang="uk-UA" sz="3600" b="1" i="1" dirty="0" smtClean="0">
                <a:solidFill>
                  <a:srgbClr val="FFC000"/>
                </a:solidFill>
              </a:rPr>
              <a:t> першого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десятка”</a:t>
            </a:r>
            <a:r>
              <a:rPr lang="uk-UA" sz="3600" b="1" i="1" dirty="0" smtClean="0">
                <a:solidFill>
                  <a:srgbClr val="FFC000"/>
                </a:solidFill>
              </a:rPr>
              <a:t> 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071942"/>
            <a:ext cx="6858048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noProof="0" dirty="0" smtClean="0">
                <a:latin typeface="+mj-lt"/>
                <a:ea typeface="+mj-ea"/>
                <a:cs typeface="+mj-cs"/>
              </a:rPr>
              <a:t>Відповідно програмі першокласники мають розрізняти ламану, тому заучувати на пам’ять це означення учням не потрібно. У програмі 1-го класу не вводиться поняття </a:t>
            </a:r>
            <a:r>
              <a:rPr lang="uk-UA" sz="2400" noProof="0" dirty="0" err="1" smtClean="0">
                <a:latin typeface="+mj-lt"/>
                <a:ea typeface="+mj-ea"/>
                <a:cs typeface="+mj-cs"/>
              </a:rPr>
              <a:t>“ланки</a:t>
            </a:r>
            <a:r>
              <a:rPr lang="uk-UA" sz="2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2400" noProof="0" dirty="0" err="1" smtClean="0">
                <a:latin typeface="+mj-lt"/>
                <a:ea typeface="+mj-ea"/>
                <a:cs typeface="+mj-cs"/>
              </a:rPr>
              <a:t>ламаної”</a:t>
            </a:r>
            <a:r>
              <a:rPr lang="uk-UA" sz="2400" noProof="0" dirty="0" smtClean="0">
                <a:latin typeface="+mj-lt"/>
                <a:ea typeface="+mj-ea"/>
                <a:cs typeface="+mj-cs"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7" y="4588139"/>
            <a:ext cx="1571604" cy="22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57364"/>
            <a:ext cx="8229600" cy="20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572296" cy="376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5124"/>
            <a:ext cx="8715404" cy="114073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>
                <a:solidFill>
                  <a:srgbClr val="FFC000"/>
                </a:solidFill>
              </a:rPr>
              <a:t>Геометричні фігури: трикутник</a:t>
            </a:r>
            <a:br>
              <a:rPr lang="uk-UA" sz="3600" b="1" dirty="0" smtClean="0">
                <a:solidFill>
                  <a:srgbClr val="FFC000"/>
                </a:solidFill>
              </a:rPr>
            </a:br>
            <a:r>
              <a:rPr lang="uk-UA" sz="3600" b="1" i="1" dirty="0" smtClean="0">
                <a:solidFill>
                  <a:srgbClr val="FFC000"/>
                </a:solidFill>
              </a:rPr>
              <a:t>Подаються у наступній темі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“Числа</a:t>
            </a:r>
            <a:r>
              <a:rPr lang="uk-UA" sz="3600" b="1" i="1" dirty="0" smtClean="0">
                <a:solidFill>
                  <a:srgbClr val="FFC000"/>
                </a:solidFill>
              </a:rPr>
              <a:t> першого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десятка”</a:t>
            </a:r>
            <a:r>
              <a:rPr lang="uk-UA" sz="3600" b="1" i="1" dirty="0" smtClean="0">
                <a:solidFill>
                  <a:srgbClr val="FFC000"/>
                </a:solidFill>
              </a:rPr>
              <a:t> 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4913784"/>
            <a:ext cx="71780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 smtClean="0">
                <a:latin typeface="+mj-lt"/>
                <a:ea typeface="+mj-ea"/>
                <a:cs typeface="+mj-cs"/>
              </a:rPr>
              <a:t>Означення трикутника не коректне. Трикутник лише обмежений замкненою ламаною, що складається з трьох ланок. Між тим, давати означення трикутника недоцільно, оскільки за програмою першокласники мають лише розрізняти й будувати трикутники з підручного матеріалу.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79" y="4702357"/>
            <a:ext cx="1492521" cy="21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025" y="1466863"/>
            <a:ext cx="7134247" cy="32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6562"/>
            <a:ext cx="8786842" cy="106929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>
                <a:solidFill>
                  <a:srgbClr val="FFC000"/>
                </a:solidFill>
              </a:rPr>
              <a:t>Геометричні фігури: трикутник</a:t>
            </a:r>
            <a:br>
              <a:rPr lang="uk-UA" sz="3600" b="1" dirty="0" smtClean="0">
                <a:solidFill>
                  <a:srgbClr val="FFC000"/>
                </a:solidFill>
              </a:rPr>
            </a:br>
            <a:r>
              <a:rPr lang="uk-UA" sz="3600" b="1" i="1" dirty="0" smtClean="0">
                <a:solidFill>
                  <a:srgbClr val="FFC000"/>
                </a:solidFill>
              </a:rPr>
              <a:t>Подаються у наступній темі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“Числа</a:t>
            </a:r>
            <a:r>
              <a:rPr lang="uk-UA" sz="3600" b="1" i="1" dirty="0" smtClean="0">
                <a:solidFill>
                  <a:srgbClr val="FFC000"/>
                </a:solidFill>
              </a:rPr>
              <a:t> першого </a:t>
            </a:r>
            <a:r>
              <a:rPr lang="uk-UA" sz="3600" b="1" i="1" dirty="0" err="1" smtClean="0">
                <a:solidFill>
                  <a:srgbClr val="FFC000"/>
                </a:solidFill>
              </a:rPr>
              <a:t>десятка”</a:t>
            </a:r>
            <a:r>
              <a:rPr lang="uk-UA" sz="3600" b="1" i="1" dirty="0" smtClean="0">
                <a:solidFill>
                  <a:srgbClr val="FFC000"/>
                </a:solidFill>
              </a:rPr>
              <a:t> 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572008"/>
            <a:ext cx="71780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 smtClean="0">
                <a:latin typeface="+mj-lt"/>
                <a:ea typeface="+mj-ea"/>
                <a:cs typeface="+mj-cs"/>
              </a:rPr>
              <a:t>Означення чотирикутника не коректне. Чотирикутник лише обмежений замкненою ламаною, що складається з трьох ланок. Це геометрична фігура; частина площини.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 smtClean="0">
                <a:latin typeface="+mj-lt"/>
                <a:ea typeface="+mj-ea"/>
                <a:cs typeface="+mj-cs"/>
              </a:rPr>
              <a:t>Давати означення чотирикутника недоцільно, оскільки за програмою першокласники мають лише розрізняти й будувати чотирикутники з підручного матеріалу.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79" y="4702357"/>
            <a:ext cx="1492521" cy="21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00010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Геометричні фігури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9029"/>
            <a:ext cx="6429388" cy="158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996336"/>
            <a:ext cx="6286544" cy="17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724860"/>
            <a:ext cx="5786445" cy="213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840" y="4762828"/>
            <a:ext cx="1440160" cy="20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829676" cy="914400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uk-UA" sz="3400" b="1" dirty="0" smtClean="0">
                <a:solidFill>
                  <a:srgbClr val="FFC000"/>
                </a:solidFill>
              </a:rPr>
              <a:t>Геометричні фігури: </a:t>
            </a:r>
            <a:br>
              <a:rPr lang="uk-UA" sz="3400" b="1" dirty="0" smtClean="0">
                <a:solidFill>
                  <a:srgbClr val="FFC000"/>
                </a:solidFill>
              </a:rPr>
            </a:br>
            <a:r>
              <a:rPr lang="uk-UA" sz="3400" b="1" dirty="0" smtClean="0">
                <a:solidFill>
                  <a:srgbClr val="FFC000"/>
                </a:solidFill>
              </a:rPr>
              <a:t>прямі, криві, ламані лінії</a:t>
            </a:r>
            <a:br>
              <a:rPr lang="uk-UA" sz="3400" b="1" dirty="0" smtClean="0">
                <a:solidFill>
                  <a:srgbClr val="FFC000"/>
                </a:solidFill>
              </a:rPr>
            </a:br>
            <a:r>
              <a:rPr lang="uk-UA" sz="3400" b="1" i="1" dirty="0" smtClean="0">
                <a:solidFill>
                  <a:srgbClr val="FFC000"/>
                </a:solidFill>
              </a:rPr>
              <a:t>Подаються у наступній темі </a:t>
            </a:r>
            <a:r>
              <a:rPr lang="uk-UA" sz="3400" b="1" i="1" dirty="0" err="1" smtClean="0">
                <a:solidFill>
                  <a:srgbClr val="FFC000"/>
                </a:solidFill>
              </a:rPr>
              <a:t>“Числа</a:t>
            </a:r>
            <a:r>
              <a:rPr lang="uk-UA" sz="3400" b="1" i="1" dirty="0" smtClean="0">
                <a:solidFill>
                  <a:srgbClr val="FFC000"/>
                </a:solidFill>
              </a:rPr>
              <a:t> першого </a:t>
            </a:r>
            <a:r>
              <a:rPr lang="uk-UA" sz="3400" b="1" i="1" dirty="0" err="1" smtClean="0">
                <a:solidFill>
                  <a:srgbClr val="FFC000"/>
                </a:solidFill>
              </a:rPr>
              <a:t>десятка”</a:t>
            </a:r>
            <a:endParaRPr lang="ru-RU" sz="3400" b="1" i="1" dirty="0">
              <a:solidFill>
                <a:srgbClr val="FFC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7868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571601"/>
            <a:ext cx="1571604" cy="22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710"/>
            <a:ext cx="9144000" cy="1426464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uk-UA" sz="3400" b="1" dirty="0" smtClean="0">
                <a:solidFill>
                  <a:srgbClr val="FFC000"/>
                </a:solidFill>
              </a:rPr>
              <a:t>Геометричні фігури: трикутник, чотирикутник, п'ятикутник</a:t>
            </a:r>
            <a:br>
              <a:rPr lang="uk-UA" sz="3400" b="1" dirty="0" smtClean="0">
                <a:solidFill>
                  <a:srgbClr val="FFC000"/>
                </a:solidFill>
              </a:rPr>
            </a:br>
            <a:r>
              <a:rPr lang="uk-UA" sz="3400" b="1" i="1" dirty="0" smtClean="0">
                <a:solidFill>
                  <a:srgbClr val="FFC000"/>
                </a:solidFill>
              </a:rPr>
              <a:t>Подаються у наступній темі “ Числа першого десятка ”</a:t>
            </a:r>
            <a:endParaRPr lang="ru-RU" sz="3400" b="1" i="1" dirty="0">
              <a:solidFill>
                <a:srgbClr val="FFC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14" y="1428736"/>
            <a:ext cx="725728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366" y="3071810"/>
            <a:ext cx="55796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36"/>
            <a:ext cx="553561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9094" y="4857760"/>
            <a:ext cx="1374906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Пряма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57994"/>
          <a:ext cx="892971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3E592-3C06-416D-9AA6-544E401E2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7F3E592-3C06-416D-9AA6-544E401E2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62445-1F9C-4390-99FB-D198B366F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B662445-1F9C-4390-99FB-D198B366F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Пряма лінія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A5477-4776-4FEC-B586-388ABE51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84A5477-4776-4FEC-B586-388ABE515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F07ED2-7713-47A3-8820-FECEE02D1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0F07ED2-7713-47A3-8820-FECEE02D1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2F43A-FA53-4C91-A65C-308D0C8A3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BC2F43A-FA53-4C91-A65C-308D0C8A3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502434-C8D1-4941-A2A1-A4F047DB8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3502434-C8D1-4941-A2A1-A4F047DB8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Пряма лінія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988A02-475F-4ABB-A52C-562FEA576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4988A02-475F-4ABB-A52C-562FEA576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DBA23-9D0A-4AAC-B60F-5905C2DAC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4CDBA23-9D0A-4AAC-B60F-5905C2DAC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EE4FF-B630-4CD6-AA99-60474345F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70EE4FF-B630-4CD6-AA99-60474345F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01D35-B420-4BD6-A80F-9B1988BF1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0C01D35-B420-4BD6-A80F-9B1988BF1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C5B8D2-4E28-4E3C-A85E-E8ED26E03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8AC5B8D2-4E28-4E3C-A85E-E8ED26E03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577E0-03C1-4BF9-863F-423244131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4B577E0-03C1-4BF9-863F-423244131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DDFDE-9BAC-428E-BF39-D7DAB7E39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5BDDFDE-9BAC-428E-BF39-D7DAB7E39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Пряма лінія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C5D49C-06BF-4BD9-97EA-70862EAC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2C5D49C-06BF-4BD9-97EA-70862EACF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25D8C-4818-4714-A2A7-52B47A01A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3A25D8C-4818-4714-A2A7-52B47A01A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2AD6E-0837-4D63-BE89-1B2780251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1C2AD6E-0837-4D63-BE89-1B2780251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EA6952-2680-4ED3-BD85-4A2D4F9F5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0EA6952-2680-4ED3-BD85-4A2D4F9F5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2CA653-837E-4D5A-A0EB-5C902E0BC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02CA653-837E-4D5A-A0EB-5C902E0BC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18D9F-1CED-4169-9EA3-CE246AE79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AC18D9F-1CED-4169-9EA3-CE246AE79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1F4CAD-E1E3-40E4-8FA4-031E137C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41F4CAD-E1E3-40E4-8FA4-031E137CF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00278-DAD2-4E94-BAC9-DDAAA0872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E600278-DAD2-4E94-BAC9-DDAAA0872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26647-0398-458C-A60F-EC677023E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7A26647-0398-458C-A60F-EC677023E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Крива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57994"/>
          <a:ext cx="892971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D1C1E5-DAAB-49C7-B049-BEAEBC8DF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FCD74C2-8A69-4986-BC1D-B5FC5A704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B8F2DF2-7460-453D-AD75-F2CD51E16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B92F3D0-D447-4A15-9A35-61E410A29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C936539-31D0-4B52-8EF7-4CCA8531C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8B73C2B-5222-4858-8324-DF7BF528B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1EE5C29-C640-4396-B5F7-C735C7C71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DCE346C-9842-4B1A-A443-0022FC676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0AFF3E-1996-403A-B342-AC1FFA2DA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A60AFF3E-1996-403A-B342-AC1FFA2DA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3A41B-C3DD-4519-9524-A03B82F40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213A41B-C3DD-4519-9524-A03B82F40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f46bdac99bce25ec81aee33a16998b18a7626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5516</TotalTime>
  <Words>1358</Words>
  <Application>Microsoft Office PowerPoint</Application>
  <PresentationFormat>Экран (4:3)</PresentationFormat>
  <Paragraphs>238</Paragraphs>
  <Slides>48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Модульная</vt:lpstr>
      <vt:lpstr>Методика навчання окремих питань теми: Геометричні фігури</vt:lpstr>
      <vt:lpstr>Геометричні фігури</vt:lpstr>
      <vt:lpstr>Геометричні фігури</vt:lpstr>
      <vt:lpstr>Точка</vt:lpstr>
      <vt:lpstr>Пряма</vt:lpstr>
      <vt:lpstr>Пряма лінія</vt:lpstr>
      <vt:lpstr>Пряма лінія</vt:lpstr>
      <vt:lpstr>Пряма лінія</vt:lpstr>
      <vt:lpstr>Крива</vt:lpstr>
      <vt:lpstr>Формування уявлень про точку, пряму, криву лінії</vt:lpstr>
      <vt:lpstr>Геометричні фігури: точка, пряма, крива лінії</vt:lpstr>
      <vt:lpstr>Розподіли лінії на дві групи</vt:lpstr>
      <vt:lpstr>Пряма лінія</vt:lpstr>
      <vt:lpstr>Промінь</vt:lpstr>
      <vt:lpstr>Промінь</vt:lpstr>
      <vt:lpstr>Відрізок</vt:lpstr>
      <vt:lpstr>Відрізок</vt:lpstr>
      <vt:lpstr>Формування уявлень про відрізок та промінь</vt:lpstr>
      <vt:lpstr>Слайд 19</vt:lpstr>
      <vt:lpstr>Розглянь точки (під номерами) та пряму лінію.</vt:lpstr>
      <vt:lpstr>Ламана лінія</vt:lpstr>
      <vt:lpstr>Ламана лінія</vt:lpstr>
      <vt:lpstr>Ламана лінія</vt:lpstr>
      <vt:lpstr>Знайди серед ламаних ліній особливу. Як би ти її назвав? Скільки відрізків у складі кожної з них? </vt:lpstr>
      <vt:lpstr>Накресліть у зошитах чотири точки, як на малюнку. Позначте їх послідовно літерами А, В, С, D. </vt:lpstr>
      <vt:lpstr>Слайд 26</vt:lpstr>
      <vt:lpstr>Многутники</vt:lpstr>
      <vt:lpstr>Порівняй назви многокутників з числом їх кутів, вершин та сторін. Що цікавого ти помітив? </vt:lpstr>
      <vt:lpstr>Завдання геометричного змісту.  1 клас</vt:lpstr>
      <vt:lpstr>Розкажи, як продовжити ряд фігур, так щоб кожна наступна фігура відрізнялася від попередньої тільки однією ознакою.</vt:lpstr>
      <vt:lpstr>Слайд 31</vt:lpstr>
      <vt:lpstr>Які фігури зображено на малюнку? Полічи всі фігури. </vt:lpstr>
      <vt:lpstr>Полічи червоні фігури.  Скільки червоних фігур?  Полічи жовті фігури. Скільки їх?  Полічи зелені фігури.  Полічи сині фігури. Скільки їх?</vt:lpstr>
      <vt:lpstr>Слайд 34</vt:lpstr>
      <vt:lpstr> Склади фігурки з “Танграму”</vt:lpstr>
      <vt:lpstr>Завдання геометричного змісту у чинних підручниках</vt:lpstr>
      <vt:lpstr>Геометричні фігури</vt:lpstr>
      <vt:lpstr>Геометричні фігури: точка, пряма Подаються у наступній темі “Числа першого десятка”</vt:lpstr>
      <vt:lpstr>Геометричні фігури: крива, ламана лінія  Подаються у наступній темі “Числа першого десятка” </vt:lpstr>
      <vt:lpstr>Геометричні фігури: промінь  Подаються у наступній темі “ Числа першого десятка ” </vt:lpstr>
      <vt:lpstr>Геометричні фігури: кут  Подаються у наступній темі “Числа першого десятка” </vt:lpstr>
      <vt:lpstr>Геометричні фігури: відрізок Подаються у наступній темі “Числа першого десятка” </vt:lpstr>
      <vt:lpstr>Геометричні фігури: ламана Подаються у наступній темі “Числа першого десятка” </vt:lpstr>
      <vt:lpstr>Геометричні фігури: трикутник Подаються у наступній темі “Числа першого десятка” </vt:lpstr>
      <vt:lpstr>Геометричні фігури: трикутник Подаються у наступній темі “Числа першого десятка” </vt:lpstr>
      <vt:lpstr>Геометричні фігури</vt:lpstr>
      <vt:lpstr>Геометричні фігури:  прямі, криві, ламані лінії Подаються у наступній темі “Числа першого десятка”</vt:lpstr>
      <vt:lpstr>Геометричні фігури: трикутник, чотирикутник, п'ятикутник Подаються у наступній темі “ Числа першого десятка ”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3.   Методика актуалізації та систематизації знань першокласників на початку навчального року</dc:title>
  <dc:creator>Admin</dc:creator>
  <cp:lastModifiedBy>Marinochka</cp:lastModifiedBy>
  <cp:revision>220</cp:revision>
  <dcterms:created xsi:type="dcterms:W3CDTF">2013-02-03T08:00:45Z</dcterms:created>
  <dcterms:modified xsi:type="dcterms:W3CDTF">2015-06-07T13:45:31Z</dcterms:modified>
</cp:coreProperties>
</file>