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356" r:id="rId3"/>
    <p:sldId id="311" r:id="rId4"/>
    <p:sldId id="312" r:id="rId5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конкретний зміст дії множення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39" t="3329" r="16139" b="8647"/>
          <a:stretch>
            <a:fillRect/>
          </a:stretch>
        </p:blipFill>
        <p:spPr bwMode="auto">
          <a:xfrm>
            <a:off x="872296" y="1511189"/>
            <a:ext cx="7414480" cy="541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42874" y="2605562"/>
            <a:ext cx="3271870" cy="5715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I</a:t>
            </a:r>
            <a:r>
              <a:rPr lang="uk-UA" sz="3600" b="1" dirty="0" smtClean="0">
                <a:solidFill>
                  <a:schemeClr val="tx1"/>
                </a:solidFill>
              </a:rPr>
              <a:t> п. 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9" y="1462554"/>
            <a:ext cx="9133101" cy="90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164123"/>
            <a:ext cx="8143932" cy="51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авая фигурная скобка 10"/>
          <p:cNvSpPr/>
          <p:nvPr/>
        </p:nvSpPr>
        <p:spPr>
          <a:xfrm>
            <a:off x="2500298" y="2391248"/>
            <a:ext cx="571504" cy="164307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71802" y="2819876"/>
            <a:ext cx="471462" cy="8572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8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2000296" y="4034322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 Розв'язання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4 + 4 + 4 = 12 (м.)</a:t>
            </a:r>
            <a:endParaRPr kumimoji="0" lang="ru-RU" sz="36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57158" y="2748438"/>
            <a:ext cx="8339986" cy="47525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1436" y="2748438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ІІ п. </a:t>
            </a:r>
            <a:b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7158" y="3248504"/>
            <a:ext cx="3271870" cy="64294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ІІІ п. 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3929058" y="3034190"/>
            <a:ext cx="788200" cy="215108"/>
            <a:chOff x="5357024" y="1357298"/>
            <a:chExt cx="788200" cy="21510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5"/>
          <p:cNvGrpSpPr/>
          <p:nvPr/>
        </p:nvGrpSpPr>
        <p:grpSpPr>
          <a:xfrm>
            <a:off x="3929852" y="2891314"/>
            <a:ext cx="785818" cy="285752"/>
            <a:chOff x="5357818" y="1071546"/>
            <a:chExt cx="785818" cy="285752"/>
          </a:xfrm>
        </p:grpSpPr>
        <p:sp>
          <p:nvSpPr>
            <p:cNvPr id="24" name="Дуга 2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6"/>
          <p:cNvGrpSpPr/>
          <p:nvPr/>
        </p:nvGrpSpPr>
        <p:grpSpPr>
          <a:xfrm>
            <a:off x="4715670" y="3034190"/>
            <a:ext cx="788200" cy="215108"/>
            <a:chOff x="5357024" y="1357298"/>
            <a:chExt cx="788200" cy="21510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0"/>
          <p:cNvGrpSpPr/>
          <p:nvPr/>
        </p:nvGrpSpPr>
        <p:grpSpPr>
          <a:xfrm>
            <a:off x="4716464" y="2891314"/>
            <a:ext cx="785818" cy="285752"/>
            <a:chOff x="5357818" y="1071546"/>
            <a:chExt cx="785818" cy="285752"/>
          </a:xfrm>
        </p:grpSpPr>
        <p:sp>
          <p:nvSpPr>
            <p:cNvPr id="32" name="Дуга 3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3"/>
          <p:cNvGrpSpPr/>
          <p:nvPr/>
        </p:nvGrpSpPr>
        <p:grpSpPr>
          <a:xfrm>
            <a:off x="5499106" y="3034190"/>
            <a:ext cx="788200" cy="215108"/>
            <a:chOff x="5357024" y="1357298"/>
            <a:chExt cx="788200" cy="21510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7"/>
          <p:cNvGrpSpPr/>
          <p:nvPr/>
        </p:nvGrpSpPr>
        <p:grpSpPr>
          <a:xfrm>
            <a:off x="5499900" y="2891314"/>
            <a:ext cx="785818" cy="285752"/>
            <a:chOff x="5357818" y="1071546"/>
            <a:chExt cx="785818" cy="285752"/>
          </a:xfrm>
        </p:grpSpPr>
        <p:sp>
          <p:nvSpPr>
            <p:cNvPr id="39" name="Дуга 3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Дуга 3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40"/>
          <p:cNvGrpSpPr/>
          <p:nvPr/>
        </p:nvGrpSpPr>
        <p:grpSpPr>
          <a:xfrm flipV="1">
            <a:off x="3929852" y="2962752"/>
            <a:ext cx="2357454" cy="571504"/>
            <a:chOff x="5357818" y="1071546"/>
            <a:chExt cx="785818" cy="285752"/>
          </a:xfrm>
        </p:grpSpPr>
        <p:sp>
          <p:nvSpPr>
            <p:cNvPr id="42" name="Дуга 4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Дуга 4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072728" y="2391248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/>
              <a:t>4 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53345" y="2387859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/>
              <a:t>4 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644364" y="2391248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/>
              <a:t>4 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858546" y="3387991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-100" dirty="0" smtClean="0">
                <a:solidFill>
                  <a:srgbClr val="FF0066"/>
                </a:solidFill>
              </a:rPr>
              <a:t>? </a:t>
            </a:r>
            <a:endParaRPr lang="ru-RU" sz="3600" dirty="0">
              <a:solidFill>
                <a:srgbClr val="FF0066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443006" y="2605562"/>
            <a:ext cx="3271870" cy="571504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4 м.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371568" y="2748438"/>
            <a:ext cx="3271870" cy="5715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spc="-1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– 4 м.</a:t>
            </a:r>
            <a:b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357290" y="3248504"/>
            <a:ext cx="3271870" cy="64294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4 м.</a:t>
            </a:r>
            <a:endParaRPr kumimoji="0" lang="ru-RU" sz="3600" b="1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Задачі на конкретний зміст дії множення. Підготовча робота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907" y="2928934"/>
            <a:ext cx="2524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6835931" y="36490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700027" y="36490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564123" y="36490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build="p"/>
      <p:bldP spid="15" grpId="0"/>
      <p:bldP spid="16" grpId="0"/>
      <p:bldP spid="44" grpId="0"/>
      <p:bldP spid="45" grpId="0"/>
      <p:bldP spid="46" grpId="0"/>
      <p:bldP spid="47" grpId="0"/>
      <p:bldP spid="50" grpId="0"/>
      <p:bldP spid="50" grpId="1"/>
      <p:bldP spid="51" grpId="0"/>
      <p:bldP spid="51" grpId="1"/>
      <p:bldP spid="52" grpId="0"/>
      <p:bldP spid="52" grpId="1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конкретний зміст дії множення. Підготовча робота</a:t>
            </a:r>
            <a:endParaRPr lang="ru-RU" sz="36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35" b="67999"/>
          <a:stretch>
            <a:fillRect/>
          </a:stretch>
        </p:blipFill>
        <p:spPr bwMode="auto">
          <a:xfrm>
            <a:off x="0" y="1714488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99" y="4869160"/>
            <a:ext cx="4471317" cy="63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2002" b="39105"/>
          <a:stretch>
            <a:fillRect/>
          </a:stretch>
        </p:blipFill>
        <p:spPr bwMode="auto">
          <a:xfrm>
            <a:off x="0" y="2643182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0895"/>
          <a:stretch>
            <a:fillRect/>
          </a:stretch>
        </p:blipFill>
        <p:spPr bwMode="auto">
          <a:xfrm>
            <a:off x="0" y="3429000"/>
            <a:ext cx="9144000" cy="106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конкретний зміст дії множення. Ознайомлення</a:t>
            </a:r>
            <a:endParaRPr lang="ru-RU" sz="3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29600" cy="9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5616624" cy="79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5656" y="3212976"/>
            <a:ext cx="81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 ч.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321297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72200" y="3501008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6216" y="296733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948264" y="3501008"/>
            <a:ext cx="165618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6386052" y="3510116"/>
            <a:ext cx="2241754" cy="418950"/>
          </a:xfrm>
          <a:custGeom>
            <a:avLst/>
            <a:gdLst>
              <a:gd name="connsiteX0" fmla="*/ 0 w 2241754"/>
              <a:gd name="connsiteY0" fmla="*/ 0 h 253180"/>
              <a:gd name="connsiteX1" fmla="*/ 368709 w 2241754"/>
              <a:gd name="connsiteY1" fmla="*/ 132736 h 253180"/>
              <a:gd name="connsiteX2" fmla="*/ 1268361 w 2241754"/>
              <a:gd name="connsiteY2" fmla="*/ 235974 h 253180"/>
              <a:gd name="connsiteX3" fmla="*/ 2241754 w 2241754"/>
              <a:gd name="connsiteY3" fmla="*/ 29497 h 2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53180">
                <a:moveTo>
                  <a:pt x="0" y="0"/>
                </a:moveTo>
                <a:cubicBezTo>
                  <a:pt x="78658" y="46703"/>
                  <a:pt x="157316" y="93407"/>
                  <a:pt x="368709" y="132736"/>
                </a:cubicBezTo>
                <a:cubicBezTo>
                  <a:pt x="580102" y="172065"/>
                  <a:pt x="956187" y="253180"/>
                  <a:pt x="1268361" y="235974"/>
                </a:cubicBezTo>
                <a:cubicBezTo>
                  <a:pt x="1580535" y="218768"/>
                  <a:pt x="1911144" y="124132"/>
                  <a:pt x="2241754" y="29497"/>
                </a:cubicBezTo>
              </a:path>
            </a:pathLst>
          </a:cu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TextBox 16"/>
          <p:cNvSpPr txBox="1"/>
          <p:nvPr/>
        </p:nvSpPr>
        <p:spPr>
          <a:xfrm>
            <a:off x="7380312" y="38610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08304" y="261014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365104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380312" y="45091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?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26604" y="500063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84368" y="50006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00958" y="500063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71800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486916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 ∙  5 = 20 (ч.)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7158" y="550070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</a:t>
            </a:r>
            <a:r>
              <a:rPr lang="uk-UA" sz="2400" dirty="0" smtClean="0"/>
              <a:t>: 20 часничин всього купила бабуся.</a:t>
            </a:r>
            <a:endParaRPr lang="ru-RU" sz="2400" dirty="0"/>
          </a:p>
        </p:txBody>
      </p:sp>
      <p:grpSp>
        <p:nvGrpSpPr>
          <p:cNvPr id="28" name="Группа 25"/>
          <p:cNvGrpSpPr/>
          <p:nvPr/>
        </p:nvGrpSpPr>
        <p:grpSpPr>
          <a:xfrm>
            <a:off x="6357950" y="2928934"/>
            <a:ext cx="2214578" cy="1071570"/>
            <a:chOff x="5357818" y="1071546"/>
            <a:chExt cx="785818" cy="285752"/>
          </a:xfrm>
        </p:grpSpPr>
        <p:sp>
          <p:nvSpPr>
            <p:cNvPr id="30" name="Дуга 29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25"/>
          <p:cNvGrpSpPr/>
          <p:nvPr/>
        </p:nvGrpSpPr>
        <p:grpSpPr>
          <a:xfrm>
            <a:off x="6357950" y="3286124"/>
            <a:ext cx="571504" cy="285752"/>
            <a:chOff x="5357818" y="1071546"/>
            <a:chExt cx="785818" cy="285752"/>
          </a:xfrm>
        </p:grpSpPr>
        <p:sp>
          <p:nvSpPr>
            <p:cNvPr id="33" name="Дуга 32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 animBg="1"/>
      <p:bldP spid="17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2102</TotalTime>
  <Words>104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Задачі на конкретний зміст дії множення</vt:lpstr>
      <vt:lpstr>I п.  </vt:lpstr>
      <vt:lpstr>Задачі на конкретний зміст дії множення. Підготовча робота</vt:lpstr>
      <vt:lpstr>Задачі на конкретний зміст дії множення. Ознайомлення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155</cp:revision>
  <dcterms:created xsi:type="dcterms:W3CDTF">2013-05-26T03:34:36Z</dcterms:created>
  <dcterms:modified xsi:type="dcterms:W3CDTF">2015-09-04T17:09:27Z</dcterms:modified>
</cp:coreProperties>
</file>