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75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406" r:id="rId11"/>
    <p:sldId id="407" r:id="rId12"/>
    <p:sldId id="408" r:id="rId13"/>
    <p:sldId id="40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FE9F9"/>
    <a:srgbClr val="CDFC56"/>
    <a:srgbClr val="AAEC0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4" autoAdjust="0"/>
    <p:restoredTop sz="94660"/>
  </p:normalViewPr>
  <p:slideViewPr>
    <p:cSldViewPr>
      <p:cViewPr>
        <p:scale>
          <a:sx n="69" d="100"/>
          <a:sy n="69" d="100"/>
        </p:scale>
        <p:origin x="-10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9C152-5CA1-4A73-807B-F7C25BD2D4D9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7B9CC-F737-4E5A-AE0E-0C835633B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95A8-D16C-49C0-A308-559A40DAB571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22C0-33BD-44EF-B1DC-EA2D78F7A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95A8-D16C-49C0-A308-559A40DAB571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22C0-33BD-44EF-B1DC-EA2D78F7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95A8-D16C-49C0-A308-559A40DAB571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22C0-33BD-44EF-B1DC-EA2D78F7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95A8-D16C-49C0-A308-559A40DAB571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22C0-33BD-44EF-B1DC-EA2D78F7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95A8-D16C-49C0-A308-559A40DAB571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22C0-33BD-44EF-B1DC-EA2D78F7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95A8-D16C-49C0-A308-559A40DAB571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22C0-33BD-44EF-B1DC-EA2D78F7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95A8-D16C-49C0-A308-559A40DAB571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22C0-33BD-44EF-B1DC-EA2D78F7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95A8-D16C-49C0-A308-559A40DAB571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22C0-33BD-44EF-B1DC-EA2D78F7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95A8-D16C-49C0-A308-559A40DAB571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22C0-33BD-44EF-B1DC-EA2D78F7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95A8-D16C-49C0-A308-559A40DAB571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22C0-33BD-44EF-B1DC-EA2D78F7A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22A95A8-D16C-49C0-A308-559A40DAB571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E9322C0-33BD-44EF-B1DC-EA2D78F7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22A95A8-D16C-49C0-A308-559A40DAB571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E9322C0-33BD-44EF-B1DC-EA2D78F7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Нерівності зі змінною</a:t>
            </a:r>
            <a:endParaRPr lang="ru-RU" sz="36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365104"/>
            <a:ext cx="7488832" cy="104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5"/>
            <a:ext cx="9144000" cy="154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9144000" cy="86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Узагальнення й систематизація знань учнів про рівняння та нерівності зі змінною та способи їх розв'язування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462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Узагальнення й систематизація знань учнів про рівняння та нерівності зі змінною та способи їх розв'язування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556792"/>
            <a:ext cx="894018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Узагальнення й систематизація знань учнів про рівняння та нерівності зі змінною та способи їх розв'язування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1"/>
            <a:ext cx="8892480" cy="316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Узагальнення й систематизація знань учнів про рівняння та нерівності зі змінною та способи їх розв'язування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8964488" cy="427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Розв'язок нерівності</a:t>
            </a:r>
            <a:endParaRPr lang="ru-RU" sz="3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229600" cy="18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8892480" cy="184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Розв'язання нерівностей способом добору</a:t>
            </a:r>
            <a:endParaRPr lang="ru-RU" sz="36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7812359" cy="120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44339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4885" y="3573016"/>
            <a:ext cx="423911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157192"/>
            <a:ext cx="4464496" cy="153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3" y="5181600"/>
            <a:ext cx="4283968" cy="145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34720"/>
            <a:ext cx="9144000" cy="62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Спосіб добору</a:t>
            </a:r>
            <a:endParaRPr lang="ru-RU" sz="36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84784"/>
            <a:ext cx="892763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Розв'язування нерівностей способом добору</a:t>
            </a:r>
            <a:endParaRPr lang="ru-RU" sz="36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229600" cy="158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8352928" cy="65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9144000" cy="235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1214422"/>
            <a:ext cx="8001056" cy="166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786710" y="1214422"/>
            <a:ext cx="2143140" cy="150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0487" y="2648371"/>
            <a:ext cx="2443545" cy="428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786578" y="6286520"/>
            <a:ext cx="2143140" cy="723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86578" y="5929330"/>
            <a:ext cx="2143140" cy="1081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86578" y="5286388"/>
            <a:ext cx="2143140" cy="172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4643446"/>
            <a:ext cx="2143140" cy="2366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4357694"/>
            <a:ext cx="2143140" cy="2652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86578" y="4000504"/>
            <a:ext cx="2143140" cy="3009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3643314"/>
            <a:ext cx="2143140" cy="3367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3357562"/>
            <a:ext cx="2143140" cy="3652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3071810"/>
            <a:ext cx="2143140" cy="3786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Спосіб зведення до рівняння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10" grpId="0" animBg="1"/>
      <p:bldP spid="9" grpId="0" animBg="1"/>
      <p:bldP spid="8" grpId="0" animBg="1"/>
      <p:bldP spid="7" grpId="0" animBg="1"/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35433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59092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1720" y="1196752"/>
            <a:ext cx="2483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36 : 4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1628800"/>
            <a:ext cx="2483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9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2132856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9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708920"/>
            <a:ext cx="2483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  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8   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314324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  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32            істино            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4077072"/>
            <a:ext cx="2483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  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8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4509120"/>
            <a:ext cx="2483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  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є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1938" y="4558737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  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0;1;2;3;4;5;6;7;8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5415993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  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0;1;2;3;4;5;6;7;8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764704"/>
            <a:ext cx="2483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36" y="1196752"/>
            <a:ext cx="2483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4· 8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128" y="1700808"/>
            <a:ext cx="2483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32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7950" y="213285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32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2080" y="2636912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24 : 8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4 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3 &gt; 4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хибно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60032" y="4005064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тому число 24 не є розв'язком.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501317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  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40; 48; 56; 64…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2040" y="587727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  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40; 48; 56; 64…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45356" y="2132856"/>
            <a:ext cx="2483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  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8     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10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86446" y="2132856"/>
            <a:ext cx="2483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24 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40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0800000">
            <a:off x="1928794" y="2285992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H="1">
            <a:off x="7358082" y="2214554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3357554" y="2143116"/>
            <a:ext cx="500066" cy="5000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5857884" y="2214555"/>
            <a:ext cx="500066" cy="5000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Розв'язування нерівностей зі змінною</a:t>
            </a:r>
            <a:endParaRPr lang="ru-RU" sz="36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90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892480" cy="429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4357718"/>
            <a:ext cx="3929090" cy="3286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929090"/>
            <a:ext cx="3929090" cy="3286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500438"/>
            <a:ext cx="3929090" cy="3286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Розв'язування нерівностей на підставі залежності результатів арифметичних дій від зміни одного з компонентів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429288"/>
            <a:ext cx="3929090" cy="3286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357718"/>
            <a:ext cx="4572000" cy="3214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929090"/>
            <a:ext cx="4572000" cy="3214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500438"/>
            <a:ext cx="4572000" cy="3214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714884"/>
            <a:ext cx="4572000" cy="3214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3178</TotalTime>
  <Words>166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Нерівності зі змінною</vt:lpstr>
      <vt:lpstr>Розв'язок нерівності</vt:lpstr>
      <vt:lpstr>Розв'язання нерівностей способом добору</vt:lpstr>
      <vt:lpstr>Спосіб добору</vt:lpstr>
      <vt:lpstr>Розв'язування нерівностей способом добору</vt:lpstr>
      <vt:lpstr>Спосіб зведення до рівняння</vt:lpstr>
      <vt:lpstr>Слайд 7</vt:lpstr>
      <vt:lpstr>Розв'язування нерівностей зі змінною</vt:lpstr>
      <vt:lpstr>Розв'язування нерівностей на підставі залежності результатів арифметичних дій від зміни одного з компонентів</vt:lpstr>
      <vt:lpstr>Узагальнення й систематизація знань учнів про рівняння та нерівності зі змінною та способи їх розв'язування</vt:lpstr>
      <vt:lpstr>Узагальнення й систематизація знань учнів про рівняння та нерівності зі змінною та способи їх розв'язування</vt:lpstr>
      <vt:lpstr>Узагальнення й систематизація знань учнів про рівняння та нерівності зі змінною та способи їх розв'язування</vt:lpstr>
      <vt:lpstr>Узагальнення й систематизація знань учнів про рівняння та нерівності зі змінною та способи їх розв'язування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ВИВЧЕННЯ АЛГЕБРАЇЧНОГО МАТЕРІАЛУ В КУРСІ ПОЧАТКОВОЇ МАТЕМАТИКИ</dc:title>
  <dc:creator>Светлана</dc:creator>
  <cp:lastModifiedBy>Marinochka</cp:lastModifiedBy>
  <cp:revision>173</cp:revision>
  <dcterms:created xsi:type="dcterms:W3CDTF">2013-04-14T17:43:01Z</dcterms:created>
  <dcterms:modified xsi:type="dcterms:W3CDTF">2016-07-28T19:01:21Z</dcterms:modified>
</cp:coreProperties>
</file>