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43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35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0AE3ACA5-142D-46BF-BC1D-31251C6B4C3D}" type="presOf" srcId="{889517A7-6441-4483-B2EC-4040F04A8583}" destId="{A058D1BA-E84F-4FDE-83D5-6EB0E59373E3}" srcOrd="0" destOrd="0" presId="urn:microsoft.com/office/officeart/2005/8/layout/arrow2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AD5B1E56-0A1C-445F-B43D-573704D42805}" type="presOf" srcId="{972020DB-F149-4227-9BEB-A0D49C73DC9B}" destId="{67B30F68-F664-49D0-B634-4E8BA04DBCF2}" srcOrd="0" destOrd="0" presId="urn:microsoft.com/office/officeart/2005/8/layout/arrow2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E5EB3473-9676-4FDA-B8B5-2EC31560F7CA}" type="presOf" srcId="{3CED5FFD-AAA2-4F32-9984-2931A9343EF4}" destId="{F8BFDAFD-525F-436C-B14B-2567CFE67020}" srcOrd="0" destOrd="0" presId="urn:microsoft.com/office/officeart/2005/8/layout/arrow2"/>
    <dgm:cxn modelId="{667AF44B-87B6-4071-88A5-7057572CE568}" type="presOf" srcId="{4DF7A849-7E3E-424B-AB6C-A90D1143B16A}" destId="{79055F36-FB44-4AFE-89C6-FD47523E4240}" srcOrd="0" destOrd="0" presId="urn:microsoft.com/office/officeart/2005/8/layout/arrow2"/>
    <dgm:cxn modelId="{B85038B8-CF17-475F-A031-BDEF6942B650}" type="presOf" srcId="{2584DB9A-784B-48F5-B86D-25FAFB3039D7}" destId="{EBA3EE16-9FDD-4C0D-A8C9-B38A905D9D21}" srcOrd="0" destOrd="0" presId="urn:microsoft.com/office/officeart/2005/8/layout/arrow2"/>
    <dgm:cxn modelId="{2579ECD2-3C1F-413D-B0E4-C4BC583E2788}" type="presOf" srcId="{EB66B2BF-1C91-4390-887D-59AFDF2F5453}" destId="{EE42284D-07CC-4E60-9511-FD7FB20444B5}" srcOrd="0" destOrd="0" presId="urn:microsoft.com/office/officeart/2005/8/layout/arrow2"/>
    <dgm:cxn modelId="{D8952CE7-7B0A-4A7C-A9F6-ABD6B5D0FBEB}" type="presParOf" srcId="{EE42284D-07CC-4E60-9511-FD7FB20444B5}" destId="{AEA8F65B-9A00-43C1-A4F9-A68D41146E29}" srcOrd="0" destOrd="0" presId="urn:microsoft.com/office/officeart/2005/8/layout/arrow2"/>
    <dgm:cxn modelId="{3B8FC0CB-57CF-4BB4-BFFA-B66861028831}" type="presParOf" srcId="{EE42284D-07CC-4E60-9511-FD7FB20444B5}" destId="{8859FC13-5D8F-46C7-B2AA-092A21968C4B}" srcOrd="1" destOrd="0" presId="urn:microsoft.com/office/officeart/2005/8/layout/arrow2"/>
    <dgm:cxn modelId="{D452FBBE-6BD9-4FE2-938B-A4BE4E874649}" type="presParOf" srcId="{8859FC13-5D8F-46C7-B2AA-092A21968C4B}" destId="{DFECD051-241E-4D49-90FE-79495E84D7B0}" srcOrd="0" destOrd="0" presId="urn:microsoft.com/office/officeart/2005/8/layout/arrow2"/>
    <dgm:cxn modelId="{AEAFBE19-F5F7-4A16-B02C-6C9E80DB64EC}" type="presParOf" srcId="{8859FC13-5D8F-46C7-B2AA-092A21968C4B}" destId="{67B30F68-F664-49D0-B634-4E8BA04DBCF2}" srcOrd="1" destOrd="0" presId="urn:microsoft.com/office/officeart/2005/8/layout/arrow2"/>
    <dgm:cxn modelId="{749CD506-51C2-40D3-A759-A282F3689835}" type="presParOf" srcId="{8859FC13-5D8F-46C7-B2AA-092A21968C4B}" destId="{BBEC6CA9-E41C-4CBB-BA49-850C00ADEA47}" srcOrd="2" destOrd="0" presId="urn:microsoft.com/office/officeart/2005/8/layout/arrow2"/>
    <dgm:cxn modelId="{BC17FDE5-8D5E-4D0C-A391-B7BCB2C23DD7}" type="presParOf" srcId="{8859FC13-5D8F-46C7-B2AA-092A21968C4B}" destId="{F8BFDAFD-525F-436C-B14B-2567CFE67020}" srcOrd="3" destOrd="0" presId="urn:microsoft.com/office/officeart/2005/8/layout/arrow2"/>
    <dgm:cxn modelId="{776B7D7A-5AD3-4C0B-A8B5-D3F46DC55253}" type="presParOf" srcId="{8859FC13-5D8F-46C7-B2AA-092A21968C4B}" destId="{00B64851-C59E-4DDB-9091-7A0B9F221FC0}" srcOrd="4" destOrd="0" presId="urn:microsoft.com/office/officeart/2005/8/layout/arrow2"/>
    <dgm:cxn modelId="{F7801705-26EB-43B4-AEA1-A8B5B8CFD9B7}" type="presParOf" srcId="{8859FC13-5D8F-46C7-B2AA-092A21968C4B}" destId="{A058D1BA-E84F-4FDE-83D5-6EB0E59373E3}" srcOrd="5" destOrd="0" presId="urn:microsoft.com/office/officeart/2005/8/layout/arrow2"/>
    <dgm:cxn modelId="{35D630BA-8CFC-42D4-BCB0-498E1813A1C7}" type="presParOf" srcId="{8859FC13-5D8F-46C7-B2AA-092A21968C4B}" destId="{6A1A9D43-13BA-492F-877E-6840D854D3C9}" srcOrd="6" destOrd="0" presId="urn:microsoft.com/office/officeart/2005/8/layout/arrow2"/>
    <dgm:cxn modelId="{98109558-6BFD-461A-9A6C-83B003162AF6}" type="presParOf" srcId="{8859FC13-5D8F-46C7-B2AA-092A21968C4B}" destId="{EBA3EE16-9FDD-4C0D-A8C9-B38A905D9D21}" srcOrd="7" destOrd="0" presId="urn:microsoft.com/office/officeart/2005/8/layout/arrow2"/>
    <dgm:cxn modelId="{DFAE1AAB-ECF5-4393-BDBD-FEE3DFC96357}" type="presParOf" srcId="{8859FC13-5D8F-46C7-B2AA-092A21968C4B}" destId="{75C4CAF9-F84A-4BA7-BF8B-1C7B7B03A35E}" srcOrd="8" destOrd="0" presId="urn:microsoft.com/office/officeart/2005/8/layout/arrow2"/>
    <dgm:cxn modelId="{DAF57621-A13A-4945-A1F2-DC3FA6C3806A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298-7A12-4536-8BD8-FD0EA841CFB4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60A0-8D80-4144-8AAD-C90012B95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15635B-7FA7-49D7-9941-FD07ABC5B3A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3513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навчання  елментів геометрії в курсі математики 1 – 4 класів</dc:title>
  <dc:creator>Светлана</dc:creator>
  <cp:lastModifiedBy>Веталь</cp:lastModifiedBy>
  <cp:revision>187</cp:revision>
  <dcterms:created xsi:type="dcterms:W3CDTF">2013-04-21T11:56:15Z</dcterms:created>
  <dcterms:modified xsi:type="dcterms:W3CDTF">2016-12-26T21:55:19Z</dcterms:modified>
</cp:coreProperties>
</file>