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36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655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1881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803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708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824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727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674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382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318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6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161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418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816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149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259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4048D-D5A7-482C-B18F-2DC65815F556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E35158F-4AEC-4352-9076-0816D76BE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747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«М</a:t>
            </a:r>
            <a:r>
              <a:rPr lang="uk-UA" dirty="0" err="1" smtClean="0"/>
              <a:t>оє</a:t>
            </a:r>
            <a:r>
              <a:rPr lang="uk-UA" dirty="0" smtClean="0"/>
              <a:t> квітуче місто»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3307" y="4843984"/>
            <a:ext cx="9144000" cy="1655762"/>
          </a:xfrm>
        </p:spPr>
        <p:txBody>
          <a:bodyPr>
            <a:normAutofit/>
          </a:bodyPr>
          <a:lstStyle/>
          <a:p>
            <a:pPr marL="5472000">
              <a:lnSpc>
                <a:spcPct val="70000"/>
              </a:lnSpc>
              <a:spcBef>
                <a:spcPts val="825"/>
              </a:spcBef>
            </a:pPr>
            <a:r>
              <a:rPr lang="uk-UA" spc="-1" dirty="0" err="1">
                <a:solidFill>
                  <a:srgbClr val="000000"/>
                </a:solidFill>
              </a:rPr>
              <a:t>Призвіще</a:t>
            </a:r>
            <a:r>
              <a:rPr lang="uk-UA" spc="-1" dirty="0">
                <a:solidFill>
                  <a:srgbClr val="000000"/>
                </a:solidFill>
              </a:rPr>
              <a:t> </a:t>
            </a:r>
            <a:r>
              <a:rPr lang="uk-UA" spc="-1" dirty="0" err="1">
                <a:solidFill>
                  <a:srgbClr val="000000"/>
                </a:solidFill>
              </a:rPr>
              <a:t>Ім</a:t>
            </a:r>
            <a:r>
              <a:rPr lang="en-US" spc="-1" dirty="0">
                <a:solidFill>
                  <a:srgbClr val="000000"/>
                </a:solidFill>
              </a:rPr>
              <a:t>’</a:t>
            </a:r>
            <a:r>
              <a:rPr lang="uk-UA" spc="-1" dirty="0">
                <a:solidFill>
                  <a:srgbClr val="000000"/>
                </a:solidFill>
              </a:rPr>
              <a:t>я: </a:t>
            </a:r>
            <a:endParaRPr lang="uk-UA" spc="-1" dirty="0" smtClean="0">
              <a:solidFill>
                <a:srgbClr val="000000"/>
              </a:solidFill>
            </a:endParaRPr>
          </a:p>
          <a:p>
            <a:pPr marL="5472000">
              <a:lnSpc>
                <a:spcPct val="70000"/>
              </a:lnSpc>
              <a:spcBef>
                <a:spcPts val="825"/>
              </a:spcBef>
            </a:pPr>
            <a:r>
              <a:rPr lang="uk-UA" spc="-1" dirty="0" smtClean="0">
                <a:solidFill>
                  <a:srgbClr val="000000"/>
                </a:solidFill>
              </a:rPr>
              <a:t>Клас: </a:t>
            </a:r>
            <a:endParaRPr lang="ru-RU" spc="-1" dirty="0">
              <a:solidFill>
                <a:srgbClr val="000000"/>
              </a:solidFill>
            </a:endParaRPr>
          </a:p>
          <a:p>
            <a:pPr marL="5472000">
              <a:lnSpc>
                <a:spcPct val="70000"/>
              </a:lnSpc>
              <a:spcBef>
                <a:spcPts val="825"/>
              </a:spcBef>
            </a:pPr>
            <a:endParaRPr lang="ru-RU" spc="-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977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Історія створення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5152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Символи міста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089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Визначні пам'ятки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974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Я люблю своє місто за…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391418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</TotalTime>
  <Words>25</Words>
  <Application>Microsoft Office PowerPoint</Application>
  <PresentationFormat>Широкоэкранный</PresentationFormat>
  <Paragraphs>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Легкий дым</vt:lpstr>
      <vt:lpstr>«Моє квітуче місто»</vt:lpstr>
      <vt:lpstr>Історія створення</vt:lpstr>
      <vt:lpstr>Символи міста</vt:lpstr>
      <vt:lpstr>Визначні пам'ятки</vt:lpstr>
      <vt:lpstr>Я люблю своє місто за…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«Моє квітуче місто»</dc:title>
  <dc:creator>Windows User</dc:creator>
  <cp:lastModifiedBy>Windows User</cp:lastModifiedBy>
  <cp:revision>1</cp:revision>
  <dcterms:created xsi:type="dcterms:W3CDTF">2018-03-13T17:05:01Z</dcterms:created>
  <dcterms:modified xsi:type="dcterms:W3CDTF">2018-03-13T17:12:24Z</dcterms:modified>
</cp:coreProperties>
</file>