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66" r:id="rId6"/>
    <p:sldId id="267" r:id="rId7"/>
    <p:sldId id="269" r:id="rId8"/>
    <p:sldId id="259" r:id="rId9"/>
    <p:sldId id="260" r:id="rId10"/>
    <p:sldId id="262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>
      <p:cViewPr varScale="1">
        <p:scale>
          <a:sx n="69" d="100"/>
          <a:sy n="69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4F5D9B3-8DD8-4441-841E-B0FDD4E2BA9D}" type="datetimeFigureOut">
              <a:rPr lang="ru-RU" smtClean="0"/>
              <a:t>28.03.2017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9EB895B9-9869-42CE-A121-16F5D13367D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5D9B3-8DD8-4441-841E-B0FDD4E2BA9D}" type="datetimeFigureOut">
              <a:rPr lang="ru-RU" smtClean="0"/>
              <a:t>28.03.2017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895B9-9869-42CE-A121-16F5D13367D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5D9B3-8DD8-4441-841E-B0FDD4E2BA9D}" type="datetimeFigureOut">
              <a:rPr lang="ru-RU" smtClean="0"/>
              <a:t>28.03.2017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895B9-9869-42CE-A121-16F5D13367D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5D9B3-8DD8-4441-841E-B0FDD4E2BA9D}" type="datetimeFigureOut">
              <a:rPr lang="ru-RU" smtClean="0"/>
              <a:t>28.03.2017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895B9-9869-42CE-A121-16F5D13367D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5D9B3-8DD8-4441-841E-B0FDD4E2BA9D}" type="datetimeFigureOut">
              <a:rPr lang="ru-RU" smtClean="0"/>
              <a:t>28.03.2017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895B9-9869-42CE-A121-16F5D13367D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5D9B3-8DD8-4441-841E-B0FDD4E2BA9D}" type="datetimeFigureOut">
              <a:rPr lang="ru-RU" smtClean="0"/>
              <a:t>28.03.2017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895B9-9869-42CE-A121-16F5D13367D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5D9B3-8DD8-4441-841E-B0FDD4E2BA9D}" type="datetimeFigureOut">
              <a:rPr lang="ru-RU" smtClean="0"/>
              <a:t>28.03.2017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895B9-9869-42CE-A121-16F5D13367D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5D9B3-8DD8-4441-841E-B0FDD4E2BA9D}" type="datetimeFigureOut">
              <a:rPr lang="ru-RU" smtClean="0"/>
              <a:t>28.03.2017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895B9-9869-42CE-A121-16F5D13367D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5D9B3-8DD8-4441-841E-B0FDD4E2BA9D}" type="datetimeFigureOut">
              <a:rPr lang="ru-RU" smtClean="0"/>
              <a:t>28.03.2017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895B9-9869-42CE-A121-16F5D13367D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4F5D9B3-8DD8-4441-841E-B0FDD4E2BA9D}" type="datetimeFigureOut">
              <a:rPr lang="ru-RU" smtClean="0"/>
              <a:t>28.03.2017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9EB895B9-9869-42CE-A121-16F5D13367D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4F5D9B3-8DD8-4441-841E-B0FDD4E2BA9D}" type="datetimeFigureOut">
              <a:rPr lang="ru-RU" smtClean="0"/>
              <a:t>28.03.2017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9EB895B9-9869-42CE-A121-16F5D13367D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4F5D9B3-8DD8-4441-841E-B0FDD4E2BA9D}" type="datetimeFigureOut">
              <a:rPr lang="ru-RU" smtClean="0"/>
              <a:t>28.03.2017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EB895B9-9869-42CE-A121-16F5D13367D5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564904"/>
            <a:ext cx="5723468" cy="18280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Повідомлення, дані, інформація, шум.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8639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620688"/>
            <a:ext cx="6768752" cy="3024336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 наш час одним з найпоширеніших пристроїв для роботи з даними є комп’ютер. Комп’ютеру може передавати дані людина (користувач), або інший комп’ютер, або інший пристрій. Комп’ютер зберігає передані йому дані на спеціальних носіях, опрацьовує дані, розв’язуючи різноманітні задачі, у тому числі задачі пошуку даних, передає дані користувачам, або іншим комп’ютерам, або іншим пристроям. Тобто комп’ютер – це пристрій, який реалізує всі інформаційні процеси над даними.</a:t>
            </a:r>
          </a:p>
          <a:p>
            <a:endParaRPr lang="ru-RU" dirty="0"/>
          </a:p>
        </p:txBody>
      </p:sp>
      <p:pic>
        <p:nvPicPr>
          <p:cNvPr id="4" name="Рисунок 3" descr="Інші пристрої для роботи з даним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56992"/>
            <a:ext cx="7272808" cy="2752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2230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Поняття про шум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Шум</a:t>
            </a:r>
            <a:r>
              <a:rPr lang="ru-RU" dirty="0"/>
              <a:t> — це неважлива, побічна для адресата інформація, що заважає сприйманню основної інформації. 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nois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56992"/>
            <a:ext cx="7056784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7316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836712"/>
            <a:ext cx="6700461" cy="331236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У ролі шуму може виступати і пошкоджена інформація. Також це набір сигналів чи знаків, котрі не мають смислового навантаження. Наприклад: хвилі, тріск вогню, вітер, навіть спів солов’я для „черствої” людини. Поняття шуму суб’єктивне. </a:t>
            </a:r>
            <a:r>
              <a:rPr lang="ru-RU" i="1" dirty="0"/>
              <a:t>Інформація стає шумом одразу після того, як втрачає зміст, або отримується її надлишок.</a:t>
            </a:r>
            <a:r>
              <a:rPr lang="ru-RU" dirty="0"/>
              <a:t> Шум може стати інформацією, якщо міститиме важливіші повідомлення, ніж основна інформація (наприклад слова сусіда по парті в порівнянні з вчительськими).</a:t>
            </a:r>
          </a:p>
          <a:p>
            <a:endParaRPr lang="ru-RU" dirty="0"/>
          </a:p>
        </p:txBody>
      </p:sp>
      <p:pic>
        <p:nvPicPr>
          <p:cNvPr id="1026" name="Picture 2" descr="C:\Users\Администратор\Desktop\2016-2017\KSU\66297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093682"/>
            <a:ext cx="4248472" cy="214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313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ПРАВИЛА </a:t>
            </a:r>
            <a:r>
              <a:rPr lang="ru-RU" dirty="0" smtClean="0"/>
              <a:t>БЕЗПЕКИ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9052" y="1340768"/>
            <a:ext cx="6196405" cy="100811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Під час роботи з комп’ютером слід дотримуватись певних правил. Це допоможе зберегти здоров’я, а також не пошкодити надскладну техніку.</a:t>
            </a:r>
          </a:p>
          <a:p>
            <a:endParaRPr lang="ru-RU" dirty="0"/>
          </a:p>
        </p:txBody>
      </p:sp>
      <p:pic>
        <p:nvPicPr>
          <p:cNvPr id="4" name="Рисунок 3" descr="ПБЖ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60848"/>
            <a:ext cx="5040560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7875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Повідомлення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9912" y="1440385"/>
            <a:ext cx="6196405" cy="308228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Повідомлення — це послідовність знаків, сигналів або фізичних процесів змінних у часі, тобто таких, що мають матеріально-енергетичну основу.</a:t>
            </a:r>
            <a:br>
              <a:rPr lang="ru-RU" dirty="0"/>
            </a:br>
            <a:r>
              <a:rPr lang="ru-RU" dirty="0"/>
              <a:t>Повідомлення – це послідовність сигналів різної природи. Сигнали реєструються мозком людини або тварини, автоматичним пристроєм у певному вигляді. У момент реєстрації сигналів утворюються дані.</a:t>
            </a:r>
          </a:p>
          <a:p>
            <a:endParaRPr lang="ru-RU" dirty="0"/>
          </a:p>
        </p:txBody>
      </p:sp>
      <p:pic>
        <p:nvPicPr>
          <p:cNvPr id="4" name="Рисунок 3" descr="stagyv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95" y="4210713"/>
            <a:ext cx="2860040" cy="20679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3993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Інформація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Інформаційні сигнали в житті тварин: </a:t>
            </a:r>
            <a:r>
              <a:rPr lang="ru-RU" dirty="0" smtClean="0"/>
              <a:t>звук,</a:t>
            </a:r>
            <a:r>
              <a:rPr lang="en-US" dirty="0" smtClean="0"/>
              <a:t> </a:t>
            </a:r>
            <a:r>
              <a:rPr lang="ru-RU" dirty="0" smtClean="0"/>
              <a:t>світло</a:t>
            </a:r>
            <a:r>
              <a:rPr lang="ru-RU" dirty="0"/>
              <a:t>, запах, поза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dirty="0"/>
              <a:t>Інформація в </a:t>
            </a:r>
            <a:r>
              <a:rPr lang="ru-RU" dirty="0" smtClean="0"/>
              <a:t>техніці</a:t>
            </a:r>
            <a:r>
              <a:rPr lang="uk-UA" dirty="0"/>
              <a:t>:</a:t>
            </a:r>
            <a:r>
              <a:rPr lang="en-US" dirty="0" smtClean="0"/>
              <a:t> </a:t>
            </a:r>
            <a:r>
              <a:rPr lang="ru-RU" dirty="0" smtClean="0"/>
              <a:t>роботи </a:t>
            </a:r>
            <a:r>
              <a:rPr lang="ru-RU" dirty="0"/>
              <a:t>(мають датчики, які замінюють </a:t>
            </a:r>
            <a:r>
              <a:rPr lang="ru-RU" dirty="0" smtClean="0"/>
              <a:t>органи</a:t>
            </a:r>
            <a:r>
              <a:rPr lang="en-US" dirty="0" smtClean="0"/>
              <a:t> </a:t>
            </a:r>
            <a:r>
              <a:rPr lang="ru-RU" dirty="0" smtClean="0"/>
              <a:t>чуттів </a:t>
            </a:r>
            <a:r>
              <a:rPr lang="ru-RU" dirty="0"/>
              <a:t>– зір, слух, дотик</a:t>
            </a:r>
            <a:r>
              <a:rPr lang="ru-RU" dirty="0" smtClean="0"/>
              <a:t>).</a:t>
            </a:r>
          </a:p>
          <a:p>
            <a:r>
              <a:rPr lang="ru-RU" dirty="0"/>
              <a:t>комп’ютери – сцеціальні пристрої для</a:t>
            </a:r>
            <a:br>
              <a:rPr lang="ru-RU" dirty="0"/>
            </a:br>
            <a:r>
              <a:rPr lang="ru-RU" dirty="0"/>
              <a:t>зберігання, передачі і обробки інформації</a:t>
            </a:r>
            <a:br>
              <a:rPr lang="ru-RU" dirty="0"/>
            </a:br>
            <a:r>
              <a:rPr lang="ru-RU" dirty="0" smtClean="0"/>
              <a:t>автоматизовані </a:t>
            </a:r>
            <a:r>
              <a:rPr lang="ru-RU" dirty="0"/>
              <a:t>системи продажу білетів (АСУ</a:t>
            </a:r>
            <a:br>
              <a:rPr lang="ru-RU" dirty="0"/>
            </a:br>
            <a:r>
              <a:rPr lang="ru-RU" dirty="0"/>
              <a:t>«Експрес»)</a:t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dirty="0"/>
              <a:t>інтернет – глобальна інформаційна система</a:t>
            </a:r>
          </a:p>
        </p:txBody>
      </p:sp>
    </p:spTree>
    <p:extLst>
      <p:ext uri="{BB962C8B-B14F-4D97-AF65-F5344CB8AC3E}">
        <p14:creationId xmlns:p14="http://schemas.microsoft.com/office/powerpoint/2010/main" val="2904685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Властивості інформації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628800"/>
            <a:ext cx="6327805" cy="4248471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Властивості інформації</a:t>
            </a:r>
            <a:br>
              <a:rPr lang="ru-RU" dirty="0"/>
            </a:br>
            <a:r>
              <a:rPr lang="ru-RU" dirty="0"/>
              <a:t>Інформація повинна бути</a:t>
            </a:r>
            <a:br>
              <a:rPr lang="ru-RU" dirty="0"/>
            </a:br>
            <a:r>
              <a:rPr lang="ru-RU" dirty="0"/>
              <a:t>● Об’єктивною – незалежною від чийоїсь думки</a:t>
            </a:r>
            <a:br>
              <a:rPr lang="ru-RU" dirty="0"/>
            </a:br>
            <a:r>
              <a:rPr lang="ru-RU" dirty="0"/>
              <a:t>«На вулиці тепло», «На вулиці 28°С».</a:t>
            </a:r>
            <a:br>
              <a:rPr lang="ru-RU" dirty="0"/>
            </a:br>
            <a:r>
              <a:rPr lang="ru-RU" dirty="0"/>
              <a:t>● зрозумілою (китайська мова?)</a:t>
            </a:r>
            <a:br>
              <a:rPr lang="ru-RU" dirty="0"/>
            </a:br>
            <a:r>
              <a:rPr lang="ru-RU" dirty="0"/>
              <a:t>● корисною (за допомогою отриманої інформації</a:t>
            </a:r>
            <a:br>
              <a:rPr lang="ru-RU" dirty="0"/>
            </a:br>
            <a:r>
              <a:rPr lang="ru-RU" dirty="0"/>
              <a:t>можна вирішити певне завдання)</a:t>
            </a:r>
            <a:br>
              <a:rPr lang="ru-RU" dirty="0"/>
            </a:br>
            <a:r>
              <a:rPr lang="ru-RU" dirty="0"/>
              <a:t>● достовірною (правдивою)</a:t>
            </a:r>
            <a:br>
              <a:rPr lang="ru-RU" dirty="0"/>
            </a:br>
            <a:r>
              <a:rPr lang="ru-RU" dirty="0"/>
              <a:t>дезінформація, шум, чутки</a:t>
            </a:r>
            <a:br>
              <a:rPr lang="ru-RU" dirty="0"/>
            </a:br>
            <a:r>
              <a:rPr lang="ru-RU" dirty="0"/>
              <a:t>● актуальною – повинна бути важливою в даний</a:t>
            </a:r>
            <a:br>
              <a:rPr lang="ru-RU" dirty="0"/>
            </a:br>
            <a:r>
              <a:rPr lang="ru-RU" dirty="0"/>
              <a:t>момент (погода, землетрус)</a:t>
            </a:r>
            <a:br>
              <a:rPr lang="ru-RU" dirty="0"/>
            </a:br>
            <a:r>
              <a:rPr lang="ru-RU" dirty="0"/>
              <a:t>устарівша, непотрібна</a:t>
            </a:r>
            <a:br>
              <a:rPr lang="ru-RU" dirty="0"/>
            </a:br>
            <a:r>
              <a:rPr lang="ru-RU" dirty="0"/>
              <a:t>● повною (достатньою для прийняття правильного</a:t>
            </a:r>
            <a:br>
              <a:rPr lang="ru-RU" dirty="0"/>
            </a:br>
            <a:r>
              <a:rPr lang="ru-RU" dirty="0"/>
              <a:t>рішення)</a:t>
            </a:r>
            <a:br>
              <a:rPr lang="ru-RU" dirty="0"/>
            </a:br>
            <a:r>
              <a:rPr lang="ru-RU" dirty="0"/>
              <a:t>«Концерт буде </a:t>
            </a:r>
            <a:r>
              <a:rPr lang="ru-RU" dirty="0" smtClean="0"/>
              <a:t>ввечері.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1049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620688"/>
            <a:ext cx="7632848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3293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109924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Орган</a:t>
            </a:r>
            <a:r>
              <a:rPr lang="uk-UA" dirty="0" smtClean="0"/>
              <a:t>и сприйняття інформації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763284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9614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620688"/>
            <a:ext cx="6196405" cy="302433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Повідомлення можуть зберігатися в пам’яті людини або тварини, а також на:</a:t>
            </a:r>
          </a:p>
          <a:p>
            <a:r>
              <a:rPr lang="ru-RU" dirty="0"/>
              <a:t>папері;</a:t>
            </a:r>
          </a:p>
          <a:p>
            <a:r>
              <a:rPr lang="ru-RU" dirty="0"/>
              <a:t>кіно- і фотоплівці;</a:t>
            </a:r>
          </a:p>
          <a:p>
            <a:r>
              <a:rPr lang="ru-RU" dirty="0"/>
              <a:t>деревині;</a:t>
            </a:r>
          </a:p>
          <a:p>
            <a:r>
              <a:rPr lang="ru-RU" dirty="0"/>
              <a:t>магнітних і оптичних дисках;</a:t>
            </a:r>
          </a:p>
          <a:p>
            <a:r>
              <a:rPr lang="ru-RU" dirty="0"/>
              <a:t>тканині;</a:t>
            </a:r>
          </a:p>
          <a:p>
            <a:r>
              <a:rPr lang="ru-RU" dirty="0"/>
              <a:t>флеш-картах</a:t>
            </a:r>
          </a:p>
          <a:p>
            <a:r>
              <a:rPr lang="ru-RU" dirty="0"/>
              <a:t>металі;</a:t>
            </a:r>
          </a:p>
          <a:p>
            <a:r>
              <a:rPr lang="ru-RU" dirty="0"/>
              <a:t>тощо.</a:t>
            </a:r>
          </a:p>
        </p:txBody>
      </p:sp>
      <p:pic>
        <p:nvPicPr>
          <p:cNvPr id="4" name="Рисунок 3" descr="Збереження повідомлень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73016"/>
            <a:ext cx="7560840" cy="2657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5345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Да</a:t>
            </a:r>
            <a:r>
              <a:rPr lang="uk-UA" dirty="0" smtClean="0"/>
              <a:t>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975241"/>
            <a:ext cx="6196405" cy="1165727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ru-RU" b="1" i="1" dirty="0"/>
              <a:t>Дані</a:t>
            </a:r>
            <a:r>
              <a:rPr lang="ru-RU" i="1" dirty="0"/>
              <a:t> </a:t>
            </a:r>
            <a:r>
              <a:rPr lang="ru-RU" dirty="0"/>
              <a:t>– це повідомлення, зафіксовані на певному носії та подані у виді, зручному для передавання й опрацювання людиною або пристроєм.</a:t>
            </a:r>
          </a:p>
          <a:p>
            <a:endParaRPr lang="ru-RU" dirty="0"/>
          </a:p>
        </p:txBody>
      </p:sp>
      <p:pic>
        <p:nvPicPr>
          <p:cNvPr id="4" name="Рисунок 3" descr="ПРИСТРОЇ ДЛЯ РОБОТИ З ДАНИМ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140968"/>
            <a:ext cx="7416824" cy="29632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50740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61</TotalTime>
  <Words>219</Words>
  <Application>Microsoft Office PowerPoint</Application>
  <PresentationFormat>Экран (4:3)</PresentationFormat>
  <Paragraphs>27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Кнопка</vt:lpstr>
      <vt:lpstr>Повідомлення, дані, інформація, шум. </vt:lpstr>
      <vt:lpstr>ПРАВИЛА БЕЗПЕКИ </vt:lpstr>
      <vt:lpstr>Повідомлення </vt:lpstr>
      <vt:lpstr>Інформація</vt:lpstr>
      <vt:lpstr>Властивості інформації </vt:lpstr>
      <vt:lpstr>Презентация PowerPoint</vt:lpstr>
      <vt:lpstr>Органи сприйняття інформації</vt:lpstr>
      <vt:lpstr>Презентация PowerPoint</vt:lpstr>
      <vt:lpstr>Дані</vt:lpstr>
      <vt:lpstr>Презентация PowerPoint</vt:lpstr>
      <vt:lpstr>Поняття про шум</vt:lpstr>
      <vt:lpstr>Презентация PowerPoint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Повідомлення, дані, інформація, шум.</dc:title>
  <dc:creator>Admin</dc:creator>
  <cp:lastModifiedBy>Admin</cp:lastModifiedBy>
  <cp:revision>6</cp:revision>
  <dcterms:created xsi:type="dcterms:W3CDTF">2017-03-19T12:37:24Z</dcterms:created>
  <dcterms:modified xsi:type="dcterms:W3CDTF">2017-03-28T18:05:43Z</dcterms:modified>
</cp:coreProperties>
</file>