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2" r:id="rId9"/>
    <p:sldId id="267" r:id="rId10"/>
    <p:sldId id="268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FA8F1-79B1-4D93-8B2C-29E5EC324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63C786-DDD8-470E-A301-2FEB031D6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66F7E5-D69F-4BCE-8069-321F3476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71A5-68F8-4AAD-AE7B-14F0458ED522}" type="datetimeFigureOut">
              <a:rPr lang="uk-UA" smtClean="0"/>
              <a:t>17.02.2020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4A9EE9-CD27-49BB-8A5C-85318F7D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B4AE6D-2323-4F03-BF07-0DCF61DE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CA51-C13A-41F3-A587-96A750A7B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651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E0924-F097-4CA2-B27E-46E9739B7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33653-E9DD-471E-A047-9EB035EF4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657F9C-8FC3-47C5-941B-B3D03722D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71A5-68F8-4AAD-AE7B-14F0458ED522}" type="datetimeFigureOut">
              <a:rPr lang="uk-UA" smtClean="0"/>
              <a:t>17.02.2020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E581F5-E355-4E61-A5DC-64A4B3CE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E7956A-A995-4418-B7D7-7D0565F8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CA51-C13A-41F3-A587-96A750A7B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500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ED323C-D6A1-46B2-A3B9-9DB59C5EB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44F24F-814E-48E8-838D-C56315FE7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37055-62E8-4367-A215-E785C67FC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71A5-68F8-4AAD-AE7B-14F0458ED522}" type="datetimeFigureOut">
              <a:rPr lang="uk-UA" smtClean="0"/>
              <a:t>17.02.2020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BAD28-1AED-4218-9884-1F8BC5F2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8C6EC0-A2D4-405B-881A-734573D2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CA51-C13A-41F3-A587-96A750A7B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924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B5C4F-637F-4F06-B8B1-BE40D198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6482E-DC44-42B0-99E5-A15EAC15D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A06D29-67FC-4B3A-B26C-BBA87E92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71A5-68F8-4AAD-AE7B-14F0458ED522}" type="datetimeFigureOut">
              <a:rPr lang="uk-UA" smtClean="0"/>
              <a:t>17.02.2020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A590D3-198A-4147-879B-2A3B372F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68FF0D-C6E4-404E-978D-F5B3348C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CA51-C13A-41F3-A587-96A750A7B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42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1E526-D4A6-4743-864D-EADA2030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192B82-6D88-4380-A029-AF032C7F0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44320-2E26-45F8-B4D2-AB8BE513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71A5-68F8-4AAD-AE7B-14F0458ED522}" type="datetimeFigureOut">
              <a:rPr lang="uk-UA" smtClean="0"/>
              <a:t>17.02.2020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6DBDE3-61C9-40CF-9083-76C639E1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4235B-0AA5-4589-BB13-85862361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CA51-C13A-41F3-A587-96A750A7B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290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90711-5675-422D-A38F-D267DF36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D43529-EA22-4883-9635-16AD6AD9A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47ACFF-AB96-4341-A5A2-A4D0044DE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C3403-4038-479C-9E5E-B11374C1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71A5-68F8-4AAD-AE7B-14F0458ED522}" type="datetimeFigureOut">
              <a:rPr lang="uk-UA" smtClean="0"/>
              <a:t>17.02.2020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757348-289E-4511-87C3-C9A5D67DD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27DDA5-F35F-47D3-A01D-084C9566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CA51-C13A-41F3-A587-96A750A7B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520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8A6A1-0D3E-416A-803A-025D7338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645B0-71BA-4A34-BE39-73BC46DD9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7C45EC-BA03-4E75-A12C-E343BC19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57F32A-16A2-4476-B70E-F0DE66CA1A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9716B2-E836-4190-BDAE-617DEB672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8A684D-F3ED-4136-9215-9D0CD58B3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71A5-68F8-4AAD-AE7B-14F0458ED522}" type="datetimeFigureOut">
              <a:rPr lang="uk-UA" smtClean="0"/>
              <a:t>17.02.2020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0929DC-22F9-487E-9C17-419202F0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AB91A2-0A79-43FC-ACA9-70EA4EE2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CA51-C13A-41F3-A587-96A750A7B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73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8F7E3-9C08-4EEC-9865-E0971158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4A34B1-26AE-43DB-8A6D-CE7A613A9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71A5-68F8-4AAD-AE7B-14F0458ED522}" type="datetimeFigureOut">
              <a:rPr lang="uk-UA" smtClean="0"/>
              <a:t>17.02.2020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0E8D9A-436F-40D4-BED8-FFF71E04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AB3510-482A-4D31-8F22-1E53D0D1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CA51-C13A-41F3-A587-96A750A7B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081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DE5443-BD55-412D-AE20-14711087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71A5-68F8-4AAD-AE7B-14F0458ED522}" type="datetimeFigureOut">
              <a:rPr lang="uk-UA" smtClean="0"/>
              <a:t>17.02.2020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A4B925-D1A5-427D-8F4F-6F94E09E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DDF44D-C16D-4EB9-BDA5-9E52300C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CA51-C13A-41F3-A587-96A750A7B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3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F23AD-E49B-4F27-9615-D941C93B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305BAA-C0B4-4ECD-B195-4FE47FE04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5CBF2F-C537-4F6F-8CF3-CEABF92F3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13045-5F8B-40FB-8BFE-1AD750608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71A5-68F8-4AAD-AE7B-14F0458ED522}" type="datetimeFigureOut">
              <a:rPr lang="uk-UA" smtClean="0"/>
              <a:t>17.02.2020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DA6497-F4F6-484F-A9F9-1A94858B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A94C6B-6331-4C91-8A4D-7FC29947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CA51-C13A-41F3-A587-96A750A7B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899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DA6D6-BF0A-4B0F-B412-3959F8DF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014B48-85DF-4006-B95B-F2E120601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9C0AB1-0409-42F2-824B-8DAF454D5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8FBE41-211C-4BCA-B48F-9EB76CB3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71A5-68F8-4AAD-AE7B-14F0458ED522}" type="datetimeFigureOut">
              <a:rPr lang="uk-UA" smtClean="0"/>
              <a:t>17.02.2020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2401DF-940E-4391-9997-8F367777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7BD256-574B-4B6E-9C07-BE4EFA42F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CA51-C13A-41F3-A587-96A750A7B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550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2E98B-20EB-4357-A2DB-18E71EF3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3DA6F0-B24B-4026-9C53-67BB47071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E4EFC9-5BD0-470E-BAE4-0C6704620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71A5-68F8-4AAD-AE7B-14F0458ED522}" type="datetimeFigureOut">
              <a:rPr lang="uk-UA" smtClean="0"/>
              <a:t>17.02.2020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48F8B-8E25-4090-9322-8845ECE49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32DC36-42C6-4BE6-8E77-C52AA4647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0CA51-C13A-41F3-A587-96A750A7B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10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BCA8F1-2373-4817-853A-F52003D0F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633" y="2026763"/>
            <a:ext cx="11359299" cy="456728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80E1E0-219E-48D9-B19E-918721DE7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" y="122548"/>
            <a:ext cx="12192000" cy="6996313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C3A4161-15A9-4019-9B18-88EAD82D9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238" y="308151"/>
            <a:ext cx="9907571" cy="1398101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rgbClr val="FFFF00"/>
                </a:solidFill>
              </a:rPr>
              <a:t>Формування </a:t>
            </a:r>
            <a:r>
              <a:rPr lang="en-US" sz="4800" dirty="0">
                <a:solidFill>
                  <a:srgbClr val="FFFF00"/>
                </a:solidFill>
              </a:rPr>
              <a:t>soft skills </a:t>
            </a:r>
            <a:r>
              <a:rPr lang="uk-UA" sz="4800" dirty="0">
                <a:solidFill>
                  <a:srgbClr val="FFFF00"/>
                </a:solidFill>
              </a:rPr>
              <a:t>майбутнього професіонала</a:t>
            </a:r>
          </a:p>
        </p:txBody>
      </p:sp>
    </p:spTree>
    <p:extLst>
      <p:ext uri="{BB962C8B-B14F-4D97-AF65-F5344CB8AC3E}">
        <p14:creationId xmlns:p14="http://schemas.microsoft.com/office/powerpoint/2010/main" val="3506234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A9E64-5C16-470F-9252-12D53BA7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719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C458F95-0C53-4B7F-B836-9710D2BA6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40" y="603316"/>
            <a:ext cx="11171704" cy="5797484"/>
          </a:xfrm>
        </p:spPr>
      </p:pic>
    </p:spTree>
    <p:extLst>
      <p:ext uri="{BB962C8B-B14F-4D97-AF65-F5344CB8AC3E}">
        <p14:creationId xmlns:p14="http://schemas.microsoft.com/office/powerpoint/2010/main" val="383407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F11BB-B425-489F-909A-EB8D98C6E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107"/>
            <a:ext cx="10515600" cy="1646517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Мрієте стати щасливою, </a:t>
            </a:r>
            <a:br>
              <a:rPr lang="uk-UA" sz="3200" b="1" dirty="0">
                <a:solidFill>
                  <a:srgbClr val="C00000"/>
                </a:solidFill>
              </a:rPr>
            </a:br>
            <a:r>
              <a:rPr lang="uk-UA" sz="3200" b="1" dirty="0">
                <a:solidFill>
                  <a:srgbClr val="C00000"/>
                </a:solidFill>
              </a:rPr>
              <a:t>       успішною особистістю?</a:t>
            </a:r>
            <a:br>
              <a:rPr lang="uk-UA" sz="3200" b="1" dirty="0">
                <a:solidFill>
                  <a:srgbClr val="C00000"/>
                </a:solidFill>
              </a:rPr>
            </a:br>
            <a:r>
              <a:rPr lang="uk-UA" sz="3200" b="1" dirty="0">
                <a:solidFill>
                  <a:srgbClr val="C00000"/>
                </a:solidFill>
              </a:rPr>
              <a:t>              А від чого залежить </a:t>
            </a:r>
            <a:br>
              <a:rPr lang="uk-UA" sz="3200" b="1" dirty="0">
                <a:solidFill>
                  <a:srgbClr val="C00000"/>
                </a:solidFill>
              </a:rPr>
            </a:br>
            <a:r>
              <a:rPr lang="uk-UA" sz="3200" b="1" dirty="0">
                <a:solidFill>
                  <a:srgbClr val="C00000"/>
                </a:solidFill>
              </a:rPr>
              <a:t>                        УСПІХ</a:t>
            </a:r>
            <a:r>
              <a:rPr lang="uk-UA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A54E2F-BDFB-441D-8ADB-5BD44F0A4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dirty="0"/>
              <a:t>Звісно, </a:t>
            </a:r>
          </a:p>
          <a:p>
            <a:pPr marL="0" indent="0">
              <a:buNone/>
            </a:pPr>
            <a:r>
              <a:rPr lang="uk-UA" sz="3200" dirty="0"/>
              <a:t>від професійної компетентності!</a:t>
            </a:r>
          </a:p>
          <a:p>
            <a:pPr marL="0" indent="0">
              <a:buNone/>
            </a:pPr>
            <a:endParaRPr lang="uk-UA" sz="3200" dirty="0"/>
          </a:p>
          <a:p>
            <a:pPr marL="0" indent="0" algn="just">
              <a:buNone/>
            </a:pPr>
            <a:r>
              <a:rPr lang="uk-UA" sz="2000" dirty="0"/>
              <a:t>Але, Якщо Ви професіонал, а про це ніхто не знає й ніхто з вами не взаємодіє – який в цьому сенс?</a:t>
            </a:r>
          </a:p>
          <a:p>
            <a:pPr marL="0" indent="0" algn="just">
              <a:buNone/>
            </a:pPr>
            <a:r>
              <a:rPr lang="uk-UA" sz="2000" dirty="0"/>
              <a:t>Якщо Ви гарний спеціаліст, але оточуючі про це навіть не підозрюють, Ви не в змозі презентувати себе на ринку праці, довести власні ідеї до інших, переконати в актуальності тем, які Вас хвилюють, чому оточення має сприймати Вас успішним?</a:t>
            </a:r>
          </a:p>
          <a:p>
            <a:pPr marL="0" indent="0">
              <a:buNone/>
            </a:pPr>
            <a:endParaRPr lang="uk-UA" sz="2000" dirty="0"/>
          </a:p>
          <a:p>
            <a:pPr marL="0" indent="0" algn="ctr">
              <a:buNone/>
            </a:pPr>
            <a:r>
              <a:rPr lang="uk-UA" sz="2000" dirty="0"/>
              <a:t>Дуже часто людині, яка бажає реалізувати себе в будь-якій сфері діяльності не вистачає навичок взаємодії в команді, вміння бути  критично мислячою, ефективною особистістю, лідером, оратором.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CD0D99-E038-4A39-AA1E-CD5C71F7C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470" y="179108"/>
            <a:ext cx="5081048" cy="32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9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14F0A-AE18-4A20-B1A0-C9DD6B049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CF0D74-A4CD-43D5-9AE4-23B483C87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8717"/>
            <a:ext cx="10515600" cy="5358246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60000"/>
              </a:lnSpc>
              <a:spcAft>
                <a:spcPts val="800"/>
              </a:spcAft>
              <a:buNone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Стати УСПІШНОЮ І ЩАСЛИВОЮ особистістю можливо за умов зберігання БАЛАНСУ </a:t>
            </a:r>
          </a:p>
          <a:p>
            <a:pPr indent="0" algn="just">
              <a:lnSpc>
                <a:spcPct val="160000"/>
              </a:lnSpc>
              <a:spcAft>
                <a:spcPts val="800"/>
              </a:spcAft>
              <a:buNone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між оволодінням фундаментальними знаннями та комплексом компетенцій </a:t>
            </a:r>
          </a:p>
          <a:p>
            <a:pPr indent="0" algn="just">
              <a:lnSpc>
                <a:spcPct val="160000"/>
              </a:lnSpc>
              <a:spcAft>
                <a:spcPts val="800"/>
              </a:spcAft>
              <a:buNone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sz="20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</a:rPr>
              <a:t>hard</a:t>
            </a:r>
            <a:r>
              <a:rPr lang="uk-UA" sz="20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</a:rPr>
              <a:t>skills</a:t>
            </a:r>
            <a:r>
              <a:rPr lang="uk-UA" sz="20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0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</a:rPr>
              <a:t>digital</a:t>
            </a:r>
            <a:r>
              <a:rPr lang="uk-UA" sz="20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</a:rPr>
              <a:t>skills</a:t>
            </a:r>
            <a:r>
              <a:rPr lang="uk-UA" sz="20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uk-UA" sz="20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</a:rPr>
              <a:t>soft</a:t>
            </a:r>
            <a:r>
              <a:rPr lang="uk-UA" sz="20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</a:rPr>
              <a:t>skills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– твердих, цифрових і м’яких навичок), </a:t>
            </a:r>
          </a:p>
          <a:p>
            <a:pPr indent="0" algn="just">
              <a:lnSpc>
                <a:spcPct val="160000"/>
              </a:lnSpc>
              <a:spcAft>
                <a:spcPts val="800"/>
              </a:spcAft>
              <a:buNone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які допомагають бути успішними в різних сферах діяльності, </a:t>
            </a:r>
          </a:p>
          <a:p>
            <a:pPr indent="0" algn="just">
              <a:lnSpc>
                <a:spcPct val="160000"/>
              </a:lnSpc>
              <a:spcAft>
                <a:spcPts val="800"/>
              </a:spcAft>
              <a:buNone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дозволяють ефективно застосовувати нестандартність</a:t>
            </a:r>
          </a:p>
          <a:p>
            <a:pPr indent="0" algn="just">
              <a:lnSpc>
                <a:spcPct val="160000"/>
              </a:lnSpc>
              <a:spcAft>
                <a:spcPts val="800"/>
              </a:spcAft>
              <a:buNone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мислення у вирішенні особистісних </a:t>
            </a:r>
          </a:p>
          <a:p>
            <a:pPr indent="0" algn="just">
              <a:lnSpc>
                <a:spcPct val="160000"/>
              </a:lnSpc>
              <a:spcAft>
                <a:spcPts val="800"/>
              </a:spcAft>
              <a:buNone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та професійних проблем, </a:t>
            </a:r>
          </a:p>
          <a:p>
            <a:pPr indent="0" algn="just">
              <a:lnSpc>
                <a:spcPct val="160000"/>
              </a:lnSpc>
              <a:spcAft>
                <a:spcPts val="800"/>
              </a:spcAft>
              <a:buNone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бути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інноваторами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в професійній взаємодії.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B0BABA-7BD9-41EC-BA95-441DB1D6E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458" y="3271100"/>
            <a:ext cx="4967925" cy="29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9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8A3B0-5EBA-4761-8028-DAAEE600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50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B5DEF2-BFBD-4B1B-8E5D-2FBC943D7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55" y="954627"/>
            <a:ext cx="11378152" cy="5307177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/>
              <a:t>	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Перші дві групи навичок (на основі професійних знань) дозволяють довести до автоматизму певні дії в конкретній професійній сфері та області ІКТ, коло можливостей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skills,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 соціальної взаємодії та міжособистісної комунікації, допомагає реалізовувати власний потенціал в площині будь-якої діяльності.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Це «гнучкі» соціально-психологічні навички: комунікативні, </a:t>
            </a:r>
          </a:p>
          <a:p>
            <a:pPr marL="0" indent="0" algn="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групової (командної) роботи, лідерські, </a:t>
            </a:r>
          </a:p>
          <a:p>
            <a:pPr marL="0" indent="0" algn="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засновані на проявах «емоційного інтелекту» </a:t>
            </a:r>
          </a:p>
          <a:p>
            <a:pPr marL="0" indent="0" algn="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системному мисленні та ін. </a:t>
            </a: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Більшістю з них володіють </a:t>
            </a:r>
          </a:p>
          <a:p>
            <a:pPr marL="0" indent="0" algn="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досвідчені педагоги-майстри, </a:t>
            </a:r>
          </a:p>
          <a:p>
            <a:pPr marL="0" indent="0" algn="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є талановитими ораторами, </a:t>
            </a:r>
          </a:p>
          <a:p>
            <a:pPr marL="0" indent="0" algn="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тонкими психологами та організаторами</a:t>
            </a:r>
            <a:r>
              <a:rPr lang="uk-UA" dirty="0"/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CE201C-6BE6-4881-B213-D3CC0A91C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908931" y="6782797"/>
            <a:ext cx="142318" cy="75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57CC48-F739-4452-A6F7-FF158B25A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04" y="2931735"/>
            <a:ext cx="5292106" cy="33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0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BDCEE-3384-41D5-A94C-83E7D88E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80AD60-D16D-4530-8B3F-BEB9CB519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3572"/>
            <a:ext cx="10515600" cy="5413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Тоні Вагнер, експерт Інноваційної лабораторії Гарвардського університету виділяє «сім </a:t>
            </a:r>
            <a:r>
              <a:rPr lang="uk-UA" sz="1600" dirty="0" err="1"/>
              <a:t>життєво</a:t>
            </a:r>
            <a:r>
              <a:rPr lang="uk-UA" sz="1600" dirty="0"/>
              <a:t> необхідних навичок або вмінь, якими має оволодіти кожен студент, якщо він або вона розраховує отримати гарну роботу в новому інформаційному світі», а саме:</a:t>
            </a:r>
          </a:p>
          <a:p>
            <a:pPr marL="0" indent="0">
              <a:buNone/>
            </a:pPr>
            <a:r>
              <a:rPr lang="uk-UA" sz="1600" dirty="0"/>
              <a:t>1. Критичне мислення і вміння розв’язувати проблеми.</a:t>
            </a:r>
          </a:p>
          <a:p>
            <a:pPr marL="0" indent="0">
              <a:buNone/>
            </a:pPr>
            <a:r>
              <a:rPr lang="uk-UA" sz="1600" dirty="0"/>
              <a:t>2. Здатність співпрацювати і впливати на інших.</a:t>
            </a:r>
          </a:p>
          <a:p>
            <a:pPr marL="0" indent="0">
              <a:buNone/>
            </a:pPr>
            <a:r>
              <a:rPr lang="uk-UA" sz="1600" dirty="0"/>
              <a:t>3. Спритність і адаптивність.</a:t>
            </a:r>
          </a:p>
          <a:p>
            <a:pPr marL="0" indent="0">
              <a:buNone/>
            </a:pPr>
            <a:r>
              <a:rPr lang="uk-UA" sz="1600" dirty="0"/>
              <a:t>4. Ініціативність та підприємливість.</a:t>
            </a:r>
          </a:p>
          <a:p>
            <a:pPr marL="0" indent="0">
              <a:buNone/>
            </a:pPr>
            <a:r>
              <a:rPr lang="uk-UA" sz="1600" dirty="0"/>
              <a:t>5. Ефективне усне й писемне спілкування.</a:t>
            </a:r>
          </a:p>
          <a:p>
            <a:pPr marL="0" indent="0">
              <a:buNone/>
            </a:pPr>
            <a:r>
              <a:rPr lang="uk-UA" sz="1600" dirty="0"/>
              <a:t>6. Уміння оцінювати та аналізувати інформацію.</a:t>
            </a:r>
          </a:p>
          <a:p>
            <a:pPr marL="0" indent="0">
              <a:buNone/>
            </a:pPr>
            <a:r>
              <a:rPr lang="uk-UA" sz="1600" dirty="0"/>
              <a:t>7. Допитливість і уява.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 Саме ці здатності належать </a:t>
            </a:r>
          </a:p>
          <a:p>
            <a:pPr marL="0" indent="0">
              <a:buNone/>
            </a:pPr>
            <a:r>
              <a:rPr lang="uk-UA" sz="1600" dirty="0"/>
              <a:t>до «гнучких навичок» (</a:t>
            </a:r>
            <a:r>
              <a:rPr lang="en-US" sz="1600" dirty="0"/>
              <a:t>soft-skills) </a:t>
            </a:r>
            <a:endParaRPr lang="uk-UA" sz="1600" dirty="0"/>
          </a:p>
          <a:p>
            <a:pPr marL="0" indent="0">
              <a:buNone/>
            </a:pPr>
            <a:r>
              <a:rPr lang="uk-UA" sz="1600" dirty="0"/>
              <a:t>загального соціально-психологічного</a:t>
            </a:r>
            <a:endParaRPr lang="en-US" sz="1600" dirty="0"/>
          </a:p>
          <a:p>
            <a:pPr marL="0" indent="0">
              <a:buNone/>
            </a:pPr>
            <a:r>
              <a:rPr lang="uk-UA" sz="1600" dirty="0"/>
              <a:t> характеру,</a:t>
            </a:r>
          </a:p>
          <a:p>
            <a:pPr marL="0" indent="0">
              <a:buNone/>
            </a:pPr>
            <a:r>
              <a:rPr lang="uk-UA" sz="1600" dirty="0"/>
              <a:t>які сприяють </a:t>
            </a:r>
            <a:r>
              <a:rPr lang="uk-UA" sz="1600" b="1" dirty="0"/>
              <a:t>особистісному зростанню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ED0D20-54A8-4B10-A276-2D3CA1B3B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194" y="1998483"/>
            <a:ext cx="6291606" cy="402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5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0AF3E-9583-4031-98A3-53547896D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449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B7F57C4-78CD-44FC-8309-30AFF015D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765" y="603315"/>
            <a:ext cx="9864975" cy="56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4CDC0-C1D6-421C-9DE0-21A78915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Про інструменти розвитку </a:t>
            </a:r>
            <a:r>
              <a:rPr lang="en-US" dirty="0">
                <a:solidFill>
                  <a:srgbClr val="00B050"/>
                </a:solidFill>
              </a:rPr>
              <a:t>soft skills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C21FFB-4914-43AF-A60B-AF13D85B6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167"/>
            <a:ext cx="10515600" cy="47817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400" dirty="0"/>
              <a:t>ти дізнаєшся на нашому спецкурсі, під час тренінгової роботи та участі у проектах, які допоможуть </a:t>
            </a:r>
          </a:p>
          <a:p>
            <a:pPr marL="0" indent="0" algn="ctr">
              <a:buNone/>
            </a:pPr>
            <a:r>
              <a:rPr lang="uk-UA" sz="2400" dirty="0"/>
              <a:t>кожному </a:t>
            </a:r>
          </a:p>
          <a:p>
            <a:pPr marL="0" indent="0" algn="ctr">
              <a:buNone/>
            </a:pPr>
            <a:r>
              <a:rPr lang="uk-UA" sz="2400" dirty="0"/>
              <a:t>оволодіти </a:t>
            </a:r>
            <a:r>
              <a:rPr lang="uk-UA" sz="3500" dirty="0"/>
              <a:t>навичками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роботи у команді, </a:t>
            </a:r>
          </a:p>
          <a:p>
            <a:pPr marL="0" lvl="0" indent="0">
              <a:buNone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ефективного спілкування,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FF0000"/>
                </a:solidFill>
              </a:rPr>
              <a:t>критичного 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FF0000"/>
                </a:solidFill>
              </a:rPr>
              <a:t>та системного мислення</a:t>
            </a:r>
            <a:r>
              <a:rPr lang="uk-UA" sz="2400" dirty="0"/>
              <a:t>, 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accent4"/>
                </a:solidFill>
              </a:rPr>
              <a:t>управління власним часом, 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70C0"/>
                </a:solidFill>
              </a:rPr>
              <a:t>цілепокладання, </a:t>
            </a:r>
          </a:p>
          <a:p>
            <a:pPr marL="0" indent="0">
              <a:buNone/>
            </a:pPr>
            <a:r>
              <a:rPr lang="uk-UA" sz="2400" dirty="0" err="1">
                <a:solidFill>
                  <a:srgbClr val="C00000"/>
                </a:solidFill>
              </a:rPr>
              <a:t>медіаграмотності</a:t>
            </a:r>
            <a:r>
              <a:rPr lang="uk-UA" sz="2400" dirty="0">
                <a:solidFill>
                  <a:srgbClr val="C00000"/>
                </a:solidFill>
              </a:rPr>
              <a:t>, 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7030A0"/>
                </a:solidFill>
              </a:rPr>
              <a:t>управління емоціями та стресом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99142C-248F-42FF-839C-C4AAF359F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047" y="2931736"/>
            <a:ext cx="6768445" cy="346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5FA67-B9DC-4A1C-AE85-D28394581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744ECDB-6C6C-4F55-A56C-B092584CB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4052" y="603314"/>
            <a:ext cx="7477214" cy="575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0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F86C9-3D90-4A9E-9A55-ECED2306A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7272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     </a:t>
            </a:r>
            <a:r>
              <a:rPr lang="en-US" b="1" dirty="0"/>
              <a:t>   </a:t>
            </a:r>
            <a:r>
              <a:rPr lang="uk-UA" b="1" dirty="0">
                <a:solidFill>
                  <a:srgbClr val="0070C0"/>
                </a:solidFill>
              </a:rPr>
              <a:t>Цікаво? 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>                                     </a:t>
            </a:r>
            <a:r>
              <a:rPr lang="en-US" dirty="0">
                <a:solidFill>
                  <a:srgbClr val="0070C0"/>
                </a:solidFill>
              </a:rPr>
              <a:t>       </a:t>
            </a:r>
            <a:r>
              <a:rPr lang="uk-UA" dirty="0">
                <a:solidFill>
                  <a:srgbClr val="0070C0"/>
                </a:solidFill>
              </a:rPr>
              <a:t>Спробуй, ти </a:t>
            </a:r>
            <a:r>
              <a:rPr lang="uk-UA" b="1" dirty="0">
                <a:solidFill>
                  <a:srgbClr val="0070C0"/>
                </a:solidFill>
              </a:rPr>
              <a:t>ЗМОЖЕШ!</a:t>
            </a:r>
            <a:r>
              <a:rPr lang="uk-UA" dirty="0">
                <a:solidFill>
                  <a:srgbClr val="0070C0"/>
                </a:solidFill>
              </a:rPr>
              <a:t> 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>            </a:t>
            </a:r>
            <a:r>
              <a:rPr lang="en-US" dirty="0">
                <a:solidFill>
                  <a:srgbClr val="0070C0"/>
                </a:solidFill>
              </a:rPr>
              <a:t>      </a:t>
            </a:r>
            <a:r>
              <a:rPr lang="uk-UA" b="1" dirty="0">
                <a:solidFill>
                  <a:srgbClr val="0070C0"/>
                </a:solidFill>
              </a:rPr>
              <a:t>Прокачай власні </a:t>
            </a:r>
            <a:r>
              <a:rPr lang="en-US" b="1" dirty="0">
                <a:solidFill>
                  <a:srgbClr val="0070C0"/>
                </a:solidFill>
              </a:rPr>
              <a:t>soft skills!</a:t>
            </a: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0ABD8F0-CB67-4501-8AE5-49811F6BE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460" y="2620652"/>
            <a:ext cx="9996340" cy="375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06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466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</vt:lpstr>
      <vt:lpstr>Times New Roman</vt:lpstr>
      <vt:lpstr>Тема Office</vt:lpstr>
      <vt:lpstr>Формування soft skills майбутнього професіонала</vt:lpstr>
      <vt:lpstr>Мрієте стати щасливою,         успішною особистістю?               А від чого залежить                          УСПІХ?</vt:lpstr>
      <vt:lpstr>Презентация PowerPoint</vt:lpstr>
      <vt:lpstr>Презентация PowerPoint</vt:lpstr>
      <vt:lpstr>Презентация PowerPoint</vt:lpstr>
      <vt:lpstr>Презентация PowerPoint</vt:lpstr>
      <vt:lpstr>Про інструменти розвитку soft skills</vt:lpstr>
      <vt:lpstr>Презентация PowerPoint</vt:lpstr>
      <vt:lpstr>        Цікаво?                                              Спробуй, ти ЗМОЖЕШ!                    Прокачай власні soft skills!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SOFT skills майбутнього професіонала</dc:title>
  <dc:creator>1</dc:creator>
  <cp:lastModifiedBy>Черная Марина Николаевна</cp:lastModifiedBy>
  <cp:revision>30</cp:revision>
  <dcterms:created xsi:type="dcterms:W3CDTF">2020-02-15T15:34:38Z</dcterms:created>
  <dcterms:modified xsi:type="dcterms:W3CDTF">2020-02-17T15:07:40Z</dcterms:modified>
</cp:coreProperties>
</file>