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691C00-6AC9-482B-9263-193439DD30CF}" type="doc">
      <dgm:prSet loTypeId="urn:microsoft.com/office/officeart/2005/8/layout/matrix1" loCatId="matrix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6F5F6A2B-E239-4B40-9C6C-1F075D0C070B}">
      <dgm:prSet phldrT="[Текст]" phldr="1"/>
      <dgm:spPr/>
      <dgm:t>
        <a:bodyPr/>
        <a:lstStyle/>
        <a:p>
          <a:endParaRPr lang="uk-UA" dirty="0"/>
        </a:p>
      </dgm:t>
    </dgm:pt>
    <dgm:pt modelId="{0FF4E000-E8CE-49F9-BAB2-EFFB8C37C2A4}" type="parTrans" cxnId="{D2EE82F5-F688-49CF-B105-7145A109842B}">
      <dgm:prSet/>
      <dgm:spPr/>
      <dgm:t>
        <a:bodyPr/>
        <a:lstStyle/>
        <a:p>
          <a:endParaRPr lang="uk-UA"/>
        </a:p>
      </dgm:t>
    </dgm:pt>
    <dgm:pt modelId="{63DDDD5C-72FD-48A4-AEEB-F1AE66CE4EE7}" type="sibTrans" cxnId="{D2EE82F5-F688-49CF-B105-7145A109842B}">
      <dgm:prSet/>
      <dgm:spPr/>
      <dgm:t>
        <a:bodyPr/>
        <a:lstStyle/>
        <a:p>
          <a:endParaRPr lang="uk-UA"/>
        </a:p>
      </dgm:t>
    </dgm:pt>
    <dgm:pt modelId="{23C8FAC0-E7DA-4C78-AD43-2C657A56060C}">
      <dgm:prSet phldrT="[Текст]" custT="1"/>
      <dgm:spPr/>
      <dgm:t>
        <a:bodyPr/>
        <a:lstStyle/>
        <a:p>
          <a:r>
            <a:rPr lang="ru-RU" sz="3000" dirty="0">
              <a:solidFill>
                <a:srgbClr val="002060"/>
              </a:solidFill>
              <a:effectLst/>
            </a:rPr>
            <a:t>як </a:t>
          </a:r>
          <a:r>
            <a:rPr lang="ru-RU" sz="3000" dirty="0" err="1">
              <a:solidFill>
                <a:srgbClr val="002060"/>
              </a:solidFill>
              <a:effectLst/>
            </a:rPr>
            <a:t>вдало</a:t>
          </a:r>
          <a:r>
            <a:rPr lang="ru-RU" sz="3000" dirty="0">
              <a:solidFill>
                <a:srgbClr val="002060"/>
              </a:solidFill>
              <a:effectLst/>
            </a:rPr>
            <a:t> </a:t>
          </a:r>
          <a:r>
            <a:rPr lang="ru-RU" sz="3000" dirty="0" err="1">
              <a:solidFill>
                <a:srgbClr val="002060"/>
              </a:solidFill>
              <a:effectLst/>
            </a:rPr>
            <a:t>скласти</a:t>
          </a:r>
          <a:r>
            <a:rPr lang="ru-RU" sz="3000" dirty="0">
              <a:solidFill>
                <a:srgbClr val="002060"/>
              </a:solidFill>
              <a:effectLst/>
            </a:rPr>
            <a:t> резюме</a:t>
          </a:r>
          <a:endParaRPr lang="uk-UA" sz="3000" dirty="0">
            <a:solidFill>
              <a:srgbClr val="002060"/>
            </a:solidFill>
          </a:endParaRPr>
        </a:p>
      </dgm:t>
    </dgm:pt>
    <dgm:pt modelId="{D493A413-C655-4A1E-849C-F58E29F9A068}" type="parTrans" cxnId="{1B1EE9CD-946C-4724-89A3-A8E776CF72C6}">
      <dgm:prSet/>
      <dgm:spPr/>
      <dgm:t>
        <a:bodyPr/>
        <a:lstStyle/>
        <a:p>
          <a:endParaRPr lang="uk-UA"/>
        </a:p>
      </dgm:t>
    </dgm:pt>
    <dgm:pt modelId="{A2A5EAAB-004E-4C58-9ECE-0821C655BF07}" type="sibTrans" cxnId="{1B1EE9CD-946C-4724-89A3-A8E776CF72C6}">
      <dgm:prSet/>
      <dgm:spPr/>
      <dgm:t>
        <a:bodyPr/>
        <a:lstStyle/>
        <a:p>
          <a:endParaRPr lang="uk-UA"/>
        </a:p>
      </dgm:t>
    </dgm:pt>
    <dgm:pt modelId="{158BCA0A-84DB-4E7C-8864-F793900FF995}">
      <dgm:prSet phldrT="[Текст]" custT="1"/>
      <dgm:spPr/>
      <dgm:t>
        <a:bodyPr/>
        <a:lstStyle/>
        <a:p>
          <a:r>
            <a:rPr lang="ru-RU" sz="3000" dirty="0">
              <a:solidFill>
                <a:srgbClr val="002060"/>
              </a:solidFill>
              <a:effectLst/>
            </a:rPr>
            <a:t>як </a:t>
          </a:r>
          <a:r>
            <a:rPr lang="ru-RU" sz="3000" dirty="0" err="1">
              <a:solidFill>
                <a:srgbClr val="002060"/>
              </a:solidFill>
              <a:effectLst/>
            </a:rPr>
            <a:t>підготуватися</a:t>
          </a:r>
          <a:r>
            <a:rPr lang="ru-RU" sz="3000" dirty="0">
              <a:solidFill>
                <a:srgbClr val="002060"/>
              </a:solidFill>
              <a:effectLst/>
            </a:rPr>
            <a:t> до </a:t>
          </a:r>
          <a:r>
            <a:rPr lang="ru-RU" sz="3000" dirty="0" err="1">
              <a:solidFill>
                <a:srgbClr val="002060"/>
              </a:solidFill>
              <a:effectLst/>
            </a:rPr>
            <a:t>співбесіди</a:t>
          </a:r>
          <a:endParaRPr lang="uk-UA" sz="3000" dirty="0">
            <a:solidFill>
              <a:srgbClr val="002060"/>
            </a:solidFill>
          </a:endParaRPr>
        </a:p>
      </dgm:t>
    </dgm:pt>
    <dgm:pt modelId="{6D0C306A-2413-4B28-B84B-0557B8A9C508}" type="parTrans" cxnId="{8281C8F3-6380-43B4-B4FB-DEE936CA47F6}">
      <dgm:prSet/>
      <dgm:spPr/>
      <dgm:t>
        <a:bodyPr/>
        <a:lstStyle/>
        <a:p>
          <a:endParaRPr lang="uk-UA"/>
        </a:p>
      </dgm:t>
    </dgm:pt>
    <dgm:pt modelId="{AB0A3603-1651-4EC9-9F15-0AAF0B6F6A45}" type="sibTrans" cxnId="{8281C8F3-6380-43B4-B4FB-DEE936CA47F6}">
      <dgm:prSet/>
      <dgm:spPr/>
      <dgm:t>
        <a:bodyPr/>
        <a:lstStyle/>
        <a:p>
          <a:endParaRPr lang="uk-UA"/>
        </a:p>
      </dgm:t>
    </dgm:pt>
    <dgm:pt modelId="{30BC0178-5B12-4E19-97C7-003A572CF30A}">
      <dgm:prSet phldrT="[Текст]" custT="1"/>
      <dgm:spPr/>
      <dgm:t>
        <a:bodyPr/>
        <a:lstStyle/>
        <a:p>
          <a:r>
            <a:rPr lang="ru-RU" sz="3000" dirty="0">
              <a:solidFill>
                <a:srgbClr val="002060"/>
              </a:solidFill>
              <a:effectLst/>
            </a:rPr>
            <a:t>про правила </a:t>
          </a:r>
          <a:r>
            <a:rPr lang="ru-RU" sz="3000" dirty="0" err="1">
              <a:solidFill>
                <a:srgbClr val="002060"/>
              </a:solidFill>
              <a:effectLst/>
            </a:rPr>
            <a:t>поведінки</a:t>
          </a:r>
          <a:r>
            <a:rPr lang="ru-RU" sz="3000" dirty="0">
              <a:solidFill>
                <a:srgbClr val="002060"/>
              </a:solidFill>
              <a:effectLst/>
            </a:rPr>
            <a:t> на новому </a:t>
          </a:r>
          <a:r>
            <a:rPr lang="ru-RU" sz="3000" dirty="0" err="1">
              <a:solidFill>
                <a:srgbClr val="002060"/>
              </a:solidFill>
              <a:effectLst/>
            </a:rPr>
            <a:t>робочому</a:t>
          </a:r>
          <a:r>
            <a:rPr lang="ru-RU" sz="3000" dirty="0">
              <a:solidFill>
                <a:srgbClr val="002060"/>
              </a:solidFill>
              <a:effectLst/>
            </a:rPr>
            <a:t> </a:t>
          </a:r>
          <a:r>
            <a:rPr lang="ru-RU" sz="3000" dirty="0" err="1">
              <a:solidFill>
                <a:srgbClr val="002060"/>
              </a:solidFill>
              <a:effectLst/>
            </a:rPr>
            <a:t>місці</a:t>
          </a:r>
          <a:endParaRPr lang="uk-UA" sz="3000" dirty="0">
            <a:solidFill>
              <a:srgbClr val="002060"/>
            </a:solidFill>
          </a:endParaRPr>
        </a:p>
      </dgm:t>
    </dgm:pt>
    <dgm:pt modelId="{86B7BD45-1642-441B-AFE7-1B2ACF6E733C}" type="parTrans" cxnId="{EAB0C00D-6123-473B-82D8-C8B9C267E9C2}">
      <dgm:prSet/>
      <dgm:spPr/>
      <dgm:t>
        <a:bodyPr/>
        <a:lstStyle/>
        <a:p>
          <a:endParaRPr lang="uk-UA"/>
        </a:p>
      </dgm:t>
    </dgm:pt>
    <dgm:pt modelId="{06C15861-54B1-4344-83ED-62520A1C650A}" type="sibTrans" cxnId="{EAB0C00D-6123-473B-82D8-C8B9C267E9C2}">
      <dgm:prSet/>
      <dgm:spPr/>
      <dgm:t>
        <a:bodyPr/>
        <a:lstStyle/>
        <a:p>
          <a:endParaRPr lang="uk-UA"/>
        </a:p>
      </dgm:t>
    </dgm:pt>
    <dgm:pt modelId="{FD5A6E45-2A8F-43DD-BB23-8D10A05DE18D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effectLst/>
            </a:rPr>
            <a:t>про </a:t>
          </a:r>
          <a:r>
            <a:rPr lang="ru-RU" dirty="0" err="1">
              <a:solidFill>
                <a:srgbClr val="002060"/>
              </a:solidFill>
              <a:effectLst/>
            </a:rPr>
            <a:t>секрети</a:t>
          </a:r>
          <a:r>
            <a:rPr lang="ru-RU" dirty="0">
              <a:solidFill>
                <a:srgbClr val="002060"/>
              </a:solidFill>
              <a:effectLst/>
            </a:rPr>
            <a:t> </a:t>
          </a:r>
          <a:r>
            <a:rPr lang="ru-RU" dirty="0" err="1">
              <a:solidFill>
                <a:srgbClr val="002060"/>
              </a:solidFill>
              <a:effectLst/>
            </a:rPr>
            <a:t>успішних</a:t>
          </a:r>
          <a:r>
            <a:rPr lang="ru-RU" dirty="0">
              <a:solidFill>
                <a:srgbClr val="002060"/>
              </a:solidFill>
              <a:effectLst/>
            </a:rPr>
            <a:t> </a:t>
          </a:r>
          <a:r>
            <a:rPr lang="ru-RU" dirty="0" err="1">
              <a:solidFill>
                <a:srgbClr val="002060"/>
              </a:solidFill>
              <a:effectLst/>
            </a:rPr>
            <a:t>переговорів</a:t>
          </a:r>
          <a:endParaRPr lang="uk-UA" dirty="0">
            <a:solidFill>
              <a:srgbClr val="002060"/>
            </a:solidFill>
          </a:endParaRPr>
        </a:p>
      </dgm:t>
    </dgm:pt>
    <dgm:pt modelId="{60424AC4-99E5-4792-92B2-50FFF7CF8FA4}" type="parTrans" cxnId="{B997322A-10BA-4B56-BB06-DC40D50F8A38}">
      <dgm:prSet/>
      <dgm:spPr/>
      <dgm:t>
        <a:bodyPr/>
        <a:lstStyle/>
        <a:p>
          <a:endParaRPr lang="uk-UA"/>
        </a:p>
      </dgm:t>
    </dgm:pt>
    <dgm:pt modelId="{A95CB729-6ABE-4BDE-B000-CFE37F894F78}" type="sibTrans" cxnId="{B997322A-10BA-4B56-BB06-DC40D50F8A38}">
      <dgm:prSet/>
      <dgm:spPr/>
      <dgm:t>
        <a:bodyPr/>
        <a:lstStyle/>
        <a:p>
          <a:endParaRPr lang="uk-UA"/>
        </a:p>
      </dgm:t>
    </dgm:pt>
    <dgm:pt modelId="{732F0B6F-D4C3-4225-9CD7-B563D5076ECA}" type="pres">
      <dgm:prSet presAssocID="{9F691C00-6AC9-482B-9263-193439DD30C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5BB699B-8330-4123-9678-FE29ADA2B057}" type="pres">
      <dgm:prSet presAssocID="{9F691C00-6AC9-482B-9263-193439DD30CF}" presName="matrix" presStyleCnt="0"/>
      <dgm:spPr/>
    </dgm:pt>
    <dgm:pt modelId="{1BA62BEF-F020-46E5-B06B-2DB13E5B2464}" type="pres">
      <dgm:prSet presAssocID="{9F691C00-6AC9-482B-9263-193439DD30CF}" presName="tile1" presStyleLbl="node1" presStyleIdx="0" presStyleCnt="4"/>
      <dgm:spPr/>
    </dgm:pt>
    <dgm:pt modelId="{E8C70F28-BEE8-4802-B726-84483A26D611}" type="pres">
      <dgm:prSet presAssocID="{9F691C00-6AC9-482B-9263-193439DD30C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DF8E6E3-22AA-4E67-A1D6-AE7793B21919}" type="pres">
      <dgm:prSet presAssocID="{9F691C00-6AC9-482B-9263-193439DD30CF}" presName="tile2" presStyleLbl="node1" presStyleIdx="1" presStyleCnt="4" custLinFactNeighborX="5377" custLinFactNeighborY="-427"/>
      <dgm:spPr/>
    </dgm:pt>
    <dgm:pt modelId="{CD556299-9881-445F-B987-518F0B74F4CB}" type="pres">
      <dgm:prSet presAssocID="{9F691C00-6AC9-482B-9263-193439DD30C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41831CE-FE4D-4813-BBD2-7C740E3C4205}" type="pres">
      <dgm:prSet presAssocID="{9F691C00-6AC9-482B-9263-193439DD30CF}" presName="tile3" presStyleLbl="node1" presStyleIdx="2" presStyleCnt="4"/>
      <dgm:spPr/>
    </dgm:pt>
    <dgm:pt modelId="{F0BB9D2A-88E5-4668-8C95-22F7939033D7}" type="pres">
      <dgm:prSet presAssocID="{9F691C00-6AC9-482B-9263-193439DD30C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8135C53-79E7-415C-AB19-0180A1096026}" type="pres">
      <dgm:prSet presAssocID="{9F691C00-6AC9-482B-9263-193439DD30CF}" presName="tile4" presStyleLbl="node1" presStyleIdx="3" presStyleCnt="4"/>
      <dgm:spPr/>
    </dgm:pt>
    <dgm:pt modelId="{1D6214FF-E46B-4ABF-9980-5BD21DFB0D38}" type="pres">
      <dgm:prSet presAssocID="{9F691C00-6AC9-482B-9263-193439DD30C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33C09F6-9656-4429-A4F5-0950DF178AEE}" type="pres">
      <dgm:prSet presAssocID="{9F691C00-6AC9-482B-9263-193439DD30C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EAB0C00D-6123-473B-82D8-C8B9C267E9C2}" srcId="{6F5F6A2B-E239-4B40-9C6C-1F075D0C070B}" destId="{30BC0178-5B12-4E19-97C7-003A572CF30A}" srcOrd="2" destOrd="0" parTransId="{86B7BD45-1642-441B-AFE7-1B2ACF6E733C}" sibTransId="{06C15861-54B1-4344-83ED-62520A1C650A}"/>
    <dgm:cxn modelId="{D17ED126-4ECC-42DE-A5A0-CD7D1B851733}" type="presOf" srcId="{158BCA0A-84DB-4E7C-8864-F793900FF995}" destId="{EDF8E6E3-22AA-4E67-A1D6-AE7793B21919}" srcOrd="0" destOrd="0" presId="urn:microsoft.com/office/officeart/2005/8/layout/matrix1"/>
    <dgm:cxn modelId="{B997322A-10BA-4B56-BB06-DC40D50F8A38}" srcId="{6F5F6A2B-E239-4B40-9C6C-1F075D0C070B}" destId="{FD5A6E45-2A8F-43DD-BB23-8D10A05DE18D}" srcOrd="3" destOrd="0" parTransId="{60424AC4-99E5-4792-92B2-50FFF7CF8FA4}" sibTransId="{A95CB729-6ABE-4BDE-B000-CFE37F894F78}"/>
    <dgm:cxn modelId="{E556E538-6980-4D56-A291-1B6884BA8D3D}" type="presOf" srcId="{FD5A6E45-2A8F-43DD-BB23-8D10A05DE18D}" destId="{1D6214FF-E46B-4ABF-9980-5BD21DFB0D38}" srcOrd="1" destOrd="0" presId="urn:microsoft.com/office/officeart/2005/8/layout/matrix1"/>
    <dgm:cxn modelId="{661BFD3A-06FC-4D1A-AD94-7173FA5B49D5}" type="presOf" srcId="{6F5F6A2B-E239-4B40-9C6C-1F075D0C070B}" destId="{133C09F6-9656-4429-A4F5-0950DF178AEE}" srcOrd="0" destOrd="0" presId="urn:microsoft.com/office/officeart/2005/8/layout/matrix1"/>
    <dgm:cxn modelId="{0E878046-62D2-4C28-9738-B9325E4E0F50}" type="presOf" srcId="{FD5A6E45-2A8F-43DD-BB23-8D10A05DE18D}" destId="{08135C53-79E7-415C-AB19-0180A1096026}" srcOrd="0" destOrd="0" presId="urn:microsoft.com/office/officeart/2005/8/layout/matrix1"/>
    <dgm:cxn modelId="{09A81A4D-5200-4D9B-B7C9-0290BA6E563C}" type="presOf" srcId="{9F691C00-6AC9-482B-9263-193439DD30CF}" destId="{732F0B6F-D4C3-4225-9CD7-B563D5076ECA}" srcOrd="0" destOrd="0" presId="urn:microsoft.com/office/officeart/2005/8/layout/matrix1"/>
    <dgm:cxn modelId="{5248A074-4C85-4BCB-8C87-CCADAA756524}" type="presOf" srcId="{158BCA0A-84DB-4E7C-8864-F793900FF995}" destId="{CD556299-9881-445F-B987-518F0B74F4CB}" srcOrd="1" destOrd="0" presId="urn:microsoft.com/office/officeart/2005/8/layout/matrix1"/>
    <dgm:cxn modelId="{DA36A384-9E89-4D9D-B57B-7C0DDD65AEA4}" type="presOf" srcId="{23C8FAC0-E7DA-4C78-AD43-2C657A56060C}" destId="{E8C70F28-BEE8-4802-B726-84483A26D611}" srcOrd="1" destOrd="0" presId="urn:microsoft.com/office/officeart/2005/8/layout/matrix1"/>
    <dgm:cxn modelId="{24287A9D-342F-40C1-9F91-24B0E8B0BF63}" type="presOf" srcId="{30BC0178-5B12-4E19-97C7-003A572CF30A}" destId="{F0BB9D2A-88E5-4668-8C95-22F7939033D7}" srcOrd="1" destOrd="0" presId="urn:microsoft.com/office/officeart/2005/8/layout/matrix1"/>
    <dgm:cxn modelId="{767240AE-2FE7-4F64-9A73-A805C6235E90}" type="presOf" srcId="{23C8FAC0-E7DA-4C78-AD43-2C657A56060C}" destId="{1BA62BEF-F020-46E5-B06B-2DB13E5B2464}" srcOrd="0" destOrd="0" presId="urn:microsoft.com/office/officeart/2005/8/layout/matrix1"/>
    <dgm:cxn modelId="{1B1EE9CD-946C-4724-89A3-A8E776CF72C6}" srcId="{6F5F6A2B-E239-4B40-9C6C-1F075D0C070B}" destId="{23C8FAC0-E7DA-4C78-AD43-2C657A56060C}" srcOrd="0" destOrd="0" parTransId="{D493A413-C655-4A1E-849C-F58E29F9A068}" sibTransId="{A2A5EAAB-004E-4C58-9ECE-0821C655BF07}"/>
    <dgm:cxn modelId="{8281C8F3-6380-43B4-B4FB-DEE936CA47F6}" srcId="{6F5F6A2B-E239-4B40-9C6C-1F075D0C070B}" destId="{158BCA0A-84DB-4E7C-8864-F793900FF995}" srcOrd="1" destOrd="0" parTransId="{6D0C306A-2413-4B28-B84B-0557B8A9C508}" sibTransId="{AB0A3603-1651-4EC9-9F15-0AAF0B6F6A45}"/>
    <dgm:cxn modelId="{D2EE82F5-F688-49CF-B105-7145A109842B}" srcId="{9F691C00-6AC9-482B-9263-193439DD30CF}" destId="{6F5F6A2B-E239-4B40-9C6C-1F075D0C070B}" srcOrd="0" destOrd="0" parTransId="{0FF4E000-E8CE-49F9-BAB2-EFFB8C37C2A4}" sibTransId="{63DDDD5C-72FD-48A4-AEEB-F1AE66CE4EE7}"/>
    <dgm:cxn modelId="{7F72CAFE-900F-4237-9F92-577B7A90DFA1}" type="presOf" srcId="{30BC0178-5B12-4E19-97C7-003A572CF30A}" destId="{541831CE-FE4D-4813-BBD2-7C740E3C4205}" srcOrd="0" destOrd="0" presId="urn:microsoft.com/office/officeart/2005/8/layout/matrix1"/>
    <dgm:cxn modelId="{F02D473F-7A95-42BC-8E5E-0DEF9B980147}" type="presParOf" srcId="{732F0B6F-D4C3-4225-9CD7-B563D5076ECA}" destId="{B5BB699B-8330-4123-9678-FE29ADA2B057}" srcOrd="0" destOrd="0" presId="urn:microsoft.com/office/officeart/2005/8/layout/matrix1"/>
    <dgm:cxn modelId="{A379A245-4C63-42B5-BD1F-25D3F99DA4D0}" type="presParOf" srcId="{B5BB699B-8330-4123-9678-FE29ADA2B057}" destId="{1BA62BEF-F020-46E5-B06B-2DB13E5B2464}" srcOrd="0" destOrd="0" presId="urn:microsoft.com/office/officeart/2005/8/layout/matrix1"/>
    <dgm:cxn modelId="{13761476-F27A-4E2E-B1C9-4561E8D539D2}" type="presParOf" srcId="{B5BB699B-8330-4123-9678-FE29ADA2B057}" destId="{E8C70F28-BEE8-4802-B726-84483A26D611}" srcOrd="1" destOrd="0" presId="urn:microsoft.com/office/officeart/2005/8/layout/matrix1"/>
    <dgm:cxn modelId="{80BF7790-37DA-431F-9E29-968F286DC97F}" type="presParOf" srcId="{B5BB699B-8330-4123-9678-FE29ADA2B057}" destId="{EDF8E6E3-22AA-4E67-A1D6-AE7793B21919}" srcOrd="2" destOrd="0" presId="urn:microsoft.com/office/officeart/2005/8/layout/matrix1"/>
    <dgm:cxn modelId="{FCAB1EB6-5A3B-4BA6-9AD4-0267215AACA8}" type="presParOf" srcId="{B5BB699B-8330-4123-9678-FE29ADA2B057}" destId="{CD556299-9881-445F-B987-518F0B74F4CB}" srcOrd="3" destOrd="0" presId="urn:microsoft.com/office/officeart/2005/8/layout/matrix1"/>
    <dgm:cxn modelId="{AF47FB5C-9113-4F39-8207-EC09AC3EF794}" type="presParOf" srcId="{B5BB699B-8330-4123-9678-FE29ADA2B057}" destId="{541831CE-FE4D-4813-BBD2-7C740E3C4205}" srcOrd="4" destOrd="0" presId="urn:microsoft.com/office/officeart/2005/8/layout/matrix1"/>
    <dgm:cxn modelId="{02ED5200-3406-40D7-82D6-A35333D252BB}" type="presParOf" srcId="{B5BB699B-8330-4123-9678-FE29ADA2B057}" destId="{F0BB9D2A-88E5-4668-8C95-22F7939033D7}" srcOrd="5" destOrd="0" presId="urn:microsoft.com/office/officeart/2005/8/layout/matrix1"/>
    <dgm:cxn modelId="{F2E75949-7197-4CC8-8932-3F86C628CB16}" type="presParOf" srcId="{B5BB699B-8330-4123-9678-FE29ADA2B057}" destId="{08135C53-79E7-415C-AB19-0180A1096026}" srcOrd="6" destOrd="0" presId="urn:microsoft.com/office/officeart/2005/8/layout/matrix1"/>
    <dgm:cxn modelId="{61C5E060-0C32-49E2-B917-17CD6EF44A78}" type="presParOf" srcId="{B5BB699B-8330-4123-9678-FE29ADA2B057}" destId="{1D6214FF-E46B-4ABF-9980-5BD21DFB0D38}" srcOrd="7" destOrd="0" presId="urn:microsoft.com/office/officeart/2005/8/layout/matrix1"/>
    <dgm:cxn modelId="{DA5B7B87-E5BA-46C8-A903-273A0F8D2193}" type="presParOf" srcId="{732F0B6F-D4C3-4225-9CD7-B563D5076ECA}" destId="{133C09F6-9656-4429-A4F5-0950DF178AE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611778-D80C-4152-A391-2517A98CF573}" type="doc">
      <dgm:prSet loTypeId="urn:microsoft.com/office/officeart/2008/layout/AscendingPictureAccentProcess" loCatId="process" qsTypeId="urn:microsoft.com/office/officeart/2005/8/quickstyle/simple1#2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8521F9E7-3860-4225-805D-501911039AB8}">
      <dgm:prSet phldrT="[Текст]" custT="1"/>
      <dgm:spPr/>
      <dgm:t>
        <a:bodyPr/>
        <a:lstStyle/>
        <a:p>
          <a:r>
            <a:rPr lang="uk-UA" sz="2500" dirty="0"/>
            <a:t>почуємо поради юристів і топ-менеджерів</a:t>
          </a:r>
        </a:p>
      </dgm:t>
    </dgm:pt>
    <dgm:pt modelId="{EA88BE52-F289-4EFB-AF23-761544C67866}" type="parTrans" cxnId="{18EC9240-513D-431D-A24E-E3B0C58295A1}">
      <dgm:prSet/>
      <dgm:spPr/>
      <dgm:t>
        <a:bodyPr/>
        <a:lstStyle/>
        <a:p>
          <a:endParaRPr lang="uk-UA"/>
        </a:p>
      </dgm:t>
    </dgm:pt>
    <dgm:pt modelId="{61059727-7F18-4C90-8225-4043DD47AFDE}" type="sibTrans" cxnId="{18EC9240-513D-431D-A24E-E3B0C58295A1}">
      <dgm:prSet/>
      <dgm:spPr>
        <a:blipFill>
          <a:blip xmlns:r="http://schemas.openxmlformats.org/officeDocument/2006/relationships" r:embed="rId1"/>
          <a:srcRect/>
          <a:stretch>
            <a:fillRect l="-37000" r="-37000"/>
          </a:stretch>
        </a:blipFill>
      </dgm:spPr>
      <dgm:t>
        <a:bodyPr/>
        <a:lstStyle/>
        <a:p>
          <a:endParaRPr lang="uk-UA"/>
        </a:p>
      </dgm:t>
    </dgm:pt>
    <dgm:pt modelId="{73C35D31-4B87-4133-9E44-9410173D1E40}">
      <dgm:prSet phldrT="[Текст]"/>
      <dgm:spPr/>
      <dgm:t>
        <a:bodyPr/>
        <a:lstStyle/>
        <a:p>
          <a:r>
            <a:rPr lang="uk-UA" dirty="0"/>
            <a:t>розглянемо типові ситуації</a:t>
          </a:r>
        </a:p>
      </dgm:t>
    </dgm:pt>
    <dgm:pt modelId="{FC663DDB-F2E4-4028-8478-1723F6D8F303}" type="parTrans" cxnId="{7D458C69-664F-4BD1-8401-63F71246C37B}">
      <dgm:prSet/>
      <dgm:spPr/>
      <dgm:t>
        <a:bodyPr/>
        <a:lstStyle/>
        <a:p>
          <a:endParaRPr lang="uk-UA"/>
        </a:p>
      </dgm:t>
    </dgm:pt>
    <dgm:pt modelId="{1C27BF62-34B4-42DD-A1F2-D8FD1CDFDB2F}" type="sibTrans" cxnId="{7D458C69-664F-4BD1-8401-63F71246C37B}">
      <dgm:prSet/>
      <dgm:spPr>
        <a:blipFill>
          <a:blip xmlns:r="http://schemas.openxmlformats.org/officeDocument/2006/relationships" r:embed="rId2" cstate="print"/>
          <a:srcRect/>
          <a:stretch>
            <a:fillRect l="-16000" r="-16000"/>
          </a:stretch>
        </a:blipFill>
      </dgm:spPr>
      <dgm:t>
        <a:bodyPr/>
        <a:lstStyle/>
        <a:p>
          <a:endParaRPr lang="uk-UA"/>
        </a:p>
      </dgm:t>
    </dgm:pt>
    <dgm:pt modelId="{3F4188AD-7552-42F5-BE09-C38B1CE9EE91}" type="pres">
      <dgm:prSet presAssocID="{AD611778-D80C-4152-A391-2517A98CF573}" presName="Name0" presStyleCnt="0">
        <dgm:presLayoutVars>
          <dgm:chMax val="7"/>
          <dgm:chPref val="7"/>
          <dgm:dir/>
        </dgm:presLayoutVars>
      </dgm:prSet>
      <dgm:spPr/>
    </dgm:pt>
    <dgm:pt modelId="{F824AAE4-39D3-49E4-A417-8EA217D448F4}" type="pres">
      <dgm:prSet presAssocID="{AD611778-D80C-4152-A391-2517A98CF573}" presName="dot1" presStyleLbl="alignNode1" presStyleIdx="0" presStyleCnt="10"/>
      <dgm:spPr/>
    </dgm:pt>
    <dgm:pt modelId="{430B6C81-D184-4D38-AA92-7AE4BD71B389}" type="pres">
      <dgm:prSet presAssocID="{AD611778-D80C-4152-A391-2517A98CF573}" presName="dot2" presStyleLbl="alignNode1" presStyleIdx="1" presStyleCnt="10"/>
      <dgm:spPr/>
    </dgm:pt>
    <dgm:pt modelId="{D29A3A68-89F6-4C08-977B-FDD42B2D04E3}" type="pres">
      <dgm:prSet presAssocID="{AD611778-D80C-4152-A391-2517A98CF573}" presName="dot3" presStyleLbl="alignNode1" presStyleIdx="2" presStyleCnt="10"/>
      <dgm:spPr/>
    </dgm:pt>
    <dgm:pt modelId="{915EA571-A336-4171-BCFB-D61C7E903314}" type="pres">
      <dgm:prSet presAssocID="{AD611778-D80C-4152-A391-2517A98CF573}" presName="dotArrow1" presStyleLbl="alignNode1" presStyleIdx="3" presStyleCnt="10"/>
      <dgm:spPr/>
    </dgm:pt>
    <dgm:pt modelId="{3FFEBE27-D3E6-4C7A-B274-50B852CCDB2D}" type="pres">
      <dgm:prSet presAssocID="{AD611778-D80C-4152-A391-2517A98CF573}" presName="dotArrow2" presStyleLbl="alignNode1" presStyleIdx="4" presStyleCnt="10"/>
      <dgm:spPr/>
    </dgm:pt>
    <dgm:pt modelId="{3F01860C-827D-4239-BF5B-B38BE6291C61}" type="pres">
      <dgm:prSet presAssocID="{AD611778-D80C-4152-A391-2517A98CF573}" presName="dotArrow3" presStyleLbl="alignNode1" presStyleIdx="5" presStyleCnt="10"/>
      <dgm:spPr/>
    </dgm:pt>
    <dgm:pt modelId="{943391A0-2C13-44B0-88E4-6B492F877BBD}" type="pres">
      <dgm:prSet presAssocID="{AD611778-D80C-4152-A391-2517A98CF573}" presName="dotArrow4" presStyleLbl="alignNode1" presStyleIdx="6" presStyleCnt="10"/>
      <dgm:spPr/>
    </dgm:pt>
    <dgm:pt modelId="{E1EE7A44-1B66-4129-9342-94BEBA2D860F}" type="pres">
      <dgm:prSet presAssocID="{AD611778-D80C-4152-A391-2517A98CF573}" presName="dotArrow5" presStyleLbl="alignNode1" presStyleIdx="7" presStyleCnt="10"/>
      <dgm:spPr/>
    </dgm:pt>
    <dgm:pt modelId="{DE38503D-9CB4-4404-9120-0F338393CEBC}" type="pres">
      <dgm:prSet presAssocID="{AD611778-D80C-4152-A391-2517A98CF573}" presName="dotArrow6" presStyleLbl="alignNode1" presStyleIdx="8" presStyleCnt="10"/>
      <dgm:spPr/>
    </dgm:pt>
    <dgm:pt modelId="{E4ABDB09-6594-4EDC-9D25-69A77CB31E1F}" type="pres">
      <dgm:prSet presAssocID="{AD611778-D80C-4152-A391-2517A98CF573}" presName="dotArrow7" presStyleLbl="alignNode1" presStyleIdx="9" presStyleCnt="10"/>
      <dgm:spPr/>
    </dgm:pt>
    <dgm:pt modelId="{D077993D-CAE2-4FF7-8775-E60772591BA3}" type="pres">
      <dgm:prSet presAssocID="{8521F9E7-3860-4225-805D-501911039AB8}" presName="parTx1" presStyleLbl="node1" presStyleIdx="0" presStyleCnt="2"/>
      <dgm:spPr/>
    </dgm:pt>
    <dgm:pt modelId="{E59006DC-982D-4E74-96AB-DC72452462A3}" type="pres">
      <dgm:prSet presAssocID="{61059727-7F18-4C90-8225-4043DD47AFDE}" presName="picture1" presStyleCnt="0"/>
      <dgm:spPr/>
    </dgm:pt>
    <dgm:pt modelId="{99CE51D2-0725-40DE-B200-F76C4CC955D2}" type="pres">
      <dgm:prSet presAssocID="{61059727-7F18-4C90-8225-4043DD47AFDE}" presName="imageRepeatNode" presStyleLbl="fgImgPlace1" presStyleIdx="0" presStyleCnt="2"/>
      <dgm:spPr/>
    </dgm:pt>
    <dgm:pt modelId="{A0A2EC6F-55E2-4745-A076-EABF6680BA04}" type="pres">
      <dgm:prSet presAssocID="{73C35D31-4B87-4133-9E44-9410173D1E40}" presName="parTx2" presStyleLbl="node1" presStyleIdx="1" presStyleCnt="2"/>
      <dgm:spPr/>
    </dgm:pt>
    <dgm:pt modelId="{75AE9032-7CC5-4C41-A269-4609D067D45C}" type="pres">
      <dgm:prSet presAssocID="{1C27BF62-34B4-42DD-A1F2-D8FD1CDFDB2F}" presName="picture2" presStyleCnt="0"/>
      <dgm:spPr/>
    </dgm:pt>
    <dgm:pt modelId="{0AFA2B5A-A477-4A3A-BB4B-275361582A05}" type="pres">
      <dgm:prSet presAssocID="{1C27BF62-34B4-42DD-A1F2-D8FD1CDFDB2F}" presName="imageRepeatNode" presStyleLbl="fgImgPlace1" presStyleIdx="1" presStyleCnt="2"/>
      <dgm:spPr/>
    </dgm:pt>
  </dgm:ptLst>
  <dgm:cxnLst>
    <dgm:cxn modelId="{18EC9240-513D-431D-A24E-E3B0C58295A1}" srcId="{AD611778-D80C-4152-A391-2517A98CF573}" destId="{8521F9E7-3860-4225-805D-501911039AB8}" srcOrd="0" destOrd="0" parTransId="{EA88BE52-F289-4EFB-AF23-761544C67866}" sibTransId="{61059727-7F18-4C90-8225-4043DD47AFDE}"/>
    <dgm:cxn modelId="{7D458C69-664F-4BD1-8401-63F71246C37B}" srcId="{AD611778-D80C-4152-A391-2517A98CF573}" destId="{73C35D31-4B87-4133-9E44-9410173D1E40}" srcOrd="1" destOrd="0" parTransId="{FC663DDB-F2E4-4028-8478-1723F6D8F303}" sibTransId="{1C27BF62-34B4-42DD-A1F2-D8FD1CDFDB2F}"/>
    <dgm:cxn modelId="{2AA85D81-42A3-430F-860C-1BB415BD3A17}" type="presOf" srcId="{73C35D31-4B87-4133-9E44-9410173D1E40}" destId="{A0A2EC6F-55E2-4745-A076-EABF6680BA04}" srcOrd="0" destOrd="0" presId="urn:microsoft.com/office/officeart/2008/layout/AscendingPictureAccentProcess"/>
    <dgm:cxn modelId="{6F310997-8E26-4ABF-AA9F-61EA32A5985D}" type="presOf" srcId="{1C27BF62-34B4-42DD-A1F2-D8FD1CDFDB2F}" destId="{0AFA2B5A-A477-4A3A-BB4B-275361582A05}" srcOrd="0" destOrd="0" presId="urn:microsoft.com/office/officeart/2008/layout/AscendingPictureAccentProcess"/>
    <dgm:cxn modelId="{7AF78BAC-1E20-4E77-B0B7-D43D961A5762}" type="presOf" srcId="{AD611778-D80C-4152-A391-2517A98CF573}" destId="{3F4188AD-7552-42F5-BE09-C38B1CE9EE91}" srcOrd="0" destOrd="0" presId="urn:microsoft.com/office/officeart/2008/layout/AscendingPictureAccentProcess"/>
    <dgm:cxn modelId="{74CBBCAE-9F29-491F-A1C1-1EACD289F7E2}" type="presOf" srcId="{8521F9E7-3860-4225-805D-501911039AB8}" destId="{D077993D-CAE2-4FF7-8775-E60772591BA3}" srcOrd="0" destOrd="0" presId="urn:microsoft.com/office/officeart/2008/layout/AscendingPictureAccentProcess"/>
    <dgm:cxn modelId="{0FC259FE-03A5-4EEF-9D82-94B2E4BB065F}" type="presOf" srcId="{61059727-7F18-4C90-8225-4043DD47AFDE}" destId="{99CE51D2-0725-40DE-B200-F76C4CC955D2}" srcOrd="0" destOrd="0" presId="urn:microsoft.com/office/officeart/2008/layout/AscendingPictureAccentProcess"/>
    <dgm:cxn modelId="{3D18913B-6A2D-4E2B-A4B7-D25D2B11150A}" type="presParOf" srcId="{3F4188AD-7552-42F5-BE09-C38B1CE9EE91}" destId="{F824AAE4-39D3-49E4-A417-8EA217D448F4}" srcOrd="0" destOrd="0" presId="urn:microsoft.com/office/officeart/2008/layout/AscendingPictureAccentProcess"/>
    <dgm:cxn modelId="{8FF9FA91-3DEB-45A9-A48C-5EC1FD811735}" type="presParOf" srcId="{3F4188AD-7552-42F5-BE09-C38B1CE9EE91}" destId="{430B6C81-D184-4D38-AA92-7AE4BD71B389}" srcOrd="1" destOrd="0" presId="urn:microsoft.com/office/officeart/2008/layout/AscendingPictureAccentProcess"/>
    <dgm:cxn modelId="{656189F0-C1BC-44AC-ABBC-FB9F50372739}" type="presParOf" srcId="{3F4188AD-7552-42F5-BE09-C38B1CE9EE91}" destId="{D29A3A68-89F6-4C08-977B-FDD42B2D04E3}" srcOrd="2" destOrd="0" presId="urn:microsoft.com/office/officeart/2008/layout/AscendingPictureAccentProcess"/>
    <dgm:cxn modelId="{9B1F34D0-CAC8-46DC-9250-5DEB8FDCA1F0}" type="presParOf" srcId="{3F4188AD-7552-42F5-BE09-C38B1CE9EE91}" destId="{915EA571-A336-4171-BCFB-D61C7E903314}" srcOrd="3" destOrd="0" presId="urn:microsoft.com/office/officeart/2008/layout/AscendingPictureAccentProcess"/>
    <dgm:cxn modelId="{A9C3496D-B9C2-4E8D-8F65-CD088FF0727D}" type="presParOf" srcId="{3F4188AD-7552-42F5-BE09-C38B1CE9EE91}" destId="{3FFEBE27-D3E6-4C7A-B274-50B852CCDB2D}" srcOrd="4" destOrd="0" presId="urn:microsoft.com/office/officeart/2008/layout/AscendingPictureAccentProcess"/>
    <dgm:cxn modelId="{5702432A-75E1-4C2A-B8F3-3FBBB650B410}" type="presParOf" srcId="{3F4188AD-7552-42F5-BE09-C38B1CE9EE91}" destId="{3F01860C-827D-4239-BF5B-B38BE6291C61}" srcOrd="5" destOrd="0" presId="urn:microsoft.com/office/officeart/2008/layout/AscendingPictureAccentProcess"/>
    <dgm:cxn modelId="{A0171600-7568-4223-B1EF-95560197173C}" type="presParOf" srcId="{3F4188AD-7552-42F5-BE09-C38B1CE9EE91}" destId="{943391A0-2C13-44B0-88E4-6B492F877BBD}" srcOrd="6" destOrd="0" presId="urn:microsoft.com/office/officeart/2008/layout/AscendingPictureAccentProcess"/>
    <dgm:cxn modelId="{898DFC4D-273B-40C6-8AC2-6694D4C97E23}" type="presParOf" srcId="{3F4188AD-7552-42F5-BE09-C38B1CE9EE91}" destId="{E1EE7A44-1B66-4129-9342-94BEBA2D860F}" srcOrd="7" destOrd="0" presId="urn:microsoft.com/office/officeart/2008/layout/AscendingPictureAccentProcess"/>
    <dgm:cxn modelId="{C77721A1-8A04-42A7-ACF0-F009D7B11172}" type="presParOf" srcId="{3F4188AD-7552-42F5-BE09-C38B1CE9EE91}" destId="{DE38503D-9CB4-4404-9120-0F338393CEBC}" srcOrd="8" destOrd="0" presId="urn:microsoft.com/office/officeart/2008/layout/AscendingPictureAccentProcess"/>
    <dgm:cxn modelId="{CD59E0DB-F76E-4269-83FE-183CBEAA4D47}" type="presParOf" srcId="{3F4188AD-7552-42F5-BE09-C38B1CE9EE91}" destId="{E4ABDB09-6594-4EDC-9D25-69A77CB31E1F}" srcOrd="9" destOrd="0" presId="urn:microsoft.com/office/officeart/2008/layout/AscendingPictureAccentProcess"/>
    <dgm:cxn modelId="{7BA0C2E8-902B-47AD-868D-ECAC36CF800F}" type="presParOf" srcId="{3F4188AD-7552-42F5-BE09-C38B1CE9EE91}" destId="{D077993D-CAE2-4FF7-8775-E60772591BA3}" srcOrd="10" destOrd="0" presId="urn:microsoft.com/office/officeart/2008/layout/AscendingPictureAccentProcess"/>
    <dgm:cxn modelId="{43FA58AC-C319-4A5D-8EB3-9C503A0C645A}" type="presParOf" srcId="{3F4188AD-7552-42F5-BE09-C38B1CE9EE91}" destId="{E59006DC-982D-4E74-96AB-DC72452462A3}" srcOrd="11" destOrd="0" presId="urn:microsoft.com/office/officeart/2008/layout/AscendingPictureAccentProcess"/>
    <dgm:cxn modelId="{D2C84901-F895-4D5E-AD17-1D18C874BAEE}" type="presParOf" srcId="{E59006DC-982D-4E74-96AB-DC72452462A3}" destId="{99CE51D2-0725-40DE-B200-F76C4CC955D2}" srcOrd="0" destOrd="0" presId="urn:microsoft.com/office/officeart/2008/layout/AscendingPictureAccentProcess"/>
    <dgm:cxn modelId="{9CA7F5F0-A504-4D14-A040-0332CAFAD4EC}" type="presParOf" srcId="{3F4188AD-7552-42F5-BE09-C38B1CE9EE91}" destId="{A0A2EC6F-55E2-4745-A076-EABF6680BA04}" srcOrd="12" destOrd="0" presId="urn:microsoft.com/office/officeart/2008/layout/AscendingPictureAccentProcess"/>
    <dgm:cxn modelId="{2BF42CD8-6A98-4556-9551-BDE76C65DE36}" type="presParOf" srcId="{3F4188AD-7552-42F5-BE09-C38B1CE9EE91}" destId="{75AE9032-7CC5-4C41-A269-4609D067D45C}" srcOrd="13" destOrd="0" presId="urn:microsoft.com/office/officeart/2008/layout/AscendingPictureAccentProcess"/>
    <dgm:cxn modelId="{4C595E97-267E-47A5-8B5E-914904AAE82D}" type="presParOf" srcId="{75AE9032-7CC5-4C41-A269-4609D067D45C}" destId="{0AFA2B5A-A477-4A3A-BB4B-275361582A0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62BEF-F020-46E5-B06B-2DB13E5B2464}">
      <dsp:nvSpPr>
        <dsp:cNvPr id="0" name=""/>
        <dsp:cNvSpPr/>
      </dsp:nvSpPr>
      <dsp:spPr>
        <a:xfrm rot="16200000">
          <a:off x="657482" y="-657482"/>
          <a:ext cx="2577947" cy="3892913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solidFill>
                <a:srgbClr val="002060"/>
              </a:solidFill>
              <a:effectLst/>
            </a:rPr>
            <a:t>як </a:t>
          </a:r>
          <a:r>
            <a:rPr lang="ru-RU" sz="3000" kern="1200" dirty="0" err="1">
              <a:solidFill>
                <a:srgbClr val="002060"/>
              </a:solidFill>
              <a:effectLst/>
            </a:rPr>
            <a:t>вдало</a:t>
          </a:r>
          <a:r>
            <a:rPr lang="ru-RU" sz="3000" kern="1200" dirty="0">
              <a:solidFill>
                <a:srgbClr val="002060"/>
              </a:solidFill>
              <a:effectLst/>
            </a:rPr>
            <a:t> </a:t>
          </a:r>
          <a:r>
            <a:rPr lang="ru-RU" sz="3000" kern="1200" dirty="0" err="1">
              <a:solidFill>
                <a:srgbClr val="002060"/>
              </a:solidFill>
              <a:effectLst/>
            </a:rPr>
            <a:t>скласти</a:t>
          </a:r>
          <a:r>
            <a:rPr lang="ru-RU" sz="3000" kern="1200" dirty="0">
              <a:solidFill>
                <a:srgbClr val="002060"/>
              </a:solidFill>
              <a:effectLst/>
            </a:rPr>
            <a:t> резюме</a:t>
          </a:r>
          <a:endParaRPr lang="uk-UA" sz="3000" kern="1200" dirty="0">
            <a:solidFill>
              <a:srgbClr val="002060"/>
            </a:solidFill>
          </a:endParaRPr>
        </a:p>
      </dsp:txBody>
      <dsp:txXfrm rot="5400000">
        <a:off x="0" y="0"/>
        <a:ext cx="3892913" cy="1933460"/>
      </dsp:txXfrm>
    </dsp:sp>
    <dsp:sp modelId="{EDF8E6E3-22AA-4E67-A1D6-AE7793B21919}">
      <dsp:nvSpPr>
        <dsp:cNvPr id="0" name=""/>
        <dsp:cNvSpPr/>
      </dsp:nvSpPr>
      <dsp:spPr>
        <a:xfrm>
          <a:off x="3892913" y="0"/>
          <a:ext cx="3892913" cy="2577947"/>
        </a:xfrm>
        <a:prstGeom prst="round1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solidFill>
                <a:srgbClr val="002060"/>
              </a:solidFill>
              <a:effectLst/>
            </a:rPr>
            <a:t>як </a:t>
          </a:r>
          <a:r>
            <a:rPr lang="ru-RU" sz="3000" kern="1200" dirty="0" err="1">
              <a:solidFill>
                <a:srgbClr val="002060"/>
              </a:solidFill>
              <a:effectLst/>
            </a:rPr>
            <a:t>підготуватися</a:t>
          </a:r>
          <a:r>
            <a:rPr lang="ru-RU" sz="3000" kern="1200" dirty="0">
              <a:solidFill>
                <a:srgbClr val="002060"/>
              </a:solidFill>
              <a:effectLst/>
            </a:rPr>
            <a:t> до </a:t>
          </a:r>
          <a:r>
            <a:rPr lang="ru-RU" sz="3000" kern="1200" dirty="0" err="1">
              <a:solidFill>
                <a:srgbClr val="002060"/>
              </a:solidFill>
              <a:effectLst/>
            </a:rPr>
            <a:t>співбесіди</a:t>
          </a:r>
          <a:endParaRPr lang="uk-UA" sz="3000" kern="1200" dirty="0">
            <a:solidFill>
              <a:srgbClr val="002060"/>
            </a:solidFill>
          </a:endParaRPr>
        </a:p>
      </dsp:txBody>
      <dsp:txXfrm>
        <a:off x="3892913" y="0"/>
        <a:ext cx="3892913" cy="1933460"/>
      </dsp:txXfrm>
    </dsp:sp>
    <dsp:sp modelId="{541831CE-FE4D-4813-BBD2-7C740E3C4205}">
      <dsp:nvSpPr>
        <dsp:cNvPr id="0" name=""/>
        <dsp:cNvSpPr/>
      </dsp:nvSpPr>
      <dsp:spPr>
        <a:xfrm rot="10800000">
          <a:off x="0" y="2577947"/>
          <a:ext cx="3892913" cy="2577947"/>
        </a:xfrm>
        <a:prstGeom prst="round1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solidFill>
                <a:srgbClr val="002060"/>
              </a:solidFill>
              <a:effectLst/>
            </a:rPr>
            <a:t>про правила </a:t>
          </a:r>
          <a:r>
            <a:rPr lang="ru-RU" sz="3000" kern="1200" dirty="0" err="1">
              <a:solidFill>
                <a:srgbClr val="002060"/>
              </a:solidFill>
              <a:effectLst/>
            </a:rPr>
            <a:t>поведінки</a:t>
          </a:r>
          <a:r>
            <a:rPr lang="ru-RU" sz="3000" kern="1200" dirty="0">
              <a:solidFill>
                <a:srgbClr val="002060"/>
              </a:solidFill>
              <a:effectLst/>
            </a:rPr>
            <a:t> на новому </a:t>
          </a:r>
          <a:r>
            <a:rPr lang="ru-RU" sz="3000" kern="1200" dirty="0" err="1">
              <a:solidFill>
                <a:srgbClr val="002060"/>
              </a:solidFill>
              <a:effectLst/>
            </a:rPr>
            <a:t>робочому</a:t>
          </a:r>
          <a:r>
            <a:rPr lang="ru-RU" sz="3000" kern="1200" dirty="0">
              <a:solidFill>
                <a:srgbClr val="002060"/>
              </a:solidFill>
              <a:effectLst/>
            </a:rPr>
            <a:t> </a:t>
          </a:r>
          <a:r>
            <a:rPr lang="ru-RU" sz="3000" kern="1200" dirty="0" err="1">
              <a:solidFill>
                <a:srgbClr val="002060"/>
              </a:solidFill>
              <a:effectLst/>
            </a:rPr>
            <a:t>місці</a:t>
          </a:r>
          <a:endParaRPr lang="uk-UA" sz="3000" kern="1200" dirty="0">
            <a:solidFill>
              <a:srgbClr val="002060"/>
            </a:solidFill>
          </a:endParaRPr>
        </a:p>
      </dsp:txBody>
      <dsp:txXfrm rot="10800000">
        <a:off x="0" y="3222433"/>
        <a:ext cx="3892913" cy="1933460"/>
      </dsp:txXfrm>
    </dsp:sp>
    <dsp:sp modelId="{08135C53-79E7-415C-AB19-0180A1096026}">
      <dsp:nvSpPr>
        <dsp:cNvPr id="0" name=""/>
        <dsp:cNvSpPr/>
      </dsp:nvSpPr>
      <dsp:spPr>
        <a:xfrm rot="5400000">
          <a:off x="4550396" y="1920464"/>
          <a:ext cx="2577947" cy="3892913"/>
        </a:xfrm>
        <a:prstGeom prst="round1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>
              <a:solidFill>
                <a:srgbClr val="002060"/>
              </a:solidFill>
              <a:effectLst/>
            </a:rPr>
            <a:t>про </a:t>
          </a:r>
          <a:r>
            <a:rPr lang="ru-RU" sz="3400" kern="1200" dirty="0" err="1">
              <a:solidFill>
                <a:srgbClr val="002060"/>
              </a:solidFill>
              <a:effectLst/>
            </a:rPr>
            <a:t>секрети</a:t>
          </a:r>
          <a:r>
            <a:rPr lang="ru-RU" sz="3400" kern="1200" dirty="0">
              <a:solidFill>
                <a:srgbClr val="002060"/>
              </a:solidFill>
              <a:effectLst/>
            </a:rPr>
            <a:t> </a:t>
          </a:r>
          <a:r>
            <a:rPr lang="ru-RU" sz="3400" kern="1200" dirty="0" err="1">
              <a:solidFill>
                <a:srgbClr val="002060"/>
              </a:solidFill>
              <a:effectLst/>
            </a:rPr>
            <a:t>успішних</a:t>
          </a:r>
          <a:r>
            <a:rPr lang="ru-RU" sz="3400" kern="1200" dirty="0">
              <a:solidFill>
                <a:srgbClr val="002060"/>
              </a:solidFill>
              <a:effectLst/>
            </a:rPr>
            <a:t> </a:t>
          </a:r>
          <a:r>
            <a:rPr lang="ru-RU" sz="3400" kern="1200" dirty="0" err="1">
              <a:solidFill>
                <a:srgbClr val="002060"/>
              </a:solidFill>
              <a:effectLst/>
            </a:rPr>
            <a:t>переговорів</a:t>
          </a:r>
          <a:endParaRPr lang="uk-UA" sz="3400" kern="1200" dirty="0">
            <a:solidFill>
              <a:srgbClr val="002060"/>
            </a:solidFill>
          </a:endParaRPr>
        </a:p>
      </dsp:txBody>
      <dsp:txXfrm rot="-5400000">
        <a:off x="3892913" y="3222433"/>
        <a:ext cx="3892913" cy="1933460"/>
      </dsp:txXfrm>
    </dsp:sp>
    <dsp:sp modelId="{133C09F6-9656-4429-A4F5-0950DF178AEE}">
      <dsp:nvSpPr>
        <dsp:cNvPr id="0" name=""/>
        <dsp:cNvSpPr/>
      </dsp:nvSpPr>
      <dsp:spPr>
        <a:xfrm>
          <a:off x="2725039" y="1933460"/>
          <a:ext cx="2335747" cy="1288973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400" kern="1200" dirty="0"/>
        </a:p>
      </dsp:txBody>
      <dsp:txXfrm>
        <a:off x="2787961" y="1996382"/>
        <a:ext cx="2209903" cy="11631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4AAE4-39D3-49E4-A417-8EA217D448F4}">
      <dsp:nvSpPr>
        <dsp:cNvPr id="0" name=""/>
        <dsp:cNvSpPr/>
      </dsp:nvSpPr>
      <dsp:spPr>
        <a:xfrm>
          <a:off x="2796151" y="3091107"/>
          <a:ext cx="189919" cy="1899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B6C81-D184-4D38-AA92-7AE4BD71B389}">
      <dsp:nvSpPr>
        <dsp:cNvPr id="0" name=""/>
        <dsp:cNvSpPr/>
      </dsp:nvSpPr>
      <dsp:spPr>
        <a:xfrm>
          <a:off x="2629782" y="3357722"/>
          <a:ext cx="189919" cy="189919"/>
        </a:xfrm>
        <a:prstGeom prst="ellipse">
          <a:avLst/>
        </a:prstGeom>
        <a:solidFill>
          <a:schemeClr val="accent4">
            <a:hueOff val="-496086"/>
            <a:satOff val="2989"/>
            <a:lumOff val="240"/>
            <a:alphaOff val="0"/>
          </a:schemeClr>
        </a:solidFill>
        <a:ln w="19050" cap="rnd" cmpd="sng" algn="ctr">
          <a:solidFill>
            <a:schemeClr val="accent4">
              <a:hueOff val="-496086"/>
              <a:satOff val="2989"/>
              <a:lumOff val="2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A3A68-89F6-4C08-977B-FDD42B2D04E3}">
      <dsp:nvSpPr>
        <dsp:cNvPr id="0" name=""/>
        <dsp:cNvSpPr/>
      </dsp:nvSpPr>
      <dsp:spPr>
        <a:xfrm>
          <a:off x="2431506" y="3588554"/>
          <a:ext cx="189919" cy="189919"/>
        </a:xfrm>
        <a:prstGeom prst="ellipse">
          <a:avLst/>
        </a:prstGeom>
        <a:solidFill>
          <a:schemeClr val="accent4">
            <a:hueOff val="-992171"/>
            <a:satOff val="5978"/>
            <a:lumOff val="479"/>
            <a:alphaOff val="0"/>
          </a:schemeClr>
        </a:solidFill>
        <a:ln w="19050" cap="rnd" cmpd="sng" algn="ctr">
          <a:solidFill>
            <a:schemeClr val="accent4">
              <a:hueOff val="-992171"/>
              <a:satOff val="5978"/>
              <a:lumOff val="4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5EA571-A336-4171-BCFB-D61C7E903314}">
      <dsp:nvSpPr>
        <dsp:cNvPr id="0" name=""/>
        <dsp:cNvSpPr/>
      </dsp:nvSpPr>
      <dsp:spPr>
        <a:xfrm>
          <a:off x="2668525" y="407814"/>
          <a:ext cx="189919" cy="189919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19050" cap="rnd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FEBE27-D3E6-4C7A-B274-50B852CCDB2D}">
      <dsp:nvSpPr>
        <dsp:cNvPr id="0" name=""/>
        <dsp:cNvSpPr/>
      </dsp:nvSpPr>
      <dsp:spPr>
        <a:xfrm>
          <a:off x="2922258" y="256615"/>
          <a:ext cx="189919" cy="189919"/>
        </a:xfrm>
        <a:prstGeom prst="ellipse">
          <a:avLst/>
        </a:prstGeom>
        <a:solidFill>
          <a:schemeClr val="accent4">
            <a:hueOff val="-1984342"/>
            <a:satOff val="11955"/>
            <a:lumOff val="958"/>
            <a:alphaOff val="0"/>
          </a:schemeClr>
        </a:solidFill>
        <a:ln w="19050" cap="rnd" cmpd="sng" algn="ctr">
          <a:solidFill>
            <a:schemeClr val="accent4">
              <a:hueOff val="-1984342"/>
              <a:satOff val="11955"/>
              <a:lumOff val="9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01860C-827D-4239-BF5B-B38BE6291C61}">
      <dsp:nvSpPr>
        <dsp:cNvPr id="0" name=""/>
        <dsp:cNvSpPr/>
      </dsp:nvSpPr>
      <dsp:spPr>
        <a:xfrm>
          <a:off x="3175231" y="105415"/>
          <a:ext cx="189919" cy="189919"/>
        </a:xfrm>
        <a:prstGeom prst="ellipse">
          <a:avLst/>
        </a:prstGeom>
        <a:solidFill>
          <a:schemeClr val="accent4">
            <a:hueOff val="-2480428"/>
            <a:satOff val="14944"/>
            <a:lumOff val="1198"/>
            <a:alphaOff val="0"/>
          </a:schemeClr>
        </a:solidFill>
        <a:ln w="19050" cap="rnd" cmpd="sng" algn="ctr">
          <a:solidFill>
            <a:schemeClr val="accent4">
              <a:hueOff val="-2480428"/>
              <a:satOff val="14944"/>
              <a:lumOff val="11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391A0-2C13-44B0-88E4-6B492F877BBD}">
      <dsp:nvSpPr>
        <dsp:cNvPr id="0" name=""/>
        <dsp:cNvSpPr/>
      </dsp:nvSpPr>
      <dsp:spPr>
        <a:xfrm>
          <a:off x="3428204" y="256615"/>
          <a:ext cx="189919" cy="189919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19050" cap="rnd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E7A44-1B66-4129-9342-94BEBA2D860F}">
      <dsp:nvSpPr>
        <dsp:cNvPr id="0" name=""/>
        <dsp:cNvSpPr/>
      </dsp:nvSpPr>
      <dsp:spPr>
        <a:xfrm>
          <a:off x="3681936" y="407814"/>
          <a:ext cx="189919" cy="189919"/>
        </a:xfrm>
        <a:prstGeom prst="ellipse">
          <a:avLst/>
        </a:prstGeom>
        <a:solidFill>
          <a:schemeClr val="accent4">
            <a:hueOff val="-3472599"/>
            <a:satOff val="20921"/>
            <a:lumOff val="1677"/>
            <a:alphaOff val="0"/>
          </a:schemeClr>
        </a:solidFill>
        <a:ln w="19050" cap="rnd" cmpd="sng" algn="ctr">
          <a:solidFill>
            <a:schemeClr val="accent4">
              <a:hueOff val="-3472599"/>
              <a:satOff val="20921"/>
              <a:lumOff val="16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8503D-9CB4-4404-9120-0F338393CEBC}">
      <dsp:nvSpPr>
        <dsp:cNvPr id="0" name=""/>
        <dsp:cNvSpPr/>
      </dsp:nvSpPr>
      <dsp:spPr>
        <a:xfrm>
          <a:off x="3175231" y="424446"/>
          <a:ext cx="189919" cy="189919"/>
        </a:xfrm>
        <a:prstGeom prst="ellipse">
          <a:avLst/>
        </a:prstGeom>
        <a:solidFill>
          <a:schemeClr val="accent4">
            <a:hueOff val="-3968684"/>
            <a:satOff val="23910"/>
            <a:lumOff val="1916"/>
            <a:alphaOff val="0"/>
          </a:schemeClr>
        </a:solidFill>
        <a:ln w="19050" cap="rnd" cmpd="sng" algn="ctr">
          <a:solidFill>
            <a:schemeClr val="accent4">
              <a:hueOff val="-3968684"/>
              <a:satOff val="23910"/>
              <a:lumOff val="19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BDB09-6594-4EDC-9D25-69A77CB31E1F}">
      <dsp:nvSpPr>
        <dsp:cNvPr id="0" name=""/>
        <dsp:cNvSpPr/>
      </dsp:nvSpPr>
      <dsp:spPr>
        <a:xfrm>
          <a:off x="3175231" y="743478"/>
          <a:ext cx="189919" cy="189919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19050" cap="rnd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7993D-CAE2-4FF7-8775-E60772591BA3}">
      <dsp:nvSpPr>
        <dsp:cNvPr id="0" name=""/>
        <dsp:cNvSpPr/>
      </dsp:nvSpPr>
      <dsp:spPr>
        <a:xfrm>
          <a:off x="1630046" y="4282265"/>
          <a:ext cx="4096184" cy="109871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7026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/>
            <a:t>почуємо поради юристів і топ-менеджерів</a:t>
          </a:r>
        </a:p>
      </dsp:txBody>
      <dsp:txXfrm>
        <a:off x="1683681" y="4335900"/>
        <a:ext cx="3988914" cy="991448"/>
      </dsp:txXfrm>
    </dsp:sp>
    <dsp:sp modelId="{99CE51D2-0725-40DE-B200-F76C4CC955D2}">
      <dsp:nvSpPr>
        <dsp:cNvPr id="0" name=""/>
        <dsp:cNvSpPr/>
      </dsp:nvSpPr>
      <dsp:spPr>
        <a:xfrm>
          <a:off x="494327" y="3205722"/>
          <a:ext cx="1899195" cy="1899069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37000" r="-3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2EC6F-55E2-4745-A076-EABF6680BA04}">
      <dsp:nvSpPr>
        <dsp:cNvPr id="0" name=""/>
        <dsp:cNvSpPr/>
      </dsp:nvSpPr>
      <dsp:spPr>
        <a:xfrm>
          <a:off x="3361352" y="2133212"/>
          <a:ext cx="4096184" cy="1098718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7026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розглянемо типові ситуації</a:t>
          </a:r>
        </a:p>
      </dsp:txBody>
      <dsp:txXfrm>
        <a:off x="3414987" y="2186847"/>
        <a:ext cx="3988914" cy="991448"/>
      </dsp:txXfrm>
    </dsp:sp>
    <dsp:sp modelId="{0AFA2B5A-A477-4A3A-BB4B-275361582A05}">
      <dsp:nvSpPr>
        <dsp:cNvPr id="0" name=""/>
        <dsp:cNvSpPr/>
      </dsp:nvSpPr>
      <dsp:spPr>
        <a:xfrm>
          <a:off x="2225633" y="1056669"/>
          <a:ext cx="1899195" cy="1899069"/>
        </a:xfrm>
        <a:prstGeom prst="ellipse">
          <a:avLst/>
        </a:prstGeom>
        <a:blipFill>
          <a:blip xmlns:r="http://schemas.openxmlformats.org/officeDocument/2006/relationships" r:embed="rId2" cstate="print"/>
          <a:srcRect/>
          <a:stretch>
            <a:fillRect l="-16000" r="-1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/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/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BC8-9A47-4665-8CFB-C255CAD6A904}" type="datetimeFigureOut">
              <a:rPr lang="uk-UA"/>
              <a:pPr>
                <a:defRPr/>
              </a:pPr>
              <a:t>25.02.2020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FA01C-0A68-4862-AFEB-735498477C8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27ED2-1D3F-46F7-B228-43F729095A2E}" type="datetimeFigureOut">
              <a:rPr lang="uk-UA"/>
              <a:pPr>
                <a:defRPr/>
              </a:pPr>
              <a:t>25.02.2020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575" y="6181725"/>
            <a:ext cx="5337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BCF94-04A8-4B3D-99BB-8C743A84F09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4B1F9-5D37-4E53-89E3-E6F075EA5677}" type="datetimeFigureOut">
              <a:rPr lang="uk-UA"/>
              <a:pPr>
                <a:defRPr/>
              </a:pPr>
              <a:t>25.02.2020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6C18E-A082-4BFD-A447-E6535C8CD52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584200" y="8604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7888288" y="298608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/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4CBF6-9BA3-47B5-9FF3-6329CE642B4D}" type="datetimeFigureOut">
              <a:rPr lang="uk-UA"/>
              <a:pPr>
                <a:defRPr/>
              </a:pPr>
              <a:t>25.02.2020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5A209-7F07-48B0-BBDF-F0B4B451543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D300D-3DD7-417D-B701-7C81A79CE440}" type="datetimeFigureOut">
              <a:rPr lang="uk-UA"/>
              <a:pPr>
                <a:defRPr/>
              </a:pPr>
              <a:t>25.02.2020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44405-6DF2-4A3A-A081-D2D0E870CE4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/>
          <p:nvPr/>
        </p:nvSpPr>
        <p:spPr>
          <a:xfrm>
            <a:off x="584200" y="754063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</a:rPr>
              <a:t>“</a:t>
            </a:r>
          </a:p>
        </p:txBody>
      </p:sp>
      <p:sp>
        <p:nvSpPr>
          <p:cNvPr id="6" name="TextBox 15"/>
          <p:cNvSpPr txBox="1"/>
          <p:nvPr/>
        </p:nvSpPr>
        <p:spPr>
          <a:xfrm>
            <a:off x="7888288" y="28797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solidFill>
                  <a:schemeClr val="accent1"/>
                </a:solidFill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/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anchor="b"/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/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ED6C6-192E-4ED3-A79B-3527FD351761}" type="datetimeFigureOut">
              <a:rPr lang="uk-UA"/>
              <a:pPr>
                <a:defRPr/>
              </a:pPr>
              <a:t>25.02.2020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1BB08-1C2F-48A6-8183-096D6F9DDD7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anchor="b"/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/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ADACA-62C4-4B6F-A786-97C2B3C7EAC2}" type="datetimeFigureOut">
              <a:rPr lang="uk-UA"/>
              <a:pPr>
                <a:defRPr/>
              </a:pPr>
              <a:t>25.02.2020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A6BD-865D-4754-9BBF-5B55946975F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2D87B-360C-4FC6-9C2D-302DA124B6CA}" type="datetimeFigureOut">
              <a:rPr lang="uk-UA"/>
              <a:pPr>
                <a:defRPr/>
              </a:pPr>
              <a:t>25.02.2020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69FA-4D2D-4653-82FE-B46E5CB8D48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1477A-0C0D-41C5-9402-B7E632EF2583}" type="datetimeFigureOut">
              <a:rPr lang="uk-UA"/>
              <a:pPr>
                <a:defRPr/>
              </a:pPr>
              <a:t>25.02.2020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6B1E0-D15F-487E-A03E-A1DAA4B347C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CAD6C-5740-4C1C-AC35-9FD3EBC2E94B}" type="datetimeFigureOut">
              <a:rPr lang="uk-UA"/>
              <a:pPr>
                <a:defRPr/>
              </a:pPr>
              <a:t>25.02.2020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19D40-8581-41B7-9353-E86A9AAA82B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/>
          <a:lstStyle>
            <a:lvl1pPr algn="r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/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99B5A-B764-4E6A-9AC2-34619CC2E6BD}" type="datetimeFigureOut">
              <a:rPr lang="uk-UA"/>
              <a:pPr>
                <a:defRPr/>
              </a:pPr>
              <a:t>25.02.2020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AD132-C0A2-4B18-BA96-D003A144D8F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F656B-2D62-4E8B-959D-8A79898D3449}" type="datetimeFigureOut">
              <a:rPr lang="uk-UA"/>
              <a:pPr>
                <a:defRPr/>
              </a:pPr>
              <a:t>25.02.2020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75874-CF7A-4D55-945F-54A6DF02469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DF0D5-1401-475A-A2C2-7C02FF3FDC6A}" type="datetimeFigureOut">
              <a:rPr lang="uk-UA"/>
              <a:pPr>
                <a:defRPr/>
              </a:pPr>
              <a:t>25.02.2020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14B54-E15A-4688-B1D0-19EE66006F1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D2B57-CD97-45E9-8DA9-9AB5AF11315E}" type="datetimeFigureOut">
              <a:rPr lang="uk-UA"/>
              <a:pPr>
                <a:defRPr/>
              </a:pPr>
              <a:t>25.02.2020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E41D5-5AB3-4C7D-8F5D-8E3822A8EC8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F9445-5C67-490F-A772-8A5179D4F445}" type="datetimeFigureOut">
              <a:rPr lang="uk-UA"/>
              <a:pPr>
                <a:defRPr/>
              </a:pPr>
              <a:t>25.02.2020</a:t>
            </a:fld>
            <a:endParaRPr lang="uk-U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C13F3-9B2B-4553-8F72-81FA4A6848E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FC4B0-BB99-41FC-AAB9-21F7E7C531E8}" type="datetimeFigureOut">
              <a:rPr lang="uk-UA"/>
              <a:pPr>
                <a:defRPr/>
              </a:pPr>
              <a:t>25.02.2020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EF6C3-9A6A-47CB-81C1-CA52256DED9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4375" y="6181725"/>
            <a:ext cx="7175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84C3C-BEBF-46D0-9399-D2587265725B}" type="datetimeFigureOut">
              <a:rPr lang="uk-UA"/>
              <a:pPr>
                <a:defRPr/>
              </a:pPr>
              <a:t>25.02.2020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7563" y="6181725"/>
            <a:ext cx="37068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813" y="6181725"/>
            <a:ext cx="3048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5FD9C-B711-4441-80A4-185761E03D6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563" y="595313"/>
            <a:ext cx="7512050" cy="1312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563" y="2060575"/>
            <a:ext cx="7512050" cy="404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613" y="6178550"/>
            <a:ext cx="1287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 i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3BBC2BF-B5CC-4A17-B487-C2E7EED9794F}" type="datetimeFigureOut">
              <a:rPr lang="uk-UA"/>
              <a:pPr>
                <a:defRPr/>
              </a:pPr>
              <a:t>25.02.2020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7563" y="6178550"/>
            <a:ext cx="5624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6863" y="6178550"/>
            <a:ext cx="414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 i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2E97F8E-935E-4E3A-837F-71CDA958B41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48" r:id="rId2"/>
    <p:sldLayoutId id="2147483747" r:id="rId3"/>
    <p:sldLayoutId id="2147483746" r:id="rId4"/>
    <p:sldLayoutId id="2147483745" r:id="rId5"/>
    <p:sldLayoutId id="2147483744" r:id="rId6"/>
    <p:sldLayoutId id="2147483743" r:id="rId7"/>
    <p:sldLayoutId id="2147483742" r:id="rId8"/>
    <p:sldLayoutId id="2147483750" r:id="rId9"/>
    <p:sldLayoutId id="2147483751" r:id="rId10"/>
    <p:sldLayoutId id="2147483741" r:id="rId11"/>
    <p:sldLayoutId id="2147483752" r:id="rId12"/>
    <p:sldLayoutId id="2147483740" r:id="rId13"/>
    <p:sldLayoutId id="2147483753" r:id="rId14"/>
    <p:sldLayoutId id="2147483739" r:id="rId15"/>
    <p:sldLayoutId id="2147483738" r:id="rId16"/>
    <p:sldLayoutId id="2147483737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charset="0"/>
        <a:buChar char="•"/>
        <a:defRPr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charset="0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charset="0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charset="0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charset="0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9150" y="595313"/>
            <a:ext cx="7510463" cy="29416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500" b="1" dirty="0">
                <a:solidFill>
                  <a:srgbClr val="FFC000"/>
                </a:solidFill>
              </a:rPr>
              <a:t>ЕТИКА ДІЛОВОГО СПІЛКУВАННЯ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2148" y="3635566"/>
            <a:ext cx="6575895" cy="2655065"/>
          </a:xfrm>
        </p:spPr>
        <p:txBody>
          <a:bodyPr>
            <a:noAutofit/>
          </a:bodyPr>
          <a:lstStyle/>
          <a:p>
            <a:pPr fontAlgn="auto">
              <a:buFont typeface="Arial"/>
              <a:buNone/>
              <a:defRPr/>
            </a:pPr>
            <a:endParaRPr lang="uk-UA" sz="35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347" y="386698"/>
            <a:ext cx="7511473" cy="65990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500" b="1" dirty="0">
                <a:solidFill>
                  <a:srgbClr val="FFC000"/>
                </a:solidFill>
              </a:rPr>
              <a:t>Під час занять</a:t>
            </a:r>
            <a:endParaRPr lang="uk-UA" sz="35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817563" y="1046603"/>
          <a:ext cx="7951864" cy="548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9314" y="1971835"/>
            <a:ext cx="7510506" cy="182330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000" b="1" dirty="0">
                <a:solidFill>
                  <a:srgbClr val="FFC000"/>
                </a:solidFill>
              </a:rPr>
              <a:t>Будемо раді бачити вас на нашому курсі!</a:t>
            </a:r>
            <a:endParaRPr lang="uk-UA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19150" y="5103813"/>
            <a:ext cx="7510463" cy="998537"/>
          </a:xfrm>
        </p:spPr>
        <p:txBody>
          <a:bodyPr/>
          <a:lstStyle/>
          <a:p>
            <a:pPr fontAlgn="auto">
              <a:buFont typeface="Arial"/>
              <a:buNone/>
              <a:defRPr/>
            </a:pPr>
            <a:endParaRPr 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714375"/>
            <a:ext cx="9144000" cy="54276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563" y="1784350"/>
            <a:ext cx="7512050" cy="2468563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000" b="1" dirty="0">
                <a:solidFill>
                  <a:srgbClr val="FFC000"/>
                </a:solidFill>
              </a:rPr>
              <a:t>Про що ми поговоримо?)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063" y="596018"/>
            <a:ext cx="7777908" cy="131248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500" b="1" dirty="0">
                <a:solidFill>
                  <a:srgbClr val="FFC000"/>
                </a:solidFill>
              </a:rPr>
              <a:t>про правила безконфліктного спілкування</a:t>
            </a:r>
            <a:endParaRPr lang="uk-UA" sz="3500" dirty="0"/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563" y="2049463"/>
            <a:ext cx="7512050" cy="484028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500" b="1" dirty="0">
                <a:solidFill>
                  <a:srgbClr val="FFC000"/>
                </a:solidFill>
              </a:rPr>
              <a:t>Про плітки у колективі</a:t>
            </a:r>
            <a:endParaRPr lang="uk-UA" sz="3500" dirty="0"/>
          </a:p>
        </p:txBody>
      </p:sp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713" y="1752600"/>
            <a:ext cx="6940550" cy="4927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500" b="1" dirty="0">
                <a:solidFill>
                  <a:srgbClr val="FFC000"/>
                </a:solidFill>
              </a:rPr>
              <a:t>Як розпізнати стан співрозмовника?</a:t>
            </a:r>
            <a:endParaRPr lang="uk-UA" sz="3500" dirty="0"/>
          </a:p>
        </p:txBody>
      </p:sp>
      <p:pic>
        <p:nvPicPr>
          <p:cNvPr id="2355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6088" y="1908175"/>
            <a:ext cx="5716587" cy="46609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500" b="1" dirty="0">
                <a:solidFill>
                  <a:srgbClr val="FFC000"/>
                </a:solidFill>
              </a:rPr>
              <a:t>Про правила успішної роботи в колективі</a:t>
            </a:r>
            <a:endParaRPr lang="uk-UA" sz="3500" dirty="0"/>
          </a:p>
        </p:txBody>
      </p:sp>
      <p:pic>
        <p:nvPicPr>
          <p:cNvPr id="24578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5063" y="2049463"/>
            <a:ext cx="6878637" cy="42195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500" b="1" dirty="0">
                <a:solidFill>
                  <a:srgbClr val="FFC000"/>
                </a:solidFill>
              </a:rPr>
              <a:t>Про Правила поведінки в </a:t>
            </a:r>
            <a:r>
              <a:rPr lang="uk-UA" sz="3500" b="1" dirty="0" err="1">
                <a:solidFill>
                  <a:srgbClr val="FFC000"/>
                </a:solidFill>
              </a:rPr>
              <a:t>соц.мережах</a:t>
            </a:r>
            <a:endParaRPr lang="uk-UA" sz="3500" dirty="0"/>
          </a:p>
        </p:txBody>
      </p:sp>
      <p:pic>
        <p:nvPicPr>
          <p:cNvPr id="25602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475" y="1819275"/>
            <a:ext cx="7135813" cy="47513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13" y="4763"/>
            <a:ext cx="8694737" cy="68532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435" y="540932"/>
            <a:ext cx="8031295" cy="1673457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500" b="1" dirty="0">
                <a:solidFill>
                  <a:srgbClr val="FFC000"/>
                </a:solidFill>
              </a:rPr>
              <a:t>Про те, як порозумітися з представниками інших національностей</a:t>
            </a:r>
            <a:endParaRPr lang="uk-UA" sz="3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397" y="221445"/>
            <a:ext cx="7511473" cy="79210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500" b="1" dirty="0">
                <a:solidFill>
                  <a:srgbClr val="FFC000"/>
                </a:solidFill>
              </a:rPr>
              <a:t>А також дізнаєтеся</a:t>
            </a:r>
            <a:endParaRPr lang="uk-UA" sz="35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730212" y="1255923"/>
          <a:ext cx="7785826" cy="5155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67</TotalTime>
  <Words>84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Сетка</vt:lpstr>
      <vt:lpstr>ЕТИКА ДІЛОВОГО СПІЛКУВАННЯ</vt:lpstr>
      <vt:lpstr>Про що ми поговоримо?)</vt:lpstr>
      <vt:lpstr>про правила безконфліктного спілкування</vt:lpstr>
      <vt:lpstr>Про плітки у колективі</vt:lpstr>
      <vt:lpstr>Як розпізнати стан співрозмовника?</vt:lpstr>
      <vt:lpstr>Про правила успішної роботи в колективі</vt:lpstr>
      <vt:lpstr>Про Правила поведінки в соц.мережах</vt:lpstr>
      <vt:lpstr>Про те, як порозумітися з представниками інших національностей</vt:lpstr>
      <vt:lpstr>А також дізнаєтеся</vt:lpstr>
      <vt:lpstr>Під час занять</vt:lpstr>
      <vt:lpstr>Будемо раді бачити вас на нашому курсі!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ЕТИКА ДІЛОВОГО СПІЛКУВАННЯ</dc:title>
  <dc:creator>7</dc:creator>
  <cp:lastModifiedBy>Черная Марина Николаевна</cp:lastModifiedBy>
  <cp:revision>16</cp:revision>
  <dcterms:created xsi:type="dcterms:W3CDTF">2017-03-04T12:21:48Z</dcterms:created>
  <dcterms:modified xsi:type="dcterms:W3CDTF">2020-02-25T15:04:00Z</dcterms:modified>
</cp:coreProperties>
</file>