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77" r:id="rId2"/>
    <p:sldId id="278" r:id="rId3"/>
    <p:sldId id="284" r:id="rId4"/>
    <p:sldId id="283" r:id="rId5"/>
    <p:sldId id="279" r:id="rId6"/>
    <p:sldId id="272" r:id="rId7"/>
    <p:sldId id="265" r:id="rId8"/>
    <p:sldId id="281" r:id="rId9"/>
    <p:sldId id="280" r:id="rId10"/>
    <p:sldId id="282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F5C9-9B14-48E5-86FB-326EA79DB25D}" type="datetimeFigureOut">
              <a:rPr lang="uk-UA" smtClean="0"/>
              <a:t>03.03.2020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B6311-3895-4179-9308-4FA67DA3B6B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71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Малюнок звідси </a:t>
            </a:r>
            <a:r>
              <a:rPr lang="en-US" dirty="0" smtClean="0"/>
              <a:t>https://e-learning.org.ua/course/info.php?id=97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6311-3895-4179-9308-4FA67DA3B6BC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510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6311-3895-4179-9308-4FA67DA3B6BC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3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Малюнок звідси </a:t>
            </a:r>
            <a:r>
              <a:rPr lang="en-US" dirty="0" smtClean="0"/>
              <a:t>https://centerschoolpa.org/stem-class-rube-goldberg-projects/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B6311-3895-4179-9308-4FA67DA3B6B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18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FA88C-275C-472B-9B7B-B5D6E5174DEB}" type="datetime1">
              <a:rPr lang="uk-UA" smtClean="0"/>
              <a:t>03.03.2020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040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5C35-1041-4E74-B1B0-1484844C0200}" type="datetime1">
              <a:rPr lang="uk-UA" smtClean="0"/>
              <a:t>03.03.2020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587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2D7F-FFD5-4D87-BCD9-D56C49CF4FF8}" type="datetime1">
              <a:rPr lang="uk-UA" smtClean="0"/>
              <a:t>03.03.2020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325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403C-25CE-464B-BE88-71FFED2879B4}" type="datetime1">
              <a:rPr lang="uk-UA" smtClean="0"/>
              <a:t>03.03.2020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71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6B6F-3820-49CA-B792-1BB376EC4311}" type="datetime1">
              <a:rPr lang="uk-UA" smtClean="0"/>
              <a:t>03.03.2020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44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956C-7322-4B17-A1E0-8C628D4D3C35}" type="datetime1">
              <a:rPr lang="uk-UA" smtClean="0"/>
              <a:t>03.03.2020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13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C61F-29E8-46E4-BED1-F5861FD15C8D}" type="datetime1">
              <a:rPr lang="uk-UA" smtClean="0"/>
              <a:t>03.03.2020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177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145A-D864-433E-97A8-605A987B3864}" type="datetime1">
              <a:rPr lang="uk-UA" smtClean="0"/>
              <a:t>03.03.2020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909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C383-81F6-4F13-89E1-B0F15127E3A1}" type="datetime1">
              <a:rPr lang="uk-UA" smtClean="0"/>
              <a:t>03.03.2020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09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3C50-2B11-431C-BE91-53A390697660}" type="datetime1">
              <a:rPr lang="uk-UA" smtClean="0"/>
              <a:t>03.03.2020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409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50F2-9652-4DCB-A56C-3E4E7E3F103F}" type="datetime1">
              <a:rPr lang="uk-UA" smtClean="0"/>
              <a:t>03.03.2020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3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752D-8284-4E97-B9F7-3E05F2786FA4}" type="datetime1">
              <a:rPr lang="uk-UA" smtClean="0"/>
              <a:t>03.03.2020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7A926-D32C-4E30-871E-9178A8996D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82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17173" r="10464" b="16625"/>
          <a:stretch/>
        </p:blipFill>
        <p:spPr bwMode="auto">
          <a:xfrm flipH="1">
            <a:off x="362532" y="3717032"/>
            <a:ext cx="3200400" cy="26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088232"/>
          </a:xfrm>
        </p:spPr>
        <p:txBody>
          <a:bodyPr>
            <a:normAutofit/>
          </a:bodyPr>
          <a:lstStyle/>
          <a:p>
            <a:r>
              <a:rPr lang="uk-UA" sz="3600" b="1" cap="all" dirty="0"/>
              <a:t>STEM-освіта і робототехніка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94928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Презентація курсу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116632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Херсонський державний університет</a:t>
            </a:r>
          </a:p>
          <a:p>
            <a:r>
              <a:rPr lang="uk-UA" dirty="0" smtClean="0"/>
              <a:t>Кафедра </a:t>
            </a:r>
            <a:r>
              <a:rPr lang="uk-UA" dirty="0"/>
              <a:t>інформатики, програмної інженерії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та </a:t>
            </a:r>
            <a:r>
              <a:rPr lang="uk-UA" dirty="0"/>
              <a:t>економічної кібернетики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76464" y="4725144"/>
            <a:ext cx="4572000" cy="176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автори: </a:t>
            </a: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Валько </a:t>
            </a: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Н.В</a:t>
            </a: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  <a:endParaRPr lang="uk-UA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1430338">
              <a:spcBef>
                <a:spcPct val="20000"/>
              </a:spcBef>
              <a:buFont typeface="Arial" pitchFamily="34" charset="0"/>
              <a:buNone/>
            </a:pP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Кушнір Н.О.</a:t>
            </a:r>
            <a:endParaRPr lang="uk-UA" sz="3200" dirty="0">
              <a:solidFill>
                <a:schemeClr val="tx1">
                  <a:tint val="75000"/>
                </a:schemeClr>
              </a:solidFill>
            </a:endParaRPr>
          </a:p>
          <a:p>
            <a:pPr marL="1430338">
              <a:spcBef>
                <a:spcPct val="20000"/>
              </a:spcBef>
              <a:buFont typeface="Arial" pitchFamily="34" charset="0"/>
              <a:buNone/>
            </a:pP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Осипова </a:t>
            </a: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Н.В.</a:t>
            </a:r>
          </a:p>
        </p:txBody>
      </p:sp>
    </p:spTree>
    <p:extLst>
      <p:ext uri="{BB962C8B-B14F-4D97-AF65-F5344CB8AC3E}">
        <p14:creationId xmlns:p14="http://schemas.microsoft.com/office/powerpoint/2010/main" val="16476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17173" r="10464" b="16625"/>
          <a:stretch/>
        </p:blipFill>
        <p:spPr bwMode="auto">
          <a:xfrm flipH="1">
            <a:off x="362532" y="3717032"/>
            <a:ext cx="3200400" cy="26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088232"/>
          </a:xfrm>
        </p:spPr>
        <p:txBody>
          <a:bodyPr>
            <a:normAutofit/>
          </a:bodyPr>
          <a:lstStyle/>
          <a:p>
            <a:r>
              <a:rPr lang="uk-UA" sz="3600" b="1" cap="all" dirty="0"/>
              <a:t>STEM-освіта і робототехніка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694928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Презентація курсу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5536" y="116632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Херсонський державний університет</a:t>
            </a:r>
          </a:p>
          <a:p>
            <a:r>
              <a:rPr lang="uk-UA" dirty="0" smtClean="0"/>
              <a:t>Кафедра </a:t>
            </a:r>
            <a:r>
              <a:rPr lang="uk-UA" dirty="0"/>
              <a:t>інформатики, програмної інженерії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та </a:t>
            </a:r>
            <a:r>
              <a:rPr lang="uk-UA" dirty="0"/>
              <a:t>економічної кібернетики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76464" y="4725144"/>
            <a:ext cx="4572000" cy="1766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автори: </a:t>
            </a: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Валько </a:t>
            </a: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Н.В</a:t>
            </a: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  <a:endParaRPr lang="uk-UA" sz="32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1430338">
              <a:spcBef>
                <a:spcPct val="20000"/>
              </a:spcBef>
              <a:buFont typeface="Arial" pitchFamily="34" charset="0"/>
              <a:buNone/>
            </a:pP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Кушнір Н.О.</a:t>
            </a:r>
            <a:endParaRPr lang="uk-UA" sz="3200" dirty="0">
              <a:solidFill>
                <a:schemeClr val="tx1">
                  <a:tint val="75000"/>
                </a:schemeClr>
              </a:solidFill>
            </a:endParaRPr>
          </a:p>
          <a:p>
            <a:pPr marL="1430338">
              <a:spcBef>
                <a:spcPct val="20000"/>
              </a:spcBef>
              <a:buFont typeface="Arial" pitchFamily="34" charset="0"/>
              <a:buNone/>
            </a:pPr>
            <a:r>
              <a:rPr lang="uk-UA" sz="3200" dirty="0" smtClean="0">
                <a:solidFill>
                  <a:schemeClr val="tx1">
                    <a:tint val="75000"/>
                  </a:schemeClr>
                </a:solidFill>
              </a:rPr>
              <a:t>Осипова </a:t>
            </a:r>
            <a:r>
              <a:rPr lang="uk-UA" sz="3200" dirty="0">
                <a:solidFill>
                  <a:schemeClr val="tx1">
                    <a:tint val="75000"/>
                  </a:schemeClr>
                </a:solidFill>
              </a:rPr>
              <a:t>Н.В.</a:t>
            </a:r>
          </a:p>
        </p:txBody>
      </p:sp>
    </p:spTree>
    <p:extLst>
      <p:ext uri="{BB962C8B-B14F-4D97-AF65-F5344CB8AC3E}">
        <p14:creationId xmlns:p14="http://schemas.microsoft.com/office/powerpoint/2010/main" val="410081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Для кого курс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35280" cy="3240360"/>
          </a:xfrm>
        </p:spPr>
        <p:txBody>
          <a:bodyPr>
            <a:normAutofit/>
          </a:bodyPr>
          <a:lstStyle/>
          <a:p>
            <a:r>
              <a:rPr lang="uk-UA" dirty="0"/>
              <a:t>Курс розраховано на </a:t>
            </a:r>
            <a:r>
              <a:rPr lang="uk-UA" dirty="0" smtClean="0"/>
              <a:t>слухачів - майбутніх вчителів </a:t>
            </a:r>
            <a:r>
              <a:rPr lang="uk-UA" b="1" dirty="0" smtClean="0"/>
              <a:t>будь-яких</a:t>
            </a:r>
            <a:r>
              <a:rPr lang="uk-UA" dirty="0" smtClean="0"/>
              <a:t> дисциплін</a:t>
            </a:r>
            <a:endParaRPr lang="en-US" dirty="0" smtClean="0"/>
          </a:p>
          <a:p>
            <a:r>
              <a:rPr lang="uk-UA" dirty="0" smtClean="0"/>
              <a:t>А також для усіх хто </a:t>
            </a:r>
            <a:r>
              <a:rPr lang="uk-UA" b="1" dirty="0" smtClean="0"/>
              <a:t>хоче створювати роботів</a:t>
            </a:r>
          </a:p>
          <a:p>
            <a:r>
              <a:rPr lang="uk-UA" dirty="0" smtClean="0"/>
              <a:t>Знання з програмування НЕ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язкові</a:t>
            </a:r>
            <a:endParaRPr lang="en-US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ru-RU"/>
          </a:p>
        </p:txBody>
      </p:sp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CD3DF"/>
              </a:clrFrom>
              <a:clrTo>
                <a:srgbClr val="4CD3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89222"/>
            <a:ext cx="5112568" cy="25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9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курсу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328592" cy="4968552"/>
          </a:xfrm>
        </p:spPr>
        <p:txBody>
          <a:bodyPr>
            <a:normAutofit/>
          </a:bodyPr>
          <a:lstStyle/>
          <a:p>
            <a:r>
              <a:rPr lang="uk-UA" dirty="0" smtClean="0"/>
              <a:t>познайомитися з принципами створення робото технічних систем, системами програмування, навчитися створювати </a:t>
            </a:r>
            <a:r>
              <a:rPr lang="uk-UA" dirty="0" err="1" smtClean="0"/>
              <a:t>роботизовані</a:t>
            </a:r>
            <a:r>
              <a:rPr lang="uk-UA" dirty="0" smtClean="0"/>
              <a:t> пристрої на базі освітніх конструкторів, а також програми для керування ними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2895600" cy="365125"/>
          </a:xfrm>
        </p:spPr>
        <p:txBody>
          <a:bodyPr/>
          <a:lstStyle/>
          <a:p>
            <a:r>
              <a:rPr lang="ru-RU" smtClean="0"/>
              <a:t>Валько Н.В., Кушнір Н.О., Осипова Н.В.</a:t>
            </a:r>
            <a:endParaRPr lang="ru-RU"/>
          </a:p>
        </p:txBody>
      </p:sp>
      <p:pic>
        <p:nvPicPr>
          <p:cNvPr id="1028" name="Picture 4" descr="Світлина від STEM-школа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8"/>
          <a:stretch/>
        </p:blipFill>
        <p:spPr bwMode="auto">
          <a:xfrm>
            <a:off x="5796136" y="1930400"/>
            <a:ext cx="3203847" cy="48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9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908720"/>
          </a:xfrm>
        </p:spPr>
        <p:txBody>
          <a:bodyPr>
            <a:normAutofit/>
          </a:bodyPr>
          <a:lstStyle/>
          <a:p>
            <a:r>
              <a:rPr lang="uk-UA" dirty="0"/>
              <a:t>Завдання 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472608"/>
          </a:xfrm>
        </p:spPr>
        <p:txBody>
          <a:bodyPr>
            <a:normAutofit fontScale="70000" lnSpcReduction="20000"/>
          </a:bodyPr>
          <a:lstStyle/>
          <a:p>
            <a:pPr marL="0" indent="354013" algn="just">
              <a:buNone/>
            </a:pPr>
            <a:r>
              <a:rPr lang="uk-UA" dirty="0"/>
              <a:t>Сформувати у слухачів достатні знання, вміння та навички, необхідні  для ефективного використання технологій програмування </a:t>
            </a:r>
            <a:r>
              <a:rPr lang="uk-UA" dirty="0" smtClean="0"/>
              <a:t>і </a:t>
            </a:r>
            <a:r>
              <a:rPr lang="uk-UA" dirty="0" err="1" smtClean="0"/>
              <a:t>робототехнічних</a:t>
            </a:r>
            <a:r>
              <a:rPr lang="uk-UA" dirty="0" smtClean="0"/>
              <a:t> пристроїв у роботі вчителя.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В результаті вивчення курсу слухачі повинні:</a:t>
            </a:r>
          </a:p>
          <a:p>
            <a:pPr marL="0" indent="0">
              <a:buNone/>
            </a:pPr>
            <a:r>
              <a:rPr lang="uk-UA" b="1" dirty="0"/>
              <a:t>знати</a:t>
            </a:r>
            <a:r>
              <a:rPr lang="uk-UA" dirty="0"/>
              <a:t>:</a:t>
            </a:r>
          </a:p>
          <a:p>
            <a:pPr lvl="0"/>
            <a:r>
              <a:rPr lang="uk-UA" dirty="0"/>
              <a:t>основні принципи створення </a:t>
            </a:r>
            <a:r>
              <a:rPr lang="uk-UA" dirty="0" err="1"/>
              <a:t>роботизованих</a:t>
            </a:r>
            <a:r>
              <a:rPr lang="uk-UA" dirty="0"/>
              <a:t> пристроїв;</a:t>
            </a:r>
          </a:p>
          <a:p>
            <a:pPr lvl="0"/>
            <a:r>
              <a:rPr lang="uk-UA" dirty="0" smtClean="0"/>
              <a:t>принципи </a:t>
            </a:r>
            <a:r>
              <a:rPr lang="uk-UA" dirty="0"/>
              <a:t>роботи та взаємодії різних електронних компонентів;</a:t>
            </a:r>
          </a:p>
          <a:p>
            <a:pPr lvl="0"/>
            <a:r>
              <a:rPr lang="uk-UA" dirty="0"/>
              <a:t>структуру та алгоритми для створення </a:t>
            </a:r>
            <a:r>
              <a:rPr lang="uk-UA" dirty="0" err="1"/>
              <a:t>роботизованих</a:t>
            </a:r>
            <a:r>
              <a:rPr lang="uk-UA" dirty="0"/>
              <a:t> </a:t>
            </a:r>
            <a:r>
              <a:rPr lang="uk-UA" dirty="0" smtClean="0"/>
              <a:t>пристроїв.</a:t>
            </a:r>
            <a:endParaRPr lang="uk-UA" dirty="0"/>
          </a:p>
          <a:p>
            <a:pPr marL="0" indent="0">
              <a:buNone/>
            </a:pPr>
            <a:r>
              <a:rPr lang="uk-UA" b="1" dirty="0" smtClean="0"/>
              <a:t>вміти</a:t>
            </a:r>
            <a:r>
              <a:rPr lang="uk-UA" dirty="0"/>
              <a:t>:</a:t>
            </a:r>
          </a:p>
          <a:p>
            <a:pPr lvl="0"/>
            <a:r>
              <a:rPr lang="uk-UA" dirty="0" smtClean="0"/>
              <a:t>працювати з датчиками і </a:t>
            </a:r>
            <a:r>
              <a:rPr lang="uk-UA" dirty="0" err="1" smtClean="0"/>
              <a:t>пристороями</a:t>
            </a:r>
            <a:r>
              <a:rPr lang="uk-UA" dirty="0" smtClean="0"/>
              <a:t> </a:t>
            </a:r>
            <a:r>
              <a:rPr lang="uk-UA" dirty="0" err="1" smtClean="0"/>
              <a:t>робототехнічних</a:t>
            </a:r>
            <a:r>
              <a:rPr lang="uk-UA" dirty="0" smtClean="0"/>
              <a:t> наборів;</a:t>
            </a:r>
          </a:p>
          <a:p>
            <a:pPr lvl="0"/>
            <a:r>
              <a:rPr lang="uk-UA" dirty="0" smtClean="0"/>
              <a:t>створювати </a:t>
            </a:r>
            <a:r>
              <a:rPr lang="uk-UA" dirty="0"/>
              <a:t>та тестувати </a:t>
            </a:r>
            <a:r>
              <a:rPr lang="uk-UA" dirty="0" smtClean="0"/>
              <a:t>базові конструкції освітніх </a:t>
            </a:r>
            <a:r>
              <a:rPr lang="uk-UA" dirty="0" err="1" smtClean="0"/>
              <a:t>робототехнічних</a:t>
            </a:r>
            <a:r>
              <a:rPr lang="uk-UA" dirty="0" smtClean="0"/>
              <a:t> наборів;</a:t>
            </a:r>
            <a:endParaRPr lang="uk-UA" dirty="0"/>
          </a:p>
          <a:p>
            <a:pPr lvl="0"/>
            <a:r>
              <a:rPr lang="uk-UA" dirty="0" smtClean="0"/>
              <a:t>розробляти </a:t>
            </a:r>
            <a:r>
              <a:rPr lang="uk-UA" dirty="0"/>
              <a:t>програмний код </a:t>
            </a:r>
            <a:r>
              <a:rPr lang="uk-UA" dirty="0" smtClean="0"/>
              <a:t>для конструкцій роботів </a:t>
            </a:r>
            <a:r>
              <a:rPr lang="en-US" dirty="0" smtClean="0"/>
              <a:t>EV3, </a:t>
            </a:r>
            <a:r>
              <a:rPr lang="en-US" dirty="0" err="1" smtClean="0"/>
              <a:t>Mbot</a:t>
            </a:r>
            <a:r>
              <a:rPr lang="en-US" dirty="0" smtClean="0"/>
              <a:t>, </a:t>
            </a:r>
            <a:r>
              <a:rPr lang="en-US" dirty="0" err="1" smtClean="0"/>
              <a:t>Arduino</a:t>
            </a:r>
            <a:r>
              <a:rPr lang="uk-UA" dirty="0" smtClean="0"/>
              <a:t>;</a:t>
            </a:r>
            <a:endParaRPr lang="uk-UA" dirty="0"/>
          </a:p>
          <a:p>
            <a:r>
              <a:rPr lang="uk-UA" dirty="0"/>
              <a:t>модифікувати і розширювати можливості </a:t>
            </a:r>
            <a:r>
              <a:rPr lang="uk-UA" dirty="0" err="1"/>
              <a:t>роботизованих</a:t>
            </a:r>
            <a:r>
              <a:rPr lang="uk-UA" dirty="0"/>
              <a:t> пристроїв.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939" y="1556791"/>
            <a:ext cx="1567061" cy="15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9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ьтат пошуку зображень за запитом &quot;STEM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41168"/>
            <a:ext cx="3379623" cy="16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Програма курсу</a:t>
            </a:r>
            <a:r>
              <a:rPr lang="en-US" dirty="0" smtClean="0"/>
              <a:t> (30 </a:t>
            </a:r>
            <a:r>
              <a:rPr lang="uk-UA" dirty="0" err="1" smtClean="0"/>
              <a:t>ак.год</a:t>
            </a:r>
            <a:r>
              <a:rPr lang="uk-UA" dirty="0" smtClean="0"/>
              <a:t>.</a:t>
            </a:r>
            <a:r>
              <a:rPr lang="en-US" dirty="0" smtClean="0"/>
              <a:t>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453955"/>
          </a:xfrm>
        </p:spPr>
        <p:txBody>
          <a:bodyPr>
            <a:normAutofit/>
          </a:bodyPr>
          <a:lstStyle/>
          <a:p>
            <a:r>
              <a:rPr lang="uk-UA" dirty="0" smtClean="0"/>
              <a:t>Огляд </a:t>
            </a:r>
            <a:r>
              <a:rPr lang="uk-UA" dirty="0"/>
              <a:t>навчальних </a:t>
            </a:r>
            <a:r>
              <a:rPr lang="uk-UA" dirty="0" err="1" smtClean="0"/>
              <a:t>робототехнічних</a:t>
            </a:r>
            <a:r>
              <a:rPr lang="uk-UA" dirty="0" smtClean="0"/>
              <a:t> конструкторів</a:t>
            </a:r>
          </a:p>
          <a:p>
            <a:pPr lvl="1"/>
            <a:r>
              <a:rPr lang="en-US" dirty="0"/>
              <a:t>Lego MINDSTORMS EV3</a:t>
            </a:r>
            <a:endParaRPr lang="uk-UA" dirty="0"/>
          </a:p>
          <a:p>
            <a:pPr lvl="1"/>
            <a:r>
              <a:rPr lang="en-US" dirty="0" err="1" smtClean="0"/>
              <a:t>Makeblock</a:t>
            </a:r>
            <a:endParaRPr lang="uk-UA" dirty="0" smtClean="0"/>
          </a:p>
          <a:p>
            <a:pPr lvl="1"/>
            <a:r>
              <a:rPr lang="en-US" dirty="0" err="1" smtClean="0"/>
              <a:t>Arduino</a:t>
            </a:r>
            <a:endParaRPr lang="uk-UA" dirty="0" smtClean="0"/>
          </a:p>
          <a:p>
            <a:r>
              <a:rPr lang="uk-UA" dirty="0" smtClean="0"/>
              <a:t>Створення роботів, керування ними</a:t>
            </a:r>
            <a:endParaRPr lang="uk-UA" dirty="0"/>
          </a:p>
          <a:p>
            <a:r>
              <a:rPr lang="uk-UA" dirty="0" smtClean="0"/>
              <a:t>Майстер-класи і не тільки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0646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Результат пошуку зображень за запитом &quot;робот Dash and dot&quot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1" y="4437112"/>
            <a:ext cx="30772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Огляд навчальних </a:t>
            </a:r>
            <a:br>
              <a:rPr lang="uk-UA" dirty="0" smtClean="0"/>
            </a:br>
            <a:r>
              <a:rPr lang="uk-UA" dirty="0" err="1" smtClean="0"/>
              <a:t>робототехнічних</a:t>
            </a:r>
            <a:r>
              <a:rPr lang="uk-UA" dirty="0" smtClean="0"/>
              <a:t> конструкторів</a:t>
            </a:r>
            <a:endParaRPr lang="uk-UA" dirty="0"/>
          </a:p>
        </p:txBody>
      </p:sp>
      <p:pic>
        <p:nvPicPr>
          <p:cNvPr id="5" name="Picture 4" descr="Результат пошуку зображень за запитом &quot;mbot&quot;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10860" r="11821" b="13418"/>
          <a:stretch/>
        </p:blipFill>
        <p:spPr bwMode="auto">
          <a:xfrm>
            <a:off x="5508104" y="3913485"/>
            <a:ext cx="2572233" cy="26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езультат пошуку зображень за запитом &quot;BrainPad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9" y="1988840"/>
            <a:ext cx="3312368" cy="21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lego wed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87" y="1624395"/>
            <a:ext cx="31432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752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Pictures\Sample Pictures\step_wo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t="13676" r="5289" b="11878"/>
          <a:stretch/>
        </p:blipFill>
        <p:spPr bwMode="auto">
          <a:xfrm>
            <a:off x="179512" y="4022263"/>
            <a:ext cx="3904332" cy="247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Основи робототехніки</a:t>
            </a:r>
            <a:br>
              <a:rPr lang="uk-UA" dirty="0" smtClean="0"/>
            </a:br>
            <a:r>
              <a:rPr lang="uk-UA" dirty="0" smtClean="0"/>
              <a:t>на базі конструктора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1844824"/>
            <a:ext cx="3676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Lego MINDSTORMS EV3</a:t>
            </a:r>
            <a:endParaRPr lang="uk-U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69933" y="2996952"/>
            <a:ext cx="4822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Створення базової моделі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Робота з моторами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Робота з датчиками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43" y="4941168"/>
            <a:ext cx="3718435" cy="115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72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Основи робототехніки</a:t>
            </a:r>
            <a:br>
              <a:rPr lang="uk-UA" dirty="0" smtClean="0"/>
            </a:br>
            <a:r>
              <a:rPr lang="uk-UA" dirty="0" smtClean="0"/>
              <a:t>на базі конструктора</a:t>
            </a:r>
            <a:endParaRPr lang="uk-UA" dirty="0"/>
          </a:p>
        </p:txBody>
      </p:sp>
      <p:pic>
        <p:nvPicPr>
          <p:cNvPr id="10" name="Picture 6" descr="Результат пошуку зображень за запитом &quot;makeblock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60" y="1628800"/>
            <a:ext cx="3538364" cy="88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Результат пошуку зображень за запитом &quot;mbot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8463" r="6636"/>
          <a:stretch/>
        </p:blipFill>
        <p:spPr bwMode="auto">
          <a:xfrm>
            <a:off x="6316707" y="2852936"/>
            <a:ext cx="2504294" cy="26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makeblock.com/wp-content/uploads/2018/08/积木式编程_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54" y="4725145"/>
            <a:ext cx="354157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8518" y="2909262"/>
            <a:ext cx="5579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Базова комплектація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Робота з пристроями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Робота з датчиками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Змагання роботів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39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Основи робототехніки</a:t>
            </a:r>
            <a:br>
              <a:rPr lang="uk-UA" dirty="0" smtClean="0"/>
            </a:br>
            <a:r>
              <a:rPr lang="uk-UA" dirty="0" smtClean="0"/>
              <a:t>на базі конструктора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1748560"/>
            <a:ext cx="1519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Arduino</a:t>
            </a:r>
            <a:endParaRPr lang="uk-UA" sz="3200" dirty="0"/>
          </a:p>
        </p:txBody>
      </p:sp>
      <p:pic>
        <p:nvPicPr>
          <p:cNvPr id="5" name="Picture 8" descr="Результат пошуку зображень за запитом &quot;arduino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401" y="3115933"/>
            <a:ext cx="1952400" cy="143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Результат пошуку зображень за запитом &quot;arduino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31" y="5244371"/>
            <a:ext cx="2331289" cy="13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Результат пошуку зображень за запитом &quot;arduino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4" y="5013176"/>
            <a:ext cx="2355207" cy="15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Результат пошуку зображень за запитом &quot;arduino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8671"/>
            <a:ext cx="1728192" cy="73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54E69"/>
              </a:clrFrom>
              <a:clrTo>
                <a:srgbClr val="254E6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65" y="670719"/>
            <a:ext cx="1315524" cy="88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67944" y="2694399"/>
            <a:ext cx="48225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Основи створення електричних схем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Робота з пристроями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Робота з датчиками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Створення міні проектів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Кушнір Н.О., Валько Н.В., Осипова Н.В.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2448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352</Words>
  <Application>Microsoft Office PowerPoint</Application>
  <PresentationFormat>Экран (4:3)</PresentationFormat>
  <Paragraphs>70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STEM-освіта і робототехніка</vt:lpstr>
      <vt:lpstr>Для кого курс</vt:lpstr>
      <vt:lpstr>Мета курсу</vt:lpstr>
      <vt:lpstr>Завдання курсу</vt:lpstr>
      <vt:lpstr>Програма курсу (30 ак.год.)</vt:lpstr>
      <vt:lpstr>Огляд навчальних  робототехнічних конструкторів</vt:lpstr>
      <vt:lpstr>Основи робототехніки на базі конструктора</vt:lpstr>
      <vt:lpstr>Основи робототехніки на базі конструктора</vt:lpstr>
      <vt:lpstr>Основи робототехніки на базі конструктора</vt:lpstr>
      <vt:lpstr>STEM-освіта і робототехніка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НАУКОВО- ДОСЛІДНОЇ ДІЯЛЬНОСТІ  У КОНТЕКСТІ STEM-ОСВІТИ</dc:title>
  <dc:creator>RePack by Diakov</dc:creator>
  <cp:lastModifiedBy>Re</cp:lastModifiedBy>
  <cp:revision>38</cp:revision>
  <dcterms:created xsi:type="dcterms:W3CDTF">2018-11-21T21:07:20Z</dcterms:created>
  <dcterms:modified xsi:type="dcterms:W3CDTF">2020-03-03T11:17:44Z</dcterms:modified>
</cp:coreProperties>
</file>