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9" r:id="rId1"/>
  </p:sldMasterIdLst>
  <p:sldIdLst>
    <p:sldId id="261" r:id="rId2"/>
    <p:sldId id="256" r:id="rId3"/>
    <p:sldId id="257" r:id="rId4"/>
    <p:sldId id="260" r:id="rId5"/>
    <p:sldId id="258" r:id="rId6"/>
    <p:sldId id="259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70" r:id="rId16"/>
    <p:sldId id="273" r:id="rId17"/>
    <p:sldId id="271" r:id="rId18"/>
    <p:sldId id="272" r:id="rId19"/>
    <p:sldId id="274" r:id="rId20"/>
    <p:sldId id="275" r:id="rId21"/>
    <p:sldId id="280" r:id="rId22"/>
    <p:sldId id="276" r:id="rId23"/>
    <p:sldId id="279" r:id="rId24"/>
    <p:sldId id="277" r:id="rId25"/>
    <p:sldId id="2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60"/>
  </p:normalViewPr>
  <p:slideViewPr>
    <p:cSldViewPr snapToGrid="0">
      <p:cViewPr>
        <p:scale>
          <a:sx n="77" d="100"/>
          <a:sy n="77" d="100"/>
        </p:scale>
        <p:origin x="-23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4F93C-1F79-42EA-A064-5F396BE06DB8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C96E6955-19B3-4A79-AB7E-8C58710902F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782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4F93C-1F79-42EA-A064-5F396BE06DB8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955-19B3-4A79-AB7E-8C58710902F3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652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4F93C-1F79-42EA-A064-5F396BE06DB8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955-19B3-4A79-AB7E-8C58710902F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520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4F93C-1F79-42EA-A064-5F396BE06DB8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955-19B3-4A79-AB7E-8C58710902F3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964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4F93C-1F79-42EA-A064-5F396BE06DB8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955-19B3-4A79-AB7E-8C58710902F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146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4F93C-1F79-42EA-A064-5F396BE06DB8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955-19B3-4A79-AB7E-8C58710902F3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975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4F93C-1F79-42EA-A064-5F396BE06DB8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955-19B3-4A79-AB7E-8C58710902F3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683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4F93C-1F79-42EA-A064-5F396BE06DB8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955-19B3-4A79-AB7E-8C58710902F3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515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4F93C-1F79-42EA-A064-5F396BE06DB8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955-19B3-4A79-AB7E-8C58710902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883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4F93C-1F79-42EA-A064-5F396BE06DB8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955-19B3-4A79-AB7E-8C58710902F3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032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9F4F93C-1F79-42EA-A064-5F396BE06DB8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6955-19B3-4A79-AB7E-8C58710902F3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680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4F93C-1F79-42EA-A064-5F396BE06DB8}" type="datetimeFigureOut">
              <a:rPr lang="ru-RU" smtClean="0"/>
              <a:t>14.06.2020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96E6955-19B3-4A79-AB7E-8C58710902F3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85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4241" y="1520755"/>
            <a:ext cx="8637073" cy="292071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Творчість представників української діаспори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975600" y="4622800"/>
            <a:ext cx="4216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300" dirty="0">
                <a:latin typeface="Bad Script" panose="02000000000000000000" pitchFamily="2" charset="0"/>
              </a:rPr>
              <a:t>Факультет культури та мистецтв</a:t>
            </a:r>
          </a:p>
          <a:p>
            <a:pPr algn="just"/>
            <a:r>
              <a:rPr lang="uk-UA" sz="2300" dirty="0">
                <a:latin typeface="Bad Script" panose="02000000000000000000" pitchFamily="2" charset="0"/>
              </a:rPr>
              <a:t>Спеціалізація : музичне мистецтво</a:t>
            </a:r>
          </a:p>
          <a:p>
            <a:pPr algn="just"/>
            <a:r>
              <a:rPr lang="uk-UA" sz="2300" dirty="0">
                <a:latin typeface="Bad Script" panose="02000000000000000000" pitchFamily="2" charset="0"/>
              </a:rPr>
              <a:t>241 група</a:t>
            </a:r>
          </a:p>
          <a:p>
            <a:pPr algn="just"/>
            <a:r>
              <a:rPr lang="uk-UA" sz="2300" dirty="0">
                <a:latin typeface="Bad Script" panose="02000000000000000000" pitchFamily="2" charset="0"/>
              </a:rPr>
              <a:t>Скороход Ольга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389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8555"/>
            <a:ext cx="11874137" cy="6579628"/>
          </a:xfrm>
        </p:spPr>
        <p:txBody>
          <a:bodyPr>
            <a:noAutofit/>
          </a:bodyPr>
          <a:lstStyle/>
          <a:p>
            <a:r>
              <a:rPr lang="ru-RU" dirty="0"/>
              <a:t>1956–1958 — </a:t>
            </a:r>
            <a:r>
              <a:rPr lang="ru-RU" dirty="0" err="1"/>
              <a:t>удосконалював</a:t>
            </a:r>
            <a:r>
              <a:rPr lang="ru-RU" dirty="0"/>
              <a:t> </a:t>
            </a:r>
            <a:r>
              <a:rPr lang="ru-RU" dirty="0" err="1"/>
              <a:t>майстерність</a:t>
            </a:r>
            <a:r>
              <a:rPr lang="ru-RU" dirty="0"/>
              <a:t> у </a:t>
            </a:r>
            <a:r>
              <a:rPr lang="ru-RU" dirty="0" err="1"/>
              <a:t>Парижі</a:t>
            </a:r>
            <a:r>
              <a:rPr lang="ru-RU" dirty="0"/>
              <a:t>. Там же 16 лютого 1957 </a:t>
            </a:r>
            <a:r>
              <a:rPr lang="ru-RU" dirty="0" err="1"/>
              <a:t>одружився</a:t>
            </a:r>
            <a:r>
              <a:rPr lang="ru-RU" dirty="0"/>
              <a:t> з </a:t>
            </a:r>
            <a:r>
              <a:rPr lang="ru-RU" dirty="0" err="1"/>
              <a:t>Стефанією</a:t>
            </a:r>
            <a:r>
              <a:rPr lang="ru-RU" dirty="0"/>
              <a:t> </a:t>
            </a:r>
            <a:r>
              <a:rPr lang="ru-RU" dirty="0" err="1"/>
              <a:t>Кузан</a:t>
            </a:r>
            <a:r>
              <a:rPr lang="ru-RU" dirty="0"/>
              <a:t> — </a:t>
            </a:r>
            <a:r>
              <a:rPr lang="ru-RU" dirty="0" err="1"/>
              <a:t>донькою</a:t>
            </a:r>
            <a:r>
              <a:rPr lang="ru-RU" dirty="0"/>
              <a:t> </a:t>
            </a:r>
            <a:r>
              <a:rPr lang="ru-RU" dirty="0" err="1"/>
              <a:t>вихідців</a:t>
            </a:r>
            <a:r>
              <a:rPr lang="ru-RU" dirty="0"/>
              <a:t> з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. За два </a:t>
            </a:r>
            <a:r>
              <a:rPr lang="ru-RU" dirty="0" err="1"/>
              <a:t>неповні</a:t>
            </a:r>
            <a:r>
              <a:rPr lang="ru-RU" dirty="0"/>
              <a:t> роки </a:t>
            </a:r>
            <a:r>
              <a:rPr lang="ru-RU" dirty="0" err="1"/>
              <a:t>проживання</a:t>
            </a:r>
            <a:r>
              <a:rPr lang="ru-RU" dirty="0"/>
              <a:t> в </a:t>
            </a:r>
            <a:r>
              <a:rPr lang="ru-RU" dirty="0" err="1"/>
              <a:t>Парижі</a:t>
            </a:r>
            <a:r>
              <a:rPr lang="ru-RU" dirty="0"/>
              <a:t> </a:t>
            </a:r>
            <a:r>
              <a:rPr lang="ru-RU" dirty="0" err="1"/>
              <a:t>Гніздовський</a:t>
            </a:r>
            <a:r>
              <a:rPr lang="ru-RU" dirty="0"/>
              <a:t> </a:t>
            </a:r>
            <a:r>
              <a:rPr lang="ru-RU" dirty="0" err="1"/>
              <a:t>мав</a:t>
            </a:r>
            <a:r>
              <a:rPr lang="ru-RU" dirty="0"/>
              <a:t> три </a:t>
            </a:r>
            <a:r>
              <a:rPr lang="ru-RU" dirty="0" err="1"/>
              <a:t>успішні</a:t>
            </a:r>
            <a:r>
              <a:rPr lang="ru-RU" dirty="0"/>
              <a:t> </a:t>
            </a:r>
            <a:r>
              <a:rPr lang="ru-RU" dirty="0" err="1"/>
              <a:t>виставки</a:t>
            </a:r>
            <a:r>
              <a:rPr lang="ru-RU" dirty="0"/>
              <a:t>. Там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уперше</a:t>
            </a:r>
            <a:r>
              <a:rPr lang="ru-RU" dirty="0"/>
              <a:t> </a:t>
            </a:r>
            <a:r>
              <a:rPr lang="ru-RU" dirty="0" err="1"/>
              <a:t>виставив</a:t>
            </a:r>
            <a:r>
              <a:rPr lang="ru-RU" dirty="0"/>
              <a:t> </a:t>
            </a:r>
            <a:r>
              <a:rPr lang="ru-RU" dirty="0" err="1"/>
              <a:t>олійні</a:t>
            </a:r>
            <a:r>
              <a:rPr lang="ru-RU" dirty="0"/>
              <a:t> </a:t>
            </a:r>
            <a:r>
              <a:rPr lang="ru-RU" dirty="0" err="1"/>
              <a:t>картини</a:t>
            </a:r>
            <a:r>
              <a:rPr lang="ru-RU" dirty="0"/>
              <a:t>, </a:t>
            </a:r>
            <a:r>
              <a:rPr lang="ru-RU" dirty="0" err="1"/>
              <a:t>кераміку</a:t>
            </a:r>
            <a:r>
              <a:rPr lang="ru-RU" dirty="0"/>
              <a:t> і скульптуру </a:t>
            </a:r>
            <a:r>
              <a:rPr lang="ru-RU" dirty="0" err="1"/>
              <a:t>малих</a:t>
            </a:r>
            <a:r>
              <a:rPr lang="ru-RU" dirty="0"/>
              <a:t> форм. </a:t>
            </a:r>
            <a:r>
              <a:rPr lang="ru-RU" dirty="0" err="1"/>
              <a:t>Після</a:t>
            </a:r>
            <a:r>
              <a:rPr lang="ru-RU" dirty="0"/>
              <a:t> 1960 року </a:t>
            </a:r>
            <a:r>
              <a:rPr lang="ru-RU" dirty="0" err="1"/>
              <a:t>художній</a:t>
            </a:r>
            <a:r>
              <a:rPr lang="ru-RU" dirty="0"/>
              <a:t> авторитет </a:t>
            </a:r>
            <a:r>
              <a:rPr lang="ru-RU" dirty="0" err="1"/>
              <a:t>Гніздовського</a:t>
            </a:r>
            <a:r>
              <a:rPr lang="ru-RU" dirty="0"/>
              <a:t> </a:t>
            </a:r>
            <a:r>
              <a:rPr lang="ru-RU" dirty="0" err="1"/>
              <a:t>зріс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здобув</a:t>
            </a:r>
            <a:r>
              <a:rPr lang="ru-RU" dirty="0"/>
              <a:t> </a:t>
            </a:r>
            <a:r>
              <a:rPr lang="ru-RU" dirty="0" err="1"/>
              <a:t>міжнародне</a:t>
            </a:r>
            <a:r>
              <a:rPr lang="ru-RU" dirty="0"/>
              <a:t> </a:t>
            </a:r>
            <a:r>
              <a:rPr lang="ru-RU" dirty="0" err="1"/>
              <a:t>визнання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широко </a:t>
            </a:r>
            <a:r>
              <a:rPr lang="ru-RU" dirty="0" err="1"/>
              <a:t>експонувалися</a:t>
            </a:r>
            <a:r>
              <a:rPr lang="ru-RU" dirty="0"/>
              <a:t> в </a:t>
            </a:r>
            <a:r>
              <a:rPr lang="ru-RU" dirty="0" err="1"/>
              <a:t>країнах</a:t>
            </a:r>
            <a:r>
              <a:rPr lang="ru-RU" dirty="0"/>
              <a:t> Африки та на </a:t>
            </a:r>
            <a:r>
              <a:rPr lang="ru-RU" dirty="0" err="1"/>
              <a:t>Близькому</a:t>
            </a:r>
            <a:r>
              <a:rPr lang="ru-RU" dirty="0"/>
              <a:t> </a:t>
            </a:r>
            <a:r>
              <a:rPr lang="ru-RU" dirty="0" err="1"/>
              <a:t>Сході</a:t>
            </a:r>
            <a:r>
              <a:rPr lang="ru-RU" dirty="0"/>
              <a:t>, у </a:t>
            </a:r>
            <a:r>
              <a:rPr lang="ru-RU" dirty="0" err="1"/>
              <a:t>Великобританії</a:t>
            </a:r>
            <a:r>
              <a:rPr lang="ru-RU" dirty="0"/>
              <a:t>, </a:t>
            </a:r>
            <a:r>
              <a:rPr lang="ru-RU" dirty="0" err="1"/>
              <a:t>Західній</a:t>
            </a:r>
            <a:r>
              <a:rPr lang="ru-RU" dirty="0"/>
              <a:t> </a:t>
            </a:r>
            <a:r>
              <a:rPr lang="ru-RU" dirty="0" err="1"/>
              <a:t>Німеччині</a:t>
            </a:r>
            <a:r>
              <a:rPr lang="ru-RU" dirty="0"/>
              <a:t>, </a:t>
            </a:r>
            <a:r>
              <a:rPr lang="ru-RU" dirty="0" err="1"/>
              <a:t>Чехословаччині</a:t>
            </a:r>
            <a:r>
              <a:rPr lang="ru-RU" dirty="0"/>
              <a:t>, </a:t>
            </a:r>
            <a:r>
              <a:rPr lang="ru-RU" dirty="0" err="1"/>
              <a:t>Японії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гравюри</a:t>
            </a:r>
            <a:r>
              <a:rPr lang="ru-RU" dirty="0"/>
              <a:t> стали темою документального </a:t>
            </a:r>
            <a:r>
              <a:rPr lang="ru-RU" dirty="0" err="1"/>
              <a:t>фільму</a:t>
            </a:r>
            <a:r>
              <a:rPr lang="ru-RU" dirty="0"/>
              <a:t> «</a:t>
            </a:r>
            <a:r>
              <a:rPr lang="ru-RU" dirty="0" err="1"/>
              <a:t>Вівці</a:t>
            </a:r>
            <a:r>
              <a:rPr lang="ru-RU" dirty="0"/>
              <a:t> в </a:t>
            </a:r>
            <a:r>
              <a:rPr lang="ru-RU" dirty="0" err="1"/>
              <a:t>дереві</a:t>
            </a:r>
            <a:r>
              <a:rPr lang="ru-RU" dirty="0"/>
              <a:t>», </a:t>
            </a:r>
            <a:r>
              <a:rPr lang="ru-RU" dirty="0" err="1"/>
              <a:t>який</a:t>
            </a:r>
            <a:r>
              <a:rPr lang="ru-RU" dirty="0"/>
              <a:t> одержав </a:t>
            </a:r>
            <a:r>
              <a:rPr lang="ru-RU" dirty="0" err="1"/>
              <a:t>нагороду</a:t>
            </a:r>
            <a:r>
              <a:rPr lang="ru-RU" dirty="0"/>
              <a:t> на </a:t>
            </a:r>
            <a:r>
              <a:rPr lang="ru-RU" dirty="0" err="1"/>
              <a:t>кінофестивалі</a:t>
            </a:r>
            <a:r>
              <a:rPr lang="ru-RU" dirty="0"/>
              <a:t> в Нью-Йорку. </a:t>
            </a:r>
            <a:r>
              <a:rPr lang="ru-RU" dirty="0" err="1"/>
              <a:t>Пітер</a:t>
            </a:r>
            <a:r>
              <a:rPr lang="ru-RU" dirty="0"/>
              <a:t> </a:t>
            </a:r>
            <a:r>
              <a:rPr lang="ru-RU" dirty="0" err="1"/>
              <a:t>Вік</a:t>
            </a:r>
            <a:r>
              <a:rPr lang="ru-RU" dirty="0"/>
              <a:t>, куратор </a:t>
            </a:r>
            <a:r>
              <a:rPr lang="ru-RU" dirty="0" err="1"/>
              <a:t>відділу</a:t>
            </a:r>
            <a:r>
              <a:rPr lang="ru-RU" dirty="0"/>
              <a:t> </a:t>
            </a:r>
            <a:r>
              <a:rPr lang="ru-RU" dirty="0" err="1"/>
              <a:t>графіки</a:t>
            </a:r>
            <a:r>
              <a:rPr lang="ru-RU" dirty="0"/>
              <a:t> </a:t>
            </a:r>
            <a:r>
              <a:rPr lang="ru-RU" dirty="0" err="1"/>
              <a:t>бібліотеки</a:t>
            </a:r>
            <a:r>
              <a:rPr lang="ru-RU" dirty="0"/>
              <a:t> </a:t>
            </a:r>
            <a:r>
              <a:rPr lang="ru-RU" dirty="0" err="1"/>
              <a:t>Гарвардського</a:t>
            </a:r>
            <a:r>
              <a:rPr lang="ru-RU" dirty="0"/>
              <a:t> </a:t>
            </a:r>
            <a:r>
              <a:rPr lang="ru-RU" dirty="0" err="1"/>
              <a:t>університету</a:t>
            </a:r>
            <a:r>
              <a:rPr lang="ru-RU" dirty="0"/>
              <a:t>, писав: «</a:t>
            </a:r>
            <a:r>
              <a:rPr lang="ru-RU" dirty="0" err="1"/>
              <a:t>Ксилографія</a:t>
            </a:r>
            <a:r>
              <a:rPr lang="ru-RU" dirty="0"/>
              <a:t> Якова </a:t>
            </a:r>
            <a:r>
              <a:rPr lang="ru-RU" dirty="0" err="1"/>
              <a:t>Гніздовського</a:t>
            </a:r>
            <a:r>
              <a:rPr lang="ru-RU" dirty="0"/>
              <a:t> є одним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найбагатших</a:t>
            </a:r>
            <a:r>
              <a:rPr lang="ru-RU" dirty="0"/>
              <a:t> і </a:t>
            </a:r>
            <a:r>
              <a:rPr lang="ru-RU" dirty="0" err="1"/>
              <a:t>найоригінальніших</a:t>
            </a:r>
            <a:r>
              <a:rPr lang="ru-RU" dirty="0"/>
              <a:t> </a:t>
            </a:r>
            <a:r>
              <a:rPr lang="ru-RU" dirty="0" err="1"/>
              <a:t>здійснень</a:t>
            </a:r>
            <a:r>
              <a:rPr lang="ru-RU" dirty="0"/>
              <a:t> в </a:t>
            </a:r>
            <a:r>
              <a:rPr lang="ru-RU" dirty="0" err="1"/>
              <a:t>американськім</a:t>
            </a:r>
            <a:r>
              <a:rPr lang="ru-RU" dirty="0"/>
              <a:t> </a:t>
            </a:r>
            <a:r>
              <a:rPr lang="ru-RU" dirty="0" err="1"/>
              <a:t>графічнім</a:t>
            </a:r>
            <a:r>
              <a:rPr lang="ru-RU" dirty="0"/>
              <a:t> </a:t>
            </a:r>
            <a:r>
              <a:rPr lang="ru-RU" dirty="0" err="1"/>
              <a:t>мистецтві</a:t>
            </a:r>
            <a:r>
              <a:rPr lang="ru-RU" dirty="0"/>
              <a:t> за </a:t>
            </a:r>
            <a:r>
              <a:rPr lang="ru-RU" dirty="0" err="1"/>
              <a:t>останні</a:t>
            </a:r>
            <a:r>
              <a:rPr lang="ru-RU" dirty="0"/>
              <a:t> </a:t>
            </a:r>
            <a:r>
              <a:rPr lang="ru-RU" dirty="0" err="1"/>
              <a:t>тридцять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».</a:t>
            </a:r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977" y="3515935"/>
            <a:ext cx="2643052" cy="353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8549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027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32713" y="767080"/>
            <a:ext cx="5368835" cy="2387600"/>
          </a:xfrm>
        </p:spPr>
        <p:txBody>
          <a:bodyPr>
            <a:noAutofit/>
          </a:bodyPr>
          <a:lstStyle/>
          <a:p>
            <a:r>
              <a:rPr lang="ru-RU" sz="6000" b="1" i="1" cap="none" spc="50" dirty="0" err="1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Рудницький</a:t>
            </a:r>
            <a:r>
              <a:rPr lang="ru-RU" sz="6000" b="1" i="1" cap="none" spc="5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6000" b="1" i="1" cap="none" spc="50" dirty="0" err="1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Антін</a:t>
            </a:r>
            <a:r>
              <a:rPr lang="ru-RU" sz="6000" b="1" i="1" cap="none" spc="5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6000" b="1" i="1" cap="none" spc="50" dirty="0" err="1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Іванович</a:t>
            </a:r>
            <a:endParaRPr lang="ru-RU" sz="6000" b="1" i="1" cap="none" spc="5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928" y="1243864"/>
            <a:ext cx="2469094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5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004766" cy="4062549"/>
          </a:xfrm>
        </p:spPr>
        <p:txBody>
          <a:bodyPr>
            <a:normAutofit lnSpcReduction="10000"/>
          </a:bodyPr>
          <a:lstStyle/>
          <a:p>
            <a:r>
              <a:rPr lang="ru-RU" sz="3200" dirty="0" err="1"/>
              <a:t>Антін</a:t>
            </a:r>
            <a:r>
              <a:rPr lang="ru-RU" sz="3200" dirty="0"/>
              <a:t> </a:t>
            </a:r>
            <a:r>
              <a:rPr lang="ru-RU" sz="3200" dirty="0" err="1"/>
              <a:t>Рудницький</a:t>
            </a:r>
            <a:r>
              <a:rPr lang="ru-RU" sz="3200" dirty="0"/>
              <a:t> (1902–1975) – </a:t>
            </a:r>
            <a:r>
              <a:rPr lang="ru-RU" sz="3200" dirty="0" err="1"/>
              <a:t>відомий</a:t>
            </a:r>
            <a:r>
              <a:rPr lang="ru-RU" sz="3200" dirty="0"/>
              <a:t> </a:t>
            </a:r>
            <a:r>
              <a:rPr lang="ru-RU" sz="3200" dirty="0" err="1"/>
              <a:t>представник</a:t>
            </a:r>
            <a:r>
              <a:rPr lang="ru-RU" sz="3200" dirty="0"/>
              <a:t> </a:t>
            </a:r>
            <a:r>
              <a:rPr lang="ru-RU" sz="3200" dirty="0" err="1"/>
              <a:t>української</a:t>
            </a:r>
            <a:r>
              <a:rPr lang="ru-RU" sz="3200" dirty="0"/>
              <a:t> </a:t>
            </a:r>
            <a:r>
              <a:rPr lang="ru-RU" sz="3200" dirty="0" err="1"/>
              <a:t>музичної</a:t>
            </a:r>
            <a:r>
              <a:rPr lang="ru-RU" sz="3200" dirty="0"/>
              <a:t> </a:t>
            </a:r>
            <a:r>
              <a:rPr lang="ru-RU" sz="3200" dirty="0" err="1"/>
              <a:t>еміграції</a:t>
            </a:r>
            <a:r>
              <a:rPr lang="ru-RU" sz="3200" dirty="0"/>
              <a:t> </a:t>
            </a:r>
            <a:r>
              <a:rPr lang="ru-RU" sz="3200" dirty="0" err="1"/>
              <a:t>середини</a:t>
            </a:r>
            <a:r>
              <a:rPr lang="ru-RU" sz="3200" dirty="0"/>
              <a:t> </a:t>
            </a:r>
            <a:r>
              <a:rPr lang="en-US" sz="3200" dirty="0"/>
              <a:t>XX </a:t>
            </a:r>
            <a:r>
              <a:rPr lang="ru-RU" sz="3200" dirty="0" err="1"/>
              <a:t>століття</a:t>
            </a:r>
            <a:r>
              <a:rPr lang="ru-RU" sz="3200" dirty="0"/>
              <a:t>. </a:t>
            </a:r>
            <a:r>
              <a:rPr lang="ru-RU" sz="3200" dirty="0" err="1"/>
              <a:t>Більш</a:t>
            </a:r>
            <a:r>
              <a:rPr lang="ru-RU" sz="3200" dirty="0"/>
              <a:t> </a:t>
            </a:r>
            <a:r>
              <a:rPr lang="ru-RU" sz="3200" dirty="0" err="1"/>
              <a:t>відомою</a:t>
            </a:r>
            <a:r>
              <a:rPr lang="ru-RU" sz="3200" dirty="0"/>
              <a:t> є </a:t>
            </a:r>
            <a:r>
              <a:rPr lang="ru-RU" sz="3200" dirty="0" err="1"/>
              <a:t>його</a:t>
            </a:r>
            <a:r>
              <a:rPr lang="ru-RU" sz="3200" dirty="0"/>
              <a:t> </a:t>
            </a:r>
            <a:r>
              <a:rPr lang="ru-RU" sz="3200" dirty="0" err="1"/>
              <a:t>композиторська</a:t>
            </a:r>
            <a:r>
              <a:rPr lang="ru-RU" sz="3200" dirty="0"/>
              <a:t> </a:t>
            </a:r>
            <a:r>
              <a:rPr lang="ru-RU" sz="3200" dirty="0" err="1"/>
              <a:t>спадщина</a:t>
            </a:r>
            <a:r>
              <a:rPr lang="ru-RU" sz="3200" dirty="0"/>
              <a:t>, та не </a:t>
            </a:r>
            <a:r>
              <a:rPr lang="ru-RU" sz="3200" dirty="0" err="1"/>
              <a:t>менш</a:t>
            </a:r>
            <a:r>
              <a:rPr lang="ru-RU" sz="3200" dirty="0"/>
              <a:t> </a:t>
            </a:r>
            <a:r>
              <a:rPr lang="ru-RU" sz="3200" dirty="0" err="1"/>
              <a:t>важливими</a:t>
            </a:r>
            <a:r>
              <a:rPr lang="ru-RU" sz="3200" dirty="0"/>
              <a:t> є й </a:t>
            </a:r>
            <a:r>
              <a:rPr lang="ru-RU" sz="3200" dirty="0" err="1"/>
              <a:t>інші</a:t>
            </a:r>
            <a:r>
              <a:rPr lang="ru-RU" sz="3200" dirty="0"/>
              <a:t> </a:t>
            </a:r>
            <a:r>
              <a:rPr lang="ru-RU" sz="3200" dirty="0" err="1"/>
              <a:t>сфери</a:t>
            </a:r>
            <a:r>
              <a:rPr lang="ru-RU" sz="3200" dirty="0"/>
              <a:t> </a:t>
            </a:r>
            <a:r>
              <a:rPr lang="ru-RU" sz="3200" dirty="0" err="1"/>
              <a:t>його</a:t>
            </a:r>
            <a:r>
              <a:rPr lang="ru-RU" sz="3200" dirty="0"/>
              <a:t> </a:t>
            </a:r>
            <a:r>
              <a:rPr lang="ru-RU" sz="3200" dirty="0" err="1"/>
              <a:t>діяльності</a:t>
            </a:r>
            <a:r>
              <a:rPr lang="ru-RU" sz="3200" dirty="0"/>
              <a:t> – </a:t>
            </a:r>
            <a:r>
              <a:rPr lang="ru-RU" sz="3200" dirty="0" err="1"/>
              <a:t>виконавська</a:t>
            </a:r>
            <a:r>
              <a:rPr lang="ru-RU" sz="3200" dirty="0"/>
              <a:t>, </a:t>
            </a:r>
            <a:r>
              <a:rPr lang="ru-RU" sz="3200" dirty="0" err="1"/>
              <a:t>диригентська</a:t>
            </a:r>
            <a:r>
              <a:rPr lang="ru-RU" sz="3200" dirty="0"/>
              <a:t>, </a:t>
            </a:r>
            <a:r>
              <a:rPr lang="ru-RU" sz="3200" dirty="0" err="1"/>
              <a:t>педагогічна</a:t>
            </a:r>
            <a:r>
              <a:rPr lang="ru-RU" sz="3200" dirty="0"/>
              <a:t>, </a:t>
            </a:r>
            <a:r>
              <a:rPr lang="ru-RU" sz="3200" dirty="0" err="1"/>
              <a:t>музикознавча</a:t>
            </a:r>
            <a:r>
              <a:rPr lang="ru-RU" sz="3200" dirty="0"/>
              <a:t> і </a:t>
            </a:r>
            <a:r>
              <a:rPr lang="ru-RU" sz="3200" dirty="0" err="1"/>
              <a:t>публіцистична</a:t>
            </a:r>
            <a:r>
              <a:rPr lang="ru-RU" sz="3200" dirty="0"/>
              <a:t>. </a:t>
            </a:r>
            <a:r>
              <a:rPr lang="ru-RU" sz="3200" dirty="0" err="1"/>
              <a:t>Музику</a:t>
            </a:r>
            <a:r>
              <a:rPr lang="ru-RU" sz="3200" dirty="0"/>
              <a:t> почав </a:t>
            </a:r>
            <a:r>
              <a:rPr lang="ru-RU" sz="3200" dirty="0" err="1"/>
              <a:t>писати</a:t>
            </a:r>
            <a:r>
              <a:rPr lang="ru-RU" sz="3200" dirty="0"/>
              <a:t> </a:t>
            </a:r>
            <a:r>
              <a:rPr lang="ru-RU" sz="3200" dirty="0" err="1"/>
              <a:t>ще</a:t>
            </a:r>
            <a:r>
              <a:rPr lang="ru-RU" sz="3200" dirty="0"/>
              <a:t> в 15-річному </a:t>
            </a:r>
            <a:r>
              <a:rPr lang="ru-RU" sz="3200" dirty="0" err="1"/>
              <a:t>віці</a:t>
            </a:r>
            <a:r>
              <a:rPr lang="ru-RU" sz="3200" dirty="0"/>
              <a:t> і </a:t>
            </a:r>
            <a:r>
              <a:rPr lang="ru-RU" sz="3200" dirty="0" err="1"/>
              <a:t>його</a:t>
            </a:r>
            <a:r>
              <a:rPr lang="ru-RU" sz="3200" dirty="0"/>
              <a:t> </a:t>
            </a:r>
            <a:r>
              <a:rPr lang="ru-RU" sz="3200" dirty="0" err="1"/>
              <a:t>мистецький</a:t>
            </a:r>
            <a:r>
              <a:rPr lang="ru-RU" sz="3200" dirty="0"/>
              <a:t> </a:t>
            </a:r>
            <a:r>
              <a:rPr lang="ru-RU" sz="3200" dirty="0" err="1"/>
              <a:t>світогляд</a:t>
            </a:r>
            <a:r>
              <a:rPr lang="ru-RU" sz="3200" dirty="0"/>
              <a:t> </a:t>
            </a:r>
            <a:r>
              <a:rPr lang="ru-RU" sz="3200" dirty="0" err="1"/>
              <a:t>із</a:t>
            </a:r>
            <a:r>
              <a:rPr lang="ru-RU" sz="3200" dirty="0"/>
              <a:t> </a:t>
            </a:r>
            <a:r>
              <a:rPr lang="ru-RU" sz="3200" dirty="0" err="1"/>
              <a:t>юності</a:t>
            </a:r>
            <a:r>
              <a:rPr lang="ru-RU" sz="3200" dirty="0"/>
              <a:t> </a:t>
            </a:r>
            <a:r>
              <a:rPr lang="ru-RU" sz="3200" dirty="0" err="1"/>
              <a:t>формувався</a:t>
            </a:r>
            <a:r>
              <a:rPr lang="ru-RU" sz="3200" dirty="0"/>
              <a:t> </a:t>
            </a:r>
            <a:r>
              <a:rPr lang="ru-RU" sz="3200" dirty="0" err="1"/>
              <a:t>під</a:t>
            </a:r>
            <a:r>
              <a:rPr lang="ru-RU" sz="3200" dirty="0"/>
              <a:t> </a:t>
            </a:r>
            <a:r>
              <a:rPr lang="ru-RU" sz="3200" dirty="0" err="1"/>
              <a:t>впливом</a:t>
            </a:r>
            <a:r>
              <a:rPr lang="ru-RU" sz="3200" dirty="0"/>
              <a:t> </a:t>
            </a:r>
            <a:r>
              <a:rPr lang="ru-RU" sz="3200" dirty="0" err="1"/>
              <a:t>новаторських</a:t>
            </a:r>
            <a:r>
              <a:rPr lang="ru-RU" sz="3200" dirty="0"/>
              <a:t> </a:t>
            </a:r>
            <a:r>
              <a:rPr lang="ru-RU" sz="3200" dirty="0" err="1"/>
              <a:t>музичних</a:t>
            </a:r>
            <a:r>
              <a:rPr lang="ru-RU" sz="3200" dirty="0"/>
              <a:t> </a:t>
            </a:r>
            <a:r>
              <a:rPr lang="ru-RU" sz="3200" dirty="0" err="1"/>
              <a:t>течій</a:t>
            </a:r>
            <a:r>
              <a:rPr lang="ru-RU" sz="3200" dirty="0"/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994" y="3366296"/>
            <a:ext cx="4310744" cy="34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0807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4167051"/>
          </a:xfrm>
        </p:spPr>
        <p:txBody>
          <a:bodyPr>
            <a:noAutofit/>
          </a:bodyPr>
          <a:lstStyle/>
          <a:p>
            <a:r>
              <a:rPr lang="ru-RU" sz="2800" dirty="0"/>
              <a:t> У </a:t>
            </a:r>
            <a:r>
              <a:rPr lang="ru-RU" sz="2800" dirty="0" err="1"/>
              <a:t>сімнадцять</a:t>
            </a:r>
            <a:r>
              <a:rPr lang="ru-RU" sz="2800" dirty="0"/>
              <a:t> </a:t>
            </a:r>
            <a:r>
              <a:rPr lang="ru-RU" sz="2800" dirty="0" err="1"/>
              <a:t>вже</a:t>
            </a:r>
            <a:r>
              <a:rPr lang="ru-RU" sz="2800" dirty="0"/>
              <a:t> </a:t>
            </a:r>
            <a:r>
              <a:rPr lang="ru-RU" sz="2800" dirty="0" err="1"/>
              <a:t>виступав</a:t>
            </a:r>
            <a:r>
              <a:rPr lang="ru-RU" sz="2800" dirty="0"/>
              <a:t> </a:t>
            </a:r>
            <a:r>
              <a:rPr lang="ru-RU" sz="2800" dirty="0" err="1"/>
              <a:t>із</a:t>
            </a:r>
            <a:r>
              <a:rPr lang="ru-RU" sz="2800" dirty="0"/>
              <a:t> </a:t>
            </a:r>
            <a:r>
              <a:rPr lang="ru-RU" sz="2800" dirty="0" err="1"/>
              <a:t>власними</a:t>
            </a:r>
            <a:r>
              <a:rPr lang="ru-RU" sz="2800" dirty="0"/>
              <a:t> концертами як </a:t>
            </a:r>
            <a:r>
              <a:rPr lang="ru-RU" sz="2800" dirty="0" err="1"/>
              <a:t>піаніст</a:t>
            </a:r>
            <a:r>
              <a:rPr lang="ru-RU" sz="2800" dirty="0"/>
              <a:t>, а за </a:t>
            </a:r>
            <a:r>
              <a:rPr lang="ru-RU" sz="2800" dirty="0" err="1"/>
              <a:t>рік</a:t>
            </a:r>
            <a:r>
              <a:rPr lang="ru-RU" sz="2800" dirty="0"/>
              <a:t> </a:t>
            </a:r>
            <a:r>
              <a:rPr lang="ru-RU" sz="2800" dirty="0" err="1"/>
              <a:t>здобув</a:t>
            </a:r>
            <a:r>
              <a:rPr lang="ru-RU" sz="2800" dirty="0"/>
              <a:t> першу </a:t>
            </a:r>
            <a:r>
              <a:rPr lang="ru-RU" sz="2800" dirty="0" err="1"/>
              <a:t>нагороду</a:t>
            </a:r>
            <a:r>
              <a:rPr lang="ru-RU" sz="2800" dirty="0"/>
              <a:t> на </a:t>
            </a:r>
            <a:r>
              <a:rPr lang="ru-RU" sz="2800" dirty="0" err="1"/>
              <a:t>композиторському</a:t>
            </a:r>
            <a:r>
              <a:rPr lang="ru-RU" sz="2800" dirty="0"/>
              <a:t> </a:t>
            </a:r>
            <a:r>
              <a:rPr lang="ru-RU" sz="2800" dirty="0" err="1"/>
              <a:t>конкурсі</a:t>
            </a:r>
            <a:r>
              <a:rPr lang="ru-RU" sz="2800" dirty="0"/>
              <a:t>. Через </a:t>
            </a:r>
            <a:r>
              <a:rPr lang="ru-RU" sz="2800" dirty="0" err="1"/>
              <a:t>послідовне</a:t>
            </a:r>
            <a:r>
              <a:rPr lang="ru-RU" sz="2800" dirty="0"/>
              <a:t> </a:t>
            </a:r>
            <a:r>
              <a:rPr lang="ru-RU" sz="2800" dirty="0" err="1"/>
              <a:t>намагання</a:t>
            </a:r>
            <a:r>
              <a:rPr lang="ru-RU" sz="2800" dirty="0"/>
              <a:t> </a:t>
            </a:r>
            <a:r>
              <a:rPr lang="ru-RU" sz="2800" dirty="0" err="1"/>
              <a:t>модернізувати</a:t>
            </a:r>
            <a:r>
              <a:rPr lang="ru-RU" sz="2800" dirty="0"/>
              <a:t> </a:t>
            </a:r>
            <a:r>
              <a:rPr lang="ru-RU" sz="2800" dirty="0" err="1"/>
              <a:t>українську</a:t>
            </a:r>
            <a:r>
              <a:rPr lang="ru-RU" sz="2800" dirty="0"/>
              <a:t> </a:t>
            </a:r>
            <a:r>
              <a:rPr lang="ru-RU" sz="2800" dirty="0" err="1"/>
              <a:t>музику</a:t>
            </a:r>
            <a:r>
              <a:rPr lang="ru-RU" sz="2800" dirty="0"/>
              <a:t>, </a:t>
            </a:r>
            <a:r>
              <a:rPr lang="ru-RU" sz="2800" dirty="0" err="1"/>
              <a:t>аби</a:t>
            </a:r>
            <a:r>
              <a:rPr lang="ru-RU" sz="2800" dirty="0"/>
              <a:t> вона </a:t>
            </a:r>
            <a:r>
              <a:rPr lang="ru-RU" sz="2800" dirty="0" err="1"/>
              <a:t>крокувала</a:t>
            </a:r>
            <a:r>
              <a:rPr lang="ru-RU" sz="2800" dirty="0"/>
              <a:t> у ногу </a:t>
            </a:r>
            <a:r>
              <a:rPr lang="ru-RU" sz="2800" dirty="0" err="1"/>
              <a:t>із</a:t>
            </a:r>
            <a:r>
              <a:rPr lang="ru-RU" sz="2800" dirty="0"/>
              <a:t> часом і </a:t>
            </a:r>
            <a:r>
              <a:rPr lang="ru-RU" sz="2800" dirty="0" err="1"/>
              <a:t>відповідала</a:t>
            </a:r>
            <a:r>
              <a:rPr lang="ru-RU" sz="2800" dirty="0"/>
              <a:t> </a:t>
            </a:r>
            <a:r>
              <a:rPr lang="ru-RU" sz="2800" dirty="0" err="1"/>
              <a:t>європейському</a:t>
            </a:r>
            <a:r>
              <a:rPr lang="ru-RU" sz="2800" dirty="0"/>
              <a:t> </a:t>
            </a:r>
            <a:r>
              <a:rPr lang="ru-RU" sz="2800" dirty="0" err="1"/>
              <a:t>рівню</a:t>
            </a:r>
            <a:r>
              <a:rPr lang="ru-RU" sz="2800" dirty="0"/>
              <a:t>, частенько </a:t>
            </a:r>
            <a:r>
              <a:rPr lang="ru-RU" sz="2800" dirty="0" err="1"/>
              <a:t>наражався</a:t>
            </a:r>
            <a:r>
              <a:rPr lang="ru-RU" sz="2800" dirty="0"/>
              <a:t> на </a:t>
            </a:r>
            <a:r>
              <a:rPr lang="ru-RU" sz="2800" dirty="0" err="1"/>
              <a:t>нерозуміння</a:t>
            </a:r>
            <a:r>
              <a:rPr lang="ru-RU" sz="2800" dirty="0"/>
              <a:t> </a:t>
            </a:r>
            <a:r>
              <a:rPr lang="ru-RU" sz="2800" dirty="0" err="1"/>
              <a:t>або</a:t>
            </a:r>
            <a:r>
              <a:rPr lang="ru-RU" sz="2800" dirty="0"/>
              <a:t> й </a:t>
            </a:r>
            <a:r>
              <a:rPr lang="ru-RU" sz="2800" dirty="0" err="1"/>
              <a:t>гостру</a:t>
            </a:r>
            <a:r>
              <a:rPr lang="ru-RU" sz="2800" dirty="0"/>
              <a:t> критику з боку </a:t>
            </a:r>
            <a:r>
              <a:rPr lang="ru-RU" sz="2800" dirty="0" err="1"/>
              <a:t>колег-музикантів</a:t>
            </a:r>
            <a:r>
              <a:rPr lang="ru-RU" sz="2800" dirty="0"/>
              <a:t>. </a:t>
            </a:r>
            <a:r>
              <a:rPr lang="ru-RU" sz="2800" dirty="0" err="1"/>
              <a:t>Щоправда</a:t>
            </a:r>
            <a:r>
              <a:rPr lang="ru-RU" sz="2800" dirty="0"/>
              <a:t>,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ніяк</a:t>
            </a:r>
            <a:r>
              <a:rPr lang="ru-RU" sz="2800" dirty="0"/>
              <a:t> не </a:t>
            </a:r>
            <a:r>
              <a:rPr lang="ru-RU" sz="2800" dirty="0" err="1"/>
              <a:t>зупиняло</a:t>
            </a:r>
            <a:r>
              <a:rPr lang="ru-RU" sz="2800" dirty="0"/>
              <a:t> завзятого новатора – </a:t>
            </a:r>
            <a:r>
              <a:rPr lang="ru-RU" sz="2800" dirty="0" err="1"/>
              <a:t>Антін</a:t>
            </a:r>
            <a:r>
              <a:rPr lang="ru-RU" sz="2800" dirty="0"/>
              <a:t> </a:t>
            </a:r>
            <a:r>
              <a:rPr lang="ru-RU" sz="2800" dirty="0" err="1"/>
              <a:t>Рудницький</a:t>
            </a:r>
            <a:r>
              <a:rPr lang="ru-RU" sz="2800" dirty="0"/>
              <a:t> </a:t>
            </a:r>
            <a:r>
              <a:rPr lang="ru-RU" sz="2800" dirty="0" err="1"/>
              <a:t>впевнено</a:t>
            </a:r>
            <a:r>
              <a:rPr lang="ru-RU" sz="2800" dirty="0"/>
              <a:t> </a:t>
            </a:r>
            <a:r>
              <a:rPr lang="ru-RU" sz="2800" dirty="0" err="1"/>
              <a:t>обстоював</a:t>
            </a:r>
            <a:r>
              <a:rPr lang="ru-RU" sz="2800" dirty="0"/>
              <a:t> </a:t>
            </a:r>
            <a:r>
              <a:rPr lang="ru-RU" sz="2800" dirty="0" err="1"/>
              <a:t>свої</a:t>
            </a:r>
            <a:r>
              <a:rPr lang="ru-RU" sz="2800" dirty="0"/>
              <a:t> </a:t>
            </a:r>
            <a:r>
              <a:rPr lang="ru-RU" sz="2800" dirty="0" err="1"/>
              <a:t>позиції</a:t>
            </a:r>
            <a:r>
              <a:rPr lang="ru-RU" sz="2800" dirty="0"/>
              <a:t> у </a:t>
            </a:r>
            <a:r>
              <a:rPr lang="ru-RU" sz="2800" dirty="0" err="1"/>
              <a:t>пресі</a:t>
            </a:r>
            <a:r>
              <a:rPr lang="ru-RU" sz="2800" dirty="0"/>
              <a:t> і в </a:t>
            </a:r>
            <a:r>
              <a:rPr lang="ru-RU" sz="2800" dirty="0" err="1"/>
              <a:t>приватних</a:t>
            </a:r>
            <a:r>
              <a:rPr lang="ru-RU" sz="2800" dirty="0"/>
              <a:t> </a:t>
            </a:r>
            <a:r>
              <a:rPr lang="ru-RU" sz="2800" dirty="0" err="1"/>
              <a:t>дискусіях</a:t>
            </a:r>
            <a:r>
              <a:rPr lang="ru-RU" sz="28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891" y="3549841"/>
            <a:ext cx="2123804" cy="316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8248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4402183"/>
          </a:xfrm>
        </p:spPr>
        <p:txBody>
          <a:bodyPr>
            <a:normAutofit/>
          </a:bodyPr>
          <a:lstStyle/>
          <a:p>
            <a:r>
              <a:rPr lang="ru-RU" sz="2400" dirty="0"/>
              <a:t>В </a:t>
            </a:r>
            <a:r>
              <a:rPr lang="ru-RU" sz="2400" dirty="0" err="1"/>
              <a:t>Америці</a:t>
            </a:r>
            <a:r>
              <a:rPr lang="ru-RU" sz="2400" dirty="0"/>
              <a:t> </a:t>
            </a:r>
            <a:r>
              <a:rPr lang="ru-RU" sz="2400" dirty="0" err="1"/>
              <a:t>Рудницький</a:t>
            </a:r>
            <a:r>
              <a:rPr lang="ru-RU" sz="2400" dirty="0"/>
              <a:t> </a:t>
            </a:r>
            <a:r>
              <a:rPr lang="ru-RU" sz="2400" dirty="0" err="1"/>
              <a:t>заснував</a:t>
            </a:r>
            <a:r>
              <a:rPr lang="ru-RU" sz="2400" dirty="0"/>
              <a:t> </a:t>
            </a:r>
            <a:r>
              <a:rPr lang="ru-RU" sz="2400" dirty="0" err="1"/>
              <a:t>власну</a:t>
            </a:r>
            <a:r>
              <a:rPr lang="ru-RU" sz="2400" dirty="0"/>
              <a:t> </a:t>
            </a:r>
            <a:r>
              <a:rPr lang="ru-RU" sz="2400" dirty="0" err="1"/>
              <a:t>музичну</a:t>
            </a:r>
            <a:r>
              <a:rPr lang="ru-RU" sz="2400" dirty="0"/>
              <a:t> школу, </a:t>
            </a:r>
            <a:r>
              <a:rPr lang="ru-RU" sz="2400" dirty="0" err="1"/>
              <a:t>працював</a:t>
            </a:r>
            <a:r>
              <a:rPr lang="ru-RU" sz="2400" dirty="0"/>
              <a:t> як </a:t>
            </a:r>
            <a:r>
              <a:rPr lang="ru-RU" sz="2400" dirty="0" err="1"/>
              <a:t>викладач</a:t>
            </a:r>
            <a:r>
              <a:rPr lang="ru-RU" sz="2400" dirty="0"/>
              <a:t> </a:t>
            </a:r>
            <a:r>
              <a:rPr lang="ru-RU" sz="2400" dirty="0" err="1"/>
              <a:t>Музичної</a:t>
            </a:r>
            <a:r>
              <a:rPr lang="ru-RU" sz="2400" dirty="0"/>
              <a:t> </a:t>
            </a:r>
            <a:r>
              <a:rPr lang="ru-RU" sz="2400" dirty="0" err="1"/>
              <a:t>консерваторії</a:t>
            </a:r>
            <a:r>
              <a:rPr lang="ru-RU" sz="2400" dirty="0"/>
              <a:t> у </a:t>
            </a:r>
            <a:r>
              <a:rPr lang="ru-RU" sz="2400" dirty="0" err="1"/>
              <a:t>Філадельфії</a:t>
            </a:r>
            <a:r>
              <a:rPr lang="ru-RU" sz="2400" dirty="0"/>
              <a:t>,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організатором</a:t>
            </a:r>
            <a:r>
              <a:rPr lang="ru-RU" sz="2400" dirty="0"/>
              <a:t> і </a:t>
            </a:r>
            <a:r>
              <a:rPr lang="ru-RU" sz="2400" dirty="0" err="1"/>
              <a:t>керівником</a:t>
            </a:r>
            <a:r>
              <a:rPr lang="ru-RU" sz="2400" dirty="0"/>
              <a:t> хору «</a:t>
            </a:r>
            <a:r>
              <a:rPr lang="ru-RU" sz="2400" dirty="0" err="1"/>
              <a:t>Кобзар</a:t>
            </a:r>
            <a:r>
              <a:rPr lang="ru-RU" sz="2400" dirty="0"/>
              <a:t>», </a:t>
            </a:r>
            <a:r>
              <a:rPr lang="ru-RU" sz="2400" dirty="0" err="1"/>
              <a:t>американського</a:t>
            </a:r>
            <a:r>
              <a:rPr lang="ru-RU" sz="2400" dirty="0"/>
              <a:t> ансамблю «</a:t>
            </a:r>
            <a:r>
              <a:rPr lang="en-US" sz="2400" dirty="0"/>
              <a:t>Cosmopolitan Stars of Opera», </a:t>
            </a:r>
            <a:r>
              <a:rPr lang="ru-RU" sz="2400" dirty="0" err="1"/>
              <a:t>очолював</a:t>
            </a:r>
            <a:r>
              <a:rPr lang="ru-RU" sz="2400" dirty="0"/>
              <a:t> Союз </a:t>
            </a:r>
            <a:r>
              <a:rPr lang="ru-RU" sz="2400" dirty="0" err="1"/>
              <a:t>українських</a:t>
            </a:r>
            <a:r>
              <a:rPr lang="ru-RU" sz="2400" dirty="0"/>
              <a:t> </a:t>
            </a:r>
            <a:r>
              <a:rPr lang="ru-RU" sz="2400" dirty="0" err="1"/>
              <a:t>хорів</a:t>
            </a:r>
            <a:r>
              <a:rPr lang="ru-RU" sz="2400" dirty="0"/>
              <a:t> Америки (СУХА) та </a:t>
            </a:r>
            <a:r>
              <a:rPr lang="ru-RU" sz="2400" dirty="0" err="1"/>
              <a:t>організовував</a:t>
            </a:r>
            <a:r>
              <a:rPr lang="ru-RU" sz="2400" dirty="0"/>
              <a:t> </a:t>
            </a:r>
            <a:r>
              <a:rPr lang="ru-RU" sz="2400" dirty="0" err="1"/>
              <a:t>численні</a:t>
            </a:r>
            <a:r>
              <a:rPr lang="ru-RU" sz="2400" dirty="0"/>
              <a:t> </a:t>
            </a:r>
            <a:r>
              <a:rPr lang="ru-RU" sz="2400" dirty="0" err="1"/>
              <a:t>музичні</a:t>
            </a:r>
            <a:r>
              <a:rPr lang="ru-RU" sz="2400" dirty="0"/>
              <a:t> </a:t>
            </a:r>
            <a:r>
              <a:rPr lang="ru-RU" sz="2400" dirty="0" err="1"/>
              <a:t>імпрези</a:t>
            </a:r>
            <a:r>
              <a:rPr lang="ru-RU" sz="2400" dirty="0"/>
              <a:t>, </a:t>
            </a:r>
            <a:r>
              <a:rPr lang="ru-RU" sz="2400" dirty="0" err="1"/>
              <a:t>виступав</a:t>
            </a:r>
            <a:r>
              <a:rPr lang="ru-RU" sz="2400" dirty="0"/>
              <a:t> як </a:t>
            </a:r>
            <a:r>
              <a:rPr lang="ru-RU" sz="2400" dirty="0" err="1"/>
              <a:t>п’яніст</a:t>
            </a:r>
            <a:r>
              <a:rPr lang="ru-RU" sz="2400" dirty="0"/>
              <a:t>. У 1975 </a:t>
            </a:r>
            <a:r>
              <a:rPr lang="ru-RU" sz="2400" dirty="0" err="1"/>
              <a:t>році</a:t>
            </a:r>
            <a:r>
              <a:rPr lang="ru-RU" sz="2400" dirty="0"/>
              <a:t> </a:t>
            </a:r>
            <a:r>
              <a:rPr lang="ru-RU" sz="2400" dirty="0" err="1"/>
              <a:t>світове</a:t>
            </a:r>
            <a:r>
              <a:rPr lang="ru-RU" sz="2400" dirty="0"/>
              <a:t> </a:t>
            </a:r>
            <a:r>
              <a:rPr lang="ru-RU" sz="2400" dirty="0" err="1"/>
              <a:t>Об’єднання</a:t>
            </a:r>
            <a:r>
              <a:rPr lang="ru-RU" sz="2400" dirty="0"/>
              <a:t> </a:t>
            </a:r>
            <a:r>
              <a:rPr lang="ru-RU" sz="2400" dirty="0" err="1"/>
              <a:t>Українських</a:t>
            </a:r>
            <a:r>
              <a:rPr lang="ru-RU" sz="2400" dirty="0"/>
              <a:t> </a:t>
            </a:r>
            <a:r>
              <a:rPr lang="ru-RU" sz="2400" dirty="0" err="1"/>
              <a:t>Професійних</a:t>
            </a:r>
            <a:r>
              <a:rPr lang="ru-RU" sz="2400" dirty="0"/>
              <a:t> </a:t>
            </a:r>
            <a:r>
              <a:rPr lang="ru-RU" sz="2400" dirty="0" err="1"/>
              <a:t>Музик</a:t>
            </a:r>
            <a:r>
              <a:rPr lang="ru-RU" sz="2400" dirty="0"/>
              <a:t> </a:t>
            </a:r>
            <a:r>
              <a:rPr lang="ru-RU" sz="2400" dirty="0" err="1"/>
              <a:t>обрало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своїм</a:t>
            </a:r>
            <a:r>
              <a:rPr lang="ru-RU" sz="2400" dirty="0"/>
              <a:t> головою,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дійсним</a:t>
            </a:r>
            <a:r>
              <a:rPr lang="ru-RU" sz="2400" dirty="0"/>
              <a:t> членом </a:t>
            </a:r>
            <a:r>
              <a:rPr lang="ru-RU" sz="2400" dirty="0" err="1"/>
              <a:t>Наукового</a:t>
            </a:r>
            <a:r>
              <a:rPr lang="ru-RU" sz="2400" dirty="0"/>
              <a:t> </a:t>
            </a:r>
            <a:r>
              <a:rPr lang="ru-RU" sz="2400" dirty="0" err="1"/>
              <a:t>товариства</a:t>
            </a:r>
            <a:r>
              <a:rPr lang="ru-RU" sz="2400" dirty="0"/>
              <a:t> </a:t>
            </a:r>
            <a:r>
              <a:rPr lang="ru-RU" sz="2400" dirty="0" err="1"/>
              <a:t>ім</a:t>
            </a:r>
            <a:r>
              <a:rPr lang="ru-RU" sz="2400" dirty="0"/>
              <a:t>. </a:t>
            </a:r>
            <a:r>
              <a:rPr lang="ru-RU" sz="2400" dirty="0" err="1"/>
              <a:t>Шевченка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2157069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1978640" cy="4075611"/>
          </a:xfrm>
        </p:spPr>
        <p:txBody>
          <a:bodyPr>
            <a:normAutofit/>
          </a:bodyPr>
          <a:lstStyle/>
          <a:p>
            <a:r>
              <a:rPr lang="ru-RU" sz="2400" dirty="0"/>
              <a:t>Як композитор </a:t>
            </a:r>
            <a:r>
              <a:rPr lang="ru-RU" sz="2400" dirty="0" err="1"/>
              <a:t>Рудницький</a:t>
            </a:r>
            <a:r>
              <a:rPr lang="ru-RU" sz="2400" dirty="0"/>
              <a:t> </a:t>
            </a:r>
            <a:r>
              <a:rPr lang="ru-RU" sz="2400" dirty="0" err="1"/>
              <a:t>працював</a:t>
            </a:r>
            <a:r>
              <a:rPr lang="ru-RU" sz="2400" dirty="0"/>
              <a:t> у </a:t>
            </a:r>
            <a:r>
              <a:rPr lang="ru-RU" sz="2400" dirty="0" err="1"/>
              <a:t>різних</a:t>
            </a:r>
            <a:r>
              <a:rPr lang="ru-RU" sz="2400" dirty="0"/>
              <a:t> жанрах: </a:t>
            </a:r>
            <a:r>
              <a:rPr lang="ru-RU" sz="2400" dirty="0" err="1"/>
              <a:t>йому</a:t>
            </a:r>
            <a:r>
              <a:rPr lang="ru-RU" sz="2400" dirty="0"/>
              <a:t> належать </a:t>
            </a:r>
            <a:r>
              <a:rPr lang="ru-RU" sz="2400" dirty="0" err="1"/>
              <a:t>дві</a:t>
            </a:r>
            <a:r>
              <a:rPr lang="ru-RU" sz="2400" dirty="0"/>
              <a:t> опери («</a:t>
            </a:r>
            <a:r>
              <a:rPr lang="ru-RU" sz="2400" dirty="0" err="1"/>
              <a:t>Довбуш</a:t>
            </a:r>
            <a:r>
              <a:rPr lang="ru-RU" sz="2400" dirty="0"/>
              <a:t>» та «Анна Ярославна»), </a:t>
            </a:r>
            <a:r>
              <a:rPr lang="ru-RU" sz="2400" dirty="0" err="1"/>
              <a:t>кантати</a:t>
            </a:r>
            <a:r>
              <a:rPr lang="ru-RU" sz="2400" dirty="0"/>
              <a:t> «</a:t>
            </a:r>
            <a:r>
              <a:rPr lang="ru-RU" sz="2400" dirty="0" err="1"/>
              <a:t>Посланіє</a:t>
            </a:r>
            <a:r>
              <a:rPr lang="ru-RU" sz="2400" dirty="0"/>
              <a:t>», «</a:t>
            </a:r>
            <a:r>
              <a:rPr lang="ru-RU" sz="2400" dirty="0" err="1"/>
              <a:t>Любіть</a:t>
            </a:r>
            <a:r>
              <a:rPr lang="ru-RU" sz="2400" dirty="0"/>
              <a:t> </a:t>
            </a:r>
            <a:r>
              <a:rPr lang="ru-RU" sz="2400" dirty="0" err="1"/>
              <a:t>Україну</a:t>
            </a:r>
            <a:r>
              <a:rPr lang="ru-RU" sz="2400" dirty="0"/>
              <a:t>», </a:t>
            </a:r>
            <a:r>
              <a:rPr lang="ru-RU" sz="2400" dirty="0" err="1"/>
              <a:t>ораторія</a:t>
            </a:r>
            <a:r>
              <a:rPr lang="ru-RU" sz="2400" dirty="0"/>
              <a:t> «Гайдамаки», 3 </a:t>
            </a:r>
            <a:r>
              <a:rPr lang="ru-RU" sz="2400" dirty="0" err="1"/>
              <a:t>симфонії</a:t>
            </a:r>
            <a:r>
              <a:rPr lang="ru-RU" sz="2400" dirty="0"/>
              <a:t>, балет "</a:t>
            </a:r>
            <a:r>
              <a:rPr lang="ru-RU" sz="2400" dirty="0" err="1"/>
              <a:t>Бурі</a:t>
            </a:r>
            <a:r>
              <a:rPr lang="ru-RU" sz="2400" dirty="0"/>
              <a:t> над Заходом", </a:t>
            </a:r>
            <a:r>
              <a:rPr lang="ru-RU" sz="2400" dirty="0" err="1"/>
              <a:t>камерноінструментальна</a:t>
            </a:r>
            <a:r>
              <a:rPr lang="ru-RU" sz="2400" dirty="0"/>
              <a:t> та </a:t>
            </a:r>
            <a:r>
              <a:rPr lang="ru-RU" sz="2400" dirty="0" err="1"/>
              <a:t>симфонічна</a:t>
            </a:r>
            <a:r>
              <a:rPr lang="ru-RU" sz="2400" dirty="0"/>
              <a:t> </a:t>
            </a:r>
            <a:r>
              <a:rPr lang="ru-RU" sz="2400" dirty="0" err="1"/>
              <a:t>музика</a:t>
            </a:r>
            <a:r>
              <a:rPr lang="ru-RU" sz="2400" dirty="0"/>
              <a:t>, ряд </a:t>
            </a:r>
            <a:r>
              <a:rPr lang="ru-RU" sz="2400" dirty="0" err="1"/>
              <a:t>творів</a:t>
            </a:r>
            <a:r>
              <a:rPr lang="ru-RU" sz="2400" dirty="0"/>
              <a:t> для </a:t>
            </a:r>
            <a:r>
              <a:rPr lang="ru-RU" sz="2400" dirty="0" err="1"/>
              <a:t>фортепіано</a:t>
            </a:r>
            <a:r>
              <a:rPr lang="ru-RU" sz="2400" dirty="0"/>
              <a:t>, </a:t>
            </a:r>
            <a:r>
              <a:rPr lang="ru-RU" sz="2400" dirty="0" err="1"/>
              <a:t>біля</a:t>
            </a:r>
            <a:r>
              <a:rPr lang="ru-RU" sz="2400" dirty="0"/>
              <a:t> 70 </a:t>
            </a:r>
            <a:r>
              <a:rPr lang="ru-RU" sz="2400" dirty="0" err="1"/>
              <a:t>солоспівів</a:t>
            </a:r>
            <a:r>
              <a:rPr lang="ru-RU" sz="2400" dirty="0"/>
              <a:t>, писав </a:t>
            </a:r>
            <a:r>
              <a:rPr lang="ru-RU" sz="2400" dirty="0" err="1"/>
              <a:t>музику</a:t>
            </a:r>
            <a:r>
              <a:rPr lang="ru-RU" sz="2400" dirty="0"/>
              <a:t> до </a:t>
            </a:r>
            <a:r>
              <a:rPr lang="ru-RU" sz="2400" dirty="0" err="1"/>
              <a:t>кінофільмів</a:t>
            </a:r>
            <a:r>
              <a:rPr lang="ru-RU" sz="2400" dirty="0"/>
              <a:t>, </a:t>
            </a:r>
            <a:r>
              <a:rPr lang="ru-RU" sz="2400" dirty="0" err="1"/>
              <a:t>тощо</a:t>
            </a:r>
            <a:r>
              <a:rPr lang="ru-RU" sz="2400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566" y="2037805"/>
            <a:ext cx="3563225" cy="504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1680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027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32713" y="767080"/>
            <a:ext cx="5368835" cy="2387600"/>
          </a:xfrm>
        </p:spPr>
        <p:txBody>
          <a:bodyPr>
            <a:noAutofit/>
          </a:bodyPr>
          <a:lstStyle/>
          <a:p>
            <a:r>
              <a:rPr lang="ru-RU" sz="6000" b="1" i="1" cap="none" spc="5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ОГІЄНКО ІВАН ІВАНОВИЧ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218" y="876163"/>
            <a:ext cx="3162027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65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0628"/>
            <a:ext cx="7352787" cy="6479178"/>
          </a:xfrm>
        </p:spPr>
        <p:txBody>
          <a:bodyPr>
            <a:normAutofit/>
          </a:bodyPr>
          <a:lstStyle/>
          <a:p>
            <a:r>
              <a:rPr lang="ru-RU" sz="2400" dirty="0" err="1"/>
              <a:t>Іван</a:t>
            </a:r>
            <a:r>
              <a:rPr lang="ru-RU" sz="2400" dirty="0"/>
              <a:t> </a:t>
            </a:r>
            <a:r>
              <a:rPr lang="ru-RU" sz="2400" dirty="0" err="1"/>
              <a:t>Огієнко</a:t>
            </a:r>
            <a:r>
              <a:rPr lang="ru-RU" sz="2400" dirty="0"/>
              <a:t> </a:t>
            </a:r>
            <a:r>
              <a:rPr lang="ru-RU" sz="2400" dirty="0" err="1"/>
              <a:t>народився</a:t>
            </a:r>
            <a:r>
              <a:rPr lang="ru-RU" sz="2400" dirty="0"/>
              <a:t> у </a:t>
            </a:r>
            <a:r>
              <a:rPr lang="ru-RU" sz="2400" dirty="0" err="1"/>
              <a:t>містечку</a:t>
            </a:r>
            <a:r>
              <a:rPr lang="ru-RU" sz="2400" dirty="0"/>
              <a:t> </a:t>
            </a:r>
            <a:r>
              <a:rPr lang="ru-RU" sz="2400" dirty="0" err="1"/>
              <a:t>Брусилові</a:t>
            </a:r>
            <a:r>
              <a:rPr lang="ru-RU" sz="2400" dirty="0"/>
              <a:t> на </a:t>
            </a:r>
            <a:r>
              <a:rPr lang="ru-RU" sz="2400" dirty="0" err="1"/>
              <a:t>заході</a:t>
            </a:r>
            <a:r>
              <a:rPr lang="ru-RU" sz="2400" dirty="0"/>
              <a:t> </a:t>
            </a:r>
            <a:r>
              <a:rPr lang="ru-RU" sz="2400" dirty="0" err="1"/>
              <a:t>Київщини</a:t>
            </a:r>
            <a:r>
              <a:rPr lang="ru-RU" sz="2400" dirty="0"/>
              <a:t> 14 </a:t>
            </a:r>
            <a:r>
              <a:rPr lang="ru-RU" sz="2400" dirty="0" err="1"/>
              <a:t>січня</a:t>
            </a:r>
            <a:r>
              <a:rPr lang="ru-RU" sz="2400" dirty="0"/>
              <a:t> 1882 року.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навчався</a:t>
            </a:r>
            <a:r>
              <a:rPr lang="ru-RU" sz="2400" dirty="0"/>
              <a:t> на </a:t>
            </a:r>
            <a:r>
              <a:rPr lang="ru-RU" sz="2400" dirty="0" err="1"/>
              <a:t>історико-філологічному</a:t>
            </a:r>
            <a:r>
              <a:rPr lang="ru-RU" sz="2400" dirty="0"/>
              <a:t> </a:t>
            </a:r>
            <a:r>
              <a:rPr lang="ru-RU" sz="2400" dirty="0" err="1"/>
              <a:t>факультеті</a:t>
            </a:r>
            <a:r>
              <a:rPr lang="ru-RU" sz="2400" dirty="0"/>
              <a:t> </a:t>
            </a:r>
            <a:r>
              <a:rPr lang="ru-RU" sz="2400" dirty="0" err="1"/>
              <a:t>Київського</a:t>
            </a:r>
            <a:r>
              <a:rPr lang="ru-RU" sz="2400" dirty="0"/>
              <a:t> </a:t>
            </a:r>
            <a:r>
              <a:rPr lang="ru-RU" sz="2400" dirty="0" err="1"/>
              <a:t>університету</a:t>
            </a:r>
            <a:r>
              <a:rPr lang="ru-RU" sz="2400" dirty="0"/>
              <a:t> та на </a:t>
            </a:r>
            <a:r>
              <a:rPr lang="ru-RU" sz="2400" dirty="0" err="1"/>
              <a:t>Вищих</a:t>
            </a:r>
            <a:r>
              <a:rPr lang="ru-RU" sz="2400" dirty="0"/>
              <a:t> </a:t>
            </a:r>
            <a:r>
              <a:rPr lang="ru-RU" sz="2400" dirty="0" err="1"/>
              <a:t>педагогічних</a:t>
            </a:r>
            <a:r>
              <a:rPr lang="ru-RU" sz="2400" dirty="0"/>
              <a:t> курсах у </a:t>
            </a:r>
            <a:r>
              <a:rPr lang="ru-RU" sz="2400" dirty="0" err="1"/>
              <a:t>Києві</a:t>
            </a:r>
            <a:r>
              <a:rPr lang="ru-RU" sz="2400" dirty="0"/>
              <a:t>. </a:t>
            </a:r>
            <a:r>
              <a:rPr lang="ru-RU" sz="2400" dirty="0" err="1"/>
              <a:t>Згодом</a:t>
            </a:r>
            <a:r>
              <a:rPr lang="ru-RU" sz="2400" dirty="0"/>
              <a:t> </a:t>
            </a:r>
            <a:r>
              <a:rPr lang="ru-RU" sz="2400" dirty="0" err="1"/>
              <a:t>Огієнко</a:t>
            </a:r>
            <a:r>
              <a:rPr lang="ru-RU" sz="2400" dirty="0"/>
              <a:t> </a:t>
            </a:r>
            <a:r>
              <a:rPr lang="ru-RU" sz="2400" dirty="0" err="1"/>
              <a:t>викладав</a:t>
            </a:r>
            <a:r>
              <a:rPr lang="ru-RU" sz="2400" dirty="0"/>
              <a:t> у </a:t>
            </a:r>
            <a:r>
              <a:rPr lang="ru-RU" sz="2400" dirty="0" err="1"/>
              <a:t>Київському</a:t>
            </a:r>
            <a:r>
              <a:rPr lang="ru-RU" sz="2400" dirty="0"/>
              <a:t> </a:t>
            </a:r>
            <a:r>
              <a:rPr lang="ru-RU" sz="2400" dirty="0" err="1"/>
              <a:t>комерційному</a:t>
            </a:r>
            <a:r>
              <a:rPr lang="ru-RU" sz="2400" dirty="0"/>
              <a:t> </a:t>
            </a:r>
            <a:r>
              <a:rPr lang="ru-RU" sz="2400" dirty="0" err="1"/>
              <a:t>інституті</a:t>
            </a:r>
            <a:r>
              <a:rPr lang="ru-RU" sz="2400" dirty="0"/>
              <a:t> та у </a:t>
            </a:r>
            <a:r>
              <a:rPr lang="ru-RU" sz="2400" dirty="0" err="1"/>
              <a:t>Київському</a:t>
            </a:r>
            <a:r>
              <a:rPr lang="ru-RU" sz="2400" dirty="0"/>
              <a:t> </a:t>
            </a:r>
            <a:r>
              <a:rPr lang="ru-RU" sz="2400" dirty="0" err="1"/>
              <a:t>університеті</a:t>
            </a:r>
            <a:r>
              <a:rPr lang="ru-RU" sz="2400" dirty="0"/>
              <a:t> і там з початком </a:t>
            </a:r>
            <a:r>
              <a:rPr lang="ru-RU" sz="2400" dirty="0" err="1"/>
              <a:t>Української</a:t>
            </a:r>
            <a:r>
              <a:rPr lang="ru-RU" sz="2400" dirty="0"/>
              <a:t> </a:t>
            </a:r>
            <a:r>
              <a:rPr lang="ru-RU" sz="2400" dirty="0" err="1"/>
              <a:t>революції</a:t>
            </a:r>
            <a:r>
              <a:rPr lang="ru-RU" sz="2400" dirty="0"/>
              <a:t> першим став </a:t>
            </a:r>
            <a:r>
              <a:rPr lang="ru-RU" sz="2400" dirty="0" err="1"/>
              <a:t>читати</a:t>
            </a:r>
            <a:r>
              <a:rPr lang="ru-RU" sz="2400" dirty="0"/>
              <a:t> </a:t>
            </a:r>
            <a:r>
              <a:rPr lang="ru-RU" sz="2400" dirty="0" err="1"/>
              <a:t>лекції</a:t>
            </a:r>
            <a:r>
              <a:rPr lang="ru-RU" sz="2400" dirty="0"/>
              <a:t> </a:t>
            </a:r>
            <a:r>
              <a:rPr lang="ru-RU" sz="2400" dirty="0" err="1"/>
              <a:t>українською</a:t>
            </a:r>
            <a:r>
              <a:rPr lang="ru-RU" sz="2400" dirty="0"/>
              <a:t> </a:t>
            </a:r>
            <a:r>
              <a:rPr lang="ru-RU" sz="2400" dirty="0" err="1"/>
              <a:t>мовою</a:t>
            </a:r>
            <a:r>
              <a:rPr lang="ru-RU" sz="2400" dirty="0"/>
              <a:t>. </a:t>
            </a:r>
            <a:r>
              <a:rPr lang="ru-RU" sz="2400" dirty="0" err="1"/>
              <a:t>Тоді</a:t>
            </a:r>
            <a:r>
              <a:rPr lang="ru-RU" sz="2400" dirty="0"/>
              <a:t> ж </a:t>
            </a:r>
            <a:r>
              <a:rPr lang="ru-RU" sz="2400" dirty="0" err="1"/>
              <a:t>він</a:t>
            </a:r>
            <a:r>
              <a:rPr lang="ru-RU" sz="2400" dirty="0"/>
              <a:t> почав </a:t>
            </a:r>
            <a:r>
              <a:rPr lang="ru-RU" sz="2400" dirty="0" err="1"/>
              <a:t>перекладати</a:t>
            </a:r>
            <a:r>
              <a:rPr lang="ru-RU" sz="2400" dirty="0"/>
              <a:t> </a:t>
            </a:r>
            <a:r>
              <a:rPr lang="ru-RU" sz="2400" dirty="0" err="1"/>
              <a:t>українською</a:t>
            </a:r>
            <a:r>
              <a:rPr lang="ru-RU" sz="2400" dirty="0"/>
              <a:t> </a:t>
            </a:r>
            <a:r>
              <a:rPr lang="ru-RU" sz="2400" dirty="0" err="1"/>
              <a:t>мовою</a:t>
            </a:r>
            <a:r>
              <a:rPr lang="ru-RU" sz="2400" dirty="0"/>
              <a:t> </a:t>
            </a:r>
            <a:r>
              <a:rPr lang="ru-RU" sz="2400" dirty="0" err="1"/>
              <a:t>Святе</a:t>
            </a:r>
            <a:r>
              <a:rPr lang="ru-RU" sz="2400" dirty="0"/>
              <a:t> Письмо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 err="1"/>
              <a:t>Огієнко</a:t>
            </a:r>
            <a:r>
              <a:rPr lang="ru-RU" sz="2400" dirty="0"/>
              <a:t> належав до </a:t>
            </a:r>
            <a:r>
              <a:rPr lang="ru-RU" sz="2400" dirty="0" err="1"/>
              <a:t>Української</a:t>
            </a:r>
            <a:r>
              <a:rPr lang="ru-RU" sz="2400" dirty="0"/>
              <a:t> </a:t>
            </a:r>
            <a:r>
              <a:rPr lang="ru-RU" sz="2400" dirty="0" err="1"/>
              <a:t>партії</a:t>
            </a:r>
            <a:r>
              <a:rPr lang="ru-RU" sz="2400" dirty="0"/>
              <a:t> </a:t>
            </a:r>
            <a:r>
              <a:rPr lang="ru-RU" sz="2400" dirty="0" err="1"/>
              <a:t>соціалістів-федералістів</a:t>
            </a:r>
            <a:r>
              <a:rPr lang="ru-RU" sz="2400" dirty="0"/>
              <a:t> і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міністром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 </a:t>
            </a:r>
            <a:r>
              <a:rPr lang="ru-RU" sz="2400" dirty="0" smtClean="0"/>
              <a:t>та </a:t>
            </a:r>
            <a:r>
              <a:rPr lang="ru-RU" sz="2400" dirty="0" err="1"/>
              <a:t>міністром</a:t>
            </a:r>
            <a:r>
              <a:rPr lang="ru-RU" sz="2400" dirty="0"/>
              <a:t> </a:t>
            </a:r>
            <a:r>
              <a:rPr lang="ru-RU" sz="2400" dirty="0" err="1"/>
              <a:t>віросповідань</a:t>
            </a:r>
            <a:r>
              <a:rPr lang="ru-RU" sz="2400" dirty="0"/>
              <a:t> у </a:t>
            </a:r>
            <a:r>
              <a:rPr lang="ru-RU" sz="2400" dirty="0" err="1"/>
              <a:t>кількох</a:t>
            </a:r>
            <a:r>
              <a:rPr lang="ru-RU" sz="2400" dirty="0"/>
              <a:t> урядах </a:t>
            </a:r>
            <a:r>
              <a:rPr lang="ru-RU" sz="2400" dirty="0" err="1"/>
              <a:t>Української</a:t>
            </a:r>
            <a:r>
              <a:rPr lang="ru-RU" sz="2400" dirty="0"/>
              <a:t> </a:t>
            </a:r>
            <a:r>
              <a:rPr lang="ru-RU" sz="2400" dirty="0" err="1"/>
              <a:t>народної</a:t>
            </a:r>
            <a:r>
              <a:rPr lang="ru-RU" sz="2400" dirty="0"/>
              <a:t> </a:t>
            </a:r>
            <a:r>
              <a:rPr lang="ru-RU" sz="2400" dirty="0" err="1"/>
              <a:t>республіки</a:t>
            </a:r>
            <a:r>
              <a:rPr lang="ru-RU" sz="24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134" y="301533"/>
            <a:ext cx="4300225" cy="57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6869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608" y="121617"/>
            <a:ext cx="7391976" cy="5926485"/>
          </a:xfrm>
        </p:spPr>
        <p:txBody>
          <a:bodyPr>
            <a:normAutofit/>
          </a:bodyPr>
          <a:lstStyle/>
          <a:p>
            <a:r>
              <a:rPr lang="ru-RU" sz="2800" dirty="0"/>
              <a:t>1940 року </a:t>
            </a:r>
            <a:r>
              <a:rPr lang="ru-RU" sz="2800" dirty="0" err="1"/>
              <a:t>Іван</a:t>
            </a:r>
            <a:r>
              <a:rPr lang="ru-RU" sz="2800" dirty="0"/>
              <a:t> </a:t>
            </a:r>
            <a:r>
              <a:rPr lang="ru-RU" sz="2800" dirty="0" err="1"/>
              <a:t>Огієнко</a:t>
            </a:r>
            <a:r>
              <a:rPr lang="ru-RU" sz="2800" dirty="0"/>
              <a:t> </a:t>
            </a:r>
            <a:r>
              <a:rPr lang="ru-RU" sz="2800" dirty="0" err="1"/>
              <a:t>прийняв</a:t>
            </a:r>
            <a:r>
              <a:rPr lang="ru-RU" sz="2800" dirty="0"/>
              <a:t> </a:t>
            </a:r>
            <a:r>
              <a:rPr lang="ru-RU" sz="2800" dirty="0" err="1"/>
              <a:t>чернечий</a:t>
            </a:r>
            <a:r>
              <a:rPr lang="ru-RU" sz="2800" dirty="0"/>
              <a:t> постриг </a:t>
            </a:r>
            <a:r>
              <a:rPr lang="ru-RU" sz="2800" dirty="0" err="1"/>
              <a:t>під</a:t>
            </a:r>
            <a:r>
              <a:rPr lang="ru-RU" sz="2800" dirty="0"/>
              <a:t> </a:t>
            </a:r>
            <a:r>
              <a:rPr lang="ru-RU" sz="2800" dirty="0" err="1"/>
              <a:t>іменем</a:t>
            </a:r>
            <a:r>
              <a:rPr lang="ru-RU" sz="2800" dirty="0"/>
              <a:t> </a:t>
            </a:r>
            <a:r>
              <a:rPr lang="ru-RU" sz="2800" dirty="0" err="1"/>
              <a:t>Іларіона</a:t>
            </a:r>
            <a:r>
              <a:rPr lang="ru-RU" sz="2800" dirty="0"/>
              <a:t>. У </a:t>
            </a:r>
            <a:r>
              <a:rPr lang="ru-RU" sz="2800" dirty="0" err="1"/>
              <a:t>жовтні</a:t>
            </a:r>
            <a:r>
              <a:rPr lang="ru-RU" sz="2800" dirty="0"/>
              <a:t> того ж року </a:t>
            </a:r>
            <a:r>
              <a:rPr lang="ru-RU" sz="2800" dirty="0" err="1"/>
              <a:t>він</a:t>
            </a:r>
            <a:r>
              <a:rPr lang="ru-RU" sz="2800" dirty="0"/>
              <a:t> </a:t>
            </a:r>
            <a:r>
              <a:rPr lang="ru-RU" sz="2800" dirty="0" err="1"/>
              <a:t>був</a:t>
            </a:r>
            <a:r>
              <a:rPr lang="ru-RU" sz="2800" dirty="0"/>
              <a:t> </a:t>
            </a:r>
            <a:r>
              <a:rPr lang="ru-RU" sz="2800" dirty="0" err="1"/>
              <a:t>висвячений</a:t>
            </a:r>
            <a:r>
              <a:rPr lang="ru-RU" sz="2800" dirty="0"/>
              <a:t> на </a:t>
            </a:r>
            <a:r>
              <a:rPr lang="ru-RU" sz="2800" dirty="0" err="1"/>
              <a:t>архієпископа</a:t>
            </a:r>
            <a:r>
              <a:rPr lang="ru-RU" sz="2800" dirty="0"/>
              <a:t> </a:t>
            </a:r>
            <a:r>
              <a:rPr lang="ru-RU" sz="2800" dirty="0" err="1"/>
              <a:t>Холмського</a:t>
            </a:r>
            <a:r>
              <a:rPr lang="ru-RU" sz="2800" dirty="0"/>
              <a:t> та </a:t>
            </a:r>
            <a:r>
              <a:rPr lang="ru-RU" sz="2800" dirty="0" err="1"/>
              <a:t>Підляського</a:t>
            </a:r>
            <a:r>
              <a:rPr lang="ru-RU" sz="2800" dirty="0"/>
              <a:t> </a:t>
            </a:r>
            <a:r>
              <a:rPr lang="ru-RU" sz="2800" dirty="0" err="1"/>
              <a:t>Української</a:t>
            </a:r>
            <a:r>
              <a:rPr lang="ru-RU" sz="2800" dirty="0"/>
              <a:t> </a:t>
            </a:r>
            <a:r>
              <a:rPr lang="ru-RU" sz="2800" dirty="0" err="1"/>
              <a:t>автокефальної</a:t>
            </a:r>
            <a:r>
              <a:rPr lang="ru-RU" sz="2800" dirty="0"/>
              <a:t> </a:t>
            </a:r>
            <a:r>
              <a:rPr lang="ru-RU" sz="2800" dirty="0" err="1"/>
              <a:t>православної</a:t>
            </a:r>
            <a:r>
              <a:rPr lang="ru-RU" sz="2800" dirty="0"/>
              <a:t> церкви. А через 3 роки </a:t>
            </a:r>
            <a:r>
              <a:rPr lang="ru-RU" sz="2800" dirty="0" err="1"/>
              <a:t>Іларіон</a:t>
            </a:r>
            <a:r>
              <a:rPr lang="ru-RU" sz="2800" dirty="0"/>
              <a:t> </a:t>
            </a:r>
            <a:r>
              <a:rPr lang="ru-RU" sz="2800" dirty="0" err="1"/>
              <a:t>був</a:t>
            </a:r>
            <a:r>
              <a:rPr lang="ru-RU" sz="2800" dirty="0"/>
              <a:t> </a:t>
            </a:r>
            <a:r>
              <a:rPr lang="ru-RU" sz="2800" dirty="0" err="1"/>
              <a:t>обраний</a:t>
            </a:r>
            <a:r>
              <a:rPr lang="ru-RU" sz="2800" dirty="0"/>
              <a:t> митрополитом </a:t>
            </a:r>
            <a:r>
              <a:rPr lang="ru-RU" sz="2800" dirty="0" err="1" smtClean="0"/>
              <a:t>Холмсько-Підляським.Влітку</a:t>
            </a:r>
            <a:r>
              <a:rPr lang="ru-RU" sz="2800" dirty="0" smtClean="0"/>
              <a:t> </a:t>
            </a:r>
            <a:r>
              <a:rPr lang="ru-RU" sz="2800" dirty="0"/>
              <a:t>1944 року митрополит </a:t>
            </a:r>
            <a:r>
              <a:rPr lang="ru-RU" sz="2800" dirty="0" err="1"/>
              <a:t>Іларіон</a:t>
            </a:r>
            <a:r>
              <a:rPr lang="ru-RU" sz="2800" dirty="0"/>
              <a:t> </a:t>
            </a:r>
            <a:r>
              <a:rPr lang="ru-RU" sz="2800" dirty="0" err="1"/>
              <a:t>виїхав</a:t>
            </a:r>
            <a:r>
              <a:rPr lang="ru-RU" sz="2800" dirty="0"/>
              <a:t> до </a:t>
            </a:r>
            <a:r>
              <a:rPr lang="ru-RU" sz="2800" dirty="0" err="1"/>
              <a:t>міста</a:t>
            </a:r>
            <a:r>
              <a:rPr lang="ru-RU" sz="2800" dirty="0"/>
              <a:t> </a:t>
            </a:r>
            <a:r>
              <a:rPr lang="ru-RU" sz="2800" dirty="0" err="1"/>
              <a:t>Лозанни</a:t>
            </a:r>
            <a:r>
              <a:rPr lang="ru-RU" sz="2800" dirty="0"/>
              <a:t> у </a:t>
            </a:r>
            <a:r>
              <a:rPr lang="ru-RU" sz="2800" dirty="0" err="1"/>
              <a:t>Швейцарії</a:t>
            </a:r>
            <a:r>
              <a:rPr lang="ru-RU" sz="2800" dirty="0"/>
              <a:t>, а через 3 роки </a:t>
            </a:r>
            <a:r>
              <a:rPr lang="ru-RU" sz="2800" dirty="0" err="1"/>
              <a:t>переїхав</a:t>
            </a:r>
            <a:r>
              <a:rPr lang="ru-RU" sz="2800" dirty="0"/>
              <a:t> до </a:t>
            </a:r>
            <a:r>
              <a:rPr lang="ru-RU" sz="2800" dirty="0" err="1"/>
              <a:t>Канади</a:t>
            </a:r>
            <a:r>
              <a:rPr lang="ru-RU" sz="2800" dirty="0"/>
              <a:t> і </a:t>
            </a:r>
            <a:r>
              <a:rPr lang="ru-RU" sz="2800" dirty="0" err="1"/>
              <a:t>оселився</a:t>
            </a:r>
            <a:r>
              <a:rPr lang="ru-RU" sz="2800" dirty="0"/>
              <a:t> у </a:t>
            </a:r>
            <a:r>
              <a:rPr lang="ru-RU" sz="2800" dirty="0" err="1"/>
              <a:t>Вінніпезі</a:t>
            </a:r>
            <a:r>
              <a:rPr lang="ru-RU" sz="28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0" y="569867"/>
            <a:ext cx="4286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2795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608" y="213057"/>
            <a:ext cx="11794158" cy="4646326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Він</a:t>
            </a:r>
            <a:r>
              <a:rPr lang="ru-RU" sz="2400" dirty="0" smtClean="0"/>
              <a:t> </a:t>
            </a:r>
            <a:r>
              <a:rPr lang="ru-RU" sz="2400" dirty="0" err="1" smtClean="0"/>
              <a:t>заснував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err="1"/>
              <a:t>очолив</a:t>
            </a:r>
            <a:r>
              <a:rPr lang="ru-RU" sz="2400" dirty="0"/>
              <a:t> </a:t>
            </a:r>
            <a:r>
              <a:rPr lang="ru-RU" sz="2400" dirty="0" err="1"/>
              <a:t>Науково-богословське</a:t>
            </a:r>
            <a:r>
              <a:rPr lang="ru-RU" sz="2400" dirty="0"/>
              <a:t> </a:t>
            </a:r>
            <a:r>
              <a:rPr lang="ru-RU" sz="2400" dirty="0" err="1"/>
              <a:t>товариство</a:t>
            </a:r>
            <a:r>
              <a:rPr lang="ru-RU" sz="2400" dirty="0"/>
              <a:t>, </a:t>
            </a:r>
            <a:r>
              <a:rPr lang="ru-RU" sz="2400" dirty="0" err="1"/>
              <a:t>реорганізував</a:t>
            </a:r>
            <a:r>
              <a:rPr lang="ru-RU" sz="2400" dirty="0"/>
              <a:t> </a:t>
            </a:r>
            <a:r>
              <a:rPr lang="ru-RU" sz="2400" dirty="0" err="1"/>
              <a:t>богословський</a:t>
            </a:r>
            <a:r>
              <a:rPr lang="ru-RU" sz="2400" dirty="0"/>
              <a:t> факультет </a:t>
            </a:r>
            <a:r>
              <a:rPr lang="ru-RU" sz="2400" dirty="0" err="1"/>
              <a:t>Манітобського</a:t>
            </a:r>
            <a:r>
              <a:rPr lang="ru-RU" sz="2400" dirty="0"/>
              <a:t> </a:t>
            </a:r>
            <a:r>
              <a:rPr lang="ru-RU" sz="2400" dirty="0" err="1"/>
              <a:t>університету</a:t>
            </a:r>
            <a:r>
              <a:rPr lang="ru-RU" sz="2400" dirty="0"/>
              <a:t> в </a:t>
            </a:r>
            <a:r>
              <a:rPr lang="ru-RU" sz="2400" dirty="0" err="1"/>
              <a:t>Колегію</a:t>
            </a:r>
            <a:r>
              <a:rPr lang="ru-RU" sz="2400" dirty="0"/>
              <a:t> святого апостола </a:t>
            </a:r>
            <a:r>
              <a:rPr lang="ru-RU" sz="2400" dirty="0" err="1"/>
              <a:t>Андрія</a:t>
            </a:r>
            <a:r>
              <a:rPr lang="ru-RU" sz="2400" dirty="0"/>
              <a:t>, </a:t>
            </a:r>
            <a:r>
              <a:rPr lang="ru-RU" sz="2400" dirty="0" err="1"/>
              <a:t>ініціював</a:t>
            </a:r>
            <a:r>
              <a:rPr lang="ru-RU" sz="2400" dirty="0"/>
              <a:t> </a:t>
            </a:r>
            <a:r>
              <a:rPr lang="ru-RU" sz="2400" dirty="0" err="1"/>
              <a:t>об’єднання</a:t>
            </a:r>
            <a:r>
              <a:rPr lang="ru-RU" sz="2400" dirty="0"/>
              <a:t> </a:t>
            </a:r>
            <a:r>
              <a:rPr lang="ru-RU" sz="2400" dirty="0" err="1"/>
              <a:t>трьох</a:t>
            </a:r>
            <a:r>
              <a:rPr lang="ru-RU" sz="2400" dirty="0"/>
              <a:t> </a:t>
            </a:r>
            <a:r>
              <a:rPr lang="ru-RU" sz="2400" dirty="0" err="1"/>
              <a:t>українських</a:t>
            </a:r>
            <a:r>
              <a:rPr lang="ru-RU" sz="2400" dirty="0"/>
              <a:t> </a:t>
            </a:r>
            <a:r>
              <a:rPr lang="ru-RU" sz="2400" dirty="0" err="1"/>
              <a:t>автокефальних</a:t>
            </a:r>
            <a:r>
              <a:rPr lang="ru-RU" sz="2400" dirty="0"/>
              <a:t> </a:t>
            </a:r>
            <a:r>
              <a:rPr lang="ru-RU" sz="2400" dirty="0" err="1"/>
              <a:t>церков</a:t>
            </a:r>
            <a:r>
              <a:rPr lang="ru-RU" sz="2400" dirty="0"/>
              <a:t> за </a:t>
            </a:r>
            <a:r>
              <a:rPr lang="ru-RU" sz="2400" dirty="0" err="1" smtClean="0"/>
              <a:t>кордоном.Іларіон</a:t>
            </a:r>
            <a:r>
              <a:rPr lang="ru-RU" sz="2400" dirty="0" smtClean="0"/>
              <a:t> </a:t>
            </a:r>
            <a:r>
              <a:rPr lang="ru-RU" sz="2400" dirty="0"/>
              <a:t>написав </a:t>
            </a:r>
            <a:r>
              <a:rPr lang="ru-RU" sz="2400" dirty="0" err="1"/>
              <a:t>загалом</a:t>
            </a:r>
            <a:r>
              <a:rPr lang="ru-RU" sz="2400" dirty="0"/>
              <a:t> </a:t>
            </a:r>
            <a:r>
              <a:rPr lang="ru-RU" sz="2400" dirty="0" err="1"/>
              <a:t>близько</a:t>
            </a:r>
            <a:r>
              <a:rPr lang="ru-RU" sz="2400" dirty="0"/>
              <a:t> </a:t>
            </a:r>
            <a:r>
              <a:rPr lang="ru-RU" sz="2400" dirty="0" err="1"/>
              <a:t>двадцяти</a:t>
            </a:r>
            <a:r>
              <a:rPr lang="ru-RU" sz="2400" dirty="0"/>
              <a:t> </a:t>
            </a:r>
            <a:r>
              <a:rPr lang="ru-RU" sz="2400" dirty="0" err="1"/>
              <a:t>монографій</a:t>
            </a:r>
            <a:r>
              <a:rPr lang="ru-RU" sz="2400" dirty="0"/>
              <a:t> з проблем </a:t>
            </a:r>
            <a:r>
              <a:rPr lang="ru-RU" sz="2400" dirty="0" err="1"/>
              <a:t>мовознавства</a:t>
            </a:r>
            <a:r>
              <a:rPr lang="ru-RU" sz="2400" dirty="0"/>
              <a:t>, </a:t>
            </a:r>
            <a:r>
              <a:rPr lang="ru-RU" sz="2400" dirty="0" err="1"/>
              <a:t>історії</a:t>
            </a:r>
            <a:r>
              <a:rPr lang="ru-RU" sz="2400" dirty="0"/>
              <a:t> </a:t>
            </a:r>
            <a:r>
              <a:rPr lang="ru-RU" sz="2400" dirty="0" err="1"/>
              <a:t>культури</a:t>
            </a:r>
            <a:r>
              <a:rPr lang="ru-RU" sz="2400" dirty="0"/>
              <a:t> та церкви, а 1962 року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видав</a:t>
            </a:r>
            <a:r>
              <a:rPr lang="ru-RU" sz="2400" dirty="0"/>
              <a:t> </a:t>
            </a:r>
            <a:r>
              <a:rPr lang="ru-RU" sz="2400" dirty="0" err="1"/>
              <a:t>свій</a:t>
            </a:r>
            <a:r>
              <a:rPr lang="ru-RU" sz="2400" dirty="0"/>
              <a:t> переклад </a:t>
            </a:r>
            <a:r>
              <a:rPr lang="ru-RU" sz="2400" dirty="0" err="1"/>
              <a:t>Біблії</a:t>
            </a:r>
            <a:r>
              <a:rPr lang="ru-RU" sz="2400" dirty="0"/>
              <a:t> </a:t>
            </a:r>
            <a:r>
              <a:rPr lang="ru-RU" sz="2400" dirty="0" err="1"/>
              <a:t>українською</a:t>
            </a:r>
            <a:r>
              <a:rPr lang="ru-RU" sz="2400" dirty="0"/>
              <a:t> </a:t>
            </a:r>
            <a:r>
              <a:rPr lang="ru-RU" sz="2400" dirty="0" err="1"/>
              <a:t>мовою</a:t>
            </a:r>
            <a:r>
              <a:rPr lang="ru-RU" sz="2400" dirty="0"/>
              <a:t>.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редагував</a:t>
            </a:r>
            <a:r>
              <a:rPr lang="ru-RU" sz="2400" dirty="0"/>
              <a:t> </a:t>
            </a:r>
            <a:r>
              <a:rPr lang="ru-RU" sz="2400" dirty="0" err="1"/>
              <a:t>журнали</a:t>
            </a:r>
            <a:r>
              <a:rPr lang="ru-RU" sz="2400" dirty="0"/>
              <a:t> «Слово </a:t>
            </a:r>
            <a:r>
              <a:rPr lang="ru-RU" sz="2400" dirty="0" err="1"/>
              <a:t>істини</a:t>
            </a:r>
            <a:r>
              <a:rPr lang="ru-RU" sz="2400" dirty="0"/>
              <a:t>», «Наша культура», «</a:t>
            </a:r>
            <a:r>
              <a:rPr lang="ru-RU" sz="2400" dirty="0" err="1"/>
              <a:t>Віра</a:t>
            </a:r>
            <a:r>
              <a:rPr lang="ru-RU" sz="2400" dirty="0"/>
              <a:t> і культура», </a:t>
            </a:r>
            <a:r>
              <a:rPr lang="ru-RU" sz="2400" dirty="0" err="1"/>
              <a:t>заснував</a:t>
            </a:r>
            <a:r>
              <a:rPr lang="ru-RU" sz="2400" dirty="0"/>
              <a:t> 30-томну «</a:t>
            </a:r>
            <a:r>
              <a:rPr lang="ru-RU" sz="2400" dirty="0" err="1"/>
              <a:t>Бібліотеку</a:t>
            </a:r>
            <a:r>
              <a:rPr lang="ru-RU" sz="2400" dirty="0"/>
              <a:t> </a:t>
            </a:r>
            <a:r>
              <a:rPr lang="ru-RU" sz="2400" dirty="0" err="1"/>
              <a:t>українознавства</a:t>
            </a:r>
            <a:r>
              <a:rPr lang="ru-RU" sz="2400" dirty="0"/>
              <a:t>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526" y="3330212"/>
            <a:ext cx="2754493" cy="40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9092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027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06587" y="545012"/>
            <a:ext cx="5368835" cy="2387600"/>
          </a:xfrm>
        </p:spPr>
        <p:txBody>
          <a:bodyPr>
            <a:noAutofit/>
          </a:bodyPr>
          <a:lstStyle/>
          <a:p>
            <a:r>
              <a:rPr lang="ru-RU" sz="6000" b="1" i="1" cap="none" spc="50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Архипенко </a:t>
            </a:r>
            <a:r>
              <a:rPr lang="uk-UA" sz="6000" b="1" i="1" cap="none" spc="50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Олександр</a:t>
            </a:r>
            <a:r>
              <a:rPr lang="ru-RU" sz="6000" b="1" i="1" cap="none" spc="50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6000" b="1" i="1" cap="none" spc="50" dirty="0" err="1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Порфирович</a:t>
            </a:r>
            <a:endParaRPr lang="ru-RU" sz="6000" b="1" i="1" cap="none" spc="5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8611" r="3966" b="10701"/>
          <a:stretch/>
        </p:blipFill>
        <p:spPr>
          <a:xfrm>
            <a:off x="3603715" y="1162595"/>
            <a:ext cx="3162844" cy="3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82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199" y="0"/>
            <a:ext cx="9291215" cy="1049235"/>
          </a:xfrm>
        </p:spPr>
        <p:txBody>
          <a:bodyPr/>
          <a:lstStyle/>
          <a:p>
            <a:r>
              <a:rPr lang="uk-UA" dirty="0" smtClean="0"/>
              <a:t>Він писав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685" y="886179"/>
            <a:ext cx="11514075" cy="530561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: </a:t>
            </a:r>
            <a:r>
              <a:rPr lang="ru-RU" sz="2400" dirty="0"/>
              <a:t>“А наша </a:t>
            </a:r>
            <a:r>
              <a:rPr lang="ru-RU" sz="2400" dirty="0" err="1"/>
              <a:t>мова</a:t>
            </a:r>
            <a:r>
              <a:rPr lang="ru-RU" sz="2400" dirty="0"/>
              <a:t> </a:t>
            </a:r>
            <a:r>
              <a:rPr lang="ru-RU" sz="2400" dirty="0" err="1"/>
              <a:t>вкраїнська</a:t>
            </a:r>
            <a:r>
              <a:rPr lang="ru-RU" sz="2400" dirty="0"/>
              <a:t>, </a:t>
            </a:r>
            <a:r>
              <a:rPr lang="ru-RU" sz="2400" dirty="0" err="1"/>
              <a:t>чарівна</a:t>
            </a:r>
            <a:r>
              <a:rPr lang="ru-RU" sz="2400" dirty="0"/>
              <a:t> наша </a:t>
            </a:r>
            <a:r>
              <a:rPr lang="ru-RU" sz="2400" dirty="0" err="1"/>
              <a:t>мова</a:t>
            </a:r>
            <a:r>
              <a:rPr lang="ru-RU" sz="2400" dirty="0"/>
              <a:t>, </a:t>
            </a:r>
            <a:r>
              <a:rPr lang="ru-RU" sz="2400" dirty="0" err="1"/>
              <a:t>всім</a:t>
            </a:r>
            <a:r>
              <a:rPr lang="ru-RU" sz="2400" dirty="0"/>
              <a:t> </a:t>
            </a:r>
            <a:r>
              <a:rPr lang="ru-RU" sz="2400" dirty="0" err="1"/>
              <a:t>світом</a:t>
            </a:r>
            <a:r>
              <a:rPr lang="ru-RU" sz="2400" dirty="0"/>
              <a:t> уже признана за одну з </a:t>
            </a:r>
            <a:r>
              <a:rPr lang="ru-RU" sz="2400" dirty="0" err="1"/>
              <a:t>найзвучніших</a:t>
            </a:r>
            <a:r>
              <a:rPr lang="ru-RU" sz="2400" dirty="0"/>
              <a:t>, </a:t>
            </a:r>
            <a:r>
              <a:rPr lang="ru-RU" sz="2400" dirty="0" err="1"/>
              <a:t>наймелодійніших</a:t>
            </a:r>
            <a:r>
              <a:rPr lang="ru-RU" sz="2400" dirty="0"/>
              <a:t> </a:t>
            </a:r>
            <a:r>
              <a:rPr lang="ru-RU" sz="2400" dirty="0" err="1"/>
              <a:t>мов</a:t>
            </a:r>
            <a:r>
              <a:rPr lang="ru-RU" sz="2400" dirty="0"/>
              <a:t>. </a:t>
            </a:r>
            <a:r>
              <a:rPr lang="ru-RU" sz="2400" dirty="0" err="1"/>
              <a:t>Серед</a:t>
            </a:r>
            <a:r>
              <a:rPr lang="ru-RU" sz="2400" dirty="0"/>
              <a:t> </a:t>
            </a:r>
            <a:r>
              <a:rPr lang="ru-RU" sz="2400" dirty="0" err="1"/>
              <a:t>слов’янських</a:t>
            </a:r>
            <a:r>
              <a:rPr lang="ru-RU" sz="2400" dirty="0"/>
              <a:t> </a:t>
            </a:r>
            <a:r>
              <a:rPr lang="ru-RU" sz="2400" dirty="0" err="1"/>
              <a:t>мов</a:t>
            </a:r>
            <a:r>
              <a:rPr lang="ru-RU" sz="2400" dirty="0"/>
              <a:t> наша </a:t>
            </a:r>
            <a:r>
              <a:rPr lang="ru-RU" sz="2400" dirty="0" err="1"/>
              <a:t>мова</a:t>
            </a:r>
            <a:r>
              <a:rPr lang="ru-RU" sz="2400" dirty="0"/>
              <a:t> </a:t>
            </a:r>
            <a:r>
              <a:rPr lang="ru-RU" sz="2400" dirty="0" err="1"/>
              <a:t>найбагатша</a:t>
            </a:r>
            <a:r>
              <a:rPr lang="ru-RU" sz="2400" dirty="0"/>
              <a:t> на лексику, </a:t>
            </a:r>
            <a:r>
              <a:rPr lang="ru-RU" sz="2400" dirty="0" err="1"/>
              <a:t>найвиразніша</a:t>
            </a:r>
            <a:r>
              <a:rPr lang="ru-RU" sz="2400" dirty="0"/>
              <a:t> на синтаксису, </a:t>
            </a:r>
            <a:r>
              <a:rPr lang="ru-RU" sz="2400" dirty="0" err="1"/>
              <a:t>синоніміка</a:t>
            </a:r>
            <a:r>
              <a:rPr lang="ru-RU" sz="2400" dirty="0"/>
              <a:t> </a:t>
            </a:r>
            <a:r>
              <a:rPr lang="ru-RU" sz="2400" dirty="0" err="1"/>
              <a:t>нашої</a:t>
            </a:r>
            <a:r>
              <a:rPr lang="ru-RU" sz="2400" dirty="0"/>
              <a:t> </a:t>
            </a:r>
            <a:r>
              <a:rPr lang="ru-RU" sz="2400" dirty="0" err="1"/>
              <a:t>мови</a:t>
            </a:r>
            <a:r>
              <a:rPr lang="ru-RU" sz="2400" dirty="0"/>
              <a:t> </a:t>
            </a:r>
            <a:r>
              <a:rPr lang="ru-RU" sz="2400" dirty="0" err="1"/>
              <a:t>найбагатша</a:t>
            </a:r>
            <a:r>
              <a:rPr lang="ru-RU" sz="2400" dirty="0"/>
              <a:t>, і ми </a:t>
            </a:r>
            <a:r>
              <a:rPr lang="ru-RU" sz="2400" dirty="0" err="1"/>
              <a:t>маємо</a:t>
            </a:r>
            <a:r>
              <a:rPr lang="ru-RU" sz="2400" dirty="0"/>
              <a:t> </a:t>
            </a:r>
            <a:r>
              <a:rPr lang="ru-RU" sz="2400" dirty="0" err="1"/>
              <a:t>деколи</a:t>
            </a:r>
            <a:r>
              <a:rPr lang="ru-RU" sz="2400" dirty="0"/>
              <a:t> на один </a:t>
            </a:r>
            <a:r>
              <a:rPr lang="ru-RU" sz="2400" dirty="0" err="1"/>
              <a:t>вираз</a:t>
            </a:r>
            <a:r>
              <a:rPr lang="ru-RU" sz="2400" dirty="0"/>
              <a:t> десятки </a:t>
            </a:r>
            <a:r>
              <a:rPr lang="ru-RU" sz="2400" dirty="0" err="1"/>
              <a:t>слів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r>
              <a:rPr lang="ru-RU" sz="2400" dirty="0"/>
              <a:t>От, </a:t>
            </a:r>
            <a:r>
              <a:rPr lang="ru-RU" sz="2400" dirty="0" err="1"/>
              <a:t>скажімо</a:t>
            </a:r>
            <a:r>
              <a:rPr lang="ru-RU" sz="2400" dirty="0"/>
              <a:t>, на </a:t>
            </a:r>
            <a:r>
              <a:rPr lang="ru-RU" sz="2400" dirty="0" err="1"/>
              <a:t>вираз</a:t>
            </a:r>
            <a:r>
              <a:rPr lang="ru-RU" sz="2400" dirty="0"/>
              <a:t> “</a:t>
            </a:r>
            <a:r>
              <a:rPr lang="ru-RU" sz="2400" dirty="0" err="1"/>
              <a:t>говорити</a:t>
            </a:r>
            <a:r>
              <a:rPr lang="ru-RU" sz="2400" dirty="0"/>
              <a:t>” ми </a:t>
            </a:r>
            <a:r>
              <a:rPr lang="ru-RU" sz="2400" dirty="0" err="1"/>
              <a:t>маємо</a:t>
            </a:r>
            <a:r>
              <a:rPr lang="ru-RU" sz="2400" dirty="0"/>
              <a:t>: </a:t>
            </a:r>
            <a:r>
              <a:rPr lang="ru-RU" sz="2400" dirty="0" err="1"/>
              <a:t>говорити</a:t>
            </a:r>
            <a:r>
              <a:rPr lang="ru-RU" sz="2400" dirty="0"/>
              <a:t>, </a:t>
            </a:r>
            <a:r>
              <a:rPr lang="ru-RU" sz="2400" dirty="0" err="1"/>
              <a:t>казати</a:t>
            </a:r>
            <a:r>
              <a:rPr lang="ru-RU" sz="2400" dirty="0"/>
              <a:t>, </a:t>
            </a:r>
            <a:r>
              <a:rPr lang="ru-RU" sz="2400" dirty="0" err="1"/>
              <a:t>балакати</a:t>
            </a:r>
            <a:r>
              <a:rPr lang="ru-RU" sz="2400" dirty="0"/>
              <a:t>, </a:t>
            </a:r>
            <a:r>
              <a:rPr lang="ru-RU" sz="2400" dirty="0" err="1"/>
              <a:t>мовити</a:t>
            </a:r>
            <a:r>
              <a:rPr lang="ru-RU" sz="2400" dirty="0"/>
              <a:t>, </a:t>
            </a:r>
            <a:r>
              <a:rPr lang="ru-RU" sz="2400" dirty="0" err="1"/>
              <a:t>гуторити</a:t>
            </a:r>
            <a:r>
              <a:rPr lang="ru-RU" sz="2400" dirty="0"/>
              <a:t>, </a:t>
            </a:r>
            <a:r>
              <a:rPr lang="ru-RU" sz="2400" dirty="0" err="1"/>
              <a:t>повідати</a:t>
            </a:r>
            <a:r>
              <a:rPr lang="ru-RU" sz="2400" dirty="0"/>
              <a:t>, </a:t>
            </a:r>
            <a:r>
              <a:rPr lang="ru-RU" sz="2400" dirty="0" err="1"/>
              <a:t>торочити</a:t>
            </a:r>
            <a:r>
              <a:rPr lang="ru-RU" sz="2400" dirty="0"/>
              <a:t>, </a:t>
            </a:r>
            <a:r>
              <a:rPr lang="ru-RU" sz="2400" dirty="0" err="1"/>
              <a:t>базікати</a:t>
            </a:r>
            <a:r>
              <a:rPr lang="ru-RU" sz="2400" dirty="0"/>
              <a:t>, </a:t>
            </a:r>
            <a:r>
              <a:rPr lang="ru-RU" sz="2400" dirty="0" err="1"/>
              <a:t>цвенькати</a:t>
            </a:r>
            <a:r>
              <a:rPr lang="ru-RU" sz="2400" dirty="0"/>
              <a:t>, </a:t>
            </a:r>
            <a:r>
              <a:rPr lang="ru-RU" sz="2400" dirty="0" err="1"/>
              <a:t>бубоніти</a:t>
            </a:r>
            <a:r>
              <a:rPr lang="ru-RU" sz="2400" dirty="0"/>
              <a:t>, </a:t>
            </a:r>
            <a:r>
              <a:rPr lang="ru-RU" sz="2400" dirty="0" err="1"/>
              <a:t>лепетати</a:t>
            </a:r>
            <a:r>
              <a:rPr lang="ru-RU" sz="2400" dirty="0"/>
              <a:t>, </a:t>
            </a:r>
            <a:r>
              <a:rPr lang="ru-RU" sz="2400" dirty="0" err="1"/>
              <a:t>жебоніти</a:t>
            </a:r>
            <a:r>
              <a:rPr lang="ru-RU" sz="2400" dirty="0"/>
              <a:t>, </a:t>
            </a:r>
            <a:r>
              <a:rPr lang="ru-RU" sz="2400" dirty="0" err="1"/>
              <a:t>версти</a:t>
            </a:r>
            <a:r>
              <a:rPr lang="ru-RU" sz="2400" dirty="0"/>
              <a:t>, плести, </a:t>
            </a:r>
            <a:r>
              <a:rPr lang="ru-RU" sz="2400" dirty="0" err="1"/>
              <a:t>гиготати</a:t>
            </a:r>
            <a:r>
              <a:rPr lang="ru-RU" sz="2400" dirty="0"/>
              <a:t>, </a:t>
            </a:r>
            <a:r>
              <a:rPr lang="ru-RU" sz="2400" dirty="0" err="1"/>
              <a:t>бормотати</a:t>
            </a:r>
            <a:r>
              <a:rPr lang="ru-RU" sz="2400" dirty="0"/>
              <a:t>... І </a:t>
            </a:r>
            <a:r>
              <a:rPr lang="ru-RU" sz="2400" dirty="0" err="1"/>
              <a:t>кожне</a:t>
            </a:r>
            <a:r>
              <a:rPr lang="ru-RU" sz="2400" dirty="0"/>
              <a:t> слово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свій</a:t>
            </a:r>
            <a:r>
              <a:rPr lang="ru-RU" sz="2400" dirty="0"/>
              <a:t> </a:t>
            </a:r>
            <a:r>
              <a:rPr lang="ru-RU" sz="2400" dirty="0" err="1"/>
              <a:t>власний</a:t>
            </a:r>
            <a:r>
              <a:rPr lang="ru-RU" sz="2400" dirty="0"/>
              <a:t> </a:t>
            </a:r>
            <a:r>
              <a:rPr lang="ru-RU" sz="2400" dirty="0" err="1"/>
              <a:t>відтінок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r>
              <a:rPr lang="ru-RU" sz="2400" dirty="0"/>
              <a:t>Наша </a:t>
            </a:r>
            <a:r>
              <a:rPr lang="ru-RU" sz="2400" dirty="0" err="1"/>
              <a:t>мова</a:t>
            </a:r>
            <a:r>
              <a:rPr lang="ru-RU" sz="2400" dirty="0"/>
              <a:t> донесла чистою силу </a:t>
            </a:r>
            <a:r>
              <a:rPr lang="ru-RU" sz="2400" dirty="0" err="1"/>
              <a:t>старовини</a:t>
            </a:r>
            <a:r>
              <a:rPr lang="ru-RU" sz="2400" dirty="0"/>
              <a:t>, тому без </a:t>
            </a:r>
            <a:r>
              <a:rPr lang="ru-RU" sz="2400" dirty="0" err="1"/>
              <a:t>знання</a:t>
            </a:r>
            <a:r>
              <a:rPr lang="ru-RU" sz="2400" dirty="0"/>
              <a:t> </a:t>
            </a:r>
            <a:r>
              <a:rPr lang="ru-RU" sz="2400" dirty="0" err="1"/>
              <a:t>нашої</a:t>
            </a:r>
            <a:r>
              <a:rPr lang="ru-RU" sz="2400" dirty="0"/>
              <a:t> </a:t>
            </a:r>
            <a:r>
              <a:rPr lang="ru-RU" sz="2400" dirty="0" err="1"/>
              <a:t>мови</a:t>
            </a:r>
            <a:r>
              <a:rPr lang="ru-RU" sz="2400" dirty="0"/>
              <a:t> </a:t>
            </a:r>
            <a:r>
              <a:rPr lang="ru-RU" sz="2400" dirty="0" err="1"/>
              <a:t>немає</a:t>
            </a:r>
            <a:r>
              <a:rPr lang="ru-RU" sz="2400" dirty="0"/>
              <a:t> </a:t>
            </a:r>
            <a:r>
              <a:rPr lang="ru-RU" sz="2400" dirty="0" err="1"/>
              <a:t>знання</a:t>
            </a:r>
            <a:r>
              <a:rPr lang="ru-RU" sz="2400" dirty="0"/>
              <a:t> </a:t>
            </a:r>
            <a:r>
              <a:rPr lang="ru-RU" sz="2400" dirty="0" err="1"/>
              <a:t>мов</a:t>
            </a:r>
            <a:r>
              <a:rPr lang="ru-RU" sz="2400" dirty="0"/>
              <a:t> </a:t>
            </a:r>
            <a:r>
              <a:rPr lang="ru-RU" sz="2400" dirty="0" err="1"/>
              <a:t>слов’янських</a:t>
            </a:r>
            <a:r>
              <a:rPr lang="ru-RU" sz="2400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01775276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027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14310" y="819332"/>
            <a:ext cx="5608862" cy="2387600"/>
          </a:xfrm>
        </p:spPr>
        <p:txBody>
          <a:bodyPr>
            <a:noAutofit/>
          </a:bodyPr>
          <a:lstStyle/>
          <a:p>
            <a:r>
              <a:rPr lang="ru-RU" sz="6000" b="1" i="1" cap="none" spc="50" dirty="0" err="1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Леонід</a:t>
            </a:r>
            <a:r>
              <a:rPr lang="ru-RU" sz="6000" b="1" i="1" cap="none" spc="5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Григорович </a:t>
            </a:r>
            <a:r>
              <a:rPr lang="ru-RU" sz="6000" b="1" i="1" cap="none" spc="50" dirty="0" err="1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Молодожанин</a:t>
            </a:r>
            <a:endParaRPr lang="ru-RU" sz="6000" b="1" i="1" cap="none" spc="5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267" y="1084217"/>
            <a:ext cx="3280201" cy="389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25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419" y="134680"/>
            <a:ext cx="11911724" cy="4097686"/>
          </a:xfrm>
        </p:spPr>
        <p:txBody>
          <a:bodyPr>
            <a:noAutofit/>
          </a:bodyPr>
          <a:lstStyle/>
          <a:p>
            <a:r>
              <a:rPr lang="ru-RU" sz="2400" dirty="0"/>
              <a:t>15 </a:t>
            </a:r>
            <a:r>
              <a:rPr lang="ru-RU" sz="2400" dirty="0" err="1"/>
              <a:t>січня</a:t>
            </a:r>
            <a:r>
              <a:rPr lang="ru-RU" sz="2400" dirty="0"/>
              <a:t> 1915 року в </a:t>
            </a:r>
            <a:r>
              <a:rPr lang="ru-RU" sz="2400" dirty="0" err="1"/>
              <a:t>місті</a:t>
            </a:r>
            <a:r>
              <a:rPr lang="ru-RU" sz="2400" dirty="0"/>
              <a:t> </a:t>
            </a:r>
            <a:r>
              <a:rPr lang="ru-RU" sz="2400" dirty="0" err="1"/>
              <a:t>Полонному</a:t>
            </a:r>
            <a:r>
              <a:rPr lang="ru-RU" sz="2400" dirty="0"/>
              <a:t> </a:t>
            </a:r>
            <a:r>
              <a:rPr lang="ru-RU" sz="2400" dirty="0" err="1"/>
              <a:t>Волинської</a:t>
            </a:r>
            <a:r>
              <a:rPr lang="ru-RU" sz="2400" dirty="0"/>
              <a:t> </a:t>
            </a:r>
            <a:r>
              <a:rPr lang="ru-RU" sz="2400" dirty="0" err="1"/>
              <a:t>губернії</a:t>
            </a:r>
            <a:r>
              <a:rPr lang="ru-RU" sz="2400" dirty="0"/>
              <a:t> (</a:t>
            </a:r>
            <a:r>
              <a:rPr lang="ru-RU" sz="2400" dirty="0" err="1"/>
              <a:t>сьогодні</a:t>
            </a:r>
            <a:r>
              <a:rPr lang="ru-RU" sz="2400" dirty="0"/>
              <a:t> </a:t>
            </a:r>
            <a:r>
              <a:rPr lang="ru-RU" sz="2400" dirty="0" err="1"/>
              <a:t>це</a:t>
            </a:r>
            <a:r>
              <a:rPr lang="ru-RU" sz="2400" dirty="0"/>
              <a:t> м. </a:t>
            </a:r>
            <a:r>
              <a:rPr lang="ru-RU" sz="2400" dirty="0" err="1"/>
              <a:t>Полонне</a:t>
            </a:r>
            <a:r>
              <a:rPr lang="ru-RU" sz="2400" dirty="0"/>
              <a:t> </a:t>
            </a:r>
            <a:r>
              <a:rPr lang="ru-RU" sz="2400" dirty="0" err="1"/>
              <a:t>Хмельницької</a:t>
            </a:r>
            <a:r>
              <a:rPr lang="ru-RU" sz="2400" dirty="0"/>
              <a:t> </a:t>
            </a:r>
            <a:r>
              <a:rPr lang="ru-RU" sz="2400" dirty="0" err="1"/>
              <a:t>області</a:t>
            </a:r>
            <a:r>
              <a:rPr lang="ru-RU" sz="2400" dirty="0"/>
              <a:t>) </a:t>
            </a:r>
            <a:r>
              <a:rPr lang="ru-RU" sz="2400" dirty="0" err="1"/>
              <a:t>народився</a:t>
            </a:r>
            <a:r>
              <a:rPr lang="ru-RU" sz="2400" dirty="0"/>
              <a:t> </a:t>
            </a:r>
            <a:r>
              <a:rPr lang="ru-RU" sz="2400" dirty="0" err="1"/>
              <a:t>Леонід</a:t>
            </a:r>
            <a:r>
              <a:rPr lang="ru-RU" sz="2400" dirty="0"/>
              <a:t> Григорович </a:t>
            </a:r>
            <a:r>
              <a:rPr lang="ru-RU" sz="2400" dirty="0" err="1"/>
              <a:t>Молодожанин</a:t>
            </a:r>
            <a:r>
              <a:rPr lang="ru-RU" sz="2400" dirty="0"/>
              <a:t>, </a:t>
            </a:r>
            <a:r>
              <a:rPr lang="ru-RU" sz="2400" dirty="0" err="1"/>
              <a:t>більш</a:t>
            </a:r>
            <a:r>
              <a:rPr lang="ru-RU" sz="2400" dirty="0"/>
              <a:t> </a:t>
            </a:r>
            <a:r>
              <a:rPr lang="ru-RU" sz="2400" dirty="0" err="1"/>
              <a:t>відомий</a:t>
            </a:r>
            <a:r>
              <a:rPr lang="ru-RU" sz="2400" dirty="0"/>
              <a:t> у </a:t>
            </a:r>
            <a:r>
              <a:rPr lang="ru-RU" sz="2400" dirty="0" err="1"/>
              <a:t>світі</a:t>
            </a:r>
            <a:r>
              <a:rPr lang="ru-RU" sz="2400" dirty="0"/>
              <a:t> як скульптор та </a:t>
            </a:r>
            <a:r>
              <a:rPr lang="ru-RU" sz="2400" dirty="0" err="1"/>
              <a:t>живописець</a:t>
            </a:r>
            <a:r>
              <a:rPr lang="ru-RU" sz="2400" dirty="0"/>
              <a:t> Лео </a:t>
            </a:r>
            <a:r>
              <a:rPr lang="ru-RU" sz="2400" dirty="0" err="1" smtClean="0"/>
              <a:t>Мол.Про</a:t>
            </a:r>
            <a:r>
              <a:rPr lang="ru-RU" sz="2400" dirty="0" smtClean="0"/>
              <a:t> </a:t>
            </a:r>
            <a:r>
              <a:rPr lang="ru-RU" sz="2400" dirty="0" err="1"/>
              <a:t>батьків</a:t>
            </a:r>
            <a:r>
              <a:rPr lang="ru-RU" sz="2400" dirty="0"/>
              <a:t> </a:t>
            </a:r>
            <a:r>
              <a:rPr lang="ru-RU" sz="2400" dirty="0" err="1"/>
              <a:t>Леоніда</a:t>
            </a:r>
            <a:r>
              <a:rPr lang="ru-RU" sz="2400" dirty="0"/>
              <a:t> </a:t>
            </a:r>
            <a:r>
              <a:rPr lang="ru-RU" sz="2400" dirty="0" err="1"/>
              <a:t>відомо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батька звали </a:t>
            </a:r>
            <a:r>
              <a:rPr lang="ru-RU" sz="2400" dirty="0" err="1"/>
              <a:t>Григорій</a:t>
            </a:r>
            <a:r>
              <a:rPr lang="ru-RU" sz="2400" dirty="0"/>
              <a:t>, а </a:t>
            </a:r>
            <a:r>
              <a:rPr lang="ru-RU" sz="2400" dirty="0" err="1"/>
              <a:t>матір</a:t>
            </a:r>
            <a:r>
              <a:rPr lang="ru-RU" sz="2400" dirty="0"/>
              <a:t> Ольга. </a:t>
            </a:r>
            <a:r>
              <a:rPr lang="ru-RU" sz="2400" dirty="0" err="1"/>
              <a:t>Обоє</a:t>
            </a:r>
            <a:r>
              <a:rPr lang="ru-RU" sz="2400" dirty="0"/>
              <a:t> </a:t>
            </a:r>
            <a:r>
              <a:rPr lang="ru-RU" sz="2400" dirty="0" err="1"/>
              <a:t>були</a:t>
            </a:r>
            <a:r>
              <a:rPr lang="ru-RU" sz="2400" dirty="0"/>
              <a:t> </a:t>
            </a:r>
            <a:r>
              <a:rPr lang="ru-RU" sz="2400" dirty="0" err="1" smtClean="0"/>
              <a:t>гончарі.Коли</a:t>
            </a:r>
            <a:r>
              <a:rPr lang="ru-RU" sz="2400" dirty="0" smtClean="0"/>
              <a:t> </a:t>
            </a:r>
            <a:r>
              <a:rPr lang="ru-RU" sz="2400" dirty="0" err="1"/>
              <a:t>Леоніду</a:t>
            </a:r>
            <a:r>
              <a:rPr lang="ru-RU" sz="2400" dirty="0"/>
              <a:t> </a:t>
            </a:r>
            <a:r>
              <a:rPr lang="ru-RU" sz="2400" dirty="0" err="1"/>
              <a:t>виповнилось</a:t>
            </a:r>
            <a:r>
              <a:rPr lang="ru-RU" sz="2400" dirty="0"/>
              <a:t> 15 </a:t>
            </a:r>
            <a:r>
              <a:rPr lang="ru-RU" sz="2400" dirty="0" err="1"/>
              <a:t>років</a:t>
            </a:r>
            <a:r>
              <a:rPr lang="ru-RU" sz="2400" dirty="0"/>
              <a:t>,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вирушив</a:t>
            </a:r>
            <a:r>
              <a:rPr lang="ru-RU" sz="2400" dirty="0"/>
              <a:t> на </a:t>
            </a:r>
            <a:r>
              <a:rPr lang="ru-RU" sz="2400" dirty="0" err="1"/>
              <a:t>навчання</a:t>
            </a:r>
            <a:r>
              <a:rPr lang="ru-RU" sz="2400" dirty="0"/>
              <a:t> до </a:t>
            </a:r>
            <a:r>
              <a:rPr lang="ru-RU" sz="2400" dirty="0" err="1"/>
              <a:t>Відня</a:t>
            </a:r>
            <a:r>
              <a:rPr lang="ru-RU" sz="2400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186" y="2617646"/>
            <a:ext cx="4766054" cy="35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5951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57200"/>
            <a:ext cx="12057017" cy="512064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У </a:t>
            </a:r>
            <a:r>
              <a:rPr lang="ru-RU" sz="2400" dirty="0" err="1"/>
              <a:t>В</a:t>
            </a:r>
            <a:r>
              <a:rPr lang="ru-RU" sz="2400" dirty="0" err="1" smtClean="0"/>
              <a:t>ідні</a:t>
            </a:r>
            <a:r>
              <a:rPr lang="ru-RU" sz="2400" dirty="0" smtClean="0"/>
              <a:t>  </a:t>
            </a:r>
            <a:r>
              <a:rPr lang="ru-RU" sz="2400" dirty="0" err="1"/>
              <a:t>здобував</a:t>
            </a:r>
            <a:r>
              <a:rPr lang="ru-RU" sz="2400" dirty="0"/>
              <a:t> </a:t>
            </a:r>
            <a:r>
              <a:rPr lang="ru-RU" sz="2400" dirty="0" err="1"/>
              <a:t>освіту</a:t>
            </a:r>
            <a:r>
              <a:rPr lang="ru-RU" sz="2400" dirty="0"/>
              <a:t> за </a:t>
            </a:r>
            <a:r>
              <a:rPr lang="ru-RU" sz="2400" dirty="0" err="1"/>
              <a:t>фахом</a:t>
            </a:r>
            <a:r>
              <a:rPr lang="ru-RU" sz="2400" dirty="0"/>
              <a:t> </a:t>
            </a:r>
            <a:r>
              <a:rPr lang="ru-RU" sz="2400" dirty="0" err="1"/>
              <a:t>образотворче</a:t>
            </a:r>
            <a:r>
              <a:rPr lang="ru-RU" sz="2400" dirty="0"/>
              <a:t> </a:t>
            </a:r>
            <a:r>
              <a:rPr lang="ru-RU" sz="2400" dirty="0" err="1"/>
              <a:t>мистецтво</a:t>
            </a:r>
            <a:r>
              <a:rPr lang="ru-RU" sz="2400" dirty="0"/>
              <a:t>. </a:t>
            </a:r>
            <a:r>
              <a:rPr lang="ru-RU" sz="2400" dirty="0" err="1"/>
              <a:t>Саме</a:t>
            </a:r>
            <a:r>
              <a:rPr lang="ru-RU" sz="2400" dirty="0"/>
              <a:t> там </a:t>
            </a:r>
            <a:r>
              <a:rPr lang="ru-RU" sz="2400" dirty="0" err="1"/>
              <a:t>хлопець</a:t>
            </a:r>
            <a:r>
              <a:rPr lang="ru-RU" sz="2400" dirty="0"/>
              <a:t> почав </a:t>
            </a:r>
            <a:r>
              <a:rPr lang="ru-RU" sz="2400" dirty="0" err="1"/>
              <a:t>працювати</a:t>
            </a:r>
            <a:r>
              <a:rPr lang="ru-RU" sz="2400" dirty="0"/>
              <a:t> у </a:t>
            </a:r>
            <a:r>
              <a:rPr lang="ru-RU" sz="2400" dirty="0" err="1"/>
              <a:t>знаній</a:t>
            </a:r>
            <a:r>
              <a:rPr lang="ru-RU" sz="2400" dirty="0"/>
              <a:t> </a:t>
            </a:r>
            <a:r>
              <a:rPr lang="ru-RU" sz="2400" dirty="0" err="1"/>
              <a:t>мистецькій</a:t>
            </a:r>
            <a:r>
              <a:rPr lang="ru-RU" sz="2400" dirty="0"/>
              <a:t> </a:t>
            </a:r>
            <a:r>
              <a:rPr lang="ru-RU" sz="2400" dirty="0" err="1"/>
              <a:t>студії</a:t>
            </a:r>
            <a:r>
              <a:rPr lang="ru-RU" sz="2400" dirty="0"/>
              <a:t> </a:t>
            </a:r>
            <a:r>
              <a:rPr lang="ru-RU" sz="2400" dirty="0" err="1"/>
              <a:t>Вільгельма</a:t>
            </a:r>
            <a:r>
              <a:rPr lang="ru-RU" sz="2400" dirty="0"/>
              <a:t> </a:t>
            </a:r>
            <a:r>
              <a:rPr lang="ru-RU" sz="2400" dirty="0" err="1"/>
              <a:t>Фрасса</a:t>
            </a:r>
            <a:r>
              <a:rPr lang="ru-RU" sz="2400" dirty="0"/>
              <a:t>. З </a:t>
            </a:r>
            <a:r>
              <a:rPr lang="ru-RU" sz="2400" dirty="0" err="1"/>
              <a:t>біографії</a:t>
            </a:r>
            <a:r>
              <a:rPr lang="ru-RU" sz="2400" dirty="0"/>
              <a:t> </a:t>
            </a:r>
            <a:r>
              <a:rPr lang="ru-RU" sz="2400" dirty="0" err="1"/>
              <a:t>митця</a:t>
            </a:r>
            <a:r>
              <a:rPr lang="ru-RU" sz="2400" dirty="0"/>
              <a:t> </a:t>
            </a:r>
            <a:r>
              <a:rPr lang="ru-RU" sz="2400" dirty="0" err="1"/>
              <a:t>знаємо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вчителями</a:t>
            </a:r>
            <a:r>
              <a:rPr lang="ru-RU" sz="2400" dirty="0"/>
              <a:t>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Матвій</a:t>
            </a:r>
            <a:r>
              <a:rPr lang="ru-RU" sz="2400" dirty="0"/>
              <a:t> </a:t>
            </a:r>
            <a:r>
              <a:rPr lang="ru-RU" sz="2400" dirty="0" err="1"/>
              <a:t>Манізер</a:t>
            </a:r>
            <a:r>
              <a:rPr lang="ru-RU" sz="2400" dirty="0"/>
              <a:t> у </a:t>
            </a:r>
            <a:r>
              <a:rPr lang="ru-RU" sz="2400" dirty="0" err="1"/>
              <a:t>Ленінградській</a:t>
            </a:r>
            <a:r>
              <a:rPr lang="ru-RU" sz="2400" dirty="0"/>
              <a:t> </a:t>
            </a:r>
            <a:r>
              <a:rPr lang="ru-RU" sz="2400" dirty="0" err="1"/>
              <a:t>академії</a:t>
            </a:r>
            <a:r>
              <a:rPr lang="ru-RU" sz="2400" dirty="0"/>
              <a:t> </a:t>
            </a:r>
            <a:r>
              <a:rPr lang="ru-RU" sz="2400" dirty="0" err="1"/>
              <a:t>мистецтв</a:t>
            </a:r>
            <a:r>
              <a:rPr lang="ru-RU" sz="2400" dirty="0"/>
              <a:t>. Другу </a:t>
            </a:r>
            <a:r>
              <a:rPr lang="ru-RU" sz="2400" dirty="0" err="1"/>
              <a:t>освіту</a:t>
            </a:r>
            <a:r>
              <a:rPr lang="ru-RU" sz="2400" dirty="0"/>
              <a:t> </a:t>
            </a:r>
            <a:r>
              <a:rPr lang="ru-RU" sz="2400" dirty="0" err="1"/>
              <a:t>Молодожанин</a:t>
            </a:r>
            <a:r>
              <a:rPr lang="ru-RU" sz="2400" dirty="0"/>
              <a:t> </a:t>
            </a:r>
            <a:r>
              <a:rPr lang="ru-RU" sz="2400" dirty="0" err="1"/>
              <a:t>здобував</a:t>
            </a:r>
            <a:r>
              <a:rPr lang="ru-RU" sz="2400" dirty="0"/>
              <a:t> у  </a:t>
            </a:r>
            <a:r>
              <a:rPr lang="ru-RU" sz="2400" dirty="0" err="1"/>
              <a:t>Берлінській</a:t>
            </a:r>
            <a:r>
              <a:rPr lang="ru-RU" sz="2400" dirty="0"/>
              <a:t> </a:t>
            </a:r>
            <a:r>
              <a:rPr lang="ru-RU" sz="2400" dirty="0" err="1"/>
              <a:t>академії</a:t>
            </a:r>
            <a:r>
              <a:rPr lang="ru-RU" sz="2400" dirty="0"/>
              <a:t> </a:t>
            </a:r>
            <a:r>
              <a:rPr lang="ru-RU" sz="2400" dirty="0" err="1"/>
              <a:t>мистецтв</a:t>
            </a:r>
            <a:r>
              <a:rPr lang="ru-RU" sz="2400" dirty="0"/>
              <a:t> </a:t>
            </a:r>
            <a:r>
              <a:rPr lang="en-US" sz="2400" dirty="0" err="1"/>
              <a:t>Kunst</a:t>
            </a:r>
            <a:r>
              <a:rPr lang="en-US" sz="2400" dirty="0"/>
              <a:t> </a:t>
            </a:r>
            <a:r>
              <a:rPr lang="en-US" sz="2400" dirty="0" err="1"/>
              <a:t>Academie</a:t>
            </a:r>
            <a:r>
              <a:rPr lang="en-US" sz="2400" dirty="0"/>
              <a:t>, </a:t>
            </a:r>
            <a:r>
              <a:rPr lang="ru-RU" sz="2400" dirty="0"/>
              <a:t>де </a:t>
            </a:r>
            <a:r>
              <a:rPr lang="ru-RU" sz="2400" dirty="0" err="1"/>
              <a:t>згодом</a:t>
            </a:r>
            <a:r>
              <a:rPr lang="ru-RU" sz="2400" dirty="0"/>
              <a:t>  став </a:t>
            </a:r>
            <a:r>
              <a:rPr lang="ru-RU" sz="2400" dirty="0" err="1"/>
              <a:t>асистентом</a:t>
            </a:r>
            <a:r>
              <a:rPr lang="ru-RU" sz="2400" dirty="0"/>
              <a:t> скульптора Франца </a:t>
            </a:r>
            <a:r>
              <a:rPr lang="ru-RU" sz="2400" dirty="0" err="1"/>
              <a:t>Клімша</a:t>
            </a:r>
            <a:r>
              <a:rPr lang="ru-RU" sz="2400" dirty="0"/>
              <a:t>. </a:t>
            </a:r>
            <a:r>
              <a:rPr lang="ru-RU" sz="2400" dirty="0" err="1"/>
              <a:t>Наступним</a:t>
            </a:r>
            <a:r>
              <a:rPr lang="ru-RU" sz="2400" dirty="0"/>
              <a:t> </a:t>
            </a:r>
            <a:r>
              <a:rPr lang="ru-RU" sz="2400" dirty="0" err="1"/>
              <a:t>місцем</a:t>
            </a:r>
            <a:r>
              <a:rPr lang="ru-RU" sz="2400" dirty="0"/>
              <a:t> </a:t>
            </a:r>
            <a:r>
              <a:rPr lang="ru-RU" sz="2400" dirty="0" err="1"/>
              <a:t>навчання</a:t>
            </a:r>
            <a:r>
              <a:rPr lang="ru-RU" sz="2400" dirty="0"/>
              <a:t> </a:t>
            </a:r>
            <a:r>
              <a:rPr lang="ru-RU" sz="2400" dirty="0" err="1"/>
              <a:t>була</a:t>
            </a:r>
            <a:r>
              <a:rPr lang="ru-RU" sz="2400" dirty="0"/>
              <a:t> </a:t>
            </a:r>
            <a:r>
              <a:rPr lang="ru-RU" sz="2400" dirty="0" err="1"/>
              <a:t>Королівська</a:t>
            </a:r>
            <a:r>
              <a:rPr lang="ru-RU" sz="2400" dirty="0"/>
              <a:t> </a:t>
            </a:r>
            <a:r>
              <a:rPr lang="ru-RU" sz="2400" dirty="0" err="1"/>
              <a:t>академія</a:t>
            </a:r>
            <a:r>
              <a:rPr lang="ru-RU" sz="2400" dirty="0"/>
              <a:t> </a:t>
            </a:r>
            <a:r>
              <a:rPr lang="ru-RU" sz="2400" dirty="0" err="1"/>
              <a:t>красних</a:t>
            </a:r>
            <a:r>
              <a:rPr lang="ru-RU" sz="2400" dirty="0"/>
              <a:t> </a:t>
            </a:r>
            <a:r>
              <a:rPr lang="ru-RU" sz="2400" dirty="0" err="1"/>
              <a:t>мистецтв</a:t>
            </a:r>
            <a:r>
              <a:rPr lang="ru-RU" sz="2400" dirty="0"/>
              <a:t> у </a:t>
            </a:r>
            <a:r>
              <a:rPr lang="ru-RU" sz="2400" dirty="0" err="1"/>
              <a:t>Гаазі</a:t>
            </a:r>
            <a:r>
              <a:rPr lang="ru-RU" sz="2400" dirty="0"/>
              <a:t> (</a:t>
            </a:r>
            <a:r>
              <a:rPr lang="ru-RU" sz="2400" dirty="0" err="1"/>
              <a:t>Нідерланди</a:t>
            </a:r>
            <a:r>
              <a:rPr lang="ru-RU" sz="2400" dirty="0"/>
              <a:t>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233" y="3365611"/>
            <a:ext cx="4124869" cy="349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8833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0"/>
            <a:ext cx="7641770" cy="6858000"/>
          </a:xfrm>
        </p:spPr>
        <p:txBody>
          <a:bodyPr>
            <a:noAutofit/>
          </a:bodyPr>
          <a:lstStyle/>
          <a:p>
            <a:r>
              <a:rPr lang="ru-RU" sz="2400" dirty="0"/>
              <a:t>З 1948 року </a:t>
            </a:r>
            <a:r>
              <a:rPr lang="ru-RU" sz="2400" dirty="0" err="1"/>
              <a:t>Леонід</a:t>
            </a:r>
            <a:r>
              <a:rPr lang="ru-RU" sz="2400" dirty="0"/>
              <a:t> </a:t>
            </a:r>
            <a:r>
              <a:rPr lang="ru-RU" sz="2400" dirty="0" err="1"/>
              <a:t>Молодожанин</a:t>
            </a:r>
            <a:r>
              <a:rPr lang="ru-RU" sz="2400" dirty="0"/>
              <a:t> почав </a:t>
            </a:r>
            <a:r>
              <a:rPr lang="ru-RU" sz="2400" dirty="0" err="1"/>
              <a:t>мешкати</a:t>
            </a:r>
            <a:r>
              <a:rPr lang="ru-RU" sz="2400" dirty="0"/>
              <a:t> у </a:t>
            </a:r>
            <a:r>
              <a:rPr lang="ru-RU" sz="2400" dirty="0" err="1"/>
              <a:t>місті</a:t>
            </a:r>
            <a:r>
              <a:rPr lang="ru-RU" sz="2400" dirty="0"/>
              <a:t> </a:t>
            </a:r>
            <a:r>
              <a:rPr lang="ru-RU" sz="2400" dirty="0" err="1"/>
              <a:t>Вінніпег</a:t>
            </a:r>
            <a:r>
              <a:rPr lang="ru-RU" sz="2400" dirty="0"/>
              <a:t>, Канада. У 1962 </a:t>
            </a:r>
            <a:r>
              <a:rPr lang="ru-RU" sz="2400" dirty="0" err="1"/>
              <a:t>році</a:t>
            </a:r>
            <a:r>
              <a:rPr lang="ru-RU" sz="2400" dirty="0"/>
              <a:t> Лео Мол </a:t>
            </a:r>
            <a:r>
              <a:rPr lang="ru-RU" sz="2400" dirty="0" err="1"/>
              <a:t>виграв</a:t>
            </a:r>
            <a:r>
              <a:rPr lang="ru-RU" sz="2400" dirty="0"/>
              <a:t> конкурс на </a:t>
            </a:r>
            <a:r>
              <a:rPr lang="ru-RU" sz="2400" dirty="0" err="1"/>
              <a:t>створення</a:t>
            </a:r>
            <a:r>
              <a:rPr lang="ru-RU" sz="2400" dirty="0"/>
              <a:t> </a:t>
            </a:r>
            <a:r>
              <a:rPr lang="ru-RU" sz="2400" dirty="0" err="1"/>
              <a:t>пам'ятника</a:t>
            </a:r>
            <a:r>
              <a:rPr lang="ru-RU" sz="2400" dirty="0"/>
              <a:t> Тарасу </a:t>
            </a:r>
            <a:r>
              <a:rPr lang="ru-RU" sz="2400" dirty="0" err="1"/>
              <a:t>Шевченку</a:t>
            </a:r>
            <a:r>
              <a:rPr lang="ru-RU" sz="2400" dirty="0"/>
              <a:t> у </a:t>
            </a:r>
            <a:r>
              <a:rPr lang="ru-RU" sz="2400" dirty="0" err="1"/>
              <a:t>Вашингтоні</a:t>
            </a:r>
            <a:r>
              <a:rPr lang="ru-RU" sz="2400" dirty="0"/>
              <a:t> (США),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ознаменував</a:t>
            </a:r>
            <a:r>
              <a:rPr lang="ru-RU" sz="2400" dirty="0"/>
              <a:t> </a:t>
            </a:r>
            <a:r>
              <a:rPr lang="ru-RU" sz="2400" dirty="0" err="1"/>
              <a:t>прорив</a:t>
            </a:r>
            <a:r>
              <a:rPr lang="ru-RU" sz="2400" dirty="0"/>
              <a:t> у </a:t>
            </a:r>
            <a:r>
              <a:rPr lang="ru-RU" sz="2400" dirty="0" err="1"/>
              <a:t>кар'єрі</a:t>
            </a:r>
            <a:r>
              <a:rPr lang="ru-RU" sz="2400" dirty="0"/>
              <a:t> </a:t>
            </a:r>
            <a:r>
              <a:rPr lang="ru-RU" sz="2400" dirty="0" err="1" smtClean="0"/>
              <a:t>скульптора.Ще</a:t>
            </a:r>
            <a:r>
              <a:rPr lang="ru-RU" sz="2400" dirty="0" smtClean="0"/>
              <a:t> </a:t>
            </a:r>
            <a:r>
              <a:rPr lang="ru-RU" sz="2400" dirty="0"/>
              <a:t>за </a:t>
            </a:r>
            <a:r>
              <a:rPr lang="ru-RU" sz="2400" dirty="0" err="1"/>
              <a:t>життя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удостоєний</a:t>
            </a:r>
            <a:r>
              <a:rPr lang="ru-RU" sz="2400" dirty="0"/>
              <a:t> </a:t>
            </a:r>
            <a:r>
              <a:rPr lang="ru-RU" sz="2400" dirty="0" err="1"/>
              <a:t>звання</a:t>
            </a:r>
            <a:r>
              <a:rPr lang="ru-RU" sz="2400" dirty="0"/>
              <a:t> </a:t>
            </a:r>
            <a:r>
              <a:rPr lang="ru-RU" sz="2400" dirty="0" err="1"/>
              <a:t>Академіка</a:t>
            </a:r>
            <a:r>
              <a:rPr lang="ru-RU" sz="2400" dirty="0"/>
              <a:t> </a:t>
            </a:r>
            <a:r>
              <a:rPr lang="ru-RU" sz="2400" dirty="0" err="1"/>
              <a:t>Королівської</a:t>
            </a:r>
            <a:r>
              <a:rPr lang="ru-RU" sz="2400" dirty="0"/>
              <a:t> </a:t>
            </a:r>
            <a:r>
              <a:rPr lang="ru-RU" sz="2400" dirty="0" err="1"/>
              <a:t>Канадської</a:t>
            </a:r>
            <a:r>
              <a:rPr lang="ru-RU" sz="2400" dirty="0"/>
              <a:t> </a:t>
            </a:r>
            <a:r>
              <a:rPr lang="ru-RU" sz="2400" dirty="0" err="1" smtClean="0"/>
              <a:t>Академії</a:t>
            </a:r>
            <a:r>
              <a:rPr lang="ru-RU" sz="2400" dirty="0" smtClean="0"/>
              <a:t> </a:t>
            </a:r>
            <a:r>
              <a:rPr lang="ru-RU" sz="2400" dirty="0" err="1" smtClean="0"/>
              <a:t>мистецтв.Серед</a:t>
            </a:r>
            <a:r>
              <a:rPr lang="ru-RU" sz="2400" dirty="0" smtClean="0"/>
              <a:t> </a:t>
            </a:r>
            <a:r>
              <a:rPr lang="ru-RU" sz="2400" dirty="0" err="1"/>
              <a:t>найвідоміших</a:t>
            </a:r>
            <a:r>
              <a:rPr lang="ru-RU" sz="2400" dirty="0"/>
              <a:t> </a:t>
            </a:r>
            <a:r>
              <a:rPr lang="ru-RU" sz="2400" dirty="0" err="1"/>
              <a:t>творінь</a:t>
            </a:r>
            <a:r>
              <a:rPr lang="ru-RU" sz="2400" dirty="0"/>
              <a:t> </a:t>
            </a:r>
            <a:r>
              <a:rPr lang="ru-RU" sz="2400" dirty="0" err="1"/>
              <a:t>митця</a:t>
            </a:r>
            <a:r>
              <a:rPr lang="ru-RU" sz="2400" dirty="0"/>
              <a:t>, </a:t>
            </a:r>
            <a:r>
              <a:rPr lang="ru-RU" sz="2400" dirty="0" err="1"/>
              <a:t>безумовно</a:t>
            </a:r>
            <a:r>
              <a:rPr lang="ru-RU" sz="2400" dirty="0"/>
              <a:t> на </a:t>
            </a:r>
            <a:r>
              <a:rPr lang="ru-RU" sz="2400" dirty="0" err="1"/>
              <a:t>першому</a:t>
            </a:r>
            <a:r>
              <a:rPr lang="ru-RU" sz="2400" dirty="0"/>
              <a:t> </a:t>
            </a:r>
            <a:r>
              <a:rPr lang="ru-RU" sz="2400" dirty="0" err="1"/>
              <a:t>місці</a:t>
            </a:r>
            <a:r>
              <a:rPr lang="ru-RU" sz="2400" dirty="0"/>
              <a:t> </a:t>
            </a:r>
            <a:r>
              <a:rPr lang="ru-RU" sz="2400" dirty="0" err="1"/>
              <a:t>пам’ятники</a:t>
            </a:r>
            <a:r>
              <a:rPr lang="ru-RU" sz="2400" dirty="0"/>
              <a:t> </a:t>
            </a:r>
            <a:r>
              <a:rPr lang="ru-RU" sz="2400" dirty="0" err="1"/>
              <a:t>Тарасові</a:t>
            </a:r>
            <a:r>
              <a:rPr lang="ru-RU" sz="2400" dirty="0"/>
              <a:t> </a:t>
            </a:r>
            <a:r>
              <a:rPr lang="ru-RU" sz="2400" dirty="0" err="1"/>
              <a:t>Шевченку</a:t>
            </a:r>
            <a:r>
              <a:rPr lang="ru-RU" sz="2400" dirty="0"/>
              <a:t> у </a:t>
            </a:r>
            <a:r>
              <a:rPr lang="ru-RU" sz="2400" dirty="0" err="1"/>
              <a:t>Вінніпезі</a:t>
            </a:r>
            <a:r>
              <a:rPr lang="ru-RU" sz="2400" dirty="0"/>
              <a:t>, </a:t>
            </a:r>
            <a:r>
              <a:rPr lang="ru-RU" sz="2400" dirty="0" err="1"/>
              <a:t>Вашингтоні</a:t>
            </a:r>
            <a:r>
              <a:rPr lang="ru-RU" sz="2400" dirty="0"/>
              <a:t>, </a:t>
            </a:r>
            <a:r>
              <a:rPr lang="ru-RU" sz="2400" dirty="0" err="1"/>
              <a:t>Буенос-Айресі</a:t>
            </a:r>
            <a:r>
              <a:rPr lang="ru-RU" sz="2400" dirty="0"/>
              <a:t> та </a:t>
            </a:r>
            <a:r>
              <a:rPr lang="ru-RU" sz="2400" dirty="0" err="1"/>
              <a:t>Оттаві</a:t>
            </a:r>
            <a:r>
              <a:rPr lang="ru-RU" sz="2400" dirty="0"/>
              <a:t>. </a:t>
            </a:r>
            <a:r>
              <a:rPr lang="ru-RU" sz="2400" dirty="0" err="1"/>
              <a:t>Саме</a:t>
            </a:r>
            <a:r>
              <a:rPr lang="ru-RU" sz="2400" dirty="0"/>
              <a:t> Лео Мол </a:t>
            </a:r>
            <a:r>
              <a:rPr lang="ru-RU" sz="2400" dirty="0" err="1"/>
              <a:t>був</a:t>
            </a:r>
            <a:r>
              <a:rPr lang="ru-RU" sz="2400" dirty="0"/>
              <a:t> автором  </a:t>
            </a:r>
            <a:r>
              <a:rPr lang="ru-RU" sz="2400" dirty="0" err="1"/>
              <a:t>б'юстів</a:t>
            </a:r>
            <a:r>
              <a:rPr lang="ru-RU" sz="2400" dirty="0"/>
              <a:t> </a:t>
            </a:r>
            <a:r>
              <a:rPr lang="ru-RU" sz="2400" dirty="0" err="1"/>
              <a:t>прем'єр-міністра</a:t>
            </a:r>
            <a:r>
              <a:rPr lang="ru-RU" sz="2400" dirty="0"/>
              <a:t> </a:t>
            </a:r>
            <a:r>
              <a:rPr lang="ru-RU" sz="2400" dirty="0" err="1"/>
              <a:t>Канади</a:t>
            </a:r>
            <a:r>
              <a:rPr lang="ru-RU" sz="2400" dirty="0"/>
              <a:t> Джона </a:t>
            </a:r>
            <a:r>
              <a:rPr lang="ru-RU" sz="2400" dirty="0" err="1"/>
              <a:t>Дифенбейкера</a:t>
            </a:r>
            <a:r>
              <a:rPr lang="ru-RU" sz="2400" dirty="0"/>
              <a:t>, президента США </a:t>
            </a:r>
            <a:r>
              <a:rPr lang="ru-RU" sz="2400" dirty="0" err="1"/>
              <a:t>Двайта</a:t>
            </a:r>
            <a:r>
              <a:rPr lang="ru-RU" sz="2400" dirty="0"/>
              <a:t> </a:t>
            </a:r>
            <a:r>
              <a:rPr lang="ru-RU" sz="2400" dirty="0" err="1"/>
              <a:t>Айзенгауера</a:t>
            </a:r>
            <a:r>
              <a:rPr lang="ru-RU" sz="2400" dirty="0"/>
              <a:t>, </a:t>
            </a:r>
            <a:r>
              <a:rPr lang="ru-RU" sz="2400" dirty="0" err="1"/>
              <a:t>римських</a:t>
            </a:r>
            <a:r>
              <a:rPr lang="ru-RU" sz="2400" dirty="0"/>
              <a:t> пап Павла </a:t>
            </a:r>
            <a:r>
              <a:rPr lang="en-US" sz="2400" dirty="0"/>
              <a:t>VI, </a:t>
            </a:r>
            <a:r>
              <a:rPr lang="ru-RU" sz="2400" dirty="0" err="1"/>
              <a:t>Івана</a:t>
            </a:r>
            <a:r>
              <a:rPr lang="ru-RU" sz="2400" dirty="0"/>
              <a:t> </a:t>
            </a:r>
            <a:r>
              <a:rPr lang="en-US" sz="2400" dirty="0"/>
              <a:t>XXIII, </a:t>
            </a:r>
            <a:r>
              <a:rPr lang="ru-RU" sz="2400" dirty="0"/>
              <a:t>та </a:t>
            </a:r>
            <a:r>
              <a:rPr lang="ru-RU" sz="2400" dirty="0" err="1"/>
              <a:t>Івана</a:t>
            </a:r>
            <a:r>
              <a:rPr lang="ru-RU" sz="2400" dirty="0"/>
              <a:t>-Павла </a:t>
            </a:r>
            <a:r>
              <a:rPr lang="en-US" sz="2400" dirty="0"/>
              <a:t>II, </a:t>
            </a:r>
            <a:r>
              <a:rPr lang="ru-RU" sz="2400" dirty="0" err="1"/>
              <a:t>кардиналів</a:t>
            </a:r>
            <a:r>
              <a:rPr lang="ru-RU" sz="2400" dirty="0"/>
              <a:t> </a:t>
            </a:r>
            <a:r>
              <a:rPr lang="ru-RU" sz="2400" dirty="0" err="1"/>
              <a:t>Йосипа</a:t>
            </a:r>
            <a:r>
              <a:rPr lang="ru-RU" sz="2400" dirty="0"/>
              <a:t> </a:t>
            </a:r>
            <a:r>
              <a:rPr lang="ru-RU" sz="2400" dirty="0" err="1"/>
              <a:t>Сліпого</a:t>
            </a:r>
            <a:r>
              <a:rPr lang="ru-RU" sz="2400" dirty="0"/>
              <a:t> й </a:t>
            </a:r>
            <a:r>
              <a:rPr lang="ru-RU" sz="2400" dirty="0" err="1"/>
              <a:t>Тіссерана</a:t>
            </a:r>
            <a:r>
              <a:rPr lang="ru-RU" sz="2400" dirty="0"/>
              <a:t>, </a:t>
            </a:r>
            <a:r>
              <a:rPr lang="ru-RU" sz="2400" dirty="0" err="1"/>
              <a:t>королеви</a:t>
            </a:r>
            <a:r>
              <a:rPr lang="ru-RU" sz="2400" dirty="0"/>
              <a:t> </a:t>
            </a:r>
            <a:r>
              <a:rPr lang="ru-RU" sz="2400" dirty="0" err="1"/>
              <a:t>Великої</a:t>
            </a:r>
            <a:r>
              <a:rPr lang="ru-RU" sz="2400" dirty="0"/>
              <a:t> </a:t>
            </a:r>
            <a:r>
              <a:rPr lang="ru-RU" sz="2400" dirty="0" err="1"/>
              <a:t>Британії</a:t>
            </a:r>
            <a:r>
              <a:rPr lang="ru-RU" sz="2400" dirty="0"/>
              <a:t> </a:t>
            </a:r>
            <a:r>
              <a:rPr lang="ru-RU" sz="2400" dirty="0" err="1"/>
              <a:t>Єлизавети</a:t>
            </a:r>
            <a:r>
              <a:rPr lang="ru-RU" sz="2400" dirty="0"/>
              <a:t> ІІ.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896" y="342084"/>
            <a:ext cx="4630374" cy="617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8358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104" y="121618"/>
            <a:ext cx="11885599" cy="3666611"/>
          </a:xfrm>
        </p:spPr>
        <p:txBody>
          <a:bodyPr>
            <a:noAutofit/>
          </a:bodyPr>
          <a:lstStyle/>
          <a:p>
            <a:r>
              <a:rPr lang="ru-RU" sz="2800" dirty="0"/>
              <a:t>У храмах по </a:t>
            </a:r>
            <a:r>
              <a:rPr lang="ru-RU" sz="2800" dirty="0" err="1"/>
              <a:t>всьому</a:t>
            </a:r>
            <a:r>
              <a:rPr lang="ru-RU" sz="2800" dirty="0"/>
              <a:t> </a:t>
            </a:r>
            <a:r>
              <a:rPr lang="ru-RU" sz="2800" dirty="0" err="1"/>
              <a:t>Вінніпегу</a:t>
            </a:r>
            <a:r>
              <a:rPr lang="ru-RU" sz="2800" dirty="0"/>
              <a:t> Лео Мол створив </a:t>
            </a:r>
            <a:r>
              <a:rPr lang="ru-RU" sz="2800" dirty="0" err="1"/>
              <a:t>понад</a:t>
            </a:r>
            <a:r>
              <a:rPr lang="ru-RU" sz="2800" dirty="0"/>
              <a:t> 80 </a:t>
            </a:r>
            <a:r>
              <a:rPr lang="ru-RU" sz="2800" dirty="0" err="1"/>
              <a:t>композицій</a:t>
            </a:r>
            <a:r>
              <a:rPr lang="ru-RU" sz="2800" dirty="0"/>
              <a:t>, </a:t>
            </a:r>
            <a:r>
              <a:rPr lang="ru-RU" sz="2800" dirty="0" err="1"/>
              <a:t>включаючи</a:t>
            </a:r>
            <a:r>
              <a:rPr lang="ru-RU" sz="2800" dirty="0"/>
              <a:t> </a:t>
            </a:r>
            <a:r>
              <a:rPr lang="ru-RU" sz="2800" dirty="0" err="1"/>
              <a:t>вітражі</a:t>
            </a:r>
            <a:r>
              <a:rPr lang="ru-RU" sz="2800" dirty="0"/>
              <a:t> і </a:t>
            </a:r>
            <a:r>
              <a:rPr lang="ru-RU" sz="2800" dirty="0" err="1"/>
              <a:t>мозаїки</a:t>
            </a:r>
            <a:r>
              <a:rPr lang="ru-RU" sz="2800" dirty="0"/>
              <a:t>, </a:t>
            </a:r>
            <a:r>
              <a:rPr lang="ru-RU" sz="2800" dirty="0" err="1"/>
              <a:t>найбільш</a:t>
            </a:r>
            <a:r>
              <a:rPr lang="ru-RU" sz="2800" dirty="0"/>
              <a:t> </a:t>
            </a:r>
            <a:r>
              <a:rPr lang="ru-RU" sz="2800" dirty="0" err="1"/>
              <a:t>відомими</a:t>
            </a:r>
            <a:r>
              <a:rPr lang="ru-RU" sz="2800" dirty="0"/>
              <a:t> з </a:t>
            </a:r>
            <a:r>
              <a:rPr lang="ru-RU" sz="2800" dirty="0" err="1"/>
              <a:t>яких</a:t>
            </a:r>
            <a:r>
              <a:rPr lang="ru-RU" sz="2800" dirty="0"/>
              <a:t> є </a:t>
            </a:r>
            <a:r>
              <a:rPr lang="ru-RU" sz="2800" dirty="0" err="1"/>
              <a:t>зображення</a:t>
            </a:r>
            <a:r>
              <a:rPr lang="ru-RU" sz="2800" dirty="0"/>
              <a:t> </a:t>
            </a:r>
            <a:r>
              <a:rPr lang="ru-RU" sz="2800" dirty="0" err="1"/>
              <a:t>Таємної</a:t>
            </a:r>
            <a:r>
              <a:rPr lang="ru-RU" sz="2800" dirty="0"/>
              <a:t> </a:t>
            </a:r>
            <a:r>
              <a:rPr lang="ru-RU" sz="2800" dirty="0" err="1"/>
              <a:t>вечері</a:t>
            </a:r>
            <a:r>
              <a:rPr lang="ru-RU" sz="2800" dirty="0"/>
              <a:t> в </a:t>
            </a:r>
            <a:r>
              <a:rPr lang="ru-RU" sz="2800" dirty="0" err="1"/>
              <a:t>Вествортській</a:t>
            </a:r>
            <a:r>
              <a:rPr lang="ru-RU" sz="2800" dirty="0"/>
              <a:t> </a:t>
            </a:r>
            <a:r>
              <a:rPr lang="ru-RU" sz="2800" dirty="0" err="1"/>
              <a:t>об'єднаній</a:t>
            </a:r>
            <a:r>
              <a:rPr lang="ru-RU" sz="2800" dirty="0"/>
              <a:t> </a:t>
            </a:r>
            <a:r>
              <a:rPr lang="ru-RU" sz="2800" dirty="0" err="1"/>
              <a:t>церкві</a:t>
            </a:r>
            <a:r>
              <a:rPr lang="ru-RU" sz="2800" dirty="0"/>
              <a:t> і 16 сцен з </a:t>
            </a:r>
            <a:r>
              <a:rPr lang="ru-RU" sz="2800" dirty="0" err="1"/>
              <a:t>української</a:t>
            </a:r>
            <a:r>
              <a:rPr lang="ru-RU" sz="2800" dirty="0"/>
              <a:t> </a:t>
            </a:r>
            <a:r>
              <a:rPr lang="ru-RU" sz="2800" dirty="0" err="1"/>
              <a:t>історії</a:t>
            </a:r>
            <a:r>
              <a:rPr lang="ru-RU" sz="2800" dirty="0"/>
              <a:t> в Кафедральному </a:t>
            </a:r>
            <a:r>
              <a:rPr lang="ru-RU" sz="2800" dirty="0" err="1"/>
              <a:t>соборі</a:t>
            </a:r>
            <a:r>
              <a:rPr lang="ru-RU" sz="2800" dirty="0"/>
              <a:t> </a:t>
            </a:r>
            <a:r>
              <a:rPr lang="ru-RU" sz="2800" dirty="0" err="1"/>
              <a:t>святих</a:t>
            </a:r>
            <a:r>
              <a:rPr lang="ru-RU" sz="2800" dirty="0"/>
              <a:t> </a:t>
            </a:r>
            <a:r>
              <a:rPr lang="ru-RU" sz="2800" dirty="0" err="1"/>
              <a:t>Володимира</a:t>
            </a:r>
            <a:r>
              <a:rPr lang="ru-RU" sz="2800" dirty="0"/>
              <a:t> і Ольги. </a:t>
            </a:r>
            <a:r>
              <a:rPr lang="ru-RU" sz="2800" dirty="0" err="1"/>
              <a:t>Відновивши</a:t>
            </a:r>
            <a:r>
              <a:rPr lang="ru-RU" sz="2800" dirty="0"/>
              <a:t> </a:t>
            </a:r>
            <a:r>
              <a:rPr lang="ru-RU" sz="2800" dirty="0" err="1"/>
              <a:t>кар'єру</a:t>
            </a:r>
            <a:r>
              <a:rPr lang="ru-RU" sz="2800" dirty="0"/>
              <a:t> скульптора в </a:t>
            </a:r>
            <a:r>
              <a:rPr lang="ru-RU" sz="2800" dirty="0" err="1"/>
              <a:t>Канаді</a:t>
            </a:r>
            <a:r>
              <a:rPr lang="ru-RU" sz="2800" dirty="0"/>
              <a:t>, в 1952 </a:t>
            </a:r>
            <a:r>
              <a:rPr lang="ru-RU" sz="2800" dirty="0" err="1"/>
              <a:t>році</a:t>
            </a:r>
            <a:r>
              <a:rPr lang="ru-RU" sz="2800" dirty="0"/>
              <a:t> </a:t>
            </a:r>
            <a:r>
              <a:rPr lang="ru-RU" sz="2800" dirty="0" err="1"/>
              <a:t>він</a:t>
            </a:r>
            <a:r>
              <a:rPr lang="ru-RU" sz="2800" dirty="0"/>
              <a:t> створив </a:t>
            </a:r>
            <a:r>
              <a:rPr lang="ru-RU" sz="2800" dirty="0" err="1"/>
              <a:t>перші</a:t>
            </a:r>
            <a:r>
              <a:rPr lang="ru-RU" sz="2800" dirty="0"/>
              <a:t> три </a:t>
            </a:r>
            <a:r>
              <a:rPr lang="ru-RU" sz="2800" dirty="0" err="1"/>
              <a:t>статуї</a:t>
            </a:r>
            <a:r>
              <a:rPr lang="ru-RU" sz="2800" dirty="0"/>
              <a:t> - «Мадам </a:t>
            </a:r>
            <a:r>
              <a:rPr lang="en-US" sz="2800" dirty="0"/>
              <a:t>X», «</a:t>
            </a:r>
            <a:r>
              <a:rPr lang="ru-RU" sz="2800" dirty="0" err="1"/>
              <a:t>Негритянська</a:t>
            </a:r>
            <a:r>
              <a:rPr lang="ru-RU" sz="2800" dirty="0"/>
              <a:t> </a:t>
            </a:r>
            <a:r>
              <a:rPr lang="ru-RU" sz="2800" dirty="0" err="1"/>
              <a:t>дівчина</a:t>
            </a:r>
            <a:r>
              <a:rPr lang="ru-RU" sz="2800" dirty="0"/>
              <a:t>» і «</a:t>
            </a:r>
            <a:r>
              <a:rPr lang="ru-RU" sz="2800" dirty="0" err="1"/>
              <a:t>Аллан</a:t>
            </a:r>
            <a:r>
              <a:rPr lang="ru-RU" sz="2800" dirty="0"/>
              <a:t> </a:t>
            </a:r>
            <a:r>
              <a:rPr lang="ru-RU" sz="2800" dirty="0" err="1"/>
              <a:t>Істмен</a:t>
            </a:r>
            <a:r>
              <a:rPr lang="ru-RU" sz="2800" dirty="0"/>
              <a:t>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59" y="3253764"/>
            <a:ext cx="6409877" cy="360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2572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7184571" cy="4101737"/>
          </a:xfrm>
        </p:spPr>
        <p:txBody>
          <a:bodyPr>
            <a:noAutofit/>
          </a:bodyPr>
          <a:lstStyle/>
          <a:p>
            <a:r>
              <a:rPr lang="ru-RU" sz="3200" dirty="0" err="1"/>
              <a:t>Олекса́ндр</a:t>
            </a:r>
            <a:r>
              <a:rPr lang="ru-RU" sz="3200" dirty="0"/>
              <a:t> </a:t>
            </a:r>
            <a:r>
              <a:rPr lang="ru-RU" sz="3200" dirty="0" err="1"/>
              <a:t>Порфи́рович</a:t>
            </a:r>
            <a:r>
              <a:rPr lang="ru-RU" sz="3200" dirty="0"/>
              <a:t> </a:t>
            </a:r>
            <a:r>
              <a:rPr lang="ru-RU" sz="3200" dirty="0" err="1"/>
              <a:t>Архи́пенко</a:t>
            </a:r>
            <a:r>
              <a:rPr lang="ru-RU" sz="3200" dirty="0"/>
              <a:t> (18 </a:t>
            </a:r>
            <a:r>
              <a:rPr lang="ru-RU" sz="3200" dirty="0" err="1"/>
              <a:t>травня</a:t>
            </a:r>
            <a:r>
              <a:rPr lang="ru-RU" sz="3200" dirty="0"/>
              <a:t> (30 </a:t>
            </a:r>
            <a:r>
              <a:rPr lang="ru-RU" sz="3200" dirty="0" err="1"/>
              <a:t>травня</a:t>
            </a:r>
            <a:r>
              <a:rPr lang="ru-RU" sz="3200" dirty="0"/>
              <a:t>) 1887, </a:t>
            </a:r>
            <a:r>
              <a:rPr lang="ru-RU" sz="3200" dirty="0" err="1"/>
              <a:t>Київ</a:t>
            </a:r>
            <a:r>
              <a:rPr lang="ru-RU" sz="3200" dirty="0"/>
              <a:t> — 25 лютого 1964, Нью-Йорк, США) — </a:t>
            </a:r>
            <a:r>
              <a:rPr lang="ru-RU" sz="3200" dirty="0" err="1"/>
              <a:t>український</a:t>
            </a:r>
            <a:r>
              <a:rPr lang="ru-RU" sz="3200" dirty="0"/>
              <a:t> та </a:t>
            </a:r>
            <a:r>
              <a:rPr lang="ru-RU" sz="3200" dirty="0" err="1"/>
              <a:t>американський</a:t>
            </a:r>
            <a:r>
              <a:rPr lang="ru-RU" sz="3200" dirty="0"/>
              <a:t> скульптор і художник, один </a:t>
            </a:r>
            <a:r>
              <a:rPr lang="ru-RU" sz="3200" dirty="0" err="1"/>
              <a:t>із</a:t>
            </a:r>
            <a:r>
              <a:rPr lang="ru-RU" sz="3200" dirty="0"/>
              <a:t> </a:t>
            </a:r>
            <a:r>
              <a:rPr lang="ru-RU" sz="3200" dirty="0" err="1"/>
              <a:t>основоположників</a:t>
            </a:r>
            <a:r>
              <a:rPr lang="ru-RU" sz="3200" dirty="0"/>
              <a:t> </a:t>
            </a:r>
            <a:r>
              <a:rPr lang="ru-RU" sz="3200" dirty="0" err="1"/>
              <a:t>кубізму</a:t>
            </a:r>
            <a:r>
              <a:rPr lang="ru-RU" sz="3200" dirty="0"/>
              <a:t> в </a:t>
            </a:r>
            <a:r>
              <a:rPr lang="ru-RU" sz="3200" dirty="0" err="1"/>
              <a:t>скульптурі</a:t>
            </a:r>
            <a:r>
              <a:rPr lang="ru-RU" sz="3200" dirty="0"/>
              <a:t>. </a:t>
            </a:r>
            <a:r>
              <a:rPr lang="ru-RU" sz="3200" dirty="0" err="1"/>
              <a:t>Почесний</a:t>
            </a:r>
            <a:r>
              <a:rPr lang="ru-RU" sz="3200" dirty="0"/>
              <a:t> член </a:t>
            </a:r>
            <a:r>
              <a:rPr lang="ru-RU" sz="3200" dirty="0" err="1"/>
              <a:t>Об'єднання</a:t>
            </a:r>
            <a:r>
              <a:rPr lang="ru-RU" sz="3200" dirty="0"/>
              <a:t> </a:t>
            </a:r>
            <a:r>
              <a:rPr lang="ru-RU" sz="3200" dirty="0" err="1"/>
              <a:t>митців-українців</a:t>
            </a:r>
            <a:r>
              <a:rPr lang="ru-RU" sz="3200" dirty="0"/>
              <a:t> в </a:t>
            </a:r>
            <a:r>
              <a:rPr lang="ru-RU" sz="3200" dirty="0" err="1"/>
              <a:t>Америці</a:t>
            </a:r>
            <a:r>
              <a:rPr lang="ru-RU" sz="3200" dirty="0"/>
              <a:t> (ОМУА) та </a:t>
            </a:r>
            <a:r>
              <a:rPr lang="ru-RU" sz="3200" dirty="0" err="1"/>
              <a:t>дійсний</a:t>
            </a:r>
            <a:r>
              <a:rPr lang="ru-RU" sz="3200" dirty="0"/>
              <a:t> член </a:t>
            </a:r>
            <a:r>
              <a:rPr lang="ru-RU" sz="3200" dirty="0" err="1"/>
              <a:t>Американської</a:t>
            </a:r>
            <a:r>
              <a:rPr lang="ru-RU" sz="3200" dirty="0"/>
              <a:t> </a:t>
            </a:r>
            <a:r>
              <a:rPr lang="ru-RU" sz="3200" dirty="0" err="1"/>
              <a:t>Академії</a:t>
            </a:r>
            <a:r>
              <a:rPr lang="ru-RU" sz="3200" dirty="0"/>
              <a:t> </a:t>
            </a:r>
            <a:r>
              <a:rPr lang="ru-RU" sz="3200" dirty="0" err="1"/>
              <a:t>Мистецтва</a:t>
            </a:r>
            <a:r>
              <a:rPr lang="ru-RU" sz="3200" dirty="0"/>
              <a:t> і </a:t>
            </a:r>
            <a:r>
              <a:rPr lang="ru-RU" sz="3200" dirty="0" err="1"/>
              <a:t>Літератури</a:t>
            </a:r>
            <a:r>
              <a:rPr lang="ru-RU" sz="32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936" y="-1"/>
            <a:ext cx="4793064" cy="623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45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4754880"/>
          </a:xfrm>
        </p:spPr>
        <p:txBody>
          <a:bodyPr>
            <a:normAutofit/>
          </a:bodyPr>
          <a:lstStyle/>
          <a:p>
            <a:r>
              <a:rPr lang="ru-RU" sz="2400" dirty="0" err="1"/>
              <a:t>Роботи</a:t>
            </a:r>
            <a:r>
              <a:rPr lang="ru-RU" sz="2400" dirty="0"/>
              <a:t> Архипенка </a:t>
            </a:r>
            <a:r>
              <a:rPr lang="ru-RU" sz="2400" dirty="0" err="1"/>
              <a:t>визначаються</a:t>
            </a:r>
            <a:r>
              <a:rPr lang="ru-RU" sz="2400" dirty="0"/>
              <a:t> </a:t>
            </a:r>
            <a:r>
              <a:rPr lang="ru-RU" sz="2400" dirty="0" err="1"/>
              <a:t>динамізмом</a:t>
            </a:r>
            <a:r>
              <a:rPr lang="ru-RU" sz="2400" dirty="0"/>
              <a:t>, </a:t>
            </a:r>
            <a:r>
              <a:rPr lang="ru-RU" sz="2400" dirty="0" err="1"/>
              <a:t>лаконічністю</a:t>
            </a:r>
            <a:r>
              <a:rPr lang="ru-RU" sz="2400" dirty="0"/>
              <a:t> </a:t>
            </a:r>
            <a:r>
              <a:rPr lang="ru-RU" sz="2400" dirty="0" err="1"/>
              <a:t>композиції</a:t>
            </a:r>
            <a:r>
              <a:rPr lang="ru-RU" sz="2400" dirty="0"/>
              <a:t> й </a:t>
            </a:r>
            <a:r>
              <a:rPr lang="ru-RU" sz="2400" dirty="0" err="1"/>
              <a:t>форми</a:t>
            </a:r>
            <a:r>
              <a:rPr lang="ru-RU" sz="2400" dirty="0"/>
              <a:t>;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запровадив</a:t>
            </a:r>
            <a:r>
              <a:rPr lang="ru-RU" sz="2400" dirty="0"/>
              <a:t> у скульптуру </a:t>
            </a:r>
            <a:r>
              <a:rPr lang="ru-RU" sz="2400" dirty="0" err="1"/>
              <a:t>поліхромію</a:t>
            </a:r>
            <a:r>
              <a:rPr lang="ru-RU" sz="2400" dirty="0"/>
              <a:t>, </a:t>
            </a:r>
            <a:r>
              <a:rPr lang="ru-RU" sz="2400" dirty="0" err="1"/>
              <a:t>увігнутість</a:t>
            </a:r>
            <a:r>
              <a:rPr lang="ru-RU" sz="2400" dirty="0"/>
              <a:t> і </a:t>
            </a:r>
            <a:r>
              <a:rPr lang="ru-RU" sz="2400" dirty="0" err="1"/>
              <a:t>отвір</a:t>
            </a:r>
            <a:r>
              <a:rPr lang="ru-RU" sz="2400" dirty="0"/>
              <a:t>, як </a:t>
            </a:r>
            <a:r>
              <a:rPr lang="ru-RU" sz="2400" dirty="0" err="1"/>
              <a:t>виражальні</a:t>
            </a:r>
            <a:r>
              <a:rPr lang="ru-RU" sz="2400" dirty="0"/>
              <a:t> </a:t>
            </a:r>
            <a:r>
              <a:rPr lang="ru-RU" sz="2400" dirty="0" err="1"/>
              <a:t>елементи</a:t>
            </a:r>
            <a:r>
              <a:rPr lang="ru-RU" sz="2400" dirty="0"/>
              <a:t> </a:t>
            </a:r>
            <a:r>
              <a:rPr lang="ru-RU" sz="2400" dirty="0" err="1"/>
              <a:t>скульптури</a:t>
            </a:r>
            <a:r>
              <a:rPr lang="ru-RU" sz="2400" dirty="0"/>
              <a:t>, </a:t>
            </a:r>
            <a:r>
              <a:rPr lang="ru-RU" sz="2400" dirty="0" err="1"/>
              <a:t>синтетичні</a:t>
            </a:r>
            <a:r>
              <a:rPr lang="ru-RU" sz="2400" dirty="0"/>
              <a:t> </a:t>
            </a:r>
            <a:r>
              <a:rPr lang="ru-RU" sz="2400" dirty="0" err="1"/>
              <a:t>об'ємні</a:t>
            </a:r>
            <a:r>
              <a:rPr lang="ru-RU" sz="2400" dirty="0"/>
              <a:t> </a:t>
            </a:r>
            <a:r>
              <a:rPr lang="ru-RU" sz="2400" dirty="0" err="1"/>
              <a:t>рухомі</a:t>
            </a:r>
            <a:r>
              <a:rPr lang="ru-RU" sz="2400" dirty="0"/>
              <a:t> </a:t>
            </a:r>
            <a:r>
              <a:rPr lang="ru-RU" sz="2400" dirty="0" err="1"/>
              <a:t>конструкції</a:t>
            </a:r>
            <a:r>
              <a:rPr lang="ru-RU" sz="2400" dirty="0"/>
              <a:t>. Одним з перших Архипенко </a:t>
            </a:r>
            <a:r>
              <a:rPr lang="ru-RU" sz="2400" dirty="0" err="1"/>
              <a:t>використовував</a:t>
            </a:r>
            <a:r>
              <a:rPr lang="ru-RU" sz="2400" dirty="0"/>
              <a:t> </a:t>
            </a:r>
            <a:r>
              <a:rPr lang="ru-RU" sz="2400" dirty="0" err="1"/>
              <a:t>експресивні</a:t>
            </a:r>
            <a:r>
              <a:rPr lang="ru-RU" sz="2400" dirty="0"/>
              <a:t> </a:t>
            </a:r>
            <a:r>
              <a:rPr lang="ru-RU" sz="2400" dirty="0" err="1"/>
              <a:t>можливості</a:t>
            </a:r>
            <a:r>
              <a:rPr lang="ru-RU" sz="2400" dirty="0"/>
              <a:t> «</a:t>
            </a:r>
            <a:r>
              <a:rPr lang="ru-RU" sz="2400" dirty="0" err="1"/>
              <a:t>нульової</a:t>
            </a:r>
            <a:r>
              <a:rPr lang="ru-RU" sz="2400" dirty="0"/>
              <a:t>», </a:t>
            </a:r>
            <a:r>
              <a:rPr lang="ru-RU" sz="2400" dirty="0" err="1"/>
              <a:t>наскрізної</a:t>
            </a:r>
            <a:r>
              <a:rPr lang="ru-RU" sz="2400" dirty="0"/>
              <a:t> </a:t>
            </a:r>
            <a:r>
              <a:rPr lang="ru-RU" sz="2400" dirty="0" err="1"/>
              <a:t>форми</a:t>
            </a:r>
            <a:r>
              <a:rPr lang="ru-RU" sz="2400" dirty="0"/>
              <a:t> — такою є пустота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піднятою</a:t>
            </a:r>
            <a:r>
              <a:rPr lang="ru-RU" sz="2400" dirty="0"/>
              <a:t> рукою в </a:t>
            </a:r>
            <a:r>
              <a:rPr lang="ru-RU" sz="2400" dirty="0" err="1"/>
              <a:t>скульптурі</a:t>
            </a:r>
            <a:r>
              <a:rPr lang="ru-RU" sz="2400" dirty="0"/>
              <a:t> «</a:t>
            </a:r>
            <a:r>
              <a:rPr lang="ru-RU" sz="2400" dirty="0" err="1"/>
              <a:t>Жінка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вкладає</a:t>
            </a:r>
            <a:r>
              <a:rPr lang="ru-RU" sz="2400" dirty="0"/>
              <a:t> </a:t>
            </a:r>
            <a:r>
              <a:rPr lang="ru-RU" sz="2400" dirty="0" err="1"/>
              <a:t>волосся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286" y="2325189"/>
            <a:ext cx="2785406" cy="4542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686" y="2554196"/>
            <a:ext cx="2782933" cy="40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40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7197634" cy="5133703"/>
          </a:xfrm>
        </p:spPr>
        <p:txBody>
          <a:bodyPr>
            <a:noAutofit/>
          </a:bodyPr>
          <a:lstStyle/>
          <a:p>
            <a:r>
              <a:rPr lang="ru-RU" sz="2200" dirty="0" err="1"/>
              <a:t>Безліч</a:t>
            </a:r>
            <a:r>
              <a:rPr lang="ru-RU" sz="2200" dirty="0"/>
              <a:t> </a:t>
            </a:r>
            <a:r>
              <a:rPr lang="ru-RU" sz="2200" dirty="0" err="1"/>
              <a:t>оригінальних</a:t>
            </a:r>
            <a:r>
              <a:rPr lang="ru-RU" sz="2200" dirty="0"/>
              <a:t> скульптур </a:t>
            </a:r>
            <a:r>
              <a:rPr lang="ru-RU" sz="2200" dirty="0" err="1"/>
              <a:t>Олександра</a:t>
            </a:r>
            <a:r>
              <a:rPr lang="ru-RU" sz="2200" dirty="0"/>
              <a:t> Архипенка, </a:t>
            </a:r>
            <a:r>
              <a:rPr lang="ru-RU" sz="2200" dirty="0" err="1"/>
              <a:t>наприклад</a:t>
            </a:r>
            <a:r>
              <a:rPr lang="ru-RU" sz="2200" dirty="0"/>
              <a:t>, у </a:t>
            </a:r>
            <a:r>
              <a:rPr lang="ru-RU" sz="2200" dirty="0" err="1"/>
              <a:t>вигляді</a:t>
            </a:r>
            <a:r>
              <a:rPr lang="ru-RU" sz="2200" dirty="0"/>
              <a:t> </a:t>
            </a:r>
            <a:r>
              <a:rPr lang="ru-RU" sz="2200" dirty="0" err="1"/>
              <a:t>гігантських</a:t>
            </a:r>
            <a:r>
              <a:rPr lang="ru-RU" sz="2200" dirty="0"/>
              <a:t> ваз-</a:t>
            </a:r>
            <a:r>
              <a:rPr lang="ru-RU" sz="2200" dirty="0" err="1"/>
              <a:t>жінок</a:t>
            </a:r>
            <a:r>
              <a:rPr lang="ru-RU" sz="2200" dirty="0"/>
              <a:t> </a:t>
            </a:r>
            <a:r>
              <a:rPr lang="ru-RU" sz="2200" dirty="0" err="1"/>
              <a:t>тощо</a:t>
            </a:r>
            <a:r>
              <a:rPr lang="ru-RU" sz="2200" dirty="0"/>
              <a:t>, </a:t>
            </a:r>
            <a:r>
              <a:rPr lang="ru-RU" sz="2200" dirty="0" err="1"/>
              <a:t>прикрашають</a:t>
            </a:r>
            <a:r>
              <a:rPr lang="ru-RU" sz="2200" dirty="0"/>
              <a:t> </a:t>
            </a:r>
            <a:r>
              <a:rPr lang="ru-RU" sz="2200" dirty="0" err="1"/>
              <a:t>численні</a:t>
            </a:r>
            <a:r>
              <a:rPr lang="ru-RU" sz="2200" dirty="0"/>
              <a:t> парки й </a:t>
            </a:r>
            <a:r>
              <a:rPr lang="ru-RU" sz="2200" dirty="0" err="1"/>
              <a:t>сквери</a:t>
            </a:r>
            <a:r>
              <a:rPr lang="ru-RU" sz="2200" dirty="0"/>
              <a:t> </a:t>
            </a:r>
            <a:r>
              <a:rPr lang="ru-RU" sz="2200" dirty="0" err="1"/>
              <a:t>американських</a:t>
            </a:r>
            <a:r>
              <a:rPr lang="ru-RU" sz="2200" dirty="0"/>
              <a:t> </a:t>
            </a:r>
            <a:r>
              <a:rPr lang="ru-RU" sz="2200" dirty="0" err="1"/>
              <a:t>міст</a:t>
            </a:r>
            <a:r>
              <a:rPr lang="ru-RU" sz="2200" dirty="0"/>
              <a:t>. </a:t>
            </a:r>
            <a:r>
              <a:rPr lang="ru-RU" sz="2200" dirty="0" err="1"/>
              <a:t>Його</a:t>
            </a:r>
            <a:r>
              <a:rPr lang="ru-RU" sz="2200" dirty="0"/>
              <a:t> </a:t>
            </a:r>
            <a:r>
              <a:rPr lang="ru-RU" sz="2200" dirty="0" err="1"/>
              <a:t>безсмертні</a:t>
            </a:r>
            <a:r>
              <a:rPr lang="ru-RU" sz="2200" dirty="0"/>
              <a:t> твори </a:t>
            </a:r>
            <a:r>
              <a:rPr lang="ru-RU" sz="2200" dirty="0" err="1"/>
              <a:t>прикрашають</a:t>
            </a:r>
            <a:r>
              <a:rPr lang="ru-RU" sz="2200" dirty="0"/>
              <a:t> </a:t>
            </a:r>
            <a:r>
              <a:rPr lang="ru-RU" sz="2200" dirty="0" err="1"/>
              <a:t>численні</a:t>
            </a:r>
            <a:r>
              <a:rPr lang="ru-RU" sz="2200" dirty="0"/>
              <a:t> </a:t>
            </a:r>
            <a:r>
              <a:rPr lang="ru-RU" sz="2200" dirty="0" err="1"/>
              <a:t>музеї</a:t>
            </a:r>
            <a:r>
              <a:rPr lang="ru-RU" sz="2200" dirty="0"/>
              <a:t> </a:t>
            </a:r>
            <a:r>
              <a:rPr lang="ru-RU" sz="2200" dirty="0" err="1"/>
              <a:t>європейських</a:t>
            </a:r>
            <a:r>
              <a:rPr lang="ru-RU" sz="2200" dirty="0"/>
              <a:t> </a:t>
            </a:r>
            <a:r>
              <a:rPr lang="ru-RU" sz="2200" dirty="0" err="1"/>
              <a:t>столиць</a:t>
            </a:r>
            <a:r>
              <a:rPr lang="ru-RU" sz="2200" dirty="0"/>
              <a:t> та </a:t>
            </a:r>
            <a:r>
              <a:rPr lang="ru-RU" sz="2200" dirty="0" err="1"/>
              <a:t>міст</a:t>
            </a:r>
            <a:r>
              <a:rPr lang="ru-RU" sz="2200" dirty="0"/>
              <a:t>, </a:t>
            </a:r>
            <a:r>
              <a:rPr lang="ru-RU" sz="2200" dirty="0" err="1"/>
              <a:t>експонуються</a:t>
            </a:r>
            <a:r>
              <a:rPr lang="ru-RU" sz="2200" dirty="0"/>
              <a:t> у </a:t>
            </a:r>
            <a:r>
              <a:rPr lang="ru-RU" sz="2200" dirty="0" err="1"/>
              <a:t>престижних</a:t>
            </a:r>
            <a:r>
              <a:rPr lang="ru-RU" sz="2200" dirty="0"/>
              <a:t> </a:t>
            </a:r>
            <a:r>
              <a:rPr lang="ru-RU" sz="2200" dirty="0" err="1"/>
              <a:t>американських</a:t>
            </a:r>
            <a:r>
              <a:rPr lang="ru-RU" sz="2200" dirty="0"/>
              <a:t> музеях, </a:t>
            </a:r>
            <a:r>
              <a:rPr lang="ru-RU" sz="2200" dirty="0" err="1"/>
              <a:t>чого</a:t>
            </a:r>
            <a:r>
              <a:rPr lang="ru-RU" sz="2200" dirty="0"/>
              <a:t> не </a:t>
            </a:r>
            <a:r>
              <a:rPr lang="ru-RU" sz="2200" dirty="0" err="1"/>
              <a:t>скажеш</a:t>
            </a:r>
            <a:r>
              <a:rPr lang="ru-RU" sz="2200" dirty="0"/>
              <a:t>, на превеликий жаль, про </a:t>
            </a:r>
            <a:r>
              <a:rPr lang="ru-RU" sz="2200" dirty="0" err="1"/>
              <a:t>наші</a:t>
            </a:r>
            <a:r>
              <a:rPr lang="ru-RU" sz="2200" dirty="0"/>
              <a:t> </a:t>
            </a:r>
            <a:r>
              <a:rPr lang="ru-RU" sz="2200" dirty="0" err="1"/>
              <a:t>музеї</a:t>
            </a:r>
            <a:r>
              <a:rPr lang="ru-RU" sz="2200" dirty="0"/>
              <a:t>, де </a:t>
            </a:r>
            <a:r>
              <a:rPr lang="ru-RU" sz="2200" dirty="0" err="1"/>
              <a:t>збереглася</a:t>
            </a:r>
            <a:r>
              <a:rPr lang="ru-RU" sz="2200" dirty="0"/>
              <a:t> </a:t>
            </a:r>
            <a:r>
              <a:rPr lang="ru-RU" sz="2200" dirty="0" err="1"/>
              <a:t>лише</a:t>
            </a:r>
            <a:r>
              <a:rPr lang="ru-RU" sz="2200" dirty="0"/>
              <a:t> </a:t>
            </a:r>
            <a:r>
              <a:rPr lang="ru-RU" sz="2200" dirty="0" err="1"/>
              <a:t>мізерна</a:t>
            </a:r>
            <a:r>
              <a:rPr lang="ru-RU" sz="2200" dirty="0"/>
              <a:t> </a:t>
            </a:r>
            <a:r>
              <a:rPr lang="ru-RU" sz="2200" dirty="0" err="1"/>
              <a:t>частка</a:t>
            </a:r>
            <a:r>
              <a:rPr lang="ru-RU" sz="2200" dirty="0"/>
              <a:t> </a:t>
            </a:r>
            <a:r>
              <a:rPr lang="ru-RU" sz="2200" dirty="0" err="1"/>
              <a:t>унікальних</a:t>
            </a:r>
            <a:r>
              <a:rPr lang="ru-RU" sz="2200" dirty="0"/>
              <a:t> </a:t>
            </a:r>
            <a:r>
              <a:rPr lang="ru-RU" sz="2200" dirty="0" err="1"/>
              <a:t>витворів</a:t>
            </a:r>
            <a:r>
              <a:rPr lang="ru-RU" sz="2200" dirty="0"/>
              <a:t> </a:t>
            </a:r>
            <a:r>
              <a:rPr lang="ru-RU" sz="2200" dirty="0" err="1"/>
              <a:t>мистецтва</a:t>
            </a:r>
            <a:r>
              <a:rPr lang="ru-RU" sz="2200" dirty="0"/>
              <a:t> </a:t>
            </a:r>
            <a:r>
              <a:rPr lang="ru-RU" sz="2200" dirty="0" err="1"/>
              <a:t>нашого</a:t>
            </a:r>
            <a:r>
              <a:rPr lang="ru-RU" sz="2200" dirty="0"/>
              <a:t> </a:t>
            </a:r>
            <a:r>
              <a:rPr lang="ru-RU" sz="2200" dirty="0" err="1"/>
              <a:t>славетного</a:t>
            </a:r>
            <a:r>
              <a:rPr lang="ru-RU" sz="2200" dirty="0"/>
              <a:t> земляка О. Архипенка. </a:t>
            </a:r>
            <a:r>
              <a:rPr lang="ru-RU" sz="2200" dirty="0" err="1"/>
              <a:t>Майстер</a:t>
            </a:r>
            <a:r>
              <a:rPr lang="ru-RU" sz="2200" dirty="0"/>
              <a:t> </a:t>
            </a:r>
            <a:r>
              <a:rPr lang="ru-RU" sz="2200" dirty="0" err="1"/>
              <a:t>невтомно</a:t>
            </a:r>
            <a:r>
              <a:rPr lang="ru-RU" sz="2200" dirty="0"/>
              <a:t> </a:t>
            </a:r>
            <a:r>
              <a:rPr lang="ru-RU" sz="2200" dirty="0" err="1"/>
              <a:t>мандрував</a:t>
            </a:r>
            <a:r>
              <a:rPr lang="ru-RU" sz="2200" dirty="0"/>
              <a:t> по </a:t>
            </a:r>
            <a:r>
              <a:rPr lang="ru-RU" sz="2200" dirty="0" err="1"/>
              <a:t>світу</a:t>
            </a:r>
            <a:r>
              <a:rPr lang="ru-RU" sz="2200" dirty="0"/>
              <a:t>, активно </a:t>
            </a:r>
            <a:r>
              <a:rPr lang="ru-RU" sz="2200" dirty="0" err="1"/>
              <a:t>пропагуючи</a:t>
            </a:r>
            <a:r>
              <a:rPr lang="ru-RU" sz="2200" dirty="0"/>
              <a:t> </a:t>
            </a:r>
            <a:r>
              <a:rPr lang="ru-RU" sz="2200" dirty="0" err="1"/>
              <a:t>своє</a:t>
            </a:r>
            <a:r>
              <a:rPr lang="ru-RU" sz="2200" dirty="0"/>
              <a:t> </a:t>
            </a:r>
            <a:r>
              <a:rPr lang="ru-RU" sz="2200" dirty="0" err="1"/>
              <a:t>мистецтво</a:t>
            </a:r>
            <a:r>
              <a:rPr lang="ru-RU" sz="2200" dirty="0"/>
              <a:t> і вельми часто </a:t>
            </a:r>
            <a:r>
              <a:rPr lang="ru-RU" sz="2200" dirty="0" err="1"/>
              <a:t>виступаючи</a:t>
            </a:r>
            <a:r>
              <a:rPr lang="ru-RU" sz="2200" dirty="0"/>
              <a:t> перед </a:t>
            </a:r>
            <a:r>
              <a:rPr lang="ru-RU" sz="2200" dirty="0" err="1"/>
              <a:t>численними</a:t>
            </a:r>
            <a:r>
              <a:rPr lang="ru-RU" sz="2200" dirty="0"/>
              <a:t> </a:t>
            </a:r>
            <a:r>
              <a:rPr lang="ru-RU" sz="2200" dirty="0" err="1"/>
              <a:t>шанувальниками</a:t>
            </a:r>
            <a:r>
              <a:rPr lang="ru-RU" sz="2200" dirty="0"/>
              <a:t> прекрасного. Ним написано </a:t>
            </a:r>
            <a:r>
              <a:rPr lang="ru-RU" sz="2200" dirty="0" err="1"/>
              <a:t>багато</a:t>
            </a:r>
            <a:r>
              <a:rPr lang="ru-RU" sz="2200" dirty="0"/>
              <a:t> </a:t>
            </a:r>
            <a:r>
              <a:rPr lang="ru-RU" sz="2200" dirty="0" err="1"/>
              <a:t>ґрунтовних</a:t>
            </a:r>
            <a:r>
              <a:rPr lang="ru-RU" sz="2200" dirty="0"/>
              <a:t> </a:t>
            </a:r>
            <a:r>
              <a:rPr lang="ru-RU" sz="2200" dirty="0" err="1"/>
              <a:t>теоретичних</a:t>
            </a:r>
            <a:r>
              <a:rPr lang="ru-RU" sz="2200" dirty="0"/>
              <a:t> </a:t>
            </a:r>
            <a:r>
              <a:rPr lang="ru-RU" sz="2200" dirty="0" err="1"/>
              <a:t>праць</a:t>
            </a:r>
            <a:r>
              <a:rPr lang="ru-RU" sz="2200" dirty="0"/>
              <a:t> з </a:t>
            </a:r>
            <a:r>
              <a:rPr lang="ru-RU" sz="2200" dirty="0" err="1"/>
              <a:t>теорії</a:t>
            </a:r>
            <a:r>
              <a:rPr lang="ru-RU" sz="2200" dirty="0"/>
              <a:t> </a:t>
            </a:r>
            <a:r>
              <a:rPr lang="ru-RU" sz="2200" dirty="0" err="1"/>
              <a:t>мистецтва</a:t>
            </a:r>
            <a:r>
              <a:rPr lang="ru-RU" sz="2200" dirty="0"/>
              <a:t>, </a:t>
            </a:r>
            <a:r>
              <a:rPr lang="ru-RU" sz="2200" dirty="0" err="1"/>
              <a:t>які</a:t>
            </a:r>
            <a:r>
              <a:rPr lang="ru-RU" sz="2200" dirty="0"/>
              <a:t> </a:t>
            </a:r>
            <a:r>
              <a:rPr lang="ru-RU" sz="2200" dirty="0" err="1"/>
              <a:t>він</a:t>
            </a:r>
            <a:r>
              <a:rPr lang="ru-RU" sz="2200" dirty="0"/>
              <a:t> </a:t>
            </a:r>
            <a:r>
              <a:rPr lang="ru-RU" sz="2200" dirty="0" err="1"/>
              <a:t>використовував</a:t>
            </a:r>
            <a:r>
              <a:rPr lang="ru-RU" sz="2200" dirty="0"/>
              <a:t> на </a:t>
            </a:r>
            <a:r>
              <a:rPr lang="ru-RU" sz="2200" dirty="0" err="1"/>
              <a:t>практиці</a:t>
            </a:r>
            <a:r>
              <a:rPr lang="ru-RU" sz="2200" dirty="0"/>
              <a:t>, </a:t>
            </a:r>
            <a:r>
              <a:rPr lang="ru-RU" sz="2200" dirty="0" err="1"/>
              <a:t>готуючи</a:t>
            </a:r>
            <a:r>
              <a:rPr lang="ru-RU" sz="2200" dirty="0"/>
              <a:t> </a:t>
            </a:r>
            <a:r>
              <a:rPr lang="ru-RU" sz="2200" dirty="0" err="1"/>
              <a:t>нові</a:t>
            </a:r>
            <a:r>
              <a:rPr lang="ru-RU" sz="2200" dirty="0"/>
              <a:t> </a:t>
            </a:r>
            <a:r>
              <a:rPr lang="ru-RU" sz="2200" dirty="0" err="1"/>
              <a:t>покоління</a:t>
            </a:r>
            <a:r>
              <a:rPr lang="ru-RU" sz="2200" dirty="0"/>
              <a:t> </a:t>
            </a:r>
            <a:r>
              <a:rPr lang="ru-RU" sz="2200" dirty="0" err="1"/>
              <a:t>митців</a:t>
            </a:r>
            <a:r>
              <a:rPr lang="ru-RU" sz="2200" dirty="0"/>
              <a:t> у </a:t>
            </a:r>
            <a:r>
              <a:rPr lang="ru-RU" sz="2200" dirty="0" err="1"/>
              <a:t>навчально-мистецьких</a:t>
            </a:r>
            <a:r>
              <a:rPr lang="ru-RU" sz="2200" dirty="0"/>
              <a:t> закладах США.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634" y="200025"/>
            <a:ext cx="4887463" cy="56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18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294" y="199995"/>
            <a:ext cx="11715780" cy="3450613"/>
          </a:xfrm>
        </p:spPr>
        <p:txBody>
          <a:bodyPr>
            <a:noAutofit/>
          </a:bodyPr>
          <a:lstStyle/>
          <a:p>
            <a:r>
              <a:rPr lang="ru-RU" sz="3200" dirty="0"/>
              <a:t>Усе </a:t>
            </a:r>
            <a:r>
              <a:rPr lang="ru-RU" sz="3200" dirty="0" err="1"/>
              <a:t>своє</a:t>
            </a:r>
            <a:r>
              <a:rPr lang="ru-RU" sz="3200" dirty="0"/>
              <a:t> </a:t>
            </a:r>
            <a:r>
              <a:rPr lang="ru-RU" sz="3200" dirty="0" err="1"/>
              <a:t>життя</a:t>
            </a:r>
            <a:r>
              <a:rPr lang="ru-RU" sz="3200" dirty="0"/>
              <a:t> О. Архипенко </a:t>
            </a:r>
            <a:r>
              <a:rPr lang="ru-RU" sz="3200" dirty="0" err="1"/>
              <a:t>невтомно</a:t>
            </a:r>
            <a:r>
              <a:rPr lang="ru-RU" sz="3200" dirty="0"/>
              <a:t> </a:t>
            </a:r>
            <a:r>
              <a:rPr lang="ru-RU" sz="3200" dirty="0" err="1"/>
              <a:t>працював</a:t>
            </a:r>
            <a:r>
              <a:rPr lang="ru-RU" sz="3200" dirty="0"/>
              <a:t> над образами Тараса </a:t>
            </a:r>
            <a:r>
              <a:rPr lang="ru-RU" sz="3200" dirty="0" err="1"/>
              <a:t>Шевченка</a:t>
            </a:r>
            <a:r>
              <a:rPr lang="ru-RU" sz="3200" dirty="0"/>
              <a:t>, </a:t>
            </a:r>
            <a:r>
              <a:rPr lang="ru-RU" sz="3200" dirty="0" err="1"/>
              <a:t>Івана</a:t>
            </a:r>
            <a:r>
              <a:rPr lang="ru-RU" sz="3200" dirty="0"/>
              <a:t> Франка, </a:t>
            </a:r>
            <a:r>
              <a:rPr lang="ru-RU" sz="3200" dirty="0" err="1"/>
              <a:t>інших</a:t>
            </a:r>
            <a:r>
              <a:rPr lang="ru-RU" sz="3200" dirty="0"/>
              <a:t> </a:t>
            </a:r>
            <a:r>
              <a:rPr lang="ru-RU" sz="3200" dirty="0" err="1"/>
              <a:t>визначних</a:t>
            </a:r>
            <a:r>
              <a:rPr lang="ru-RU" sz="3200" dirty="0"/>
              <a:t> </a:t>
            </a:r>
            <a:r>
              <a:rPr lang="ru-RU" sz="3200" dirty="0" err="1"/>
              <a:t>діячів</a:t>
            </a:r>
            <a:r>
              <a:rPr lang="ru-RU" sz="3200" dirty="0"/>
              <a:t> </a:t>
            </a:r>
            <a:r>
              <a:rPr lang="ru-RU" sz="3200" dirty="0" err="1"/>
              <a:t>нашої</a:t>
            </a:r>
            <a:r>
              <a:rPr lang="ru-RU" sz="3200" dirty="0"/>
              <a:t> </a:t>
            </a:r>
            <a:r>
              <a:rPr lang="ru-RU" sz="3200" dirty="0" err="1"/>
              <a:t>культури</a:t>
            </a:r>
            <a:r>
              <a:rPr lang="ru-RU" sz="3200" dirty="0"/>
              <a:t>. </a:t>
            </a:r>
            <a:r>
              <a:rPr lang="ru-RU" sz="3200" dirty="0" err="1"/>
              <a:t>Остання</a:t>
            </a:r>
            <a:r>
              <a:rPr lang="ru-RU" sz="3200" dirty="0"/>
              <a:t> </a:t>
            </a:r>
            <a:r>
              <a:rPr lang="ru-RU" sz="3200" dirty="0" err="1"/>
              <a:t>його</a:t>
            </a:r>
            <a:r>
              <a:rPr lang="ru-RU" sz="3200" dirty="0"/>
              <a:t> </a:t>
            </a:r>
            <a:r>
              <a:rPr lang="ru-RU" sz="3200" dirty="0" err="1"/>
              <a:t>значна</a:t>
            </a:r>
            <a:r>
              <a:rPr lang="ru-RU" sz="3200" dirty="0"/>
              <a:t> </a:t>
            </a:r>
            <a:r>
              <a:rPr lang="ru-RU" sz="3200" dirty="0" err="1"/>
              <a:t>праця</a:t>
            </a:r>
            <a:r>
              <a:rPr lang="ru-RU" sz="3200" dirty="0"/>
              <a:t> — </a:t>
            </a:r>
            <a:r>
              <a:rPr lang="ru-RU" sz="3200" dirty="0" err="1"/>
              <a:t>створення</a:t>
            </a:r>
            <a:r>
              <a:rPr lang="ru-RU" sz="3200" dirty="0"/>
              <a:t> </a:t>
            </a:r>
            <a:r>
              <a:rPr lang="ru-RU" sz="3200" dirty="0" err="1"/>
              <a:t>пам'ятника-погруддя</a:t>
            </a:r>
            <a:r>
              <a:rPr lang="ru-RU" sz="3200" dirty="0"/>
              <a:t> </a:t>
            </a:r>
            <a:r>
              <a:rPr lang="ru-RU" sz="3200" dirty="0" err="1"/>
              <a:t>Тарасові</a:t>
            </a:r>
            <a:r>
              <a:rPr lang="ru-RU" sz="3200" dirty="0"/>
              <a:t> </a:t>
            </a:r>
            <a:r>
              <a:rPr lang="ru-RU" sz="3200" dirty="0" err="1"/>
              <a:t>Шевченку</a:t>
            </a:r>
            <a:r>
              <a:rPr lang="ru-RU" sz="3200" dirty="0"/>
              <a:t> (1957), </a:t>
            </a:r>
            <a:r>
              <a:rPr lang="ru-RU" sz="3200" dirty="0" err="1"/>
              <a:t>встановленого</a:t>
            </a:r>
            <a:r>
              <a:rPr lang="ru-RU" sz="3200" dirty="0"/>
              <a:t> в Нью-Йорку.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320" y="2519679"/>
            <a:ext cx="3148693" cy="367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8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027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06587" y="545012"/>
            <a:ext cx="5368835" cy="2387600"/>
          </a:xfrm>
        </p:spPr>
        <p:txBody>
          <a:bodyPr>
            <a:noAutofit/>
          </a:bodyPr>
          <a:lstStyle/>
          <a:p>
            <a:r>
              <a:rPr lang="ru-RU" sz="6000" b="1" i="1" cap="none" spc="50" dirty="0" err="1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Яків</a:t>
            </a:r>
            <a:r>
              <a:rPr lang="ru-RU" sz="6000" b="1" i="1" cap="none" spc="5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6000" b="1" i="1" cap="none" spc="50" dirty="0" err="1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Гніздовський</a:t>
            </a:r>
            <a:r>
              <a:rPr lang="ru-RU" sz="6000" b="1" i="1" cap="none" spc="5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" t="5408" r="3729" b="12531"/>
          <a:stretch/>
        </p:blipFill>
        <p:spPr>
          <a:xfrm>
            <a:off x="3566158" y="1149532"/>
            <a:ext cx="3148151" cy="37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3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5112" y="199995"/>
            <a:ext cx="7496478" cy="4698576"/>
          </a:xfrm>
        </p:spPr>
        <p:txBody>
          <a:bodyPr>
            <a:noAutofit/>
          </a:bodyPr>
          <a:lstStyle/>
          <a:p>
            <a:r>
              <a:rPr lang="ru-RU" sz="2400" dirty="0"/>
              <a:t>27 </a:t>
            </a:r>
            <a:r>
              <a:rPr lang="ru-RU" sz="2400" dirty="0" err="1"/>
              <a:t>січня</a:t>
            </a:r>
            <a:r>
              <a:rPr lang="ru-RU" sz="2400" dirty="0"/>
              <a:t> 1915 </a:t>
            </a:r>
            <a:r>
              <a:rPr lang="ru-RU" sz="2400" dirty="0" err="1"/>
              <a:t>січня</a:t>
            </a:r>
            <a:r>
              <a:rPr lang="ru-RU" sz="2400" dirty="0"/>
              <a:t> </a:t>
            </a:r>
            <a:r>
              <a:rPr lang="ru-RU" sz="2400" dirty="0" err="1"/>
              <a:t>народився</a:t>
            </a:r>
            <a:r>
              <a:rPr lang="ru-RU" sz="2400" dirty="0"/>
              <a:t> </a:t>
            </a:r>
            <a:r>
              <a:rPr lang="ru-RU" sz="2400" dirty="0" err="1"/>
              <a:t>знаменитий</a:t>
            </a:r>
            <a:r>
              <a:rPr lang="ru-RU" sz="2400" dirty="0"/>
              <a:t> </a:t>
            </a:r>
            <a:r>
              <a:rPr lang="ru-RU" sz="2400" dirty="0" err="1"/>
              <a:t>український</a:t>
            </a:r>
            <a:r>
              <a:rPr lang="ru-RU" sz="2400" dirty="0"/>
              <a:t> і </a:t>
            </a:r>
            <a:r>
              <a:rPr lang="ru-RU" sz="2400" dirty="0" err="1"/>
              <a:t>американський</a:t>
            </a:r>
            <a:r>
              <a:rPr lang="ru-RU" sz="2400" dirty="0"/>
              <a:t> художник (масло, акрил, темпера і акварель) </a:t>
            </a:r>
            <a:r>
              <a:rPr lang="ru-RU" sz="2400" dirty="0" err="1"/>
              <a:t>Яків</a:t>
            </a:r>
            <a:r>
              <a:rPr lang="ru-RU" sz="2400" dirty="0"/>
              <a:t> Якович </a:t>
            </a:r>
            <a:r>
              <a:rPr lang="ru-RU" sz="2400" dirty="0" err="1"/>
              <a:t>Гніздовський</a:t>
            </a:r>
            <a:r>
              <a:rPr lang="ru-RU" sz="2400" dirty="0"/>
              <a:t> (англ. </a:t>
            </a:r>
            <a:r>
              <a:rPr lang="en-US" sz="2400" dirty="0"/>
              <a:t>Jacques </a:t>
            </a:r>
            <a:r>
              <a:rPr lang="en-US" sz="2400" dirty="0" err="1"/>
              <a:t>Hnizdovsky</a:t>
            </a:r>
            <a:r>
              <a:rPr lang="en-US" sz="2400" dirty="0"/>
              <a:t>, </a:t>
            </a:r>
            <a:r>
              <a:rPr lang="ru-RU" sz="2400" dirty="0" err="1"/>
              <a:t>хорв</a:t>
            </a:r>
            <a:r>
              <a:rPr lang="ru-RU" sz="2400" dirty="0"/>
              <a:t>. </a:t>
            </a:r>
            <a:r>
              <a:rPr lang="en-US" sz="2400" dirty="0" err="1"/>
              <a:t>Jakiv</a:t>
            </a:r>
            <a:r>
              <a:rPr lang="en-US" sz="2400" dirty="0"/>
              <a:t> </a:t>
            </a:r>
            <a:r>
              <a:rPr lang="en-US" sz="2400" dirty="0" err="1"/>
              <a:t>Hnizdovskij</a:t>
            </a:r>
            <a:r>
              <a:rPr lang="en-US" sz="2400" dirty="0"/>
              <a:t>, </a:t>
            </a:r>
            <a:r>
              <a:rPr lang="ru-RU" sz="2400" dirty="0"/>
              <a:t>пол. </a:t>
            </a:r>
            <a:r>
              <a:rPr lang="en-US" sz="2400" dirty="0" err="1"/>
              <a:t>Jakob</a:t>
            </a:r>
            <a:r>
              <a:rPr lang="en-US" sz="2400" dirty="0"/>
              <a:t> </a:t>
            </a:r>
            <a:r>
              <a:rPr lang="en-US" sz="2400" dirty="0" err="1"/>
              <a:t>Gniazdowski</a:t>
            </a:r>
            <a:r>
              <a:rPr lang="en-US" sz="2400" dirty="0"/>
              <a:t>; 1915-1985, </a:t>
            </a:r>
            <a:r>
              <a:rPr lang="ru-RU" sz="2400" dirty="0"/>
              <a:t>Нью-Йорк), </a:t>
            </a:r>
            <a:r>
              <a:rPr lang="ru-RU" sz="2400" dirty="0" err="1"/>
              <a:t>кераміст</a:t>
            </a:r>
            <a:r>
              <a:rPr lang="ru-RU" sz="2400" dirty="0"/>
              <a:t>, </a:t>
            </a:r>
            <a:r>
              <a:rPr lang="ru-RU" sz="2400" dirty="0" err="1"/>
              <a:t>мистецтвознавець</a:t>
            </a:r>
            <a:r>
              <a:rPr lang="ru-RU" sz="2400" dirty="0"/>
              <a:t>. </a:t>
            </a:r>
            <a:r>
              <a:rPr lang="ru-RU" sz="2400" dirty="0" err="1"/>
              <a:t>Працював</a:t>
            </a:r>
            <a:r>
              <a:rPr lang="ru-RU" sz="2400" dirty="0"/>
              <a:t> у </a:t>
            </a:r>
            <a:r>
              <a:rPr lang="ru-RU" sz="2400" dirty="0" err="1"/>
              <a:t>різних</a:t>
            </a:r>
            <a:r>
              <a:rPr lang="ru-RU" sz="2400" dirty="0"/>
              <a:t> жанрах </a:t>
            </a:r>
            <a:r>
              <a:rPr lang="ru-RU" sz="2400" dirty="0" err="1"/>
              <a:t>живопису</a:t>
            </a:r>
            <a:r>
              <a:rPr lang="ru-RU" sz="2400" dirty="0"/>
              <a:t> та </a:t>
            </a:r>
            <a:r>
              <a:rPr lang="ru-RU" sz="2400" dirty="0" err="1"/>
              <a:t>графіки</a:t>
            </a:r>
            <a:r>
              <a:rPr lang="ru-RU" sz="2400" dirty="0"/>
              <a:t> (портрет, пейзаж, натюрморт, </a:t>
            </a:r>
            <a:r>
              <a:rPr lang="ru-RU" sz="2400" dirty="0" err="1"/>
              <a:t>іконопис</a:t>
            </a:r>
            <a:r>
              <a:rPr lang="ru-RU" sz="2400" dirty="0"/>
              <a:t>, </a:t>
            </a:r>
            <a:r>
              <a:rPr lang="ru-RU" sz="2400" dirty="0" err="1"/>
              <a:t>побутової</a:t>
            </a:r>
            <a:r>
              <a:rPr lang="ru-RU" sz="2400" dirty="0"/>
              <a:t> жанр, </a:t>
            </a:r>
            <a:r>
              <a:rPr lang="ru-RU" sz="2400" dirty="0" err="1"/>
              <a:t>екслібрис</a:t>
            </a:r>
            <a:r>
              <a:rPr lang="ru-RU" sz="2400" dirty="0"/>
              <a:t>, </a:t>
            </a:r>
            <a:r>
              <a:rPr lang="ru-RU" sz="2400" dirty="0" err="1"/>
              <a:t>книжкова</a:t>
            </a:r>
            <a:r>
              <a:rPr lang="ru-RU" sz="2400" dirty="0"/>
              <a:t> </a:t>
            </a:r>
            <a:r>
              <a:rPr lang="ru-RU" sz="2400" dirty="0" err="1"/>
              <a:t>ілюстрація</a:t>
            </a:r>
            <a:r>
              <a:rPr lang="ru-RU" sz="2400" dirty="0"/>
              <a:t>, </a:t>
            </a:r>
            <a:r>
              <a:rPr lang="ru-RU" sz="2400" dirty="0" err="1"/>
              <a:t>прикладна</a:t>
            </a:r>
            <a:r>
              <a:rPr lang="ru-RU" sz="2400" dirty="0"/>
              <a:t> </a:t>
            </a:r>
            <a:r>
              <a:rPr lang="ru-RU" sz="2400" dirty="0" err="1"/>
              <a:t>графіка</a:t>
            </a:r>
            <a:r>
              <a:rPr lang="ru-RU" sz="2400" dirty="0"/>
              <a:t>). Автор </a:t>
            </a:r>
            <a:r>
              <a:rPr lang="ru-RU" sz="2400" dirty="0" err="1"/>
              <a:t>іконостасу</a:t>
            </a:r>
            <a:r>
              <a:rPr lang="ru-RU" sz="2400" dirty="0"/>
              <a:t> для </a:t>
            </a:r>
            <a:r>
              <a:rPr lang="ru-RU" sz="2400" dirty="0" err="1"/>
              <a:t>української</a:t>
            </a:r>
            <a:r>
              <a:rPr lang="ru-RU" sz="2400" dirty="0"/>
              <a:t> греко-</a:t>
            </a:r>
            <a:r>
              <a:rPr lang="ru-RU" sz="2400" dirty="0" err="1"/>
              <a:t>католицької</a:t>
            </a:r>
            <a:r>
              <a:rPr lang="ru-RU" sz="2400" dirty="0"/>
              <a:t> церкви </a:t>
            </a:r>
            <a:r>
              <a:rPr lang="ru-RU" sz="2400" dirty="0" err="1"/>
              <a:t>святої</a:t>
            </a:r>
            <a:r>
              <a:rPr lang="ru-RU" sz="2400" dirty="0"/>
              <a:t> </a:t>
            </a:r>
            <a:r>
              <a:rPr lang="ru-RU" sz="2400" dirty="0" err="1"/>
              <a:t>Трійці</a:t>
            </a:r>
            <a:r>
              <a:rPr lang="ru-RU" sz="2400" dirty="0"/>
              <a:t> в </a:t>
            </a:r>
            <a:r>
              <a:rPr lang="ru-RU" sz="2400" dirty="0" err="1"/>
              <a:t>Керганксоні</a:t>
            </a:r>
            <a:r>
              <a:rPr lang="ru-RU" sz="2400" dirty="0"/>
              <a:t> (США). </a:t>
            </a:r>
            <a:r>
              <a:rPr lang="ru-RU" sz="2400" dirty="0" err="1"/>
              <a:t>Яків</a:t>
            </a:r>
            <a:r>
              <a:rPr lang="ru-RU" sz="2400" dirty="0"/>
              <a:t> </a:t>
            </a:r>
            <a:r>
              <a:rPr lang="ru-RU" sz="2400" dirty="0" err="1"/>
              <a:t>народився</a:t>
            </a:r>
            <a:r>
              <a:rPr lang="ru-RU" sz="2400" dirty="0"/>
              <a:t> 1915 року в </a:t>
            </a:r>
            <a:r>
              <a:rPr lang="ru-RU" sz="2400" dirty="0" err="1"/>
              <a:t>галицькому</a:t>
            </a:r>
            <a:r>
              <a:rPr lang="ru-RU" sz="2400" dirty="0"/>
              <a:t> </a:t>
            </a:r>
            <a:r>
              <a:rPr lang="ru-RU" sz="2400" dirty="0" err="1"/>
              <a:t>селі</a:t>
            </a:r>
            <a:r>
              <a:rPr lang="ru-RU" sz="2400" dirty="0"/>
              <a:t> </a:t>
            </a:r>
            <a:r>
              <a:rPr lang="ru-RU" sz="2400" dirty="0" err="1"/>
              <a:t>Пилипче</a:t>
            </a:r>
            <a:r>
              <a:rPr lang="ru-RU" sz="2400" dirty="0"/>
              <a:t>. </a:t>
            </a:r>
            <a:r>
              <a:rPr lang="ru-RU" sz="2400" dirty="0" err="1"/>
              <a:t>Прямий</a:t>
            </a:r>
            <a:r>
              <a:rPr lang="ru-RU" sz="2400" dirty="0"/>
              <a:t> </a:t>
            </a:r>
            <a:r>
              <a:rPr lang="ru-RU" sz="2400" dirty="0" err="1"/>
              <a:t>нащадок</a:t>
            </a:r>
            <a:r>
              <a:rPr lang="ru-RU" sz="2400" dirty="0"/>
              <a:t> </a:t>
            </a:r>
            <a:r>
              <a:rPr lang="ru-RU" sz="2400" dirty="0" err="1"/>
              <a:t>українського</a:t>
            </a:r>
            <a:r>
              <a:rPr lang="ru-RU" sz="2400" dirty="0"/>
              <a:t> </a:t>
            </a:r>
            <a:r>
              <a:rPr lang="ru-RU" sz="2400" dirty="0" err="1"/>
              <a:t>дворянського</a:t>
            </a:r>
            <a:r>
              <a:rPr lang="ru-RU" sz="2400" dirty="0"/>
              <a:t> роду </a:t>
            </a:r>
            <a:r>
              <a:rPr lang="ru-RU" sz="2400" dirty="0" err="1"/>
              <a:t>Кораб</a:t>
            </a:r>
            <a:r>
              <a:rPr lang="ru-RU" sz="2400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150" y="746215"/>
            <a:ext cx="4348299" cy="434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49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1965577" cy="3304903"/>
          </a:xfrm>
        </p:spPr>
        <p:txBody>
          <a:bodyPr>
            <a:normAutofit fontScale="92500"/>
          </a:bodyPr>
          <a:lstStyle/>
          <a:p>
            <a:r>
              <a:rPr lang="ru-RU" sz="2400" dirty="0"/>
              <a:t>1949 — </a:t>
            </a:r>
            <a:r>
              <a:rPr lang="ru-RU" sz="2400" dirty="0" err="1"/>
              <a:t>переїхав</a:t>
            </a:r>
            <a:r>
              <a:rPr lang="ru-RU" sz="2400" dirty="0"/>
              <a:t> у США, </a:t>
            </a:r>
            <a:r>
              <a:rPr lang="ru-RU" sz="2400" dirty="0" err="1"/>
              <a:t>оселився</a:t>
            </a:r>
            <a:r>
              <a:rPr lang="ru-RU" sz="2400" dirty="0"/>
              <a:t> в </a:t>
            </a:r>
            <a:r>
              <a:rPr lang="ru-RU" sz="2400" dirty="0" err="1"/>
              <a:t>місті</a:t>
            </a:r>
            <a:r>
              <a:rPr lang="ru-RU" sz="2400" dirty="0"/>
              <a:t> </a:t>
            </a:r>
            <a:r>
              <a:rPr lang="ru-RU" sz="2400" dirty="0" err="1"/>
              <a:t>Сент</a:t>
            </a:r>
            <a:r>
              <a:rPr lang="ru-RU" sz="2400" dirty="0"/>
              <a:t>-Пол (</a:t>
            </a:r>
            <a:r>
              <a:rPr lang="ru-RU" sz="2400" dirty="0" err="1"/>
              <a:t>Міннесота</a:t>
            </a:r>
            <a:r>
              <a:rPr lang="ru-RU" sz="2400" dirty="0"/>
              <a:t>), де </a:t>
            </a:r>
            <a:r>
              <a:rPr lang="ru-RU" sz="2400" dirty="0" err="1"/>
              <a:t>отримав</a:t>
            </a:r>
            <a:r>
              <a:rPr lang="ru-RU" sz="2400" dirty="0"/>
              <a:t> посаду дизайнера в </a:t>
            </a:r>
            <a:r>
              <a:rPr lang="ru-RU" sz="2400" dirty="0" err="1"/>
              <a:t>рекламній</a:t>
            </a:r>
            <a:r>
              <a:rPr lang="ru-RU" sz="2400" dirty="0"/>
              <a:t> </a:t>
            </a:r>
            <a:r>
              <a:rPr lang="ru-RU" sz="2400" dirty="0" err="1"/>
              <a:t>фірмі</a:t>
            </a:r>
            <a:r>
              <a:rPr lang="ru-RU" sz="2400" dirty="0"/>
              <a:t> </a:t>
            </a:r>
            <a:r>
              <a:rPr lang="en-US" sz="2400" dirty="0"/>
              <a:t>Brown and Bigelow. 1950 — </a:t>
            </a:r>
            <a:r>
              <a:rPr lang="ru-RU" sz="2400" dirty="0" err="1"/>
              <a:t>переїхав</a:t>
            </a:r>
            <a:r>
              <a:rPr lang="ru-RU" sz="2400" dirty="0"/>
              <a:t> у Нью-Йорк, </a:t>
            </a:r>
            <a:r>
              <a:rPr lang="ru-RU" sz="2400" dirty="0" err="1"/>
              <a:t>улаштувався</a:t>
            </a:r>
            <a:r>
              <a:rPr lang="ru-RU" sz="2400" dirty="0"/>
              <a:t> в </a:t>
            </a:r>
            <a:r>
              <a:rPr lang="ru-RU" sz="2400" dirty="0" err="1"/>
              <a:t>Бронксі</a:t>
            </a:r>
            <a:r>
              <a:rPr lang="ru-RU" sz="2400" dirty="0"/>
              <a:t> </a:t>
            </a:r>
            <a:r>
              <a:rPr lang="ru-RU" sz="2400" dirty="0" err="1"/>
              <a:t>біля</a:t>
            </a:r>
            <a:r>
              <a:rPr lang="ru-RU" sz="2400" dirty="0"/>
              <a:t> </a:t>
            </a:r>
            <a:r>
              <a:rPr lang="ru-RU" sz="2400" dirty="0" err="1"/>
              <a:t>Ботанічного</a:t>
            </a:r>
            <a:r>
              <a:rPr lang="ru-RU" sz="2400" dirty="0"/>
              <a:t> саду й зоопарку. </a:t>
            </a:r>
            <a:r>
              <a:rPr lang="ru-RU" sz="2400" dirty="0" err="1"/>
              <a:t>Дебютне</a:t>
            </a:r>
            <a:r>
              <a:rPr lang="ru-RU" sz="2400" dirty="0"/>
              <a:t> </a:t>
            </a:r>
            <a:r>
              <a:rPr lang="ru-RU" sz="2400" dirty="0" err="1"/>
              <a:t>визнання</a:t>
            </a:r>
            <a:r>
              <a:rPr lang="ru-RU" sz="2400" dirty="0"/>
              <a:t> в США художник </a:t>
            </a:r>
            <a:r>
              <a:rPr lang="ru-RU" sz="2400" dirty="0" err="1"/>
              <a:t>отримав</a:t>
            </a:r>
            <a:r>
              <a:rPr lang="ru-RU" sz="2400" dirty="0"/>
              <a:t> в 1950 </a:t>
            </a:r>
            <a:r>
              <a:rPr lang="ru-RU" sz="2400" dirty="0" err="1"/>
              <a:t>році</a:t>
            </a:r>
            <a:r>
              <a:rPr lang="ru-RU" sz="2400" dirty="0"/>
              <a:t> на </a:t>
            </a:r>
            <a:r>
              <a:rPr lang="ru-RU" sz="2400" dirty="0" err="1"/>
              <a:t>виставці</a:t>
            </a:r>
            <a:r>
              <a:rPr lang="ru-RU" sz="2400" dirty="0"/>
              <a:t> </a:t>
            </a:r>
            <a:r>
              <a:rPr lang="ru-RU" sz="2400" dirty="0" err="1"/>
              <a:t>графіки</a:t>
            </a:r>
            <a:r>
              <a:rPr lang="ru-RU" sz="2400" dirty="0"/>
              <a:t> в </a:t>
            </a:r>
            <a:r>
              <a:rPr lang="ru-RU" sz="2400" dirty="0" err="1"/>
              <a:t>Міннеапольскому</a:t>
            </a:r>
            <a:r>
              <a:rPr lang="ru-RU" sz="2400" dirty="0"/>
              <a:t> </a:t>
            </a:r>
            <a:r>
              <a:rPr lang="ru-RU" sz="2400" dirty="0" err="1"/>
              <a:t>інституті</a:t>
            </a:r>
            <a:r>
              <a:rPr lang="ru-RU" sz="2400" dirty="0"/>
              <a:t> </a:t>
            </a:r>
            <a:r>
              <a:rPr lang="ru-RU" sz="2400" dirty="0" err="1"/>
              <a:t>мистецтв</a:t>
            </a:r>
            <a:r>
              <a:rPr lang="ru-RU" sz="2400" dirty="0"/>
              <a:t>. За </a:t>
            </a:r>
            <a:r>
              <a:rPr lang="ru-RU" sz="2400" dirty="0" err="1"/>
              <a:t>дереворит</a:t>
            </a:r>
            <a:r>
              <a:rPr lang="ru-RU" sz="2400" dirty="0"/>
              <a:t> «Кущ» </a:t>
            </a:r>
            <a:r>
              <a:rPr lang="ru-RU" sz="2400" dirty="0" err="1"/>
              <a:t>йому</a:t>
            </a:r>
            <a:r>
              <a:rPr lang="ru-RU" sz="2400" dirty="0"/>
              <a:t> </a:t>
            </a:r>
            <a:r>
              <a:rPr lang="ru-RU" sz="2400" dirty="0" err="1"/>
              <a:t>була</a:t>
            </a:r>
            <a:r>
              <a:rPr lang="ru-RU" sz="2400" dirty="0"/>
              <a:t> </a:t>
            </a:r>
            <a:r>
              <a:rPr lang="ru-RU" sz="2400" dirty="0" err="1"/>
              <a:t>присуджена</a:t>
            </a:r>
            <a:r>
              <a:rPr lang="ru-RU" sz="2400" dirty="0"/>
              <a:t> друга </a:t>
            </a:r>
            <a:r>
              <a:rPr lang="ru-RU" sz="2400" dirty="0" err="1"/>
              <a:t>премія</a:t>
            </a:r>
            <a:r>
              <a:rPr lang="ru-RU" sz="2400" dirty="0"/>
              <a:t>. Друга </a:t>
            </a:r>
            <a:r>
              <a:rPr lang="ru-RU" sz="2400" dirty="0" err="1"/>
              <a:t>нагорода</a:t>
            </a:r>
            <a:r>
              <a:rPr lang="ru-RU" sz="2400" dirty="0"/>
              <a:t> </a:t>
            </a:r>
            <a:r>
              <a:rPr lang="ru-RU" sz="2400" dirty="0" err="1"/>
              <a:t>була</a:t>
            </a:r>
            <a:r>
              <a:rPr lang="ru-RU" sz="2400" dirty="0"/>
              <a:t> </a:t>
            </a:r>
            <a:r>
              <a:rPr lang="ru-RU" sz="2400" dirty="0" err="1"/>
              <a:t>присуджена</a:t>
            </a:r>
            <a:r>
              <a:rPr lang="ru-RU" sz="2400" dirty="0"/>
              <a:t> </a:t>
            </a:r>
            <a:r>
              <a:rPr lang="ru-RU" sz="2400" dirty="0" err="1"/>
              <a:t>Гніздовському</a:t>
            </a:r>
            <a:r>
              <a:rPr lang="ru-RU" sz="2400" dirty="0"/>
              <a:t> через </a:t>
            </a:r>
            <a:r>
              <a:rPr lang="ru-RU" sz="2400" dirty="0" err="1"/>
              <a:t>кілька</a:t>
            </a:r>
            <a:r>
              <a:rPr lang="ru-RU" sz="2400" dirty="0"/>
              <a:t> </a:t>
            </a:r>
            <a:r>
              <a:rPr lang="ru-RU" sz="2400" dirty="0" err="1"/>
              <a:t>тижнів</a:t>
            </a:r>
            <a:r>
              <a:rPr lang="ru-RU" sz="2400" dirty="0"/>
              <a:t> на торгово-</a:t>
            </a:r>
            <a:r>
              <a:rPr lang="ru-RU" sz="2400" dirty="0" err="1"/>
              <a:t>промисловій</a:t>
            </a:r>
            <a:r>
              <a:rPr lang="ru-RU" sz="2400" dirty="0"/>
              <a:t> </a:t>
            </a:r>
            <a:r>
              <a:rPr lang="ru-RU" sz="2400" dirty="0" err="1"/>
              <a:t>виставці</a:t>
            </a:r>
            <a:r>
              <a:rPr lang="ru-RU" sz="2400" dirty="0"/>
              <a:t> штату </a:t>
            </a:r>
            <a:r>
              <a:rPr lang="ru-RU" sz="2400" dirty="0" err="1"/>
              <a:t>Міннесота</a:t>
            </a:r>
            <a:r>
              <a:rPr lang="ru-RU" sz="2400" dirty="0"/>
              <a:t> за картину «</a:t>
            </a:r>
            <a:r>
              <a:rPr lang="ru-RU" sz="2400" dirty="0" err="1"/>
              <a:t>Яйця</a:t>
            </a:r>
            <a:r>
              <a:rPr lang="ru-RU" sz="2400" dirty="0"/>
              <a:t>». </a:t>
            </a:r>
            <a:r>
              <a:rPr lang="ru-RU" sz="2400" dirty="0" err="1"/>
              <a:t>Ця</a:t>
            </a:r>
            <a:r>
              <a:rPr lang="ru-RU" sz="2400" dirty="0"/>
              <a:t> </a:t>
            </a:r>
            <a:r>
              <a:rPr lang="ru-RU" sz="2400" dirty="0" err="1"/>
              <a:t>нагорода</a:t>
            </a:r>
            <a:r>
              <a:rPr lang="ru-RU" sz="2400" dirty="0"/>
              <a:t> </a:t>
            </a:r>
            <a:r>
              <a:rPr lang="ru-RU" sz="2400" dirty="0" err="1"/>
              <a:t>підштовхнула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до думки </a:t>
            </a:r>
            <a:r>
              <a:rPr lang="ru-RU" sz="2400" dirty="0" err="1"/>
              <a:t>переїхати</a:t>
            </a:r>
            <a:r>
              <a:rPr lang="ru-RU" sz="2400" dirty="0"/>
              <a:t> в Нью-Йорк для того, </a:t>
            </a:r>
            <a:r>
              <a:rPr lang="ru-RU" sz="2400" dirty="0" err="1"/>
              <a:t>щоб</a:t>
            </a:r>
            <a:r>
              <a:rPr lang="ru-RU" sz="2400" dirty="0"/>
              <a:t> </a:t>
            </a:r>
            <a:r>
              <a:rPr lang="ru-RU" sz="2400" dirty="0" err="1"/>
              <a:t>займатися</a:t>
            </a:r>
            <a:r>
              <a:rPr lang="ru-RU" sz="2400" dirty="0"/>
              <a:t> </a:t>
            </a:r>
            <a:r>
              <a:rPr lang="ru-RU" sz="2400" dirty="0" err="1"/>
              <a:t>лише</a:t>
            </a:r>
            <a:r>
              <a:rPr lang="ru-RU" sz="2400" dirty="0"/>
              <a:t> </a:t>
            </a:r>
            <a:r>
              <a:rPr lang="ru-RU" sz="2400" dirty="0" err="1"/>
              <a:t>мистецтвом</a:t>
            </a:r>
            <a:r>
              <a:rPr lang="ru-RU" sz="2400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326" y="3069771"/>
            <a:ext cx="4067897" cy="37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1497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Gallery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92</TotalTime>
  <Words>1552</Words>
  <Application>Microsoft Office PowerPoint</Application>
  <PresentationFormat>Произвольный</PresentationFormat>
  <Paragraphs>35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Gallery</vt:lpstr>
      <vt:lpstr>Творчість представників української діаспори </vt:lpstr>
      <vt:lpstr>Архипенко Олександр Порфирович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Яків Гніздовський </vt:lpstr>
      <vt:lpstr>Презентация PowerPoint</vt:lpstr>
      <vt:lpstr>Презентация PowerPoint</vt:lpstr>
      <vt:lpstr>Презентация PowerPoint</vt:lpstr>
      <vt:lpstr>Рудницький Антін Іванович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ОГІЄНКО ІВАН ІВАНОВИЧ</vt:lpstr>
      <vt:lpstr>Презентация PowerPoint</vt:lpstr>
      <vt:lpstr>Презентация PowerPoint</vt:lpstr>
      <vt:lpstr>Презентация PowerPoint</vt:lpstr>
      <vt:lpstr>Він писав </vt:lpstr>
      <vt:lpstr>Леонід Григорович Молодожанин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Архипенко Олександр Порфирович</dc:title>
  <dc:creator>Home vika</dc:creator>
  <cp:lastModifiedBy>Элит</cp:lastModifiedBy>
  <cp:revision>12</cp:revision>
  <dcterms:created xsi:type="dcterms:W3CDTF">2020-04-14T13:49:22Z</dcterms:created>
  <dcterms:modified xsi:type="dcterms:W3CDTF">2020-06-14T07:20:02Z</dcterms:modified>
</cp:coreProperties>
</file>