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6261" y="620688"/>
            <a:ext cx="930844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Повторення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правил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введення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та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редагування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тексту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(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символів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,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абзаців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)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7410" name="Picture 2" descr="https://im0-tub-ua.yandex.net/i?id=363f116855927175443fc02dc4da74f0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573016"/>
            <a:ext cx="2927649" cy="29276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vIVO\Documents\Безнный.jpg"/>
          <p:cNvPicPr>
            <a:picLocks noChangeAspect="1" noChangeArrowheads="1"/>
          </p:cNvPicPr>
          <p:nvPr/>
        </p:nvPicPr>
        <p:blipFill>
          <a:blip r:embed="rId2" cstate="print"/>
          <a:srcRect r="62871" b="50000"/>
          <a:stretch>
            <a:fillRect/>
          </a:stretch>
        </p:blipFill>
        <p:spPr bwMode="auto">
          <a:xfrm>
            <a:off x="467544" y="620689"/>
            <a:ext cx="8280920" cy="54006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8554803" cy="4809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33397" t="59303" r="27863" b="29116"/>
          <a:stretch>
            <a:fillRect/>
          </a:stretch>
        </p:blipFill>
        <p:spPr bwMode="auto">
          <a:xfrm>
            <a:off x="2699792" y="2996952"/>
            <a:ext cx="489654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520" y="620688"/>
            <a:ext cx="8644481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Елементарні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операції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редагування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- </a:t>
            </a:r>
            <a:r>
              <a:rPr lang="ru-RU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видалення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Вставлення тексту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676" y="1700808"/>
            <a:ext cx="8509796" cy="4966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Вставлення символу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600" y="1700808"/>
            <a:ext cx="8833324" cy="49663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Заміна тексту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449094" cy="4750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svitppt.com.ua/images/12/11866/960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Повторюємо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Як створити новий документ?</a:t>
            </a:r>
          </a:p>
          <a:p>
            <a:r>
              <a:rPr lang="uk-UA" dirty="0" smtClean="0"/>
              <a:t>Скільки пробілів між словами?</a:t>
            </a:r>
          </a:p>
          <a:p>
            <a:r>
              <a:rPr lang="uk-UA" dirty="0" smtClean="0"/>
              <a:t>Між якими розділовими знаками пропуск не ставиться?</a:t>
            </a:r>
          </a:p>
          <a:p>
            <a:r>
              <a:rPr lang="uk-UA" dirty="0" smtClean="0"/>
              <a:t>Текст з якого боку стирає клавіша </a:t>
            </a:r>
            <a:r>
              <a:rPr lang="en-US" dirty="0" smtClean="0"/>
              <a:t>Delete</a:t>
            </a:r>
            <a:r>
              <a:rPr lang="uk-UA" dirty="0" smtClean="0"/>
              <a:t>?</a:t>
            </a:r>
          </a:p>
          <a:p>
            <a:r>
              <a:rPr lang="uk-UA" dirty="0" smtClean="0"/>
              <a:t>Як відбувається заміна слова на інше?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Домашнє завдання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76873"/>
            <a:ext cx="8229600" cy="1656184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/>
              <a:t>Вивчити матеріал</a:t>
            </a:r>
          </a:p>
          <a:p>
            <a:pPr algn="ctr">
              <a:buNone/>
            </a:pPr>
            <a:r>
              <a:rPr lang="uk-UA" sz="4400" b="1" dirty="0" smtClean="0"/>
              <a:t> розглянутий на уроці</a:t>
            </a:r>
            <a:endParaRPr lang="ru-RU" sz="4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908720"/>
            <a:ext cx="64845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Дякую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за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увагу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22" name="Picture 2" descr="http://easyen.ru/_bl/83/360562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276872"/>
            <a:ext cx="4680520" cy="39196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Повторимо правила поведінки в </a:t>
            </a:r>
            <a:r>
              <a:rPr lang="uk-UA" dirty="0" err="1" smtClean="0"/>
              <a:t>комп</a:t>
            </a:r>
            <a:r>
              <a:rPr lang="en-US" dirty="0" smtClean="0"/>
              <a:t>’</a:t>
            </a:r>
            <a:r>
              <a:rPr lang="uk-UA" dirty="0" err="1" smtClean="0"/>
              <a:t>ютерному</a:t>
            </a:r>
            <a:r>
              <a:rPr lang="uk-UA" dirty="0" smtClean="0"/>
              <a:t> класі</a:t>
            </a:r>
            <a:endParaRPr lang="ru-RU" dirty="0"/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2" cstate="print"/>
          <a:srcRect l="12010" t="1225" r="3683" b="4435"/>
          <a:stretch>
            <a:fillRect/>
          </a:stretch>
        </p:blipFill>
        <p:spPr>
          <a:xfrm>
            <a:off x="1619672" y="1412776"/>
            <a:ext cx="6264696" cy="5300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IVO\Documents\Безымянный.jpg"/>
          <p:cNvPicPr>
            <a:picLocks noChangeAspect="1" noChangeArrowheads="1"/>
          </p:cNvPicPr>
          <p:nvPr/>
        </p:nvPicPr>
        <p:blipFill>
          <a:blip r:embed="rId2" cstate="print"/>
          <a:srcRect l="5876" t="4349" r="47967" b="16799"/>
          <a:stretch>
            <a:fillRect/>
          </a:stretch>
        </p:blipFill>
        <p:spPr bwMode="auto">
          <a:xfrm>
            <a:off x="251520" y="188640"/>
            <a:ext cx="8676457" cy="646481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vIVO\Documents\й.jpg"/>
          <p:cNvPicPr>
            <a:picLocks noChangeAspect="1" noChangeArrowheads="1"/>
          </p:cNvPicPr>
          <p:nvPr/>
        </p:nvPicPr>
        <p:blipFill>
          <a:blip r:embed="rId2" cstate="print"/>
          <a:srcRect l="2362" t="2075" r="53538" b="27373"/>
          <a:stretch>
            <a:fillRect/>
          </a:stretch>
        </p:blipFill>
        <p:spPr bwMode="auto">
          <a:xfrm>
            <a:off x="179512" y="620688"/>
            <a:ext cx="8746854" cy="554461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IVO\Documents\ный.jpg"/>
          <p:cNvPicPr>
            <a:picLocks noChangeAspect="1" noChangeArrowheads="1"/>
          </p:cNvPicPr>
          <p:nvPr/>
        </p:nvPicPr>
        <p:blipFill>
          <a:blip r:embed="rId2" cstate="print"/>
          <a:srcRect r="58662" b="33399"/>
          <a:stretch>
            <a:fillRect/>
          </a:stretch>
        </p:blipFill>
        <p:spPr bwMode="auto">
          <a:xfrm>
            <a:off x="323528" y="620688"/>
            <a:ext cx="8581241" cy="5688632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Створення нового документа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892480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Послідовність опрацювання нового документа</a:t>
            </a:r>
            <a:endParaRPr lang="ru-RU" b="1" dirty="0"/>
          </a:p>
        </p:txBody>
      </p:sp>
      <p:pic>
        <p:nvPicPr>
          <p:cNvPr id="4098" name="Picture 2" descr="C:\Users\vIVO\Documents\ымянный.jpg"/>
          <p:cNvPicPr>
            <a:picLocks noChangeAspect="1" noChangeArrowheads="1"/>
          </p:cNvPicPr>
          <p:nvPr/>
        </p:nvPicPr>
        <p:blipFill>
          <a:blip r:embed="rId2" cstate="print"/>
          <a:srcRect r="56300" b="72826"/>
          <a:stretch>
            <a:fillRect/>
          </a:stretch>
        </p:blipFill>
        <p:spPr bwMode="auto">
          <a:xfrm>
            <a:off x="0" y="2420888"/>
            <a:ext cx="9144000" cy="218716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k-UA" b="1" dirty="0" smtClean="0"/>
              <a:t>Правила вводу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9013" t="31125" r="15605" b="33438"/>
          <a:stretch>
            <a:fillRect/>
          </a:stretch>
        </p:blipFill>
        <p:spPr bwMode="auto">
          <a:xfrm>
            <a:off x="323528" y="1844824"/>
            <a:ext cx="590465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41507" t="50984" r="20115" b="19485"/>
          <a:stretch>
            <a:fillRect/>
          </a:stretch>
        </p:blipFill>
        <p:spPr bwMode="auto">
          <a:xfrm>
            <a:off x="3923928" y="4697760"/>
            <a:ext cx="4993407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2204864"/>
            <a:ext cx="6768752" cy="129614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uk-UA" dirty="0" smtClean="0"/>
              <a:t>Перехід на нову сторінку текстового</a:t>
            </a:r>
          </a:p>
          <a:p>
            <a:pPr>
              <a:buNone/>
            </a:pPr>
            <a:r>
              <a:rPr lang="uk-UA" dirty="0" smtClean="0"/>
              <a:t>документа здійснюється автоматично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6799" t="32110" r="26121" b="49187"/>
          <a:stretch>
            <a:fillRect/>
          </a:stretch>
        </p:blipFill>
        <p:spPr bwMode="auto">
          <a:xfrm>
            <a:off x="467544" y="548680"/>
            <a:ext cx="482453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3568" y="3717032"/>
            <a:ext cx="6268511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</a:t>
            </a:r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створення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нового абзацу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написніть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клавішу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Enter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5157192"/>
            <a:ext cx="6835461" cy="138499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Коли при введенні тексту курсор доходить</a:t>
            </a:r>
          </a:p>
          <a:p>
            <a:pPr algn="ctr"/>
            <a:r>
              <a:rPr lang="uk-UA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До краю рядка, він автоматично</a:t>
            </a:r>
          </a:p>
          <a:p>
            <a:pPr algn="ctr"/>
            <a:r>
              <a:rPr lang="uk-UA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Переходить на новий рядок</a:t>
            </a:r>
            <a:endParaRPr lang="ru-RU" sz="2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118</Words>
  <Application>Microsoft Office PowerPoint</Application>
  <PresentationFormat>Экран (4:3)</PresentationFormat>
  <Paragraphs>28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Повторимо правила поведінки в комп’ютерному класі</vt:lpstr>
      <vt:lpstr>Слайд 3</vt:lpstr>
      <vt:lpstr>Слайд 4</vt:lpstr>
      <vt:lpstr>Слайд 5</vt:lpstr>
      <vt:lpstr>Створення нового документа</vt:lpstr>
      <vt:lpstr>Послідовність опрацювання нового документа</vt:lpstr>
      <vt:lpstr>Правила вводу</vt:lpstr>
      <vt:lpstr>Слайд 9</vt:lpstr>
      <vt:lpstr>Слайд 10</vt:lpstr>
      <vt:lpstr>Слайд 11</vt:lpstr>
      <vt:lpstr>Вставлення тексту</vt:lpstr>
      <vt:lpstr>Вставлення символу</vt:lpstr>
      <vt:lpstr>Заміна тексту</vt:lpstr>
      <vt:lpstr>Слайд 15</vt:lpstr>
      <vt:lpstr>Повторюємо</vt:lpstr>
      <vt:lpstr>Домашнє завдання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администратор</cp:lastModifiedBy>
  <cp:revision>17</cp:revision>
  <dcterms:created xsi:type="dcterms:W3CDTF">2017-03-04T16:49:45Z</dcterms:created>
  <dcterms:modified xsi:type="dcterms:W3CDTF">2018-03-12T12:53:36Z</dcterms:modified>
</cp:coreProperties>
</file>