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ile/d/0ByXHP1ktMKJaWWlsdlE4RVhVaVk/edit?usp=shari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72;&#1074;&#1080;&#1083;&#1100;&#1085;&#1072;%20&#1087;&#1086;&#1089;&#1090;&#1072;&#1074;&#1072;.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200" dirty="0" err="1" smtClean="0"/>
              <a:t>Вимоги</a:t>
            </a:r>
            <a:r>
              <a:rPr lang="ru-RU" sz="2200" dirty="0" smtClean="0"/>
              <a:t> до </a:t>
            </a:r>
            <a:r>
              <a:rPr lang="ru-RU" sz="2200" dirty="0" err="1" smtClean="0"/>
              <a:t>каб</a:t>
            </a:r>
            <a:r>
              <a:rPr lang="uk-UA" sz="2200" dirty="0" smtClean="0"/>
              <a:t>і</a:t>
            </a:r>
            <a:r>
              <a:rPr lang="ru-RU" sz="2200" dirty="0" smtClean="0"/>
              <a:t>нету </a:t>
            </a:r>
            <a:r>
              <a:rPr lang="uk-UA" sz="2200" dirty="0" smtClean="0"/>
              <a:t>інформатики,  нормативні документи щодо його облаштування.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uk-UA" sz="2200" dirty="0" smtClean="0"/>
              <a:t>С</a:t>
            </a:r>
            <a:r>
              <a:rPr lang="ru-RU" sz="2200" dirty="0" err="1" smtClean="0"/>
              <a:t>анітарно-гігієнічні</a:t>
            </a:r>
            <a:r>
              <a:rPr lang="ru-RU" sz="2200" dirty="0" smtClean="0"/>
              <a:t> </a:t>
            </a:r>
            <a:r>
              <a:rPr lang="ru-RU" sz="2200" dirty="0" err="1" smtClean="0"/>
              <a:t>вимоги</a:t>
            </a:r>
            <a:r>
              <a:rPr lang="ru-RU" sz="2200" dirty="0" smtClean="0"/>
              <a:t> до </a:t>
            </a:r>
            <a:r>
              <a:rPr lang="ru-RU" sz="2200" dirty="0" err="1" smtClean="0"/>
              <a:t>проведення</a:t>
            </a:r>
            <a:r>
              <a:rPr lang="ru-RU" sz="2200" dirty="0" smtClean="0"/>
              <a:t> </a:t>
            </a:r>
            <a:r>
              <a:rPr lang="uk-UA" sz="2200" dirty="0" smtClean="0"/>
              <a:t>уроків інформатики в початковій школі.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uk-UA" sz="2200" dirty="0" smtClean="0"/>
              <a:t>Організація </a:t>
            </a:r>
            <a:r>
              <a:rPr lang="uk-UA" sz="2200" dirty="0" err="1" smtClean="0"/>
              <a:t>фізкультхвилинок</a:t>
            </a:r>
            <a:r>
              <a:rPr lang="uk-UA" sz="2200" dirty="0" smtClean="0"/>
              <a:t>  та релаксації як </a:t>
            </a:r>
            <a:r>
              <a:rPr lang="uk-UA" sz="2200" dirty="0" err="1" smtClean="0"/>
              <a:t>обов</a:t>
            </a:r>
            <a:r>
              <a:rPr lang="ru-RU" sz="2200" dirty="0" smtClean="0"/>
              <a:t>’</a:t>
            </a:r>
            <a:r>
              <a:rPr lang="uk-UA" sz="2200" dirty="0" err="1" smtClean="0"/>
              <a:t>язкових</a:t>
            </a:r>
            <a:r>
              <a:rPr lang="uk-UA" sz="2200" dirty="0" smtClean="0"/>
              <a:t> структурних елементів уроку інформатики.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hlinkClick r:id="rId2"/>
              </a:rPr>
              <a:t>Правила </a:t>
            </a:r>
            <a:r>
              <a:rPr lang="ru-RU" sz="2200" dirty="0" err="1" smtClean="0">
                <a:hlinkClick r:id="rId2"/>
              </a:rPr>
              <a:t>поведінки</a:t>
            </a:r>
            <a:r>
              <a:rPr lang="uk-UA" sz="2200" dirty="0" smtClean="0">
                <a:hlinkClick r:id="rId2"/>
              </a:rPr>
              <a:t> дітей </a:t>
            </a:r>
            <a:r>
              <a:rPr lang="ru-RU" sz="2200" dirty="0" smtClean="0">
                <a:hlinkClick r:id="rId2"/>
              </a:rPr>
              <a:t>в </a:t>
            </a:r>
            <a:r>
              <a:rPr lang="ru-RU" sz="2200" dirty="0" err="1" smtClean="0">
                <a:hlinkClick r:id="rId2"/>
              </a:rPr>
              <a:t>комп'ютерно</a:t>
            </a:r>
            <a:r>
              <a:rPr lang="uk-UA" sz="2200" dirty="0" err="1" smtClean="0"/>
              <a:t>му</a:t>
            </a:r>
            <a:r>
              <a:rPr lang="uk-UA" sz="2200" dirty="0" smtClean="0"/>
              <a:t> класі. Методика організації  відповідних уроків.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Правильна постава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980728"/>
            <a:ext cx="56886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Забавлялись </a:t>
            </a:r>
            <a:r>
              <a:rPr lang="ru-RU" sz="2000" dirty="0" err="1" smtClean="0"/>
              <a:t>зайченята</a:t>
            </a:r>
            <a:r>
              <a:rPr lang="ru-RU" sz="2000" dirty="0" smtClean="0"/>
              <a:t>,</a:t>
            </a:r>
            <a:r>
              <a:rPr lang="ru-RU" sz="2000" i="1" dirty="0" smtClean="0"/>
              <a:t> (</a:t>
            </a:r>
            <a:r>
              <a:rPr lang="ru-RU" sz="2000" i="1" dirty="0" err="1" smtClean="0"/>
              <a:t>встають</a:t>
            </a:r>
            <a:r>
              <a:rPr lang="ru-RU" sz="2000" i="1" dirty="0" smtClean="0"/>
              <a:t>, руки </a:t>
            </a:r>
            <a:r>
              <a:rPr lang="ru-RU" sz="2000" i="1" dirty="0" err="1" smtClean="0"/>
              <a:t>піднімають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вгору</a:t>
            </a:r>
            <a:r>
              <a:rPr lang="ru-RU" sz="2000" i="1" dirty="0" smtClean="0"/>
              <a:t>)</a:t>
            </a:r>
            <a:endParaRPr lang="ru-RU" sz="2000" dirty="0" smtClean="0"/>
          </a:p>
          <a:p>
            <a:r>
              <a:rPr lang="ru-RU" sz="2000" dirty="0" err="1" smtClean="0"/>
              <a:t>Виглядаючи</a:t>
            </a:r>
            <a:r>
              <a:rPr lang="ru-RU" sz="2000" dirty="0" smtClean="0"/>
              <a:t> маму </a:t>
            </a:r>
            <a:r>
              <a:rPr lang="ru-RU" sz="2000" dirty="0" err="1" smtClean="0"/>
              <a:t>і</a:t>
            </a:r>
            <a:r>
              <a:rPr lang="ru-RU" sz="2000" dirty="0" smtClean="0"/>
              <a:t> тата. </a:t>
            </a:r>
            <a:r>
              <a:rPr lang="ru-RU" sz="2000" i="1" dirty="0" smtClean="0"/>
              <a:t>(руки на </a:t>
            </a:r>
            <a:r>
              <a:rPr lang="ru-RU" sz="2000" i="1" dirty="0" err="1" smtClean="0"/>
              <a:t>поясі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повертаються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праворуч-ліворуч</a:t>
            </a:r>
            <a:r>
              <a:rPr lang="ru-RU" sz="2000" i="1" dirty="0" smtClean="0"/>
              <a:t>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dirty="0" smtClean="0"/>
              <a:t>Ось так лапку до лапки. 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плескають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долоні</a:t>
            </a:r>
            <a:r>
              <a:rPr lang="ru-RU" sz="2000" i="1" dirty="0" smtClean="0"/>
              <a:t>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dirty="0" smtClean="0"/>
              <a:t>Ось так шапку до шапки.</a:t>
            </a:r>
            <a:r>
              <a:rPr lang="ru-RU" sz="2000" i="1" dirty="0" smtClean="0"/>
              <a:t> (руки </a:t>
            </a:r>
            <a:r>
              <a:rPr lang="ru-RU" sz="2000" i="1" dirty="0" err="1" smtClean="0"/>
              <a:t>піднімають</a:t>
            </a:r>
            <a:r>
              <a:rPr lang="ru-RU" sz="2000" i="1" dirty="0" smtClean="0"/>
              <a:t> до </a:t>
            </a:r>
            <a:r>
              <a:rPr lang="ru-RU" sz="2000" i="1" dirty="0" err="1" smtClean="0"/>
              <a:t>голови</a:t>
            </a:r>
            <a:r>
              <a:rPr lang="ru-RU" sz="2000" i="1" dirty="0" smtClean="0"/>
              <a:t>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dirty="0" smtClean="0"/>
              <a:t>Ось так — </a:t>
            </a:r>
            <a:r>
              <a:rPr lang="ru-RU" sz="2000" dirty="0" err="1" smtClean="0"/>
              <a:t>вусом</a:t>
            </a:r>
            <a:r>
              <a:rPr lang="ru-RU" sz="2000" dirty="0" smtClean="0"/>
              <a:t> потрусили.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хитають</a:t>
            </a:r>
            <a:r>
              <a:rPr lang="ru-RU" sz="2000" i="1" dirty="0" smtClean="0"/>
              <a:t> головою)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dirty="0" smtClean="0"/>
              <a:t>Так — </a:t>
            </a:r>
            <a:r>
              <a:rPr lang="ru-RU" sz="2000" dirty="0" err="1" smtClean="0"/>
              <a:t>так</a:t>
            </a:r>
            <a:r>
              <a:rPr lang="ru-RU" sz="2000" dirty="0" smtClean="0"/>
              <a:t> — </a:t>
            </a:r>
            <a:r>
              <a:rPr lang="ru-RU" sz="2000" dirty="0" err="1" smtClean="0"/>
              <a:t>так</a:t>
            </a:r>
            <a:r>
              <a:rPr lang="ru-RU" sz="2000" dirty="0" smtClean="0"/>
              <a:t>! 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стрибають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місці</a:t>
            </a:r>
            <a:r>
              <a:rPr lang="ru-RU" sz="2000" i="1" dirty="0" smtClean="0"/>
              <a:t>).</a:t>
            </a:r>
            <a:r>
              <a:rPr lang="ru-RU" sz="2000" dirty="0" smtClean="0"/>
              <a:t>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764704"/>
            <a:ext cx="59046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Петрик </a:t>
            </a:r>
            <a:r>
              <a:rPr lang="ru-RU" sz="2400" dirty="0" err="1" smtClean="0"/>
              <a:t>йшов</a:t>
            </a:r>
            <a:r>
              <a:rPr lang="ru-RU" sz="2400" dirty="0" smtClean="0"/>
              <a:t>, </a:t>
            </a:r>
            <a:r>
              <a:rPr lang="ru-RU" sz="2400" dirty="0" err="1" smtClean="0"/>
              <a:t>йшов</a:t>
            </a:r>
            <a:r>
              <a:rPr lang="ru-RU" sz="2400" dirty="0" smtClean="0"/>
              <a:t>, </a:t>
            </a:r>
            <a:r>
              <a:rPr lang="ru-RU" sz="2400" dirty="0" err="1" smtClean="0"/>
              <a:t>йшов</a:t>
            </a:r>
            <a:r>
              <a:rPr lang="ru-RU" sz="2400" dirty="0" smtClean="0"/>
              <a:t> 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крокують</a:t>
            </a:r>
            <a:r>
              <a:rPr lang="ru-RU" sz="2400" i="1" dirty="0" smtClean="0"/>
              <a:t> на </a:t>
            </a:r>
            <a:r>
              <a:rPr lang="ru-RU" sz="2400" i="1" dirty="0" err="1" smtClean="0"/>
              <a:t>місці</a:t>
            </a:r>
            <a:r>
              <a:rPr lang="ru-RU" sz="2400" i="1" dirty="0" smtClean="0"/>
              <a:t>)</a:t>
            </a:r>
            <a:endParaRPr lang="ru-RU" sz="2400" dirty="0" smtClean="0"/>
          </a:p>
          <a:p>
            <a:r>
              <a:rPr lang="ru-RU" sz="2400" dirty="0" smtClean="0"/>
              <a:t>І </a:t>
            </a:r>
            <a:r>
              <a:rPr lang="ru-RU" sz="2400" dirty="0" err="1" smtClean="0"/>
              <a:t>суницю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знайшов</a:t>
            </a:r>
            <a:r>
              <a:rPr lang="ru-RU" sz="2400" dirty="0" smtClean="0"/>
              <a:t>. 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нахиляються</a:t>
            </a:r>
            <a:r>
              <a:rPr lang="ru-RU" sz="2400" i="1" dirty="0" smtClean="0"/>
              <a:t> вперед)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err="1" smtClean="0"/>
              <a:t>З’їв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далі</a:t>
            </a:r>
            <a:r>
              <a:rPr lang="ru-RU" sz="2400" dirty="0" smtClean="0"/>
              <a:t> </a:t>
            </a:r>
            <a:r>
              <a:rPr lang="ru-RU" sz="2400" dirty="0" err="1" smtClean="0"/>
              <a:t>пішов</a:t>
            </a:r>
            <a:r>
              <a:rPr lang="ru-RU" sz="2400" dirty="0" smtClean="0"/>
              <a:t>. 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імітація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рухів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які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виконує</a:t>
            </a:r>
            <a:r>
              <a:rPr lang="ru-RU" sz="2400" i="1" dirty="0" smtClean="0"/>
              <a:t> хлопчик)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smtClean="0"/>
              <a:t>Петрик </a:t>
            </a:r>
            <a:r>
              <a:rPr lang="ru-RU" sz="2400" dirty="0" err="1" smtClean="0"/>
              <a:t>йшов</a:t>
            </a:r>
            <a:r>
              <a:rPr lang="ru-RU" sz="2400" dirty="0" smtClean="0"/>
              <a:t>, </a:t>
            </a:r>
            <a:r>
              <a:rPr lang="ru-RU" sz="2400" dirty="0" err="1" smtClean="0"/>
              <a:t>йшов</a:t>
            </a:r>
            <a:r>
              <a:rPr lang="ru-RU" sz="2400" dirty="0" smtClean="0"/>
              <a:t>, </a:t>
            </a:r>
            <a:r>
              <a:rPr lang="ru-RU" sz="2400" dirty="0" err="1" smtClean="0"/>
              <a:t>йшов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І </a:t>
            </a:r>
            <a:r>
              <a:rPr lang="ru-RU" sz="2400" dirty="0" err="1" smtClean="0"/>
              <a:t>горішок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знайшов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Підняв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далі</a:t>
            </a:r>
            <a:r>
              <a:rPr lang="ru-RU" sz="2400" dirty="0" smtClean="0"/>
              <a:t> </a:t>
            </a:r>
            <a:r>
              <a:rPr lang="ru-RU" sz="2400" dirty="0" err="1" smtClean="0"/>
              <a:t>пішов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Петрик </a:t>
            </a:r>
            <a:r>
              <a:rPr lang="ru-RU" sz="2400" dirty="0" err="1" smtClean="0"/>
              <a:t>йшов</a:t>
            </a:r>
            <a:r>
              <a:rPr lang="ru-RU" sz="2400" dirty="0" smtClean="0"/>
              <a:t>, </a:t>
            </a:r>
            <a:r>
              <a:rPr lang="ru-RU" sz="2400" dirty="0" err="1" smtClean="0"/>
              <a:t>йшов</a:t>
            </a:r>
            <a:r>
              <a:rPr lang="ru-RU" sz="2400" dirty="0" smtClean="0"/>
              <a:t>, </a:t>
            </a:r>
            <a:r>
              <a:rPr lang="ru-RU" sz="2400" dirty="0" err="1" smtClean="0"/>
              <a:t>йшов</a:t>
            </a:r>
            <a:endParaRPr lang="ru-RU" sz="2400" dirty="0" smtClean="0"/>
          </a:p>
          <a:p>
            <a:r>
              <a:rPr lang="ru-RU" sz="2400" dirty="0" smtClean="0"/>
              <a:t>І </a:t>
            </a:r>
            <a:r>
              <a:rPr lang="ru-RU" sz="2400" dirty="0" err="1" smtClean="0"/>
              <a:t>грибочок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знайшов</a:t>
            </a:r>
            <a:r>
              <a:rPr lang="ru-RU" sz="2400" dirty="0" smtClean="0"/>
              <a:t>.           </a:t>
            </a:r>
          </a:p>
          <a:p>
            <a:r>
              <a:rPr lang="ru-RU" sz="2400" dirty="0" err="1" smtClean="0"/>
              <a:t>Поклав</a:t>
            </a:r>
            <a:r>
              <a:rPr lang="ru-RU" sz="2400" dirty="0" smtClean="0"/>
              <a:t> у </a:t>
            </a:r>
            <a:r>
              <a:rPr lang="ru-RU" sz="2400" dirty="0" err="1" smtClean="0"/>
              <a:t>кошик</a:t>
            </a:r>
            <a:r>
              <a:rPr lang="ru-RU" sz="2400" dirty="0" smtClean="0"/>
              <a:t>                  </a:t>
            </a:r>
          </a:p>
          <a:p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додому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пішов</a:t>
            </a:r>
            <a:r>
              <a:rPr lang="ru-RU" sz="2400" dirty="0" smtClean="0"/>
              <a:t>. 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сідають</a:t>
            </a:r>
            <a:r>
              <a:rPr lang="ru-RU" sz="2400" i="1" dirty="0" smtClean="0"/>
              <a:t> за </a:t>
            </a:r>
            <a:r>
              <a:rPr lang="ru-RU" sz="2400" i="1" dirty="0" err="1" smtClean="0"/>
              <a:t>парти</a:t>
            </a:r>
            <a:r>
              <a:rPr lang="ru-RU" sz="2400" i="1" dirty="0" smtClean="0"/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096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908720"/>
            <a:ext cx="8136904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600701" cy="275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4944"/>
            <a:ext cx="7776864" cy="216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157192"/>
            <a:ext cx="8820472" cy="14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80648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81369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5689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8280920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4249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07" y="476672"/>
            <a:ext cx="833278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57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Вимоги до кабінету інформатики,  нормативні документи щодо його облаштування. Санітарно-гігієнічні вимоги до проведення уроків інформатики в початковій школі. Організація фізкультхвилинок  та релаксації як обов’язкових структурних елементів уроку інформатики. Правила поведінки дітей в комп'ютерному класі. Методика організації  відповідних уроків.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Правильна постава 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Вимоги до кабінету інформатики,  нормативні документи щодо його облаштування. Санітарно-гігієнічні вимоги до проведення уроків інформатики в початковій школі. Організація фізкультхвилинок  та релаксації як обов’язкових структурних елементів уроку інформатики. Правила поведінки дітей в комп'ютерному класі. Методика організації  відповідних уроків. </dc:title>
  <dc:creator>Admin</dc:creator>
  <cp:lastModifiedBy>Admin</cp:lastModifiedBy>
  <cp:revision>7</cp:revision>
  <dcterms:created xsi:type="dcterms:W3CDTF">2015-02-11T19:36:28Z</dcterms:created>
  <dcterms:modified xsi:type="dcterms:W3CDTF">2015-02-11T20:39:19Z</dcterms:modified>
</cp:coreProperties>
</file>