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4478" r:id="rId4"/>
  </p:sldMasterIdLst>
  <p:notesMasterIdLst>
    <p:notesMasterId r:id="rId15"/>
  </p:notesMasterIdLst>
  <p:handoutMasterIdLst>
    <p:handoutMasterId r:id="rId16"/>
  </p:handoutMasterIdLst>
  <p:sldIdLst>
    <p:sldId id="256" r:id="rId5"/>
    <p:sldId id="257" r:id="rId6"/>
    <p:sldId id="259" r:id="rId7"/>
    <p:sldId id="266" r:id="rId8"/>
    <p:sldId id="264" r:id="rId9"/>
    <p:sldId id="267" r:id="rId10"/>
    <p:sldId id="268" r:id="rId11"/>
    <p:sldId id="276" r:id="rId12"/>
    <p:sldId id="265" r:id="rId13"/>
    <p:sldId id="261" r:id="rId14"/>
  </p:sldIdLst>
  <p:sldSz cx="12192000" cy="6858000"/>
  <p:notesSz cx="6858000" cy="9144000"/>
  <p:defaultTextStyle>
    <a:defPPr rtl="0"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CCCC"/>
    <a:srgbClr val="CCCCFF"/>
    <a:srgbClr val="FFCC99"/>
    <a:srgbClr val="CCECFF"/>
    <a:srgbClr val="E5A17E"/>
    <a:srgbClr val="969696"/>
    <a:srgbClr val="FF9999"/>
    <a:srgbClr val="97FFDC"/>
    <a:srgbClr val="33CCCC"/>
    <a:srgbClr val="00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6357" autoAdjust="0"/>
  </p:normalViewPr>
  <p:slideViewPr>
    <p:cSldViewPr snapToGrid="0">
      <p:cViewPr varScale="1">
        <p:scale>
          <a:sx n="105" d="100"/>
          <a:sy n="105" d="100"/>
        </p:scale>
        <p:origin x="-96" y="-16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474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000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50FB11-014E-461D-A7C6-10C712DD4CF6}" type="doc">
      <dgm:prSet loTypeId="urn:microsoft.com/office/officeart/2005/8/layout/list1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uk-UA"/>
        </a:p>
      </dgm:t>
    </dgm:pt>
    <dgm:pt modelId="{C1D7588D-CF65-4443-8080-92ED38D539FA}">
      <dgm:prSet phldrT="[Текст]" custT="1"/>
      <dgm:spPr/>
      <dgm:t>
        <a:bodyPr/>
        <a:lstStyle/>
        <a:p>
          <a:pPr>
            <a:buClrTx/>
            <a:buSzTx/>
            <a:buFontTx/>
            <a:buNone/>
          </a:pPr>
          <a:r>
            <a:rPr kumimoji="0" lang="uk-UA" sz="1800" b="0" i="0" u="none" strike="noStrike" cap="none" spc="0" normalizeH="0" baseline="0" noProof="0" dirty="0">
              <a:ln/>
              <a:effectLst/>
              <a:uLnTx/>
              <a:uFillTx/>
              <a:latin typeface="+mj-lt"/>
              <a:ea typeface="Calibri"/>
              <a:cs typeface="Times New Roman" pitchFamily="18" charset="0"/>
            </a:rPr>
            <a:t>1. Озброєння знаннями про пріоритети загальнолюдських цінностей, ознайомлення з проблемами, які набувають життєвого значення для долі цивілізації, готовності жити і діяти за принципами гуманізму.</a:t>
          </a:r>
          <a:endParaRPr lang="uk-UA" sz="1800" dirty="0">
            <a:latin typeface="+mj-lt"/>
          </a:endParaRPr>
        </a:p>
      </dgm:t>
    </dgm:pt>
    <dgm:pt modelId="{ECCD09C4-6568-41F5-AFFE-DE907B16196A}" type="parTrans" cxnId="{96FAD1B4-DE24-4983-8731-74A2BB3FEE02}">
      <dgm:prSet/>
      <dgm:spPr/>
      <dgm:t>
        <a:bodyPr/>
        <a:lstStyle/>
        <a:p>
          <a:endParaRPr lang="uk-UA" sz="1800">
            <a:latin typeface="+mj-lt"/>
          </a:endParaRPr>
        </a:p>
      </dgm:t>
    </dgm:pt>
    <dgm:pt modelId="{D20DE21D-650E-4CE3-8248-FCBEDD85D35A}" type="sibTrans" cxnId="{96FAD1B4-DE24-4983-8731-74A2BB3FEE02}">
      <dgm:prSet/>
      <dgm:spPr/>
      <dgm:t>
        <a:bodyPr/>
        <a:lstStyle/>
        <a:p>
          <a:endParaRPr lang="uk-UA" sz="1800">
            <a:latin typeface="+mj-lt"/>
          </a:endParaRPr>
        </a:p>
      </dgm:t>
    </dgm:pt>
    <dgm:pt modelId="{A22DFA40-D4D2-4FD8-A440-3D78F0E07BCA}">
      <dgm:prSet phldrT="[Текст]" custT="1"/>
      <dgm:spPr/>
      <dgm:t>
        <a:bodyPr/>
        <a:lstStyle/>
        <a:p>
          <a:pPr>
            <a:buClrTx/>
            <a:buSzTx/>
            <a:buFontTx/>
            <a:buNone/>
          </a:pPr>
          <a:r>
            <a:rPr kumimoji="0" lang="uk-UA" sz="1800" b="0" i="0" u="none" strike="noStrike" cap="none" spc="0" normalizeH="0" baseline="0" noProof="0" dirty="0">
              <a:ln/>
              <a:effectLst/>
              <a:uLnTx/>
              <a:uFillTx/>
              <a:latin typeface="+mj-lt"/>
              <a:ea typeface="Calibri"/>
              <a:cs typeface="Times New Roman" pitchFamily="18" charset="0"/>
            </a:rPr>
            <a:t>2. Виховання громадянської й соціальної відповідальності.</a:t>
          </a:r>
          <a:endParaRPr lang="uk-UA" sz="1800" dirty="0">
            <a:latin typeface="+mj-lt"/>
          </a:endParaRPr>
        </a:p>
      </dgm:t>
    </dgm:pt>
    <dgm:pt modelId="{E4F3D5F2-09B2-4F20-ABCF-4087F1845DC8}" type="parTrans" cxnId="{045776F6-54CA-4B24-94CE-35D8A07FA3B7}">
      <dgm:prSet/>
      <dgm:spPr/>
      <dgm:t>
        <a:bodyPr/>
        <a:lstStyle/>
        <a:p>
          <a:endParaRPr lang="uk-UA" sz="1800">
            <a:latin typeface="+mj-lt"/>
          </a:endParaRPr>
        </a:p>
      </dgm:t>
    </dgm:pt>
    <dgm:pt modelId="{080C9B2B-B04C-42CB-8803-974D2C1BA4A1}" type="sibTrans" cxnId="{045776F6-54CA-4B24-94CE-35D8A07FA3B7}">
      <dgm:prSet/>
      <dgm:spPr/>
      <dgm:t>
        <a:bodyPr/>
        <a:lstStyle/>
        <a:p>
          <a:endParaRPr lang="uk-UA" sz="1800">
            <a:latin typeface="+mj-lt"/>
          </a:endParaRPr>
        </a:p>
      </dgm:t>
    </dgm:pt>
    <dgm:pt modelId="{38D5767F-5415-4793-B734-6CAF160FED31}">
      <dgm:prSet phldrT="[Текст]" custT="1"/>
      <dgm:spPr/>
      <dgm:t>
        <a:bodyPr/>
        <a:lstStyle/>
        <a:p>
          <a:pPr>
            <a:buClrTx/>
            <a:buSzTx/>
            <a:buFontTx/>
            <a:buNone/>
          </a:pPr>
          <a:r>
            <a:rPr kumimoji="0" lang="uk-UA" sz="1800" b="0" i="0" u="none" strike="noStrike" cap="none" spc="0" normalizeH="0" baseline="0" noProof="0" dirty="0">
              <a:ln/>
              <a:effectLst/>
              <a:uLnTx/>
              <a:uFillTx/>
              <a:latin typeface="+mj-lt"/>
              <a:ea typeface="Calibri"/>
              <a:cs typeface="Times New Roman" pitchFamily="18" charset="0"/>
            </a:rPr>
            <a:t>3. Вивчення і пропаганду культурних надбань свого та інших народів.</a:t>
          </a:r>
          <a:endParaRPr lang="uk-UA" sz="1800" dirty="0">
            <a:latin typeface="+mj-lt"/>
          </a:endParaRPr>
        </a:p>
      </dgm:t>
    </dgm:pt>
    <dgm:pt modelId="{2BCED0FB-2A16-4F06-A363-719C06AE0C55}" type="parTrans" cxnId="{0AB19288-0191-46F1-8866-236EBB2FF7CC}">
      <dgm:prSet/>
      <dgm:spPr/>
      <dgm:t>
        <a:bodyPr/>
        <a:lstStyle/>
        <a:p>
          <a:endParaRPr lang="uk-UA" sz="1800">
            <a:latin typeface="+mj-lt"/>
          </a:endParaRPr>
        </a:p>
      </dgm:t>
    </dgm:pt>
    <dgm:pt modelId="{66E072D3-9E1D-49C3-A188-3070A181DB3B}" type="sibTrans" cxnId="{0AB19288-0191-46F1-8866-236EBB2FF7CC}">
      <dgm:prSet/>
      <dgm:spPr/>
      <dgm:t>
        <a:bodyPr/>
        <a:lstStyle/>
        <a:p>
          <a:endParaRPr lang="uk-UA" sz="1800">
            <a:latin typeface="+mj-lt"/>
          </a:endParaRPr>
        </a:p>
      </dgm:t>
    </dgm:pt>
    <dgm:pt modelId="{B7D7DB5C-4D7A-4305-A143-AC25666E402A}">
      <dgm:prSet custT="1"/>
      <dgm:spPr/>
      <dgm:t>
        <a:bodyPr/>
        <a:lstStyle/>
        <a:p>
          <a:pPr>
            <a:buClrTx/>
            <a:buSzTx/>
            <a:buFontTx/>
            <a:buNone/>
          </a:pPr>
          <a:r>
            <a:rPr kumimoji="0" lang="ru-RU" sz="1800" b="0" i="0" u="none" strike="noStrike" cap="none" spc="0" normalizeH="0" baseline="0" noProof="0" dirty="0">
              <a:ln/>
              <a:effectLst/>
              <a:uLnTx/>
              <a:uFillTx/>
              <a:latin typeface="+mj-lt"/>
              <a:ea typeface="Calibri"/>
              <a:cs typeface="Times New Roman" pitchFamily="18" charset="0"/>
            </a:rPr>
            <a:t>4. </a:t>
          </a:r>
          <a:r>
            <a:rPr kumimoji="0" lang="ru-RU" sz="1800" b="0" i="0" u="none" strike="noStrike" cap="none" spc="0" normalizeH="0" baseline="0" noProof="0" dirty="0" err="1">
              <a:ln/>
              <a:effectLst/>
              <a:uLnTx/>
              <a:uFillTx/>
              <a:latin typeface="+mj-lt"/>
              <a:ea typeface="Calibri"/>
              <a:cs typeface="Times New Roman" pitchFamily="18" charset="0"/>
            </a:rPr>
            <a:t>Оволодіння</a:t>
          </a:r>
          <a:r>
            <a:rPr kumimoji="0" lang="ru-RU" sz="1800" b="0" i="0" u="none" strike="noStrike" cap="none" spc="0" normalizeH="0" baseline="0" noProof="0" dirty="0">
              <a:ln/>
              <a:effectLst/>
              <a:uLnTx/>
              <a:uFillTx/>
              <a:latin typeface="+mj-lt"/>
              <a:ea typeface="Calibri"/>
              <a:cs typeface="Times New Roman" pitchFamily="18" charset="0"/>
            </a:rPr>
            <a:t> народною </a:t>
          </a:r>
          <a:r>
            <a:rPr kumimoji="0" lang="ru-RU" sz="1800" b="0" i="0" u="none" strike="noStrike" cap="none" spc="0" normalizeH="0" baseline="0" noProof="0" dirty="0" err="1">
              <a:ln/>
              <a:effectLst/>
              <a:uLnTx/>
              <a:uFillTx/>
              <a:latin typeface="+mj-lt"/>
              <a:ea typeface="Calibri"/>
              <a:cs typeface="Times New Roman" pitchFamily="18" charset="0"/>
            </a:rPr>
            <a:t>мораллю</a:t>
          </a:r>
          <a:r>
            <a:rPr kumimoji="0" lang="ru-RU" sz="1800" b="0" i="0" u="none" strike="noStrike" cap="none" spc="0" normalizeH="0" baseline="0" noProof="0" dirty="0">
              <a:ln/>
              <a:effectLst/>
              <a:uLnTx/>
              <a:uFillTx/>
              <a:latin typeface="+mj-lt"/>
              <a:ea typeface="Calibri"/>
              <a:cs typeface="Times New Roman" pitchFamily="18" charset="0"/>
            </a:rPr>
            <a:t>, </a:t>
          </a:r>
          <a:r>
            <a:rPr kumimoji="0" lang="ru-RU" sz="1800" b="0" i="0" u="none" strike="noStrike" cap="none" spc="0" normalizeH="0" baseline="0" noProof="0" dirty="0" err="1">
              <a:ln/>
              <a:effectLst/>
              <a:uLnTx/>
              <a:uFillTx/>
              <a:latin typeface="+mj-lt"/>
              <a:ea typeface="Calibri"/>
              <a:cs typeface="Times New Roman" pitchFamily="18" charset="0"/>
            </a:rPr>
            <a:t>етикою</a:t>
          </a:r>
          <a:r>
            <a:rPr kumimoji="0" lang="ru-RU" sz="1800" b="0" i="0" u="none" strike="noStrike" cap="none" spc="0" normalizeH="0" baseline="0" noProof="0" dirty="0">
              <a:ln/>
              <a:effectLst/>
              <a:uLnTx/>
              <a:uFillTx/>
              <a:latin typeface="+mj-lt"/>
              <a:ea typeface="Calibri"/>
              <a:cs typeface="Times New Roman" pitchFamily="18" charset="0"/>
            </a:rPr>
            <a:t>.</a:t>
          </a:r>
        </a:p>
      </dgm:t>
    </dgm:pt>
    <dgm:pt modelId="{D166D9B1-BD3E-4FF4-9C65-7CB10487E0CB}" type="parTrans" cxnId="{F50AE33C-9D8E-4570-913E-639490707878}">
      <dgm:prSet/>
      <dgm:spPr/>
      <dgm:t>
        <a:bodyPr/>
        <a:lstStyle/>
        <a:p>
          <a:endParaRPr lang="uk-UA" sz="1800">
            <a:latin typeface="+mj-lt"/>
          </a:endParaRPr>
        </a:p>
      </dgm:t>
    </dgm:pt>
    <dgm:pt modelId="{76327216-71EB-4CF4-877E-E18A07728CD2}" type="sibTrans" cxnId="{F50AE33C-9D8E-4570-913E-639490707878}">
      <dgm:prSet/>
      <dgm:spPr/>
      <dgm:t>
        <a:bodyPr/>
        <a:lstStyle/>
        <a:p>
          <a:endParaRPr lang="uk-UA" sz="1800">
            <a:latin typeface="+mj-lt"/>
          </a:endParaRPr>
        </a:p>
      </dgm:t>
    </dgm:pt>
    <dgm:pt modelId="{7AACC287-E0D0-466D-861C-491B39FC5CE7}">
      <dgm:prSet custT="1"/>
      <dgm:spPr/>
      <dgm:t>
        <a:bodyPr/>
        <a:lstStyle/>
        <a:p>
          <a:r>
            <a:rPr kumimoji="0" lang="ru-RU" sz="1800" b="0" i="0" u="none" strike="noStrike" cap="none" spc="0" normalizeH="0" baseline="0" noProof="0" dirty="0">
              <a:ln/>
              <a:effectLst/>
              <a:uLnTx/>
              <a:uFillTx/>
              <a:latin typeface="+mj-lt"/>
              <a:ea typeface="Calibri"/>
              <a:cs typeface="Times New Roman" pitchFamily="18" charset="0"/>
            </a:rPr>
            <a:t>5. </a:t>
          </a:r>
          <a:r>
            <a:rPr kumimoji="0" lang="ru-RU" sz="1800" b="0" i="0" u="none" strike="noStrike" cap="none" spc="0" normalizeH="0" baseline="0" noProof="0" dirty="0" err="1">
              <a:ln/>
              <a:effectLst/>
              <a:uLnTx/>
              <a:uFillTx/>
              <a:latin typeface="+mj-lt"/>
              <a:ea typeface="Calibri"/>
              <a:cs typeface="Times New Roman" pitchFamily="18" charset="0"/>
            </a:rPr>
            <a:t>Ознайомлення</a:t>
          </a:r>
          <a:r>
            <a:rPr kumimoji="0" lang="ru-RU" sz="1800" b="0" i="0" u="none" strike="noStrike" cap="none" spc="0" normalizeH="0" baseline="0" noProof="0" dirty="0">
              <a:ln/>
              <a:effectLst/>
              <a:uLnTx/>
              <a:uFillTx/>
              <a:latin typeface="+mj-lt"/>
              <a:ea typeface="Calibri"/>
              <a:cs typeface="Times New Roman" pitchFamily="18" charset="0"/>
            </a:rPr>
            <a:t> з </a:t>
          </a:r>
          <a:r>
            <a:rPr kumimoji="0" lang="ru-RU" sz="1800" b="0" i="0" u="none" strike="noStrike" cap="none" spc="0" normalizeH="0" baseline="0" noProof="0" dirty="0" err="1">
              <a:ln/>
              <a:effectLst/>
              <a:uLnTx/>
              <a:uFillTx/>
              <a:latin typeface="+mj-lt"/>
              <a:ea typeface="Calibri"/>
              <a:cs typeface="Times New Roman" pitchFamily="18" charset="0"/>
            </a:rPr>
            <a:t>родинною</a:t>
          </a:r>
          <a:r>
            <a:rPr kumimoji="0" lang="ru-RU" sz="1800" b="0" i="0" u="none" strike="noStrike" cap="none" spc="0" normalizeH="0" baseline="0" noProof="0" dirty="0">
              <a:ln/>
              <a:effectLst/>
              <a:uLnTx/>
              <a:uFillTx/>
              <a:latin typeface="+mj-lt"/>
              <a:ea typeface="Calibri"/>
              <a:cs typeface="Times New Roman" pitchFamily="18" charset="0"/>
            </a:rPr>
            <a:t> </a:t>
          </a:r>
          <a:r>
            <a:rPr kumimoji="0" lang="ru-RU" sz="1800" b="0" i="0" u="none" strike="noStrike" cap="none" spc="0" normalizeH="0" baseline="0" noProof="0" dirty="0" err="1">
              <a:ln/>
              <a:effectLst/>
              <a:uLnTx/>
              <a:uFillTx/>
              <a:latin typeface="+mj-lt"/>
              <a:ea typeface="Calibri"/>
              <a:cs typeface="Times New Roman" pitchFamily="18" charset="0"/>
            </a:rPr>
            <a:t>педагогікою</a:t>
          </a:r>
          <a:r>
            <a:rPr kumimoji="0" lang="ru-RU" sz="1800" b="0" i="0" u="none" strike="noStrike" cap="none" spc="0" normalizeH="0" baseline="0" noProof="0" dirty="0">
              <a:ln/>
              <a:effectLst/>
              <a:uLnTx/>
              <a:uFillTx/>
              <a:latin typeface="+mj-lt"/>
              <a:ea typeface="Calibri"/>
              <a:cs typeface="Times New Roman" pitchFamily="18" charset="0"/>
            </a:rPr>
            <a:t>.</a:t>
          </a:r>
        </a:p>
      </dgm:t>
    </dgm:pt>
    <dgm:pt modelId="{7EEA9501-398E-497F-8E98-CDEDF12D3CAF}" type="parTrans" cxnId="{F21C40E8-5D2E-4549-92F7-1728076C1EB5}">
      <dgm:prSet/>
      <dgm:spPr/>
      <dgm:t>
        <a:bodyPr/>
        <a:lstStyle/>
        <a:p>
          <a:endParaRPr lang="uk-UA" sz="1800">
            <a:latin typeface="+mj-lt"/>
          </a:endParaRPr>
        </a:p>
      </dgm:t>
    </dgm:pt>
    <dgm:pt modelId="{84BC6DC0-9D65-4C03-9C7C-1561B1234801}" type="sibTrans" cxnId="{F21C40E8-5D2E-4549-92F7-1728076C1EB5}">
      <dgm:prSet/>
      <dgm:spPr/>
      <dgm:t>
        <a:bodyPr/>
        <a:lstStyle/>
        <a:p>
          <a:endParaRPr lang="uk-UA" sz="1800">
            <a:latin typeface="+mj-lt"/>
          </a:endParaRPr>
        </a:p>
      </dgm:t>
    </dgm:pt>
    <dgm:pt modelId="{35845567-841E-4907-A9D2-90C9DA9D2E0A}">
      <dgm:prSet custT="1"/>
      <dgm:spPr/>
      <dgm:t>
        <a:bodyPr/>
        <a:lstStyle/>
        <a:p>
          <a:r>
            <a:rPr kumimoji="0" lang="ru-RU" sz="1800" b="0" i="0" u="none" strike="noStrike" cap="none" spc="0" normalizeH="0" baseline="0" noProof="0" dirty="0">
              <a:ln/>
              <a:effectLst/>
              <a:uLnTx/>
              <a:uFillTx/>
              <a:latin typeface="+mj-lt"/>
              <a:ea typeface="Calibri"/>
              <a:cs typeface="Times New Roman" pitchFamily="18" charset="0"/>
            </a:rPr>
            <a:t>6. </a:t>
          </a:r>
          <a:r>
            <a:rPr kumimoji="0" lang="ru-RU" sz="1800" b="0" i="0" u="none" strike="noStrike" cap="none" spc="0" normalizeH="0" baseline="0" noProof="0" dirty="0" err="1">
              <a:ln/>
              <a:effectLst/>
              <a:uLnTx/>
              <a:uFillTx/>
              <a:latin typeface="+mj-lt"/>
              <a:ea typeface="Calibri"/>
              <a:cs typeface="Times New Roman" pitchFamily="18" charset="0"/>
            </a:rPr>
            <a:t>Виховання</a:t>
          </a:r>
          <a:r>
            <a:rPr kumimoji="0" lang="ru-RU" sz="1800" b="0" i="0" u="none" strike="noStrike" cap="none" spc="0" normalizeH="0" baseline="0" noProof="0" dirty="0">
              <a:ln/>
              <a:effectLst/>
              <a:uLnTx/>
              <a:uFillTx/>
              <a:latin typeface="+mj-lt"/>
              <a:ea typeface="Calibri"/>
              <a:cs typeface="Times New Roman" pitchFamily="18" charset="0"/>
            </a:rPr>
            <a:t> </a:t>
          </a:r>
          <a:r>
            <a:rPr kumimoji="0" lang="ru-RU" sz="1800" b="0" i="0" u="none" strike="noStrike" cap="none" spc="0" normalizeH="0" baseline="0" noProof="0" dirty="0" err="1">
              <a:ln/>
              <a:effectLst/>
              <a:uLnTx/>
              <a:uFillTx/>
              <a:latin typeface="+mj-lt"/>
              <a:ea typeface="Calibri"/>
              <a:cs typeface="Times New Roman" pitchFamily="18" charset="0"/>
            </a:rPr>
            <a:t>поваги</a:t>
          </a:r>
          <a:r>
            <a:rPr kumimoji="0" lang="ru-RU" sz="1800" b="0" i="0" u="none" strike="noStrike" cap="none" spc="0" normalizeH="0" baseline="0" noProof="0" dirty="0">
              <a:ln/>
              <a:effectLst/>
              <a:uLnTx/>
              <a:uFillTx/>
              <a:latin typeface="+mj-lt"/>
              <a:ea typeface="Calibri"/>
              <a:cs typeface="Times New Roman" pitchFamily="18" charset="0"/>
            </a:rPr>
            <a:t> до батька, </a:t>
          </a:r>
          <a:r>
            <a:rPr kumimoji="0" lang="ru-RU" sz="1800" b="0" i="0" u="none" strike="noStrike" cap="none" spc="0" normalizeH="0" baseline="0" noProof="0" dirty="0" err="1">
              <a:ln/>
              <a:effectLst/>
              <a:uLnTx/>
              <a:uFillTx/>
              <a:latin typeface="+mj-lt"/>
              <a:ea typeface="Calibri"/>
              <a:cs typeface="Times New Roman" pitchFamily="18" charset="0"/>
            </a:rPr>
            <a:t>матері</a:t>
          </a:r>
          <a:r>
            <a:rPr kumimoji="0" lang="ru-RU" sz="1800" b="0" i="0" u="none" strike="noStrike" cap="none" spc="0" normalizeH="0" baseline="0" noProof="0" dirty="0">
              <a:ln/>
              <a:effectLst/>
              <a:uLnTx/>
              <a:uFillTx/>
              <a:latin typeface="+mj-lt"/>
              <a:ea typeface="Calibri"/>
              <a:cs typeface="Times New Roman" pitchFamily="18" charset="0"/>
            </a:rPr>
            <a:t>, </a:t>
          </a:r>
          <a:r>
            <a:rPr kumimoji="0" lang="ru-RU" sz="1800" b="0" i="0" u="none" strike="noStrike" cap="none" spc="0" normalizeH="0" baseline="0" noProof="0" dirty="0" err="1">
              <a:ln/>
              <a:effectLst/>
              <a:uLnTx/>
              <a:uFillTx/>
              <a:latin typeface="+mj-lt"/>
              <a:ea typeface="Calibri"/>
              <a:cs typeface="Times New Roman" pitchFamily="18" charset="0"/>
            </a:rPr>
            <a:t>бабусі</a:t>
          </a:r>
          <a:r>
            <a:rPr kumimoji="0" lang="ru-RU" sz="1800" b="0" i="0" u="none" strike="noStrike" cap="none" spc="0" normalizeH="0" baseline="0" noProof="0" dirty="0">
              <a:ln/>
              <a:effectLst/>
              <a:uLnTx/>
              <a:uFillTx/>
              <a:latin typeface="+mj-lt"/>
              <a:ea typeface="Calibri"/>
              <a:cs typeface="Times New Roman" pitchFamily="18" charset="0"/>
            </a:rPr>
            <a:t>, </a:t>
          </a:r>
          <a:r>
            <a:rPr kumimoji="0" lang="ru-RU" sz="1800" b="0" i="0" u="none" strike="noStrike" cap="none" spc="0" normalizeH="0" baseline="0" noProof="0" dirty="0" err="1">
              <a:ln/>
              <a:effectLst/>
              <a:uLnTx/>
              <a:uFillTx/>
              <a:latin typeface="+mj-lt"/>
              <a:ea typeface="Calibri"/>
              <a:cs typeface="Times New Roman" pitchFamily="18" charset="0"/>
            </a:rPr>
            <a:t>дідуся</a:t>
          </a:r>
          <a:r>
            <a:rPr kumimoji="0" lang="ru-RU" sz="1800" b="0" i="0" u="none" strike="noStrike" cap="none" spc="0" normalizeH="0" baseline="0" noProof="0" dirty="0">
              <a:ln/>
              <a:effectLst/>
              <a:uLnTx/>
              <a:uFillTx/>
              <a:latin typeface="+mj-lt"/>
              <a:ea typeface="Calibri"/>
              <a:cs typeface="Times New Roman" pitchFamily="18" charset="0"/>
            </a:rPr>
            <a:t>, </a:t>
          </a:r>
          <a:r>
            <a:rPr kumimoji="0" lang="ru-RU" sz="1800" b="0" i="0" u="none" strike="noStrike" cap="none" spc="0" normalizeH="0" baseline="0" noProof="0" dirty="0" err="1">
              <a:ln/>
              <a:effectLst/>
              <a:uLnTx/>
              <a:uFillTx/>
              <a:latin typeface="+mj-lt"/>
              <a:ea typeface="Calibri"/>
              <a:cs typeface="Times New Roman" pitchFamily="18" charset="0"/>
            </a:rPr>
            <a:t>свого</a:t>
          </a:r>
          <a:r>
            <a:rPr kumimoji="0" lang="ru-RU" sz="1800" b="0" i="0" u="none" strike="noStrike" cap="none" spc="0" normalizeH="0" baseline="0" noProof="0" dirty="0">
              <a:ln/>
              <a:effectLst/>
              <a:uLnTx/>
              <a:uFillTx/>
              <a:latin typeface="+mj-lt"/>
              <a:ea typeface="Calibri"/>
              <a:cs typeface="Times New Roman" pitchFamily="18" charset="0"/>
            </a:rPr>
            <a:t> роду.</a:t>
          </a:r>
        </a:p>
      </dgm:t>
    </dgm:pt>
    <dgm:pt modelId="{AF7F63F2-DEB0-4704-9F16-FB4B21C4BAE8}" type="parTrans" cxnId="{94FDEB17-0B4A-4A66-9193-D6DBF01542E0}">
      <dgm:prSet/>
      <dgm:spPr/>
      <dgm:t>
        <a:bodyPr/>
        <a:lstStyle/>
        <a:p>
          <a:endParaRPr lang="uk-UA" sz="1800">
            <a:latin typeface="+mj-lt"/>
          </a:endParaRPr>
        </a:p>
      </dgm:t>
    </dgm:pt>
    <dgm:pt modelId="{77C41E19-9B92-49A3-818A-BAA84FE943EF}" type="sibTrans" cxnId="{94FDEB17-0B4A-4A66-9193-D6DBF01542E0}">
      <dgm:prSet/>
      <dgm:spPr/>
      <dgm:t>
        <a:bodyPr/>
        <a:lstStyle/>
        <a:p>
          <a:endParaRPr lang="uk-UA" sz="1800">
            <a:latin typeface="+mj-lt"/>
          </a:endParaRPr>
        </a:p>
      </dgm:t>
    </dgm:pt>
    <dgm:pt modelId="{96D9055A-2F01-4F57-B7B8-DD9349053DCE}" type="pres">
      <dgm:prSet presAssocID="{E450FB11-014E-461D-A7C6-10C712DD4CF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1217530E-2A43-49D7-ABFE-093F8B48903E}" type="pres">
      <dgm:prSet presAssocID="{C1D7588D-CF65-4443-8080-92ED38D539FA}" presName="parentLin" presStyleCnt="0"/>
      <dgm:spPr/>
    </dgm:pt>
    <dgm:pt modelId="{6F29680F-D90B-4B1E-A5F6-A7D48B0D42C5}" type="pres">
      <dgm:prSet presAssocID="{C1D7588D-CF65-4443-8080-92ED38D539FA}" presName="parentLeftMargin" presStyleLbl="node1" presStyleIdx="0" presStyleCnt="6"/>
      <dgm:spPr/>
      <dgm:t>
        <a:bodyPr/>
        <a:lstStyle/>
        <a:p>
          <a:endParaRPr lang="uk-UA"/>
        </a:p>
      </dgm:t>
    </dgm:pt>
    <dgm:pt modelId="{2AC85EE0-1EB8-4069-BA12-F84CA31F7FC2}" type="pres">
      <dgm:prSet presAssocID="{C1D7588D-CF65-4443-8080-92ED38D539FA}" presName="parentText" presStyleLbl="node1" presStyleIdx="0" presStyleCnt="6" custScaleX="142857" custScaleY="129457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D7D4C34-7EAB-4839-BFE0-26B554F037F9}" type="pres">
      <dgm:prSet presAssocID="{C1D7588D-CF65-4443-8080-92ED38D539FA}" presName="negativeSpace" presStyleCnt="0"/>
      <dgm:spPr/>
    </dgm:pt>
    <dgm:pt modelId="{8BA1B88D-9FA3-4BC1-9D33-AED15A5D7EFB}" type="pres">
      <dgm:prSet presAssocID="{C1D7588D-CF65-4443-8080-92ED38D539FA}" presName="childText" presStyleLbl="conFgAcc1" presStyleIdx="0" presStyleCnt="6">
        <dgm:presLayoutVars>
          <dgm:bulletEnabled val="1"/>
        </dgm:presLayoutVars>
      </dgm:prSet>
      <dgm:spPr/>
    </dgm:pt>
    <dgm:pt modelId="{94DE06B9-5633-4779-B55D-D7A48150884A}" type="pres">
      <dgm:prSet presAssocID="{D20DE21D-650E-4CE3-8248-FCBEDD85D35A}" presName="spaceBetweenRectangles" presStyleCnt="0"/>
      <dgm:spPr/>
    </dgm:pt>
    <dgm:pt modelId="{78B97B37-13CB-4D91-BD79-9C04784351E7}" type="pres">
      <dgm:prSet presAssocID="{A22DFA40-D4D2-4FD8-A440-3D78F0E07BCA}" presName="parentLin" presStyleCnt="0"/>
      <dgm:spPr/>
    </dgm:pt>
    <dgm:pt modelId="{D115BBC5-5C16-4004-BC6D-D9759DBB4336}" type="pres">
      <dgm:prSet presAssocID="{A22DFA40-D4D2-4FD8-A440-3D78F0E07BCA}" presName="parentLeftMargin" presStyleLbl="node1" presStyleIdx="0" presStyleCnt="6"/>
      <dgm:spPr/>
      <dgm:t>
        <a:bodyPr/>
        <a:lstStyle/>
        <a:p>
          <a:endParaRPr lang="uk-UA"/>
        </a:p>
      </dgm:t>
    </dgm:pt>
    <dgm:pt modelId="{4615CD6F-C8FC-4A26-BE49-CCD76FC61CAB}" type="pres">
      <dgm:prSet presAssocID="{A22DFA40-D4D2-4FD8-A440-3D78F0E07BCA}" presName="parentText" presStyleLbl="node1" presStyleIdx="1" presStyleCnt="6" custScaleX="138510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329AFC0-876B-4962-8D88-F7FD050BCC37}" type="pres">
      <dgm:prSet presAssocID="{A22DFA40-D4D2-4FD8-A440-3D78F0E07BCA}" presName="negativeSpace" presStyleCnt="0"/>
      <dgm:spPr/>
    </dgm:pt>
    <dgm:pt modelId="{BDBA3FBD-A39D-4E96-96E6-6B4A6F55D38B}" type="pres">
      <dgm:prSet presAssocID="{A22DFA40-D4D2-4FD8-A440-3D78F0E07BCA}" presName="childText" presStyleLbl="conFgAcc1" presStyleIdx="1" presStyleCnt="6">
        <dgm:presLayoutVars>
          <dgm:bulletEnabled val="1"/>
        </dgm:presLayoutVars>
      </dgm:prSet>
      <dgm:spPr/>
    </dgm:pt>
    <dgm:pt modelId="{94590AB5-FFD1-4A44-B55D-5B1CAF1C4916}" type="pres">
      <dgm:prSet presAssocID="{080C9B2B-B04C-42CB-8803-974D2C1BA4A1}" presName="spaceBetweenRectangles" presStyleCnt="0"/>
      <dgm:spPr/>
    </dgm:pt>
    <dgm:pt modelId="{1C4EA35C-1AC9-4557-8B51-F6169FDE7A52}" type="pres">
      <dgm:prSet presAssocID="{38D5767F-5415-4793-B734-6CAF160FED31}" presName="parentLin" presStyleCnt="0"/>
      <dgm:spPr/>
    </dgm:pt>
    <dgm:pt modelId="{35FEC269-1D21-47A0-9F28-2D4C3036407B}" type="pres">
      <dgm:prSet presAssocID="{38D5767F-5415-4793-B734-6CAF160FED31}" presName="parentLeftMargin" presStyleLbl="node1" presStyleIdx="1" presStyleCnt="6"/>
      <dgm:spPr/>
      <dgm:t>
        <a:bodyPr/>
        <a:lstStyle/>
        <a:p>
          <a:endParaRPr lang="uk-UA"/>
        </a:p>
      </dgm:t>
    </dgm:pt>
    <dgm:pt modelId="{70B86154-D069-4E5F-A9B3-30CADCB83D9C}" type="pres">
      <dgm:prSet presAssocID="{38D5767F-5415-4793-B734-6CAF160FED31}" presName="parentText" presStyleLbl="node1" presStyleIdx="2" presStyleCnt="6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E783A72-EF42-4A50-885A-7C80B49FF83F}" type="pres">
      <dgm:prSet presAssocID="{38D5767F-5415-4793-B734-6CAF160FED31}" presName="negativeSpace" presStyleCnt="0"/>
      <dgm:spPr/>
    </dgm:pt>
    <dgm:pt modelId="{B6CA2C57-077B-45E2-9F01-D43AD155EFE7}" type="pres">
      <dgm:prSet presAssocID="{38D5767F-5415-4793-B734-6CAF160FED31}" presName="childText" presStyleLbl="conFgAcc1" presStyleIdx="2" presStyleCnt="6">
        <dgm:presLayoutVars>
          <dgm:bulletEnabled val="1"/>
        </dgm:presLayoutVars>
      </dgm:prSet>
      <dgm:spPr/>
    </dgm:pt>
    <dgm:pt modelId="{54BA2616-6B61-4D81-82BC-9F7C23EF9C48}" type="pres">
      <dgm:prSet presAssocID="{66E072D3-9E1D-49C3-A188-3070A181DB3B}" presName="spaceBetweenRectangles" presStyleCnt="0"/>
      <dgm:spPr/>
    </dgm:pt>
    <dgm:pt modelId="{E6A5C093-3E5D-4B87-AC81-58A01BA2AF4D}" type="pres">
      <dgm:prSet presAssocID="{B7D7DB5C-4D7A-4305-A143-AC25666E402A}" presName="parentLin" presStyleCnt="0"/>
      <dgm:spPr/>
    </dgm:pt>
    <dgm:pt modelId="{6D144143-D365-4FF4-B97F-6BA0F883EA0A}" type="pres">
      <dgm:prSet presAssocID="{B7D7DB5C-4D7A-4305-A143-AC25666E402A}" presName="parentLeftMargin" presStyleLbl="node1" presStyleIdx="2" presStyleCnt="6"/>
      <dgm:spPr/>
      <dgm:t>
        <a:bodyPr/>
        <a:lstStyle/>
        <a:p>
          <a:endParaRPr lang="uk-UA"/>
        </a:p>
      </dgm:t>
    </dgm:pt>
    <dgm:pt modelId="{749EE37F-0E32-44E7-9D12-0786CC7549DC}" type="pres">
      <dgm:prSet presAssocID="{B7D7DB5C-4D7A-4305-A143-AC25666E402A}" presName="parentText" presStyleLbl="node1" presStyleIdx="3" presStyleCnt="6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C5936C4-6132-42F5-8788-C4E3A7EC21F8}" type="pres">
      <dgm:prSet presAssocID="{B7D7DB5C-4D7A-4305-A143-AC25666E402A}" presName="negativeSpace" presStyleCnt="0"/>
      <dgm:spPr/>
    </dgm:pt>
    <dgm:pt modelId="{731BCE92-3B47-4DA2-8F8A-9E0E2520DB4A}" type="pres">
      <dgm:prSet presAssocID="{B7D7DB5C-4D7A-4305-A143-AC25666E402A}" presName="childText" presStyleLbl="conFgAcc1" presStyleIdx="3" presStyleCnt="6">
        <dgm:presLayoutVars>
          <dgm:bulletEnabled val="1"/>
        </dgm:presLayoutVars>
      </dgm:prSet>
      <dgm:spPr/>
    </dgm:pt>
    <dgm:pt modelId="{B8A58F8F-AA37-42F0-B03B-59A35A34FD03}" type="pres">
      <dgm:prSet presAssocID="{76327216-71EB-4CF4-877E-E18A07728CD2}" presName="spaceBetweenRectangles" presStyleCnt="0"/>
      <dgm:spPr/>
    </dgm:pt>
    <dgm:pt modelId="{EFBBC6FC-5643-4E60-A787-B39514F5CC5D}" type="pres">
      <dgm:prSet presAssocID="{7AACC287-E0D0-466D-861C-491B39FC5CE7}" presName="parentLin" presStyleCnt="0"/>
      <dgm:spPr/>
    </dgm:pt>
    <dgm:pt modelId="{1F158811-2A47-457F-BB17-763DCB18C1DE}" type="pres">
      <dgm:prSet presAssocID="{7AACC287-E0D0-466D-861C-491B39FC5CE7}" presName="parentLeftMargin" presStyleLbl="node1" presStyleIdx="3" presStyleCnt="6"/>
      <dgm:spPr/>
      <dgm:t>
        <a:bodyPr/>
        <a:lstStyle/>
        <a:p>
          <a:endParaRPr lang="uk-UA"/>
        </a:p>
      </dgm:t>
    </dgm:pt>
    <dgm:pt modelId="{C09E9FB3-AEC8-4D82-ACE4-972F19A66FEA}" type="pres">
      <dgm:prSet presAssocID="{7AACC287-E0D0-466D-861C-491B39FC5CE7}" presName="parentText" presStyleLbl="node1" presStyleIdx="4" presStyleCnt="6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4BCC8F7-441E-47FC-9DCC-68FDCF1747AC}" type="pres">
      <dgm:prSet presAssocID="{7AACC287-E0D0-466D-861C-491B39FC5CE7}" presName="negativeSpace" presStyleCnt="0"/>
      <dgm:spPr/>
    </dgm:pt>
    <dgm:pt modelId="{CC40E1D5-27AE-46A6-AD32-63CE244CA59B}" type="pres">
      <dgm:prSet presAssocID="{7AACC287-E0D0-466D-861C-491B39FC5CE7}" presName="childText" presStyleLbl="conFgAcc1" presStyleIdx="4" presStyleCnt="6">
        <dgm:presLayoutVars>
          <dgm:bulletEnabled val="1"/>
        </dgm:presLayoutVars>
      </dgm:prSet>
      <dgm:spPr/>
    </dgm:pt>
    <dgm:pt modelId="{641E1E40-FEBB-4921-AEBC-DFBD91D046B6}" type="pres">
      <dgm:prSet presAssocID="{84BC6DC0-9D65-4C03-9C7C-1561B1234801}" presName="spaceBetweenRectangles" presStyleCnt="0"/>
      <dgm:spPr/>
    </dgm:pt>
    <dgm:pt modelId="{6B68AB5A-A97D-41C3-B3B1-7199C85B4804}" type="pres">
      <dgm:prSet presAssocID="{35845567-841E-4907-A9D2-90C9DA9D2E0A}" presName="parentLin" presStyleCnt="0"/>
      <dgm:spPr/>
    </dgm:pt>
    <dgm:pt modelId="{79B3E798-F815-447F-AE30-03E12647610F}" type="pres">
      <dgm:prSet presAssocID="{35845567-841E-4907-A9D2-90C9DA9D2E0A}" presName="parentLeftMargin" presStyleLbl="node1" presStyleIdx="4" presStyleCnt="6"/>
      <dgm:spPr/>
      <dgm:t>
        <a:bodyPr/>
        <a:lstStyle/>
        <a:p>
          <a:endParaRPr lang="uk-UA"/>
        </a:p>
      </dgm:t>
    </dgm:pt>
    <dgm:pt modelId="{E74D64B8-7748-4113-90CA-1EB0D5C5C3A3}" type="pres">
      <dgm:prSet presAssocID="{35845567-841E-4907-A9D2-90C9DA9D2E0A}" presName="parentText" presStyleLbl="node1" presStyleIdx="5" presStyleCnt="6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55ADEAB-C598-4794-8745-264BDF25CC1F}" type="pres">
      <dgm:prSet presAssocID="{35845567-841E-4907-A9D2-90C9DA9D2E0A}" presName="negativeSpace" presStyleCnt="0"/>
      <dgm:spPr/>
    </dgm:pt>
    <dgm:pt modelId="{42891157-5036-4DC8-94D0-832B7AA212EE}" type="pres">
      <dgm:prSet presAssocID="{35845567-841E-4907-A9D2-90C9DA9D2E0A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F21C40E8-5D2E-4549-92F7-1728076C1EB5}" srcId="{E450FB11-014E-461D-A7C6-10C712DD4CF6}" destId="{7AACC287-E0D0-466D-861C-491B39FC5CE7}" srcOrd="4" destOrd="0" parTransId="{7EEA9501-398E-497F-8E98-CDEDF12D3CAF}" sibTransId="{84BC6DC0-9D65-4C03-9C7C-1561B1234801}"/>
    <dgm:cxn modelId="{0DF06B71-BC16-4C43-8B57-C9C04DEBF2E3}" type="presOf" srcId="{B7D7DB5C-4D7A-4305-A143-AC25666E402A}" destId="{6D144143-D365-4FF4-B97F-6BA0F883EA0A}" srcOrd="0" destOrd="0" presId="urn:microsoft.com/office/officeart/2005/8/layout/list1"/>
    <dgm:cxn modelId="{5EDEC6F0-5EE0-4B3E-ACC6-22B76B63F53E}" type="presOf" srcId="{A22DFA40-D4D2-4FD8-A440-3D78F0E07BCA}" destId="{D115BBC5-5C16-4004-BC6D-D9759DBB4336}" srcOrd="0" destOrd="0" presId="urn:microsoft.com/office/officeart/2005/8/layout/list1"/>
    <dgm:cxn modelId="{CB0606E7-ED57-426C-8AA3-CA77769E471F}" type="presOf" srcId="{38D5767F-5415-4793-B734-6CAF160FED31}" destId="{70B86154-D069-4E5F-A9B3-30CADCB83D9C}" srcOrd="1" destOrd="0" presId="urn:microsoft.com/office/officeart/2005/8/layout/list1"/>
    <dgm:cxn modelId="{4BF6BA66-1BC0-41F0-B94B-CD31E664EE84}" type="presOf" srcId="{7AACC287-E0D0-466D-861C-491B39FC5CE7}" destId="{C09E9FB3-AEC8-4D82-ACE4-972F19A66FEA}" srcOrd="1" destOrd="0" presId="urn:microsoft.com/office/officeart/2005/8/layout/list1"/>
    <dgm:cxn modelId="{C01F52F9-9280-44A4-8792-93C017340C56}" type="presOf" srcId="{C1D7588D-CF65-4443-8080-92ED38D539FA}" destId="{2AC85EE0-1EB8-4069-BA12-F84CA31F7FC2}" srcOrd="1" destOrd="0" presId="urn:microsoft.com/office/officeart/2005/8/layout/list1"/>
    <dgm:cxn modelId="{94FDEB17-0B4A-4A66-9193-D6DBF01542E0}" srcId="{E450FB11-014E-461D-A7C6-10C712DD4CF6}" destId="{35845567-841E-4907-A9D2-90C9DA9D2E0A}" srcOrd="5" destOrd="0" parTransId="{AF7F63F2-DEB0-4704-9F16-FB4B21C4BAE8}" sibTransId="{77C41E19-9B92-49A3-818A-BAA84FE943EF}"/>
    <dgm:cxn modelId="{F50AE33C-9D8E-4570-913E-639490707878}" srcId="{E450FB11-014E-461D-A7C6-10C712DD4CF6}" destId="{B7D7DB5C-4D7A-4305-A143-AC25666E402A}" srcOrd="3" destOrd="0" parTransId="{D166D9B1-BD3E-4FF4-9C65-7CB10487E0CB}" sibTransId="{76327216-71EB-4CF4-877E-E18A07728CD2}"/>
    <dgm:cxn modelId="{E684CB3B-3519-4405-9A8C-5108CD8E443F}" type="presOf" srcId="{B7D7DB5C-4D7A-4305-A143-AC25666E402A}" destId="{749EE37F-0E32-44E7-9D12-0786CC7549DC}" srcOrd="1" destOrd="0" presId="urn:microsoft.com/office/officeart/2005/8/layout/list1"/>
    <dgm:cxn modelId="{A1FAE3E3-6BE5-43F9-AD2E-7B0B0C82F22E}" type="presOf" srcId="{7AACC287-E0D0-466D-861C-491B39FC5CE7}" destId="{1F158811-2A47-457F-BB17-763DCB18C1DE}" srcOrd="0" destOrd="0" presId="urn:microsoft.com/office/officeart/2005/8/layout/list1"/>
    <dgm:cxn modelId="{ABBE1BD4-301F-4EE8-8FC3-1FADD9C3BBE7}" type="presOf" srcId="{35845567-841E-4907-A9D2-90C9DA9D2E0A}" destId="{E74D64B8-7748-4113-90CA-1EB0D5C5C3A3}" srcOrd="1" destOrd="0" presId="urn:microsoft.com/office/officeart/2005/8/layout/list1"/>
    <dgm:cxn modelId="{045776F6-54CA-4B24-94CE-35D8A07FA3B7}" srcId="{E450FB11-014E-461D-A7C6-10C712DD4CF6}" destId="{A22DFA40-D4D2-4FD8-A440-3D78F0E07BCA}" srcOrd="1" destOrd="0" parTransId="{E4F3D5F2-09B2-4F20-ABCF-4087F1845DC8}" sibTransId="{080C9B2B-B04C-42CB-8803-974D2C1BA4A1}"/>
    <dgm:cxn modelId="{B4DECDF5-3998-430F-87E2-9AB60CB1CDF0}" type="presOf" srcId="{C1D7588D-CF65-4443-8080-92ED38D539FA}" destId="{6F29680F-D90B-4B1E-A5F6-A7D48B0D42C5}" srcOrd="0" destOrd="0" presId="urn:microsoft.com/office/officeart/2005/8/layout/list1"/>
    <dgm:cxn modelId="{36368551-3358-4051-AEA7-25CD5D4C886D}" type="presOf" srcId="{E450FB11-014E-461D-A7C6-10C712DD4CF6}" destId="{96D9055A-2F01-4F57-B7B8-DD9349053DCE}" srcOrd="0" destOrd="0" presId="urn:microsoft.com/office/officeart/2005/8/layout/list1"/>
    <dgm:cxn modelId="{5D432740-51A1-4678-8A8E-09EC8EEB10D8}" type="presOf" srcId="{38D5767F-5415-4793-B734-6CAF160FED31}" destId="{35FEC269-1D21-47A0-9F28-2D4C3036407B}" srcOrd="0" destOrd="0" presId="urn:microsoft.com/office/officeart/2005/8/layout/list1"/>
    <dgm:cxn modelId="{0AB19288-0191-46F1-8866-236EBB2FF7CC}" srcId="{E450FB11-014E-461D-A7C6-10C712DD4CF6}" destId="{38D5767F-5415-4793-B734-6CAF160FED31}" srcOrd="2" destOrd="0" parTransId="{2BCED0FB-2A16-4F06-A363-719C06AE0C55}" sibTransId="{66E072D3-9E1D-49C3-A188-3070A181DB3B}"/>
    <dgm:cxn modelId="{96FAD1B4-DE24-4983-8731-74A2BB3FEE02}" srcId="{E450FB11-014E-461D-A7C6-10C712DD4CF6}" destId="{C1D7588D-CF65-4443-8080-92ED38D539FA}" srcOrd="0" destOrd="0" parTransId="{ECCD09C4-6568-41F5-AFFE-DE907B16196A}" sibTransId="{D20DE21D-650E-4CE3-8248-FCBEDD85D35A}"/>
    <dgm:cxn modelId="{C5CA508D-8DE8-4BC7-B516-6E68A2C9EA52}" type="presOf" srcId="{35845567-841E-4907-A9D2-90C9DA9D2E0A}" destId="{79B3E798-F815-447F-AE30-03E12647610F}" srcOrd="0" destOrd="0" presId="urn:microsoft.com/office/officeart/2005/8/layout/list1"/>
    <dgm:cxn modelId="{B832629A-FAA6-426A-A7AE-C485BCD51170}" type="presOf" srcId="{A22DFA40-D4D2-4FD8-A440-3D78F0E07BCA}" destId="{4615CD6F-C8FC-4A26-BE49-CCD76FC61CAB}" srcOrd="1" destOrd="0" presId="urn:microsoft.com/office/officeart/2005/8/layout/list1"/>
    <dgm:cxn modelId="{3F9A5C99-BF7F-4443-A2B8-7E7EAEFF0BB7}" type="presParOf" srcId="{96D9055A-2F01-4F57-B7B8-DD9349053DCE}" destId="{1217530E-2A43-49D7-ABFE-093F8B48903E}" srcOrd="0" destOrd="0" presId="urn:microsoft.com/office/officeart/2005/8/layout/list1"/>
    <dgm:cxn modelId="{20076C00-F7E3-4758-9EE4-F4555514F402}" type="presParOf" srcId="{1217530E-2A43-49D7-ABFE-093F8B48903E}" destId="{6F29680F-D90B-4B1E-A5F6-A7D48B0D42C5}" srcOrd="0" destOrd="0" presId="urn:microsoft.com/office/officeart/2005/8/layout/list1"/>
    <dgm:cxn modelId="{2FE51930-4BDB-4BDE-91EA-E95138A8C973}" type="presParOf" srcId="{1217530E-2A43-49D7-ABFE-093F8B48903E}" destId="{2AC85EE0-1EB8-4069-BA12-F84CA31F7FC2}" srcOrd="1" destOrd="0" presId="urn:microsoft.com/office/officeart/2005/8/layout/list1"/>
    <dgm:cxn modelId="{FDE9AA28-F458-448F-8100-6B1C0106C794}" type="presParOf" srcId="{96D9055A-2F01-4F57-B7B8-DD9349053DCE}" destId="{FD7D4C34-7EAB-4839-BFE0-26B554F037F9}" srcOrd="1" destOrd="0" presId="urn:microsoft.com/office/officeart/2005/8/layout/list1"/>
    <dgm:cxn modelId="{6B3DA694-C745-4670-A642-A4E4CD637D32}" type="presParOf" srcId="{96D9055A-2F01-4F57-B7B8-DD9349053DCE}" destId="{8BA1B88D-9FA3-4BC1-9D33-AED15A5D7EFB}" srcOrd="2" destOrd="0" presId="urn:microsoft.com/office/officeart/2005/8/layout/list1"/>
    <dgm:cxn modelId="{A073E935-15B0-44AF-972C-7DE36ACB2A53}" type="presParOf" srcId="{96D9055A-2F01-4F57-B7B8-DD9349053DCE}" destId="{94DE06B9-5633-4779-B55D-D7A48150884A}" srcOrd="3" destOrd="0" presId="urn:microsoft.com/office/officeart/2005/8/layout/list1"/>
    <dgm:cxn modelId="{5B312FE3-3229-47BD-B73A-7E4A93E4AF55}" type="presParOf" srcId="{96D9055A-2F01-4F57-B7B8-DD9349053DCE}" destId="{78B97B37-13CB-4D91-BD79-9C04784351E7}" srcOrd="4" destOrd="0" presId="urn:microsoft.com/office/officeart/2005/8/layout/list1"/>
    <dgm:cxn modelId="{182F97AD-A835-4A41-84A6-7C6146AD8901}" type="presParOf" srcId="{78B97B37-13CB-4D91-BD79-9C04784351E7}" destId="{D115BBC5-5C16-4004-BC6D-D9759DBB4336}" srcOrd="0" destOrd="0" presId="urn:microsoft.com/office/officeart/2005/8/layout/list1"/>
    <dgm:cxn modelId="{0AEBBCE0-5CA9-42D4-B9F6-739650136775}" type="presParOf" srcId="{78B97B37-13CB-4D91-BD79-9C04784351E7}" destId="{4615CD6F-C8FC-4A26-BE49-CCD76FC61CAB}" srcOrd="1" destOrd="0" presId="urn:microsoft.com/office/officeart/2005/8/layout/list1"/>
    <dgm:cxn modelId="{A39CBC28-A9D9-4D43-A465-90EA0F64CDDA}" type="presParOf" srcId="{96D9055A-2F01-4F57-B7B8-DD9349053DCE}" destId="{7329AFC0-876B-4962-8D88-F7FD050BCC37}" srcOrd="5" destOrd="0" presId="urn:microsoft.com/office/officeart/2005/8/layout/list1"/>
    <dgm:cxn modelId="{FC052752-ADDA-497E-8FE1-C93D9D88745F}" type="presParOf" srcId="{96D9055A-2F01-4F57-B7B8-DD9349053DCE}" destId="{BDBA3FBD-A39D-4E96-96E6-6B4A6F55D38B}" srcOrd="6" destOrd="0" presId="urn:microsoft.com/office/officeart/2005/8/layout/list1"/>
    <dgm:cxn modelId="{0754AC9C-7D8E-4609-BA14-813CBE7800BC}" type="presParOf" srcId="{96D9055A-2F01-4F57-B7B8-DD9349053DCE}" destId="{94590AB5-FFD1-4A44-B55D-5B1CAF1C4916}" srcOrd="7" destOrd="0" presId="urn:microsoft.com/office/officeart/2005/8/layout/list1"/>
    <dgm:cxn modelId="{C337567B-771A-4529-AD2A-56C9808BD799}" type="presParOf" srcId="{96D9055A-2F01-4F57-B7B8-DD9349053DCE}" destId="{1C4EA35C-1AC9-4557-8B51-F6169FDE7A52}" srcOrd="8" destOrd="0" presId="urn:microsoft.com/office/officeart/2005/8/layout/list1"/>
    <dgm:cxn modelId="{84499510-2B7D-42E3-9DBE-AC58CB60D09B}" type="presParOf" srcId="{1C4EA35C-1AC9-4557-8B51-F6169FDE7A52}" destId="{35FEC269-1D21-47A0-9F28-2D4C3036407B}" srcOrd="0" destOrd="0" presId="urn:microsoft.com/office/officeart/2005/8/layout/list1"/>
    <dgm:cxn modelId="{B1499C75-A91E-465A-86B8-CE99F49A9F1B}" type="presParOf" srcId="{1C4EA35C-1AC9-4557-8B51-F6169FDE7A52}" destId="{70B86154-D069-4E5F-A9B3-30CADCB83D9C}" srcOrd="1" destOrd="0" presId="urn:microsoft.com/office/officeart/2005/8/layout/list1"/>
    <dgm:cxn modelId="{37BC7785-11CA-44FA-B3B9-624B724BBF06}" type="presParOf" srcId="{96D9055A-2F01-4F57-B7B8-DD9349053DCE}" destId="{3E783A72-EF42-4A50-885A-7C80B49FF83F}" srcOrd="9" destOrd="0" presId="urn:microsoft.com/office/officeart/2005/8/layout/list1"/>
    <dgm:cxn modelId="{72CE4940-7DD1-4DB0-B104-7C556C405F48}" type="presParOf" srcId="{96D9055A-2F01-4F57-B7B8-DD9349053DCE}" destId="{B6CA2C57-077B-45E2-9F01-D43AD155EFE7}" srcOrd="10" destOrd="0" presId="urn:microsoft.com/office/officeart/2005/8/layout/list1"/>
    <dgm:cxn modelId="{D9EEFEBB-B631-4B87-A8FD-DCBB4D192894}" type="presParOf" srcId="{96D9055A-2F01-4F57-B7B8-DD9349053DCE}" destId="{54BA2616-6B61-4D81-82BC-9F7C23EF9C48}" srcOrd="11" destOrd="0" presId="urn:microsoft.com/office/officeart/2005/8/layout/list1"/>
    <dgm:cxn modelId="{3D2A3445-556D-4DFF-ADEE-D421EE582C5A}" type="presParOf" srcId="{96D9055A-2F01-4F57-B7B8-DD9349053DCE}" destId="{E6A5C093-3E5D-4B87-AC81-58A01BA2AF4D}" srcOrd="12" destOrd="0" presId="urn:microsoft.com/office/officeart/2005/8/layout/list1"/>
    <dgm:cxn modelId="{4D2A4395-9F65-4900-B23A-9C44DF6ABEC5}" type="presParOf" srcId="{E6A5C093-3E5D-4B87-AC81-58A01BA2AF4D}" destId="{6D144143-D365-4FF4-B97F-6BA0F883EA0A}" srcOrd="0" destOrd="0" presId="urn:microsoft.com/office/officeart/2005/8/layout/list1"/>
    <dgm:cxn modelId="{9D77A7A3-8CC8-49DA-8F20-3CAD72326635}" type="presParOf" srcId="{E6A5C093-3E5D-4B87-AC81-58A01BA2AF4D}" destId="{749EE37F-0E32-44E7-9D12-0786CC7549DC}" srcOrd="1" destOrd="0" presId="urn:microsoft.com/office/officeart/2005/8/layout/list1"/>
    <dgm:cxn modelId="{5FC41203-4537-43C3-AD84-48E61FAF44D9}" type="presParOf" srcId="{96D9055A-2F01-4F57-B7B8-DD9349053DCE}" destId="{3C5936C4-6132-42F5-8788-C4E3A7EC21F8}" srcOrd="13" destOrd="0" presId="urn:microsoft.com/office/officeart/2005/8/layout/list1"/>
    <dgm:cxn modelId="{EDFA04E3-BD32-48CA-BC1F-ADB512CFAF2B}" type="presParOf" srcId="{96D9055A-2F01-4F57-B7B8-DD9349053DCE}" destId="{731BCE92-3B47-4DA2-8F8A-9E0E2520DB4A}" srcOrd="14" destOrd="0" presId="urn:microsoft.com/office/officeart/2005/8/layout/list1"/>
    <dgm:cxn modelId="{5B37EC46-ECAB-4180-AEE7-9491DDFFEFC9}" type="presParOf" srcId="{96D9055A-2F01-4F57-B7B8-DD9349053DCE}" destId="{B8A58F8F-AA37-42F0-B03B-59A35A34FD03}" srcOrd="15" destOrd="0" presId="urn:microsoft.com/office/officeart/2005/8/layout/list1"/>
    <dgm:cxn modelId="{BC54E1AE-DC13-4E71-92AD-E0E476735AD9}" type="presParOf" srcId="{96D9055A-2F01-4F57-B7B8-DD9349053DCE}" destId="{EFBBC6FC-5643-4E60-A787-B39514F5CC5D}" srcOrd="16" destOrd="0" presId="urn:microsoft.com/office/officeart/2005/8/layout/list1"/>
    <dgm:cxn modelId="{14D6B28B-FDA7-4DDC-AEA6-2BFE20675C9C}" type="presParOf" srcId="{EFBBC6FC-5643-4E60-A787-B39514F5CC5D}" destId="{1F158811-2A47-457F-BB17-763DCB18C1DE}" srcOrd="0" destOrd="0" presId="urn:microsoft.com/office/officeart/2005/8/layout/list1"/>
    <dgm:cxn modelId="{62705850-5BF4-4E8A-B679-16774C8EE249}" type="presParOf" srcId="{EFBBC6FC-5643-4E60-A787-B39514F5CC5D}" destId="{C09E9FB3-AEC8-4D82-ACE4-972F19A66FEA}" srcOrd="1" destOrd="0" presId="urn:microsoft.com/office/officeart/2005/8/layout/list1"/>
    <dgm:cxn modelId="{EF7A2669-BFEB-4A95-B3B7-5236C0351CDB}" type="presParOf" srcId="{96D9055A-2F01-4F57-B7B8-DD9349053DCE}" destId="{04BCC8F7-441E-47FC-9DCC-68FDCF1747AC}" srcOrd="17" destOrd="0" presId="urn:microsoft.com/office/officeart/2005/8/layout/list1"/>
    <dgm:cxn modelId="{860F345E-6683-4237-9EC8-D5F01647E968}" type="presParOf" srcId="{96D9055A-2F01-4F57-B7B8-DD9349053DCE}" destId="{CC40E1D5-27AE-46A6-AD32-63CE244CA59B}" srcOrd="18" destOrd="0" presId="urn:microsoft.com/office/officeart/2005/8/layout/list1"/>
    <dgm:cxn modelId="{77732BC7-5E32-432A-BF4B-7FFEA5853883}" type="presParOf" srcId="{96D9055A-2F01-4F57-B7B8-DD9349053DCE}" destId="{641E1E40-FEBB-4921-AEBC-DFBD91D046B6}" srcOrd="19" destOrd="0" presId="urn:microsoft.com/office/officeart/2005/8/layout/list1"/>
    <dgm:cxn modelId="{C4CBD065-EC96-464A-92E9-7DA530DD26F2}" type="presParOf" srcId="{96D9055A-2F01-4F57-B7B8-DD9349053DCE}" destId="{6B68AB5A-A97D-41C3-B3B1-7199C85B4804}" srcOrd="20" destOrd="0" presId="urn:microsoft.com/office/officeart/2005/8/layout/list1"/>
    <dgm:cxn modelId="{B6152442-BEBE-4E2A-B16A-E1F93DF06815}" type="presParOf" srcId="{6B68AB5A-A97D-41C3-B3B1-7199C85B4804}" destId="{79B3E798-F815-447F-AE30-03E12647610F}" srcOrd="0" destOrd="0" presId="urn:microsoft.com/office/officeart/2005/8/layout/list1"/>
    <dgm:cxn modelId="{2A4C3D60-8B78-424B-904A-586363163FCE}" type="presParOf" srcId="{6B68AB5A-A97D-41C3-B3B1-7199C85B4804}" destId="{E74D64B8-7748-4113-90CA-1EB0D5C5C3A3}" srcOrd="1" destOrd="0" presId="urn:microsoft.com/office/officeart/2005/8/layout/list1"/>
    <dgm:cxn modelId="{189BE123-F335-49F6-821A-AE6986F6D961}" type="presParOf" srcId="{96D9055A-2F01-4F57-B7B8-DD9349053DCE}" destId="{755ADEAB-C598-4794-8745-264BDF25CC1F}" srcOrd="21" destOrd="0" presId="urn:microsoft.com/office/officeart/2005/8/layout/list1"/>
    <dgm:cxn modelId="{973F8A89-0E5E-48C6-883E-9AF0114E1140}" type="presParOf" srcId="{96D9055A-2F01-4F57-B7B8-DD9349053DCE}" destId="{42891157-5036-4DC8-94D0-832B7AA212EE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B0B13F5-1BD9-4D2B-A504-0B46003F5D94}" type="doc">
      <dgm:prSet loTypeId="urn:microsoft.com/office/officeart/2005/8/layout/vProcess5" loCatId="process" qsTypeId="urn:microsoft.com/office/officeart/2005/8/quickstyle/simple5" qsCatId="simple" csTypeId="urn:microsoft.com/office/officeart/2005/8/colors/accent0_2" csCatId="mainScheme" phldr="1"/>
      <dgm:spPr/>
      <dgm:t>
        <a:bodyPr/>
        <a:lstStyle/>
        <a:p>
          <a:endParaRPr lang="uk-UA"/>
        </a:p>
      </dgm:t>
    </dgm:pt>
    <dgm:pt modelId="{D0DDE582-DAEE-4E42-A191-D4798E186E8B}">
      <dgm:prSet phldrT="[Текст]" custT="1"/>
      <dgm:spPr>
        <a:solidFill>
          <a:srgbClr val="CCECFF"/>
        </a:solidFill>
      </dgm:spPr>
      <dgm:t>
        <a:bodyPr/>
        <a:lstStyle/>
        <a:p>
          <a:r>
            <a:rPr lang="uk-UA" sz="2000" dirty="0">
              <a:latin typeface="+mj-lt"/>
              <a:ea typeface="Calibri"/>
            </a:rPr>
            <a:t>1. </a:t>
          </a:r>
          <a:r>
            <a:rPr lang="uk-UA" sz="2000" dirty="0" err="1">
              <a:latin typeface="+mj-lt"/>
              <a:ea typeface="Calibri"/>
            </a:rPr>
            <a:t>Двосторонність</a:t>
          </a:r>
          <a:r>
            <a:rPr lang="uk-UA" sz="2000" dirty="0">
              <a:latin typeface="+mj-lt"/>
              <a:ea typeface="Calibri"/>
            </a:rPr>
            <a:t> процесу морального виховання</a:t>
          </a:r>
          <a:endParaRPr lang="uk-UA" sz="2000" dirty="0">
            <a:latin typeface="+mj-lt"/>
          </a:endParaRPr>
        </a:p>
      </dgm:t>
    </dgm:pt>
    <dgm:pt modelId="{CF64FC3F-90B3-4D22-B46B-F1290D5D4336}" type="parTrans" cxnId="{E6E1360B-5283-4E07-9AF8-68E70B3BF74E}">
      <dgm:prSet/>
      <dgm:spPr/>
      <dgm:t>
        <a:bodyPr/>
        <a:lstStyle/>
        <a:p>
          <a:endParaRPr lang="uk-UA" sz="2000">
            <a:latin typeface="+mj-lt"/>
          </a:endParaRPr>
        </a:p>
      </dgm:t>
    </dgm:pt>
    <dgm:pt modelId="{8621B763-31D6-408F-A184-41B36723A609}" type="sibTrans" cxnId="{E6E1360B-5283-4E07-9AF8-68E70B3BF74E}">
      <dgm:prSet custT="1"/>
      <dgm:spPr/>
      <dgm:t>
        <a:bodyPr/>
        <a:lstStyle/>
        <a:p>
          <a:endParaRPr lang="uk-UA" sz="2000">
            <a:latin typeface="+mj-lt"/>
          </a:endParaRPr>
        </a:p>
      </dgm:t>
    </dgm:pt>
    <dgm:pt modelId="{2F85F663-B78E-441C-8F35-60B3C982E070}">
      <dgm:prSet phldrT="[Текст]" custT="1"/>
      <dgm:spPr>
        <a:solidFill>
          <a:srgbClr val="CCCCFF"/>
        </a:solidFill>
      </dgm:spPr>
      <dgm:t>
        <a:bodyPr/>
        <a:lstStyle/>
        <a:p>
          <a:r>
            <a:rPr lang="uk-UA" sz="2000" dirty="0">
              <a:latin typeface="+mj-lt"/>
              <a:ea typeface="Calibri"/>
            </a:rPr>
            <a:t>2. Тривалість процесу морального виховання</a:t>
          </a:r>
          <a:endParaRPr lang="uk-UA" sz="2000" dirty="0">
            <a:latin typeface="+mj-lt"/>
          </a:endParaRPr>
        </a:p>
      </dgm:t>
    </dgm:pt>
    <dgm:pt modelId="{2F86AF0D-58C6-4F49-B3B7-BE0976B0B7AB}" type="parTrans" cxnId="{DB55B7D4-EA6A-4639-BA6A-1094D36DBA94}">
      <dgm:prSet/>
      <dgm:spPr/>
      <dgm:t>
        <a:bodyPr/>
        <a:lstStyle/>
        <a:p>
          <a:endParaRPr lang="uk-UA" sz="2000">
            <a:latin typeface="+mj-lt"/>
          </a:endParaRPr>
        </a:p>
      </dgm:t>
    </dgm:pt>
    <dgm:pt modelId="{AED8DE3E-642A-4CDE-8B96-059B3E7DEC48}" type="sibTrans" cxnId="{DB55B7D4-EA6A-4639-BA6A-1094D36DBA94}">
      <dgm:prSet custT="1"/>
      <dgm:spPr/>
      <dgm:t>
        <a:bodyPr/>
        <a:lstStyle/>
        <a:p>
          <a:endParaRPr lang="uk-UA" sz="2000">
            <a:latin typeface="+mj-lt"/>
          </a:endParaRPr>
        </a:p>
      </dgm:t>
    </dgm:pt>
    <dgm:pt modelId="{8362F96E-C460-43E9-BA35-FAC471AF0D62}">
      <dgm:prSet phldrT="[Текст]" custT="1"/>
      <dgm:spPr>
        <a:solidFill>
          <a:srgbClr val="FFCC99"/>
        </a:solidFill>
      </dgm:spPr>
      <dgm:t>
        <a:bodyPr/>
        <a:lstStyle/>
        <a:p>
          <a:r>
            <a:rPr lang="uk-UA" sz="2000" dirty="0">
              <a:latin typeface="+mj-lt"/>
              <a:ea typeface="Calibri"/>
            </a:rPr>
            <a:t>3.  Дієвість процесу морального виховання</a:t>
          </a:r>
          <a:endParaRPr lang="uk-UA" sz="2000" dirty="0">
            <a:latin typeface="+mj-lt"/>
          </a:endParaRPr>
        </a:p>
      </dgm:t>
    </dgm:pt>
    <dgm:pt modelId="{13B454F0-3185-4A69-94DA-5F8398A4B7F4}" type="parTrans" cxnId="{9C425861-2F42-46D2-88C2-D7BCD723199F}">
      <dgm:prSet/>
      <dgm:spPr/>
      <dgm:t>
        <a:bodyPr/>
        <a:lstStyle/>
        <a:p>
          <a:endParaRPr lang="uk-UA" sz="2000">
            <a:latin typeface="+mj-lt"/>
          </a:endParaRPr>
        </a:p>
      </dgm:t>
    </dgm:pt>
    <dgm:pt modelId="{C310DC20-01E7-40C5-BA87-3330B002DCAD}" type="sibTrans" cxnId="{9C425861-2F42-46D2-88C2-D7BCD723199F}">
      <dgm:prSet custT="1"/>
      <dgm:spPr/>
      <dgm:t>
        <a:bodyPr/>
        <a:lstStyle/>
        <a:p>
          <a:endParaRPr lang="uk-UA" sz="2000">
            <a:latin typeface="+mj-lt"/>
          </a:endParaRPr>
        </a:p>
      </dgm:t>
    </dgm:pt>
    <dgm:pt modelId="{A300BA83-BA38-495C-AE9C-15D6DDAC76E9}">
      <dgm:prSet custT="1"/>
      <dgm:spPr>
        <a:solidFill>
          <a:srgbClr val="FFCCCC"/>
        </a:solidFill>
      </dgm:spPr>
      <dgm:t>
        <a:bodyPr/>
        <a:lstStyle/>
        <a:p>
          <a:r>
            <a:rPr lang="ru-RU" sz="2000" dirty="0">
              <a:latin typeface="+mj-lt"/>
              <a:ea typeface="Calibri"/>
            </a:rPr>
            <a:t>4. </a:t>
          </a:r>
          <a:r>
            <a:rPr lang="ru-RU" sz="2000" dirty="0" err="1">
              <a:latin typeface="+mj-lt"/>
              <a:ea typeface="Calibri"/>
            </a:rPr>
            <a:t>Особистісний</a:t>
          </a:r>
          <a:r>
            <a:rPr lang="ru-RU" sz="2000" dirty="0">
              <a:latin typeface="+mj-lt"/>
              <a:ea typeface="Calibri"/>
            </a:rPr>
            <a:t> характер </a:t>
          </a:r>
          <a:r>
            <a:rPr lang="ru-RU" sz="2000" dirty="0" err="1">
              <a:latin typeface="+mj-lt"/>
              <a:ea typeface="Calibri"/>
            </a:rPr>
            <a:t>засвоєння</a:t>
          </a:r>
          <a:r>
            <a:rPr lang="ru-RU" sz="2000" dirty="0">
              <a:latin typeface="+mj-lt"/>
              <a:ea typeface="Calibri"/>
            </a:rPr>
            <a:t> </a:t>
          </a:r>
          <a:r>
            <a:rPr lang="ru-RU" sz="2000" dirty="0" err="1">
              <a:latin typeface="+mj-lt"/>
              <a:ea typeface="Calibri"/>
            </a:rPr>
            <a:t>моральних</a:t>
          </a:r>
          <a:r>
            <a:rPr lang="ru-RU" sz="2000" dirty="0">
              <a:latin typeface="+mj-lt"/>
              <a:ea typeface="Calibri"/>
            </a:rPr>
            <a:t> </a:t>
          </a:r>
          <a:r>
            <a:rPr lang="ru-RU" sz="2000" dirty="0" err="1">
              <a:latin typeface="+mj-lt"/>
              <a:ea typeface="Calibri"/>
            </a:rPr>
            <a:t>цінностей</a:t>
          </a:r>
          <a:endParaRPr lang="ru-RU" sz="2000" dirty="0">
            <a:latin typeface="+mj-lt"/>
          </a:endParaRPr>
        </a:p>
      </dgm:t>
    </dgm:pt>
    <dgm:pt modelId="{617E2BEC-D348-4449-8476-1C9AD19DD748}" type="parTrans" cxnId="{D91F9DDB-EE67-4024-BF09-7B935846A44E}">
      <dgm:prSet/>
      <dgm:spPr/>
      <dgm:t>
        <a:bodyPr/>
        <a:lstStyle/>
        <a:p>
          <a:endParaRPr lang="uk-UA" sz="2000">
            <a:latin typeface="+mj-lt"/>
          </a:endParaRPr>
        </a:p>
      </dgm:t>
    </dgm:pt>
    <dgm:pt modelId="{1AD64B98-DBF5-4DDD-82CF-4006F477358B}" type="sibTrans" cxnId="{D91F9DDB-EE67-4024-BF09-7B935846A44E}">
      <dgm:prSet custT="1"/>
      <dgm:spPr/>
      <dgm:t>
        <a:bodyPr/>
        <a:lstStyle/>
        <a:p>
          <a:endParaRPr lang="uk-UA" sz="2000">
            <a:latin typeface="+mj-lt"/>
          </a:endParaRPr>
        </a:p>
      </dgm:t>
    </dgm:pt>
    <dgm:pt modelId="{291DD1B5-27F4-4A52-A853-FDD39A059064}">
      <dgm:prSet/>
      <dgm:spPr/>
      <dgm:t>
        <a:bodyPr/>
        <a:lstStyle/>
        <a:p>
          <a:endParaRPr lang="uk-UA"/>
        </a:p>
      </dgm:t>
    </dgm:pt>
    <dgm:pt modelId="{19D0EE63-1928-43FE-8247-AC4DD313CE43}" type="parTrans" cxnId="{B2309557-9110-46E0-A888-02FF22A62CA6}">
      <dgm:prSet/>
      <dgm:spPr/>
      <dgm:t>
        <a:bodyPr/>
        <a:lstStyle/>
        <a:p>
          <a:endParaRPr lang="uk-UA" sz="2000">
            <a:latin typeface="+mj-lt"/>
          </a:endParaRPr>
        </a:p>
      </dgm:t>
    </dgm:pt>
    <dgm:pt modelId="{9CCA40A5-F468-4C37-88BA-CDF06A108989}" type="sibTrans" cxnId="{B2309557-9110-46E0-A888-02FF22A62CA6}">
      <dgm:prSet/>
      <dgm:spPr/>
      <dgm:t>
        <a:bodyPr/>
        <a:lstStyle/>
        <a:p>
          <a:endParaRPr lang="uk-UA" sz="2000">
            <a:latin typeface="+mj-lt"/>
          </a:endParaRPr>
        </a:p>
      </dgm:t>
    </dgm:pt>
    <dgm:pt modelId="{E78AEEE9-C21A-4B4D-85E7-B2C4A531861F}">
      <dgm:prSet/>
      <dgm:spPr/>
      <dgm:t>
        <a:bodyPr/>
        <a:lstStyle/>
        <a:p>
          <a:endParaRPr lang="uk-UA"/>
        </a:p>
      </dgm:t>
    </dgm:pt>
    <dgm:pt modelId="{13463597-D5DF-497A-A4A9-E64E0E17F6EA}" type="parTrans" cxnId="{A31E4640-5314-4B3A-BA7B-16D759846FB8}">
      <dgm:prSet/>
      <dgm:spPr/>
      <dgm:t>
        <a:bodyPr/>
        <a:lstStyle/>
        <a:p>
          <a:endParaRPr lang="uk-UA" sz="2000">
            <a:latin typeface="+mj-lt"/>
          </a:endParaRPr>
        </a:p>
      </dgm:t>
    </dgm:pt>
    <dgm:pt modelId="{3BCF3CB4-42D9-4A0C-A498-FA7598A88B3F}" type="sibTrans" cxnId="{A31E4640-5314-4B3A-BA7B-16D759846FB8}">
      <dgm:prSet/>
      <dgm:spPr/>
      <dgm:t>
        <a:bodyPr/>
        <a:lstStyle/>
        <a:p>
          <a:endParaRPr lang="uk-UA" sz="2000">
            <a:latin typeface="+mj-lt"/>
          </a:endParaRPr>
        </a:p>
      </dgm:t>
    </dgm:pt>
    <dgm:pt modelId="{9553C5C0-96F6-44C7-BF9B-0B84BFDAC5C0}">
      <dgm:prSet custT="1"/>
      <dgm:spPr>
        <a:solidFill>
          <a:srgbClr val="97FFDC"/>
        </a:solidFill>
      </dgm:spPr>
      <dgm:t>
        <a:bodyPr/>
        <a:lstStyle/>
        <a:p>
          <a:r>
            <a:rPr lang="uk-UA" sz="2000" dirty="0">
              <a:latin typeface="+mj-lt"/>
              <a:ea typeface="Calibri"/>
            </a:rPr>
            <a:t>5. Здійснення морального виховання в процесі життєдіяльності дитини</a:t>
          </a:r>
          <a:endParaRPr lang="ru-RU" sz="2000" dirty="0">
            <a:latin typeface="+mj-lt"/>
          </a:endParaRPr>
        </a:p>
      </dgm:t>
    </dgm:pt>
    <dgm:pt modelId="{392EF47E-3927-434D-8729-B7627FDA637E}" type="parTrans" cxnId="{593A928D-72D1-4D19-90ED-7C398F294666}">
      <dgm:prSet/>
      <dgm:spPr/>
      <dgm:t>
        <a:bodyPr/>
        <a:lstStyle/>
        <a:p>
          <a:endParaRPr lang="uk-UA" sz="2000">
            <a:latin typeface="+mj-lt"/>
          </a:endParaRPr>
        </a:p>
      </dgm:t>
    </dgm:pt>
    <dgm:pt modelId="{BDFB9EFB-85A3-4B8A-ACF0-D5C228ADE67D}" type="sibTrans" cxnId="{593A928D-72D1-4D19-90ED-7C398F294666}">
      <dgm:prSet/>
      <dgm:spPr/>
      <dgm:t>
        <a:bodyPr/>
        <a:lstStyle/>
        <a:p>
          <a:endParaRPr lang="uk-UA" sz="2000">
            <a:latin typeface="+mj-lt"/>
          </a:endParaRPr>
        </a:p>
      </dgm:t>
    </dgm:pt>
    <dgm:pt modelId="{70C0053D-8A75-4797-9080-C75F3BD772D7}" type="pres">
      <dgm:prSet presAssocID="{9B0B13F5-1BD9-4D2B-A504-0B46003F5D94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A07924A3-A78C-40C0-A42F-6C10279562C3}" type="pres">
      <dgm:prSet presAssocID="{9B0B13F5-1BD9-4D2B-A504-0B46003F5D94}" presName="dummyMaxCanvas" presStyleCnt="0">
        <dgm:presLayoutVars/>
      </dgm:prSet>
      <dgm:spPr/>
    </dgm:pt>
    <dgm:pt modelId="{61D74C1A-DBEA-467F-BDA0-E45EC16615B5}" type="pres">
      <dgm:prSet presAssocID="{9B0B13F5-1BD9-4D2B-A504-0B46003F5D94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7212435-FD9E-409B-B00D-EF6969D28949}" type="pres">
      <dgm:prSet presAssocID="{9B0B13F5-1BD9-4D2B-A504-0B46003F5D94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DA09485-BBB2-4CEE-BCFF-B8FA1A9E9EF6}" type="pres">
      <dgm:prSet presAssocID="{9B0B13F5-1BD9-4D2B-A504-0B46003F5D94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D4ECD18-F478-41F3-9B12-9B3DF6897371}" type="pres">
      <dgm:prSet presAssocID="{9B0B13F5-1BD9-4D2B-A504-0B46003F5D94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0C25031-FEB7-48EC-AE47-A28ABF883E14}" type="pres">
      <dgm:prSet presAssocID="{9B0B13F5-1BD9-4D2B-A504-0B46003F5D94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84E34A5-3006-4D85-96B4-A5FC4EDEB38D}" type="pres">
      <dgm:prSet presAssocID="{9B0B13F5-1BD9-4D2B-A504-0B46003F5D94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416698C-0283-4CDB-9F09-4C0A7B3B1CBF}" type="pres">
      <dgm:prSet presAssocID="{9B0B13F5-1BD9-4D2B-A504-0B46003F5D94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1D1B293-58CB-47EF-A673-07440D9F60B0}" type="pres">
      <dgm:prSet presAssocID="{9B0B13F5-1BD9-4D2B-A504-0B46003F5D94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2FC46FA-60E1-495C-9331-DFCFFD30D83B}" type="pres">
      <dgm:prSet presAssocID="{9B0B13F5-1BD9-4D2B-A504-0B46003F5D94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8379FFE-1316-42EB-A1AE-11F828334E4C}" type="pres">
      <dgm:prSet presAssocID="{9B0B13F5-1BD9-4D2B-A504-0B46003F5D94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B789255-1A01-49A0-8F1B-310E471BEE11}" type="pres">
      <dgm:prSet presAssocID="{9B0B13F5-1BD9-4D2B-A504-0B46003F5D94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DE41E15-9A42-47FC-98CD-5E30351B03D3}" type="pres">
      <dgm:prSet presAssocID="{9B0B13F5-1BD9-4D2B-A504-0B46003F5D94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945BC41-C368-4F0C-9BAE-7C62E86F5221}" type="pres">
      <dgm:prSet presAssocID="{9B0B13F5-1BD9-4D2B-A504-0B46003F5D94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2C26AB6-33EF-4B89-8BC4-30834C997EFB}" type="pres">
      <dgm:prSet presAssocID="{9B0B13F5-1BD9-4D2B-A504-0B46003F5D94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B2309557-9110-46E0-A888-02FF22A62CA6}" srcId="{9B0B13F5-1BD9-4D2B-A504-0B46003F5D94}" destId="{291DD1B5-27F4-4A52-A853-FDD39A059064}" srcOrd="6" destOrd="0" parTransId="{19D0EE63-1928-43FE-8247-AC4DD313CE43}" sibTransId="{9CCA40A5-F468-4C37-88BA-CDF06A108989}"/>
    <dgm:cxn modelId="{BE72BE3D-6F1F-47B3-8B69-B530B41B6FB3}" type="presOf" srcId="{9553C5C0-96F6-44C7-BF9B-0B84BFDAC5C0}" destId="{30C25031-FEB7-48EC-AE47-A28ABF883E14}" srcOrd="0" destOrd="0" presId="urn:microsoft.com/office/officeart/2005/8/layout/vProcess5"/>
    <dgm:cxn modelId="{C2EC407F-0CE5-4C7E-852F-52471FA462BC}" type="presOf" srcId="{9B0B13F5-1BD9-4D2B-A504-0B46003F5D94}" destId="{70C0053D-8A75-4797-9080-C75F3BD772D7}" srcOrd="0" destOrd="0" presId="urn:microsoft.com/office/officeart/2005/8/layout/vProcess5"/>
    <dgm:cxn modelId="{6ED3F1F0-35FB-4222-A54D-15F6A6AE4ACB}" type="presOf" srcId="{A300BA83-BA38-495C-AE9C-15D6DDAC76E9}" destId="{0D4ECD18-F478-41F3-9B12-9B3DF6897371}" srcOrd="0" destOrd="0" presId="urn:microsoft.com/office/officeart/2005/8/layout/vProcess5"/>
    <dgm:cxn modelId="{593A928D-72D1-4D19-90ED-7C398F294666}" srcId="{9B0B13F5-1BD9-4D2B-A504-0B46003F5D94}" destId="{9553C5C0-96F6-44C7-BF9B-0B84BFDAC5C0}" srcOrd="4" destOrd="0" parTransId="{392EF47E-3927-434D-8729-B7627FDA637E}" sibTransId="{BDFB9EFB-85A3-4B8A-ACF0-D5C228ADE67D}"/>
    <dgm:cxn modelId="{306A3340-0BE4-4D95-94EB-721A678D8D9C}" type="presOf" srcId="{9553C5C0-96F6-44C7-BF9B-0B84BFDAC5C0}" destId="{62C26AB6-33EF-4B89-8BC4-30834C997EFB}" srcOrd="1" destOrd="0" presId="urn:microsoft.com/office/officeart/2005/8/layout/vProcess5"/>
    <dgm:cxn modelId="{A5D74D98-075F-445D-9C54-0CAEC3D4E7CD}" type="presOf" srcId="{8362F96E-C460-43E9-BA35-FAC471AF0D62}" destId="{2DA09485-BBB2-4CEE-BCFF-B8FA1A9E9EF6}" srcOrd="0" destOrd="0" presId="urn:microsoft.com/office/officeart/2005/8/layout/vProcess5"/>
    <dgm:cxn modelId="{64C0FD88-AA17-444C-AF6F-E8879E418C19}" type="presOf" srcId="{A300BA83-BA38-495C-AE9C-15D6DDAC76E9}" destId="{1945BC41-C368-4F0C-9BAE-7C62E86F5221}" srcOrd="1" destOrd="0" presId="urn:microsoft.com/office/officeart/2005/8/layout/vProcess5"/>
    <dgm:cxn modelId="{314F5D4C-0C6C-4606-94FE-10C7DFA9CC96}" type="presOf" srcId="{8621B763-31D6-408F-A184-41B36723A609}" destId="{A84E34A5-3006-4D85-96B4-A5FC4EDEB38D}" srcOrd="0" destOrd="0" presId="urn:microsoft.com/office/officeart/2005/8/layout/vProcess5"/>
    <dgm:cxn modelId="{A31E4640-5314-4B3A-BA7B-16D759846FB8}" srcId="{9B0B13F5-1BD9-4D2B-A504-0B46003F5D94}" destId="{E78AEEE9-C21A-4B4D-85E7-B2C4A531861F}" srcOrd="5" destOrd="0" parTransId="{13463597-D5DF-497A-A4A9-E64E0E17F6EA}" sibTransId="{3BCF3CB4-42D9-4A0C-A498-FA7598A88B3F}"/>
    <dgm:cxn modelId="{BFBC36D7-EB40-4D35-9C86-A93ADF8DD2D6}" type="presOf" srcId="{D0DDE582-DAEE-4E42-A191-D4798E186E8B}" destId="{C8379FFE-1316-42EB-A1AE-11F828334E4C}" srcOrd="1" destOrd="0" presId="urn:microsoft.com/office/officeart/2005/8/layout/vProcess5"/>
    <dgm:cxn modelId="{A1F5F9B5-E5ED-4DFF-AB8B-77CB2656E532}" type="presOf" srcId="{AED8DE3E-642A-4CDE-8B96-059B3E7DEC48}" destId="{8416698C-0283-4CDB-9F09-4C0A7B3B1CBF}" srcOrd="0" destOrd="0" presId="urn:microsoft.com/office/officeart/2005/8/layout/vProcess5"/>
    <dgm:cxn modelId="{DB55B7D4-EA6A-4639-BA6A-1094D36DBA94}" srcId="{9B0B13F5-1BD9-4D2B-A504-0B46003F5D94}" destId="{2F85F663-B78E-441C-8F35-60B3C982E070}" srcOrd="1" destOrd="0" parTransId="{2F86AF0D-58C6-4F49-B3B7-BE0976B0B7AB}" sibTransId="{AED8DE3E-642A-4CDE-8B96-059B3E7DEC48}"/>
    <dgm:cxn modelId="{9C425861-2F42-46D2-88C2-D7BCD723199F}" srcId="{9B0B13F5-1BD9-4D2B-A504-0B46003F5D94}" destId="{8362F96E-C460-43E9-BA35-FAC471AF0D62}" srcOrd="2" destOrd="0" parTransId="{13B454F0-3185-4A69-94DA-5F8398A4B7F4}" sibTransId="{C310DC20-01E7-40C5-BA87-3330B002DCAD}"/>
    <dgm:cxn modelId="{24AC8D9A-F2A1-4F4E-94AC-D0BB6D997D69}" type="presOf" srcId="{1AD64B98-DBF5-4DDD-82CF-4006F477358B}" destId="{62FC46FA-60E1-495C-9331-DFCFFD30D83B}" srcOrd="0" destOrd="0" presId="urn:microsoft.com/office/officeart/2005/8/layout/vProcess5"/>
    <dgm:cxn modelId="{66E42F38-176F-468E-87F4-702C6B4641F7}" type="presOf" srcId="{D0DDE582-DAEE-4E42-A191-D4798E186E8B}" destId="{61D74C1A-DBEA-467F-BDA0-E45EC16615B5}" srcOrd="0" destOrd="0" presId="urn:microsoft.com/office/officeart/2005/8/layout/vProcess5"/>
    <dgm:cxn modelId="{6B784C22-7E0F-4C6F-A108-C11F3FD60E62}" type="presOf" srcId="{C310DC20-01E7-40C5-BA87-3330B002DCAD}" destId="{11D1B293-58CB-47EF-A673-07440D9F60B0}" srcOrd="0" destOrd="0" presId="urn:microsoft.com/office/officeart/2005/8/layout/vProcess5"/>
    <dgm:cxn modelId="{B8DA1909-ECC0-4E34-B46C-472A9EF36DB1}" type="presOf" srcId="{2F85F663-B78E-441C-8F35-60B3C982E070}" destId="{17212435-FD9E-409B-B00D-EF6969D28949}" srcOrd="0" destOrd="0" presId="urn:microsoft.com/office/officeart/2005/8/layout/vProcess5"/>
    <dgm:cxn modelId="{D91F9DDB-EE67-4024-BF09-7B935846A44E}" srcId="{9B0B13F5-1BD9-4D2B-A504-0B46003F5D94}" destId="{A300BA83-BA38-495C-AE9C-15D6DDAC76E9}" srcOrd="3" destOrd="0" parTransId="{617E2BEC-D348-4449-8476-1C9AD19DD748}" sibTransId="{1AD64B98-DBF5-4DDD-82CF-4006F477358B}"/>
    <dgm:cxn modelId="{B26C3D31-7F92-4B6F-B917-497E4F289DC9}" type="presOf" srcId="{8362F96E-C460-43E9-BA35-FAC471AF0D62}" destId="{8DE41E15-9A42-47FC-98CD-5E30351B03D3}" srcOrd="1" destOrd="0" presId="urn:microsoft.com/office/officeart/2005/8/layout/vProcess5"/>
    <dgm:cxn modelId="{9ED40767-F5E2-4D86-BC5C-832FFB0D8F9B}" type="presOf" srcId="{2F85F663-B78E-441C-8F35-60B3C982E070}" destId="{3B789255-1A01-49A0-8F1B-310E471BEE11}" srcOrd="1" destOrd="0" presId="urn:microsoft.com/office/officeart/2005/8/layout/vProcess5"/>
    <dgm:cxn modelId="{E6E1360B-5283-4E07-9AF8-68E70B3BF74E}" srcId="{9B0B13F5-1BD9-4D2B-A504-0B46003F5D94}" destId="{D0DDE582-DAEE-4E42-A191-D4798E186E8B}" srcOrd="0" destOrd="0" parTransId="{CF64FC3F-90B3-4D22-B46B-F1290D5D4336}" sibTransId="{8621B763-31D6-408F-A184-41B36723A609}"/>
    <dgm:cxn modelId="{BDD9CAE6-5E33-44E8-806D-18EA3C364C8F}" type="presParOf" srcId="{70C0053D-8A75-4797-9080-C75F3BD772D7}" destId="{A07924A3-A78C-40C0-A42F-6C10279562C3}" srcOrd="0" destOrd="0" presId="urn:microsoft.com/office/officeart/2005/8/layout/vProcess5"/>
    <dgm:cxn modelId="{2443D81F-3E94-4B2A-81F4-F5BF2D789B5D}" type="presParOf" srcId="{70C0053D-8A75-4797-9080-C75F3BD772D7}" destId="{61D74C1A-DBEA-467F-BDA0-E45EC16615B5}" srcOrd="1" destOrd="0" presId="urn:microsoft.com/office/officeart/2005/8/layout/vProcess5"/>
    <dgm:cxn modelId="{102DB1CD-0168-4889-9D84-DD554DBB5296}" type="presParOf" srcId="{70C0053D-8A75-4797-9080-C75F3BD772D7}" destId="{17212435-FD9E-409B-B00D-EF6969D28949}" srcOrd="2" destOrd="0" presId="urn:microsoft.com/office/officeart/2005/8/layout/vProcess5"/>
    <dgm:cxn modelId="{859194AB-0F08-4879-A6FA-60C00E8EABF0}" type="presParOf" srcId="{70C0053D-8A75-4797-9080-C75F3BD772D7}" destId="{2DA09485-BBB2-4CEE-BCFF-B8FA1A9E9EF6}" srcOrd="3" destOrd="0" presId="urn:microsoft.com/office/officeart/2005/8/layout/vProcess5"/>
    <dgm:cxn modelId="{71D08A08-9FDC-4DD1-9ADD-825BDD4FEC1F}" type="presParOf" srcId="{70C0053D-8A75-4797-9080-C75F3BD772D7}" destId="{0D4ECD18-F478-41F3-9B12-9B3DF6897371}" srcOrd="4" destOrd="0" presId="urn:microsoft.com/office/officeart/2005/8/layout/vProcess5"/>
    <dgm:cxn modelId="{81E4C0DF-DC89-42B8-9B43-561E5B0762B3}" type="presParOf" srcId="{70C0053D-8A75-4797-9080-C75F3BD772D7}" destId="{30C25031-FEB7-48EC-AE47-A28ABF883E14}" srcOrd="5" destOrd="0" presId="urn:microsoft.com/office/officeart/2005/8/layout/vProcess5"/>
    <dgm:cxn modelId="{05EB41A0-644D-4396-A543-59653F9BB3A8}" type="presParOf" srcId="{70C0053D-8A75-4797-9080-C75F3BD772D7}" destId="{A84E34A5-3006-4D85-96B4-A5FC4EDEB38D}" srcOrd="6" destOrd="0" presId="urn:microsoft.com/office/officeart/2005/8/layout/vProcess5"/>
    <dgm:cxn modelId="{5B00EECF-3B3F-4CBB-9899-2FDFA34DEC79}" type="presParOf" srcId="{70C0053D-8A75-4797-9080-C75F3BD772D7}" destId="{8416698C-0283-4CDB-9F09-4C0A7B3B1CBF}" srcOrd="7" destOrd="0" presId="urn:microsoft.com/office/officeart/2005/8/layout/vProcess5"/>
    <dgm:cxn modelId="{AD5DF766-80BC-406A-9052-7EBDA4D45E7E}" type="presParOf" srcId="{70C0053D-8A75-4797-9080-C75F3BD772D7}" destId="{11D1B293-58CB-47EF-A673-07440D9F60B0}" srcOrd="8" destOrd="0" presId="urn:microsoft.com/office/officeart/2005/8/layout/vProcess5"/>
    <dgm:cxn modelId="{2510FDA1-8FB1-41E9-8B40-C3B023BFF472}" type="presParOf" srcId="{70C0053D-8A75-4797-9080-C75F3BD772D7}" destId="{62FC46FA-60E1-495C-9331-DFCFFD30D83B}" srcOrd="9" destOrd="0" presId="urn:microsoft.com/office/officeart/2005/8/layout/vProcess5"/>
    <dgm:cxn modelId="{6E747FA6-0002-4B40-844E-53BFA14B479D}" type="presParOf" srcId="{70C0053D-8A75-4797-9080-C75F3BD772D7}" destId="{C8379FFE-1316-42EB-A1AE-11F828334E4C}" srcOrd="10" destOrd="0" presId="urn:microsoft.com/office/officeart/2005/8/layout/vProcess5"/>
    <dgm:cxn modelId="{8923E1C1-8C88-47D3-9BD4-18767330741C}" type="presParOf" srcId="{70C0053D-8A75-4797-9080-C75F3BD772D7}" destId="{3B789255-1A01-49A0-8F1B-310E471BEE11}" srcOrd="11" destOrd="0" presId="urn:microsoft.com/office/officeart/2005/8/layout/vProcess5"/>
    <dgm:cxn modelId="{41C83C30-EFFF-4DEC-906F-2EE2765DF9E6}" type="presParOf" srcId="{70C0053D-8A75-4797-9080-C75F3BD772D7}" destId="{8DE41E15-9A42-47FC-98CD-5E30351B03D3}" srcOrd="12" destOrd="0" presId="urn:microsoft.com/office/officeart/2005/8/layout/vProcess5"/>
    <dgm:cxn modelId="{1C93F5A5-2B76-46CB-8FF9-486A4AE7E50A}" type="presParOf" srcId="{70C0053D-8A75-4797-9080-C75F3BD772D7}" destId="{1945BC41-C368-4F0C-9BAE-7C62E86F5221}" srcOrd="13" destOrd="0" presId="urn:microsoft.com/office/officeart/2005/8/layout/vProcess5"/>
    <dgm:cxn modelId="{FA516DC5-DC52-4CF6-B6B1-99DE01BC624C}" type="presParOf" srcId="{70C0053D-8A75-4797-9080-C75F3BD772D7}" destId="{62C26AB6-33EF-4B89-8BC4-30834C997EFB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BA1B88D-9FA3-4BC1-9D33-AED15A5D7EFB}">
      <dsp:nvSpPr>
        <dsp:cNvPr id="0" name=""/>
        <dsp:cNvSpPr/>
      </dsp:nvSpPr>
      <dsp:spPr>
        <a:xfrm>
          <a:off x="0" y="492571"/>
          <a:ext cx="12191999" cy="5292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C85EE0-1EB8-4069-BA12-F84CA31F7FC2}">
      <dsp:nvSpPr>
        <dsp:cNvPr id="0" name=""/>
        <dsp:cNvSpPr/>
      </dsp:nvSpPr>
      <dsp:spPr>
        <a:xfrm>
          <a:off x="580429" y="1"/>
          <a:ext cx="11608581" cy="80252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2580" tIns="0" rIns="32258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kumimoji="0" lang="uk-UA" sz="1800" b="0" i="0" u="none" strike="noStrike" kern="1200" cap="none" spc="0" normalizeH="0" baseline="0" noProof="0" dirty="0">
              <a:ln/>
              <a:effectLst/>
              <a:uLnTx/>
              <a:uFillTx/>
              <a:latin typeface="+mj-lt"/>
              <a:ea typeface="Calibri"/>
              <a:cs typeface="Times New Roman" pitchFamily="18" charset="0"/>
            </a:rPr>
            <a:t>1. Озброєння знаннями про пріоритети загальнолюдських цінностей, ознайомлення з проблемами, які набувають життєвого значення для долі цивілізації, готовності жити і діяти за принципами гуманізму.</a:t>
          </a:r>
          <a:endParaRPr lang="uk-UA" sz="1800" kern="1200" dirty="0">
            <a:latin typeface="+mj-lt"/>
          </a:endParaRPr>
        </a:p>
      </dsp:txBody>
      <dsp:txXfrm>
        <a:off x="580429" y="1"/>
        <a:ext cx="11608581" cy="802529"/>
      </dsp:txXfrm>
    </dsp:sp>
    <dsp:sp modelId="{BDBA3FBD-A39D-4E96-96E6-6B4A6F55D38B}">
      <dsp:nvSpPr>
        <dsp:cNvPr id="0" name=""/>
        <dsp:cNvSpPr/>
      </dsp:nvSpPr>
      <dsp:spPr>
        <a:xfrm>
          <a:off x="0" y="1445131"/>
          <a:ext cx="12191999" cy="5292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15CD6F-C8FC-4A26-BE49-CCD76FC61CAB}">
      <dsp:nvSpPr>
        <dsp:cNvPr id="0" name=""/>
        <dsp:cNvSpPr/>
      </dsp:nvSpPr>
      <dsp:spPr>
        <a:xfrm>
          <a:off x="597693" y="1135171"/>
          <a:ext cx="11590117" cy="6199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2580" tIns="0" rIns="32258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kumimoji="0" lang="uk-UA" sz="1800" b="0" i="0" u="none" strike="noStrike" kern="1200" cap="none" spc="0" normalizeH="0" baseline="0" noProof="0" dirty="0">
              <a:ln/>
              <a:effectLst/>
              <a:uLnTx/>
              <a:uFillTx/>
              <a:latin typeface="+mj-lt"/>
              <a:ea typeface="Calibri"/>
              <a:cs typeface="Times New Roman" pitchFamily="18" charset="0"/>
            </a:rPr>
            <a:t>2. Виховання громадянської й соціальної відповідальності.</a:t>
          </a:r>
          <a:endParaRPr lang="uk-UA" sz="1800" kern="1200" dirty="0">
            <a:latin typeface="+mj-lt"/>
          </a:endParaRPr>
        </a:p>
      </dsp:txBody>
      <dsp:txXfrm>
        <a:off x="597693" y="1135171"/>
        <a:ext cx="11590117" cy="619920"/>
      </dsp:txXfrm>
    </dsp:sp>
    <dsp:sp modelId="{B6CA2C57-077B-45E2-9F01-D43AD155EFE7}">
      <dsp:nvSpPr>
        <dsp:cNvPr id="0" name=""/>
        <dsp:cNvSpPr/>
      </dsp:nvSpPr>
      <dsp:spPr>
        <a:xfrm>
          <a:off x="0" y="2397691"/>
          <a:ext cx="12191999" cy="5292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B86154-D069-4E5F-A9B3-30CADCB83D9C}">
      <dsp:nvSpPr>
        <dsp:cNvPr id="0" name=""/>
        <dsp:cNvSpPr/>
      </dsp:nvSpPr>
      <dsp:spPr>
        <a:xfrm>
          <a:off x="580429" y="2087731"/>
          <a:ext cx="11608581" cy="6199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2580" tIns="0" rIns="32258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kumimoji="0" lang="uk-UA" sz="1800" b="0" i="0" u="none" strike="noStrike" kern="1200" cap="none" spc="0" normalizeH="0" baseline="0" noProof="0" dirty="0">
              <a:ln/>
              <a:effectLst/>
              <a:uLnTx/>
              <a:uFillTx/>
              <a:latin typeface="+mj-lt"/>
              <a:ea typeface="Calibri"/>
              <a:cs typeface="Times New Roman" pitchFamily="18" charset="0"/>
            </a:rPr>
            <a:t>3. Вивчення і пропаганду культурних надбань свого та інших народів.</a:t>
          </a:r>
          <a:endParaRPr lang="uk-UA" sz="1800" kern="1200" dirty="0">
            <a:latin typeface="+mj-lt"/>
          </a:endParaRPr>
        </a:p>
      </dsp:txBody>
      <dsp:txXfrm>
        <a:off x="580429" y="2087731"/>
        <a:ext cx="11608581" cy="619920"/>
      </dsp:txXfrm>
    </dsp:sp>
    <dsp:sp modelId="{731BCE92-3B47-4DA2-8F8A-9E0E2520DB4A}">
      <dsp:nvSpPr>
        <dsp:cNvPr id="0" name=""/>
        <dsp:cNvSpPr/>
      </dsp:nvSpPr>
      <dsp:spPr>
        <a:xfrm>
          <a:off x="0" y="3350251"/>
          <a:ext cx="12191999" cy="5292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9EE37F-0E32-44E7-9D12-0786CC7549DC}">
      <dsp:nvSpPr>
        <dsp:cNvPr id="0" name=""/>
        <dsp:cNvSpPr/>
      </dsp:nvSpPr>
      <dsp:spPr>
        <a:xfrm>
          <a:off x="580429" y="3040291"/>
          <a:ext cx="11608581" cy="6199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2580" tIns="0" rIns="32258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kumimoji="0" lang="ru-RU" sz="1800" b="0" i="0" u="none" strike="noStrike" kern="1200" cap="none" spc="0" normalizeH="0" baseline="0" noProof="0" dirty="0">
              <a:ln/>
              <a:effectLst/>
              <a:uLnTx/>
              <a:uFillTx/>
              <a:latin typeface="+mj-lt"/>
              <a:ea typeface="Calibri"/>
              <a:cs typeface="Times New Roman" pitchFamily="18" charset="0"/>
            </a:rPr>
            <a:t>4. </a:t>
          </a:r>
          <a:r>
            <a:rPr kumimoji="0" lang="ru-RU" sz="1800" b="0" i="0" u="none" strike="noStrike" kern="1200" cap="none" spc="0" normalizeH="0" baseline="0" noProof="0" dirty="0" err="1">
              <a:ln/>
              <a:effectLst/>
              <a:uLnTx/>
              <a:uFillTx/>
              <a:latin typeface="+mj-lt"/>
              <a:ea typeface="Calibri"/>
              <a:cs typeface="Times New Roman" pitchFamily="18" charset="0"/>
            </a:rPr>
            <a:t>Оволодіння</a:t>
          </a:r>
          <a:r>
            <a:rPr kumimoji="0" lang="ru-RU" sz="1800" b="0" i="0" u="none" strike="noStrike" kern="1200" cap="none" spc="0" normalizeH="0" baseline="0" noProof="0" dirty="0">
              <a:ln/>
              <a:effectLst/>
              <a:uLnTx/>
              <a:uFillTx/>
              <a:latin typeface="+mj-lt"/>
              <a:ea typeface="Calibri"/>
              <a:cs typeface="Times New Roman" pitchFamily="18" charset="0"/>
            </a:rPr>
            <a:t> народною </a:t>
          </a:r>
          <a:r>
            <a:rPr kumimoji="0" lang="ru-RU" sz="1800" b="0" i="0" u="none" strike="noStrike" kern="1200" cap="none" spc="0" normalizeH="0" baseline="0" noProof="0" dirty="0" err="1">
              <a:ln/>
              <a:effectLst/>
              <a:uLnTx/>
              <a:uFillTx/>
              <a:latin typeface="+mj-lt"/>
              <a:ea typeface="Calibri"/>
              <a:cs typeface="Times New Roman" pitchFamily="18" charset="0"/>
            </a:rPr>
            <a:t>мораллю</a:t>
          </a:r>
          <a:r>
            <a:rPr kumimoji="0" lang="ru-RU" sz="1800" b="0" i="0" u="none" strike="noStrike" kern="1200" cap="none" spc="0" normalizeH="0" baseline="0" noProof="0" dirty="0">
              <a:ln/>
              <a:effectLst/>
              <a:uLnTx/>
              <a:uFillTx/>
              <a:latin typeface="+mj-lt"/>
              <a:ea typeface="Calibri"/>
              <a:cs typeface="Times New Roman" pitchFamily="18" charset="0"/>
            </a:rPr>
            <a:t>, </a:t>
          </a:r>
          <a:r>
            <a:rPr kumimoji="0" lang="ru-RU" sz="1800" b="0" i="0" u="none" strike="noStrike" kern="1200" cap="none" spc="0" normalizeH="0" baseline="0" noProof="0" dirty="0" err="1">
              <a:ln/>
              <a:effectLst/>
              <a:uLnTx/>
              <a:uFillTx/>
              <a:latin typeface="+mj-lt"/>
              <a:ea typeface="Calibri"/>
              <a:cs typeface="Times New Roman" pitchFamily="18" charset="0"/>
            </a:rPr>
            <a:t>етикою</a:t>
          </a:r>
          <a:r>
            <a:rPr kumimoji="0" lang="ru-RU" sz="1800" b="0" i="0" u="none" strike="noStrike" kern="1200" cap="none" spc="0" normalizeH="0" baseline="0" noProof="0" dirty="0">
              <a:ln/>
              <a:effectLst/>
              <a:uLnTx/>
              <a:uFillTx/>
              <a:latin typeface="+mj-lt"/>
              <a:ea typeface="Calibri"/>
              <a:cs typeface="Times New Roman" pitchFamily="18" charset="0"/>
            </a:rPr>
            <a:t>.</a:t>
          </a:r>
        </a:p>
      </dsp:txBody>
      <dsp:txXfrm>
        <a:off x="580429" y="3040291"/>
        <a:ext cx="11608581" cy="619920"/>
      </dsp:txXfrm>
    </dsp:sp>
    <dsp:sp modelId="{CC40E1D5-27AE-46A6-AD32-63CE244CA59B}">
      <dsp:nvSpPr>
        <dsp:cNvPr id="0" name=""/>
        <dsp:cNvSpPr/>
      </dsp:nvSpPr>
      <dsp:spPr>
        <a:xfrm>
          <a:off x="0" y="4302811"/>
          <a:ext cx="12191999" cy="5292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9E9FB3-AEC8-4D82-ACE4-972F19A66FEA}">
      <dsp:nvSpPr>
        <dsp:cNvPr id="0" name=""/>
        <dsp:cNvSpPr/>
      </dsp:nvSpPr>
      <dsp:spPr>
        <a:xfrm>
          <a:off x="580429" y="3992851"/>
          <a:ext cx="11608581" cy="6199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2580" tIns="0" rIns="32258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800" b="0" i="0" u="none" strike="noStrike" kern="1200" cap="none" spc="0" normalizeH="0" baseline="0" noProof="0" dirty="0">
              <a:ln/>
              <a:effectLst/>
              <a:uLnTx/>
              <a:uFillTx/>
              <a:latin typeface="+mj-lt"/>
              <a:ea typeface="Calibri"/>
              <a:cs typeface="Times New Roman" pitchFamily="18" charset="0"/>
            </a:rPr>
            <a:t>5. </a:t>
          </a:r>
          <a:r>
            <a:rPr kumimoji="0" lang="ru-RU" sz="1800" b="0" i="0" u="none" strike="noStrike" kern="1200" cap="none" spc="0" normalizeH="0" baseline="0" noProof="0" dirty="0" err="1">
              <a:ln/>
              <a:effectLst/>
              <a:uLnTx/>
              <a:uFillTx/>
              <a:latin typeface="+mj-lt"/>
              <a:ea typeface="Calibri"/>
              <a:cs typeface="Times New Roman" pitchFamily="18" charset="0"/>
            </a:rPr>
            <a:t>Ознайомлення</a:t>
          </a:r>
          <a:r>
            <a:rPr kumimoji="0" lang="ru-RU" sz="1800" b="0" i="0" u="none" strike="noStrike" kern="1200" cap="none" spc="0" normalizeH="0" baseline="0" noProof="0" dirty="0">
              <a:ln/>
              <a:effectLst/>
              <a:uLnTx/>
              <a:uFillTx/>
              <a:latin typeface="+mj-lt"/>
              <a:ea typeface="Calibri"/>
              <a:cs typeface="Times New Roman" pitchFamily="18" charset="0"/>
            </a:rPr>
            <a:t> з </a:t>
          </a:r>
          <a:r>
            <a:rPr kumimoji="0" lang="ru-RU" sz="1800" b="0" i="0" u="none" strike="noStrike" kern="1200" cap="none" spc="0" normalizeH="0" baseline="0" noProof="0" dirty="0" err="1">
              <a:ln/>
              <a:effectLst/>
              <a:uLnTx/>
              <a:uFillTx/>
              <a:latin typeface="+mj-lt"/>
              <a:ea typeface="Calibri"/>
              <a:cs typeface="Times New Roman" pitchFamily="18" charset="0"/>
            </a:rPr>
            <a:t>родинною</a:t>
          </a:r>
          <a:r>
            <a:rPr kumimoji="0" lang="ru-RU" sz="1800" b="0" i="0" u="none" strike="noStrike" kern="1200" cap="none" spc="0" normalizeH="0" baseline="0" noProof="0" dirty="0">
              <a:ln/>
              <a:effectLst/>
              <a:uLnTx/>
              <a:uFillTx/>
              <a:latin typeface="+mj-lt"/>
              <a:ea typeface="Calibri"/>
              <a:cs typeface="Times New Roman" pitchFamily="18" charset="0"/>
            </a:rPr>
            <a:t> </a:t>
          </a:r>
          <a:r>
            <a:rPr kumimoji="0" lang="ru-RU" sz="1800" b="0" i="0" u="none" strike="noStrike" kern="1200" cap="none" spc="0" normalizeH="0" baseline="0" noProof="0" dirty="0" err="1">
              <a:ln/>
              <a:effectLst/>
              <a:uLnTx/>
              <a:uFillTx/>
              <a:latin typeface="+mj-lt"/>
              <a:ea typeface="Calibri"/>
              <a:cs typeface="Times New Roman" pitchFamily="18" charset="0"/>
            </a:rPr>
            <a:t>педагогікою</a:t>
          </a:r>
          <a:r>
            <a:rPr kumimoji="0" lang="ru-RU" sz="1800" b="0" i="0" u="none" strike="noStrike" kern="1200" cap="none" spc="0" normalizeH="0" baseline="0" noProof="0" dirty="0">
              <a:ln/>
              <a:effectLst/>
              <a:uLnTx/>
              <a:uFillTx/>
              <a:latin typeface="+mj-lt"/>
              <a:ea typeface="Calibri"/>
              <a:cs typeface="Times New Roman" pitchFamily="18" charset="0"/>
            </a:rPr>
            <a:t>.</a:t>
          </a:r>
        </a:p>
      </dsp:txBody>
      <dsp:txXfrm>
        <a:off x="580429" y="3992851"/>
        <a:ext cx="11608581" cy="619920"/>
      </dsp:txXfrm>
    </dsp:sp>
    <dsp:sp modelId="{42891157-5036-4DC8-94D0-832B7AA212EE}">
      <dsp:nvSpPr>
        <dsp:cNvPr id="0" name=""/>
        <dsp:cNvSpPr/>
      </dsp:nvSpPr>
      <dsp:spPr>
        <a:xfrm>
          <a:off x="0" y="5255371"/>
          <a:ext cx="12191999" cy="5292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4D64B8-7748-4113-90CA-1EB0D5C5C3A3}">
      <dsp:nvSpPr>
        <dsp:cNvPr id="0" name=""/>
        <dsp:cNvSpPr/>
      </dsp:nvSpPr>
      <dsp:spPr>
        <a:xfrm>
          <a:off x="580429" y="4945411"/>
          <a:ext cx="11608581" cy="6199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2580" tIns="0" rIns="32258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800" b="0" i="0" u="none" strike="noStrike" kern="1200" cap="none" spc="0" normalizeH="0" baseline="0" noProof="0" dirty="0">
              <a:ln/>
              <a:effectLst/>
              <a:uLnTx/>
              <a:uFillTx/>
              <a:latin typeface="+mj-lt"/>
              <a:ea typeface="Calibri"/>
              <a:cs typeface="Times New Roman" pitchFamily="18" charset="0"/>
            </a:rPr>
            <a:t>6. </a:t>
          </a:r>
          <a:r>
            <a:rPr kumimoji="0" lang="ru-RU" sz="1800" b="0" i="0" u="none" strike="noStrike" kern="1200" cap="none" spc="0" normalizeH="0" baseline="0" noProof="0" dirty="0" err="1">
              <a:ln/>
              <a:effectLst/>
              <a:uLnTx/>
              <a:uFillTx/>
              <a:latin typeface="+mj-lt"/>
              <a:ea typeface="Calibri"/>
              <a:cs typeface="Times New Roman" pitchFamily="18" charset="0"/>
            </a:rPr>
            <a:t>Виховання</a:t>
          </a:r>
          <a:r>
            <a:rPr kumimoji="0" lang="ru-RU" sz="1800" b="0" i="0" u="none" strike="noStrike" kern="1200" cap="none" spc="0" normalizeH="0" baseline="0" noProof="0" dirty="0">
              <a:ln/>
              <a:effectLst/>
              <a:uLnTx/>
              <a:uFillTx/>
              <a:latin typeface="+mj-lt"/>
              <a:ea typeface="Calibri"/>
              <a:cs typeface="Times New Roman" pitchFamily="18" charset="0"/>
            </a:rPr>
            <a:t> </a:t>
          </a:r>
          <a:r>
            <a:rPr kumimoji="0" lang="ru-RU" sz="1800" b="0" i="0" u="none" strike="noStrike" kern="1200" cap="none" spc="0" normalizeH="0" baseline="0" noProof="0" dirty="0" err="1">
              <a:ln/>
              <a:effectLst/>
              <a:uLnTx/>
              <a:uFillTx/>
              <a:latin typeface="+mj-lt"/>
              <a:ea typeface="Calibri"/>
              <a:cs typeface="Times New Roman" pitchFamily="18" charset="0"/>
            </a:rPr>
            <a:t>поваги</a:t>
          </a:r>
          <a:r>
            <a:rPr kumimoji="0" lang="ru-RU" sz="1800" b="0" i="0" u="none" strike="noStrike" kern="1200" cap="none" spc="0" normalizeH="0" baseline="0" noProof="0" dirty="0">
              <a:ln/>
              <a:effectLst/>
              <a:uLnTx/>
              <a:uFillTx/>
              <a:latin typeface="+mj-lt"/>
              <a:ea typeface="Calibri"/>
              <a:cs typeface="Times New Roman" pitchFamily="18" charset="0"/>
            </a:rPr>
            <a:t> до батька, </a:t>
          </a:r>
          <a:r>
            <a:rPr kumimoji="0" lang="ru-RU" sz="1800" b="0" i="0" u="none" strike="noStrike" kern="1200" cap="none" spc="0" normalizeH="0" baseline="0" noProof="0" dirty="0" err="1">
              <a:ln/>
              <a:effectLst/>
              <a:uLnTx/>
              <a:uFillTx/>
              <a:latin typeface="+mj-lt"/>
              <a:ea typeface="Calibri"/>
              <a:cs typeface="Times New Roman" pitchFamily="18" charset="0"/>
            </a:rPr>
            <a:t>матері</a:t>
          </a:r>
          <a:r>
            <a:rPr kumimoji="0" lang="ru-RU" sz="1800" b="0" i="0" u="none" strike="noStrike" kern="1200" cap="none" spc="0" normalizeH="0" baseline="0" noProof="0" dirty="0">
              <a:ln/>
              <a:effectLst/>
              <a:uLnTx/>
              <a:uFillTx/>
              <a:latin typeface="+mj-lt"/>
              <a:ea typeface="Calibri"/>
              <a:cs typeface="Times New Roman" pitchFamily="18" charset="0"/>
            </a:rPr>
            <a:t>, </a:t>
          </a:r>
          <a:r>
            <a:rPr kumimoji="0" lang="ru-RU" sz="1800" b="0" i="0" u="none" strike="noStrike" kern="1200" cap="none" spc="0" normalizeH="0" baseline="0" noProof="0" dirty="0" err="1">
              <a:ln/>
              <a:effectLst/>
              <a:uLnTx/>
              <a:uFillTx/>
              <a:latin typeface="+mj-lt"/>
              <a:ea typeface="Calibri"/>
              <a:cs typeface="Times New Roman" pitchFamily="18" charset="0"/>
            </a:rPr>
            <a:t>бабусі</a:t>
          </a:r>
          <a:r>
            <a:rPr kumimoji="0" lang="ru-RU" sz="1800" b="0" i="0" u="none" strike="noStrike" kern="1200" cap="none" spc="0" normalizeH="0" baseline="0" noProof="0" dirty="0">
              <a:ln/>
              <a:effectLst/>
              <a:uLnTx/>
              <a:uFillTx/>
              <a:latin typeface="+mj-lt"/>
              <a:ea typeface="Calibri"/>
              <a:cs typeface="Times New Roman" pitchFamily="18" charset="0"/>
            </a:rPr>
            <a:t>, </a:t>
          </a:r>
          <a:r>
            <a:rPr kumimoji="0" lang="ru-RU" sz="1800" b="0" i="0" u="none" strike="noStrike" kern="1200" cap="none" spc="0" normalizeH="0" baseline="0" noProof="0" dirty="0" err="1">
              <a:ln/>
              <a:effectLst/>
              <a:uLnTx/>
              <a:uFillTx/>
              <a:latin typeface="+mj-lt"/>
              <a:ea typeface="Calibri"/>
              <a:cs typeface="Times New Roman" pitchFamily="18" charset="0"/>
            </a:rPr>
            <a:t>дідуся</a:t>
          </a:r>
          <a:r>
            <a:rPr kumimoji="0" lang="ru-RU" sz="1800" b="0" i="0" u="none" strike="noStrike" kern="1200" cap="none" spc="0" normalizeH="0" baseline="0" noProof="0" dirty="0">
              <a:ln/>
              <a:effectLst/>
              <a:uLnTx/>
              <a:uFillTx/>
              <a:latin typeface="+mj-lt"/>
              <a:ea typeface="Calibri"/>
              <a:cs typeface="Times New Roman" pitchFamily="18" charset="0"/>
            </a:rPr>
            <a:t>, </a:t>
          </a:r>
          <a:r>
            <a:rPr kumimoji="0" lang="ru-RU" sz="1800" b="0" i="0" u="none" strike="noStrike" kern="1200" cap="none" spc="0" normalizeH="0" baseline="0" noProof="0" dirty="0" err="1">
              <a:ln/>
              <a:effectLst/>
              <a:uLnTx/>
              <a:uFillTx/>
              <a:latin typeface="+mj-lt"/>
              <a:ea typeface="Calibri"/>
              <a:cs typeface="Times New Roman" pitchFamily="18" charset="0"/>
            </a:rPr>
            <a:t>свого</a:t>
          </a:r>
          <a:r>
            <a:rPr kumimoji="0" lang="ru-RU" sz="1800" b="0" i="0" u="none" strike="noStrike" kern="1200" cap="none" spc="0" normalizeH="0" baseline="0" noProof="0" dirty="0">
              <a:ln/>
              <a:effectLst/>
              <a:uLnTx/>
              <a:uFillTx/>
              <a:latin typeface="+mj-lt"/>
              <a:ea typeface="Calibri"/>
              <a:cs typeface="Times New Roman" pitchFamily="18" charset="0"/>
            </a:rPr>
            <a:t> роду.</a:t>
          </a:r>
        </a:p>
      </dsp:txBody>
      <dsp:txXfrm>
        <a:off x="580429" y="4945411"/>
        <a:ext cx="11608581" cy="61992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1D74C1A-DBEA-467F-BDA0-E45EC16615B5}">
      <dsp:nvSpPr>
        <dsp:cNvPr id="0" name=""/>
        <dsp:cNvSpPr/>
      </dsp:nvSpPr>
      <dsp:spPr>
        <a:xfrm>
          <a:off x="0" y="0"/>
          <a:ext cx="9387839" cy="920761"/>
        </a:xfrm>
        <a:prstGeom prst="roundRect">
          <a:avLst>
            <a:gd name="adj" fmla="val 10000"/>
          </a:avLst>
        </a:prstGeom>
        <a:solidFill>
          <a:srgbClr val="CCECFF"/>
        </a:solidFill>
        <a:ln>
          <a:noFill/>
        </a:ln>
        <a:effectLst>
          <a:innerShdw blurRad="88900" dist="25400" dir="10800000">
            <a:srgbClr val="000000">
              <a:alpha val="25000"/>
            </a:srgbClr>
          </a:innerShdw>
          <a:outerShdw blurRad="25400" dist="25400" dir="5400000" rotWithShape="0">
            <a:srgbClr val="FFFFFF">
              <a:alpha val="1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>
              <a:latin typeface="+mj-lt"/>
              <a:ea typeface="Calibri"/>
            </a:rPr>
            <a:t>1. </a:t>
          </a:r>
          <a:r>
            <a:rPr lang="uk-UA" sz="2000" kern="1200" dirty="0" err="1">
              <a:latin typeface="+mj-lt"/>
              <a:ea typeface="Calibri"/>
            </a:rPr>
            <a:t>Двосторонність</a:t>
          </a:r>
          <a:r>
            <a:rPr lang="uk-UA" sz="2000" kern="1200" dirty="0">
              <a:latin typeface="+mj-lt"/>
              <a:ea typeface="Calibri"/>
            </a:rPr>
            <a:t> процесу морального виховання</a:t>
          </a:r>
          <a:endParaRPr lang="uk-UA" sz="2000" kern="1200" dirty="0">
            <a:latin typeface="+mj-lt"/>
          </a:endParaRPr>
        </a:p>
      </dsp:txBody>
      <dsp:txXfrm>
        <a:off x="0" y="0"/>
        <a:ext cx="8340473" cy="920761"/>
      </dsp:txXfrm>
    </dsp:sp>
    <dsp:sp modelId="{17212435-FD9E-409B-B00D-EF6969D28949}">
      <dsp:nvSpPr>
        <dsp:cNvPr id="0" name=""/>
        <dsp:cNvSpPr/>
      </dsp:nvSpPr>
      <dsp:spPr>
        <a:xfrm>
          <a:off x="701039" y="1048644"/>
          <a:ext cx="9387839" cy="920761"/>
        </a:xfrm>
        <a:prstGeom prst="roundRect">
          <a:avLst>
            <a:gd name="adj" fmla="val 10000"/>
          </a:avLst>
        </a:prstGeom>
        <a:solidFill>
          <a:srgbClr val="CCCCFF"/>
        </a:solidFill>
        <a:ln>
          <a:noFill/>
        </a:ln>
        <a:effectLst>
          <a:innerShdw blurRad="88900" dist="25400" dir="10800000">
            <a:srgbClr val="000000">
              <a:alpha val="25000"/>
            </a:srgbClr>
          </a:innerShdw>
          <a:outerShdw blurRad="25400" dist="25400" dir="5400000" rotWithShape="0">
            <a:srgbClr val="FFFFFF">
              <a:alpha val="1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>
              <a:latin typeface="+mj-lt"/>
              <a:ea typeface="Calibri"/>
            </a:rPr>
            <a:t>2. Тривалість процесу морального виховання</a:t>
          </a:r>
          <a:endParaRPr lang="uk-UA" sz="2000" kern="1200" dirty="0">
            <a:latin typeface="+mj-lt"/>
          </a:endParaRPr>
        </a:p>
      </dsp:txBody>
      <dsp:txXfrm>
        <a:off x="701039" y="1048644"/>
        <a:ext cx="8088304" cy="920761"/>
      </dsp:txXfrm>
    </dsp:sp>
    <dsp:sp modelId="{2DA09485-BBB2-4CEE-BCFF-B8FA1A9E9EF6}">
      <dsp:nvSpPr>
        <dsp:cNvPr id="0" name=""/>
        <dsp:cNvSpPr/>
      </dsp:nvSpPr>
      <dsp:spPr>
        <a:xfrm>
          <a:off x="1402079" y="2097289"/>
          <a:ext cx="9387839" cy="920761"/>
        </a:xfrm>
        <a:prstGeom prst="roundRect">
          <a:avLst>
            <a:gd name="adj" fmla="val 10000"/>
          </a:avLst>
        </a:prstGeom>
        <a:solidFill>
          <a:srgbClr val="FFCC99"/>
        </a:solidFill>
        <a:ln>
          <a:noFill/>
        </a:ln>
        <a:effectLst>
          <a:innerShdw blurRad="88900" dist="25400" dir="10800000">
            <a:srgbClr val="000000">
              <a:alpha val="25000"/>
            </a:srgbClr>
          </a:innerShdw>
          <a:outerShdw blurRad="25400" dist="25400" dir="5400000" rotWithShape="0">
            <a:srgbClr val="FFFFFF">
              <a:alpha val="1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>
              <a:latin typeface="+mj-lt"/>
              <a:ea typeface="Calibri"/>
            </a:rPr>
            <a:t>3.  Дієвість процесу морального виховання</a:t>
          </a:r>
          <a:endParaRPr lang="uk-UA" sz="2000" kern="1200" dirty="0">
            <a:latin typeface="+mj-lt"/>
          </a:endParaRPr>
        </a:p>
      </dsp:txBody>
      <dsp:txXfrm>
        <a:off x="1402079" y="2097289"/>
        <a:ext cx="8088304" cy="920761"/>
      </dsp:txXfrm>
    </dsp:sp>
    <dsp:sp modelId="{0D4ECD18-F478-41F3-9B12-9B3DF6897371}">
      <dsp:nvSpPr>
        <dsp:cNvPr id="0" name=""/>
        <dsp:cNvSpPr/>
      </dsp:nvSpPr>
      <dsp:spPr>
        <a:xfrm>
          <a:off x="2103119" y="3145934"/>
          <a:ext cx="9387839" cy="920761"/>
        </a:xfrm>
        <a:prstGeom prst="roundRect">
          <a:avLst>
            <a:gd name="adj" fmla="val 10000"/>
          </a:avLst>
        </a:prstGeom>
        <a:solidFill>
          <a:srgbClr val="FFCCCC"/>
        </a:solidFill>
        <a:ln>
          <a:noFill/>
        </a:ln>
        <a:effectLst>
          <a:innerShdw blurRad="88900" dist="25400" dir="10800000">
            <a:srgbClr val="000000">
              <a:alpha val="25000"/>
            </a:srgbClr>
          </a:innerShdw>
          <a:outerShdw blurRad="25400" dist="25400" dir="5400000" rotWithShape="0">
            <a:srgbClr val="FFFFFF">
              <a:alpha val="1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latin typeface="+mj-lt"/>
              <a:ea typeface="Calibri"/>
            </a:rPr>
            <a:t>4. </a:t>
          </a:r>
          <a:r>
            <a:rPr lang="ru-RU" sz="2000" kern="1200" dirty="0" err="1">
              <a:latin typeface="+mj-lt"/>
              <a:ea typeface="Calibri"/>
            </a:rPr>
            <a:t>Особистісний</a:t>
          </a:r>
          <a:r>
            <a:rPr lang="ru-RU" sz="2000" kern="1200" dirty="0">
              <a:latin typeface="+mj-lt"/>
              <a:ea typeface="Calibri"/>
            </a:rPr>
            <a:t> характер </a:t>
          </a:r>
          <a:r>
            <a:rPr lang="ru-RU" sz="2000" kern="1200" dirty="0" err="1">
              <a:latin typeface="+mj-lt"/>
              <a:ea typeface="Calibri"/>
            </a:rPr>
            <a:t>засвоєння</a:t>
          </a:r>
          <a:r>
            <a:rPr lang="ru-RU" sz="2000" kern="1200" dirty="0">
              <a:latin typeface="+mj-lt"/>
              <a:ea typeface="Calibri"/>
            </a:rPr>
            <a:t> </a:t>
          </a:r>
          <a:r>
            <a:rPr lang="ru-RU" sz="2000" kern="1200" dirty="0" err="1">
              <a:latin typeface="+mj-lt"/>
              <a:ea typeface="Calibri"/>
            </a:rPr>
            <a:t>моральних</a:t>
          </a:r>
          <a:r>
            <a:rPr lang="ru-RU" sz="2000" kern="1200" dirty="0">
              <a:latin typeface="+mj-lt"/>
              <a:ea typeface="Calibri"/>
            </a:rPr>
            <a:t> </a:t>
          </a:r>
          <a:r>
            <a:rPr lang="ru-RU" sz="2000" kern="1200" dirty="0" err="1">
              <a:latin typeface="+mj-lt"/>
              <a:ea typeface="Calibri"/>
            </a:rPr>
            <a:t>цінностей</a:t>
          </a:r>
          <a:endParaRPr lang="ru-RU" sz="2000" kern="1200" dirty="0">
            <a:latin typeface="+mj-lt"/>
          </a:endParaRPr>
        </a:p>
      </dsp:txBody>
      <dsp:txXfrm>
        <a:off x="2103119" y="3145934"/>
        <a:ext cx="8088304" cy="920761"/>
      </dsp:txXfrm>
    </dsp:sp>
    <dsp:sp modelId="{30C25031-FEB7-48EC-AE47-A28ABF883E14}">
      <dsp:nvSpPr>
        <dsp:cNvPr id="0" name=""/>
        <dsp:cNvSpPr/>
      </dsp:nvSpPr>
      <dsp:spPr>
        <a:xfrm>
          <a:off x="2804159" y="4194578"/>
          <a:ext cx="9387839" cy="920761"/>
        </a:xfrm>
        <a:prstGeom prst="roundRect">
          <a:avLst>
            <a:gd name="adj" fmla="val 10000"/>
          </a:avLst>
        </a:prstGeom>
        <a:solidFill>
          <a:srgbClr val="97FFDC"/>
        </a:solidFill>
        <a:ln>
          <a:noFill/>
        </a:ln>
        <a:effectLst>
          <a:innerShdw blurRad="88900" dist="25400" dir="10800000">
            <a:srgbClr val="000000">
              <a:alpha val="25000"/>
            </a:srgbClr>
          </a:innerShdw>
          <a:outerShdw blurRad="25400" dist="25400" dir="5400000" rotWithShape="0">
            <a:srgbClr val="FFFFFF">
              <a:alpha val="1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>
              <a:latin typeface="+mj-lt"/>
              <a:ea typeface="Calibri"/>
            </a:rPr>
            <a:t>5. Здійснення морального виховання в процесі життєдіяльності дитини</a:t>
          </a:r>
          <a:endParaRPr lang="ru-RU" sz="2000" kern="1200" dirty="0">
            <a:latin typeface="+mj-lt"/>
          </a:endParaRPr>
        </a:p>
      </dsp:txBody>
      <dsp:txXfrm>
        <a:off x="2804159" y="4194578"/>
        <a:ext cx="8088304" cy="920761"/>
      </dsp:txXfrm>
    </dsp:sp>
    <dsp:sp modelId="{A84E34A5-3006-4D85-96B4-A5FC4EDEB38D}">
      <dsp:nvSpPr>
        <dsp:cNvPr id="0" name=""/>
        <dsp:cNvSpPr/>
      </dsp:nvSpPr>
      <dsp:spPr>
        <a:xfrm>
          <a:off x="8789344" y="672667"/>
          <a:ext cx="598494" cy="598494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>
            <a:latin typeface="+mj-lt"/>
          </a:endParaRPr>
        </a:p>
      </dsp:txBody>
      <dsp:txXfrm>
        <a:off x="8789344" y="672667"/>
        <a:ext cx="598494" cy="598494"/>
      </dsp:txXfrm>
    </dsp:sp>
    <dsp:sp modelId="{8416698C-0283-4CDB-9F09-4C0A7B3B1CBF}">
      <dsp:nvSpPr>
        <dsp:cNvPr id="0" name=""/>
        <dsp:cNvSpPr/>
      </dsp:nvSpPr>
      <dsp:spPr>
        <a:xfrm>
          <a:off x="9490384" y="1721311"/>
          <a:ext cx="598494" cy="598494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>
            <a:latin typeface="+mj-lt"/>
          </a:endParaRPr>
        </a:p>
      </dsp:txBody>
      <dsp:txXfrm>
        <a:off x="9490384" y="1721311"/>
        <a:ext cx="598494" cy="598494"/>
      </dsp:txXfrm>
    </dsp:sp>
    <dsp:sp modelId="{11D1B293-58CB-47EF-A673-07440D9F60B0}">
      <dsp:nvSpPr>
        <dsp:cNvPr id="0" name=""/>
        <dsp:cNvSpPr/>
      </dsp:nvSpPr>
      <dsp:spPr>
        <a:xfrm>
          <a:off x="10191424" y="2754610"/>
          <a:ext cx="598494" cy="598494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>
            <a:latin typeface="+mj-lt"/>
          </a:endParaRPr>
        </a:p>
      </dsp:txBody>
      <dsp:txXfrm>
        <a:off x="10191424" y="2754610"/>
        <a:ext cx="598494" cy="598494"/>
      </dsp:txXfrm>
    </dsp:sp>
    <dsp:sp modelId="{62FC46FA-60E1-495C-9331-DFCFFD30D83B}">
      <dsp:nvSpPr>
        <dsp:cNvPr id="0" name=""/>
        <dsp:cNvSpPr/>
      </dsp:nvSpPr>
      <dsp:spPr>
        <a:xfrm>
          <a:off x="10892464" y="3813485"/>
          <a:ext cx="598494" cy="598494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>
            <a:latin typeface="+mj-lt"/>
          </a:endParaRPr>
        </a:p>
      </dsp:txBody>
      <dsp:txXfrm>
        <a:off x="10892464" y="3813485"/>
        <a:ext cx="598494" cy="5984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xmlns="" id="{D7E44B4A-21F7-4302-83E8-A40EE035E6F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00256238-8454-4678-A98A-30B9F7639AC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50B982-7E3F-4992-88E1-E2541533DA2C}" type="datetime1">
              <a:rPr lang="ru-RU" smtClean="0"/>
              <a:pPr/>
              <a:t>07.02.2024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02D86C77-1949-4637-BBEC-87D3CDFDA6D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F4C875F0-933A-4A7D-ACEC-69CB5248D87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0596D3-AB75-4D8E-ADBD-CAF0AB8DC8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499599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1B1751B-CFB2-40B8-81CF-9D81C08031DE}" type="datetime1">
              <a:rPr lang="ru-RU" noProof="0" smtClean="0"/>
              <a:pPr rtl="0"/>
              <a:t>07.02.2024</a:t>
            </a:fld>
            <a:endParaRPr lang="ru-RU" noProof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8B68C18-1BF1-F447-95ED-60EAAE35426E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13917592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8B68C18-1BF1-F447-95ED-60EAAE35426E}" type="slidenum">
              <a:rPr lang="ru-RU" noProof="0" smtClean="0"/>
              <a:pPr rtl="0"/>
              <a:t>1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175933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 с изображени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6"/>
          <p:cNvSpPr/>
          <p:nvPr/>
        </p:nvSpPr>
        <p:spPr bwMode="auto">
          <a:xfrm>
            <a:off x="11784011" y="-1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47656" y="1264197"/>
            <a:ext cx="5670487" cy="4268965"/>
          </a:xfrm>
        </p:spPr>
        <p:txBody>
          <a:bodyPr rtlCol="0" anchor="ctr">
            <a:normAutofit/>
          </a:bodyPr>
          <a:lstStyle>
            <a:lvl1pPr algn="l">
              <a:lnSpc>
                <a:spcPct val="85000"/>
              </a:lnSpc>
              <a:defRPr sz="6000" cap="none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67666" y="4151085"/>
            <a:ext cx="4633806" cy="1591181"/>
          </a:xfrm>
        </p:spPr>
        <p:txBody>
          <a:bodyPr rtlCol="0" anchor="b">
            <a:no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2300" b="0" i="1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Образец подзаголовка</a:t>
            </a:r>
          </a:p>
        </p:txBody>
      </p:sp>
      <p:cxnSp>
        <p:nvCxnSpPr>
          <p:cNvPr id="9" name="Прямая соединительная линия 8"/>
          <p:cNvCxnSpPr>
            <a:cxnSpLocks/>
          </p:cNvCxnSpPr>
          <p:nvPr/>
        </p:nvCxnSpPr>
        <p:spPr>
          <a:xfrm>
            <a:off x="5524563" y="1115733"/>
            <a:ext cx="0" cy="4626534"/>
          </a:xfrm>
          <a:prstGeom prst="line">
            <a:avLst/>
          </a:prstGeom>
          <a:ln w="635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Рисунок 10">
            <a:extLst>
              <a:ext uri="{FF2B5EF4-FFF2-40B4-BE49-F238E27FC236}">
                <a16:creationId xmlns:a16="http://schemas.microsoft.com/office/drawing/2014/main" xmlns="" id="{137A75DA-C6FF-4420-94B9-E3338D1F9A0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2743615" y="1367500"/>
            <a:ext cx="2397795" cy="2397795"/>
          </a:xfrm>
          <a:prstGeom prst="ellipse">
            <a:avLst/>
          </a:prstGeom>
          <a:solidFill>
            <a:schemeClr val="bg1"/>
          </a:solidFill>
        </p:spPr>
        <p:txBody>
          <a:bodyPr rtlCol="0" anchor="ctr"/>
          <a:lstStyle>
            <a:lvl1pPr marL="0" indent="0" algn="ctr">
              <a:buNone/>
              <a:defRPr i="1"/>
            </a:lvl1pPr>
          </a:lstStyle>
          <a:p>
            <a:pPr rtl="0"/>
            <a:r>
              <a:rPr lang="ru-RU" noProof="0"/>
              <a:t>Вставьте портрет</a:t>
            </a:r>
          </a:p>
        </p:txBody>
      </p:sp>
    </p:spTree>
    <p:extLst>
      <p:ext uri="{BB962C8B-B14F-4D97-AF65-F5344CB8AC3E}">
        <p14:creationId xmlns:p14="http://schemas.microsoft.com/office/powerpoint/2010/main" xmlns="" val="1827426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extLst>
    <p:ext uri="{DCECCB84-F9BA-43D5-87BE-67443E8EF086}">
      <p15:sldGuideLst xmlns:p15="http://schemas.microsoft.com/office/powerpoint/2012/main" xmlns="">
        <p15:guide id="1" orient="horz" pos="79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16C1126B-4E27-49D1-926A-A5CDC562C77C}"/>
              </a:ext>
            </a:extLst>
          </p:cNvPr>
          <p:cNvSpPr/>
          <p:nvPr userDrawn="1"/>
        </p:nvSpPr>
        <p:spPr>
          <a:xfrm>
            <a:off x="0" y="0"/>
            <a:ext cx="489619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2221622"/>
          </a:xfrm>
        </p:spPr>
        <p:txBody>
          <a:bodyPr rtlCol="0"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B561F9F3-1F5E-4052-A09B-A9238E74827F}" type="datetime1">
              <a:rPr lang="ru-RU" noProof="0" smtClean="0"/>
              <a:pPr rtl="0"/>
              <a:t>07.02.2024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20" name="Текст 19">
            <a:extLst>
              <a:ext uri="{FF2B5EF4-FFF2-40B4-BE49-F238E27FC236}">
                <a16:creationId xmlns:a16="http://schemas.microsoft.com/office/drawing/2014/main" xmlns="" id="{66A1A72B-59FA-4D91-8267-669EAAD445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62000" y="2895600"/>
            <a:ext cx="3842550" cy="2855913"/>
          </a:xfrm>
        </p:spPr>
        <p:txBody>
          <a:bodyPr rtlCol="0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402336" indent="0" algn="r">
              <a:buNone/>
              <a:defRPr/>
            </a:lvl2pPr>
            <a:lvl3pPr marL="859536" indent="0" algn="r">
              <a:buNone/>
              <a:defRPr/>
            </a:lvl3pPr>
            <a:lvl4pPr marL="1316736" indent="0" algn="r">
              <a:buNone/>
              <a:defRPr/>
            </a:lvl4pPr>
            <a:lvl5pPr marL="1773936" indent="0" algn="r">
              <a:buNone/>
              <a:defRPr/>
            </a:lvl5pPr>
          </a:lstStyle>
          <a:p>
            <a:pPr lvl="0" rtl="0"/>
            <a:r>
              <a:rPr lang="ru-RU" noProof="0"/>
              <a:t>Поместите здесь подзаголовок</a:t>
            </a:r>
          </a:p>
        </p:txBody>
      </p: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xmlns="" id="{D75086F1-E157-4A98-93DB-478F34A1158E}"/>
              </a:ext>
            </a:extLst>
          </p:cNvPr>
          <p:cNvCxnSpPr/>
          <p:nvPr userDrawn="1"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Объект 6">
            <a:extLst>
              <a:ext uri="{FF2B5EF4-FFF2-40B4-BE49-F238E27FC236}">
                <a16:creationId xmlns:a16="http://schemas.microsoft.com/office/drawing/2014/main" xmlns="" id="{FBC751F3-ABD6-4995-8494-4932D12ACE1B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5326063" y="559678"/>
            <a:ext cx="6103937" cy="5191835"/>
          </a:xfrm>
        </p:spPr>
        <p:txBody>
          <a:bodyPr rtlCol="0"/>
          <a:lstStyle/>
          <a:p>
            <a:pPr lvl="0" rtl="0"/>
            <a:r>
              <a:rPr lang="ru-RU" noProof="0"/>
              <a:t>Изменить 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28754519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16C1126B-4E27-49D1-926A-A5CDC562C77C}"/>
              </a:ext>
            </a:extLst>
          </p:cNvPr>
          <p:cNvSpPr/>
          <p:nvPr userDrawn="1"/>
        </p:nvSpPr>
        <p:spPr>
          <a:xfrm>
            <a:off x="0" y="0"/>
            <a:ext cx="489619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2221622"/>
          </a:xfrm>
        </p:spPr>
        <p:txBody>
          <a:bodyPr rtlCol="0"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5FC58D96-05CC-43CF-AF9C-E1C505705D80}" type="datetime1">
              <a:rPr lang="ru-RU" noProof="0" smtClean="0"/>
              <a:pPr rtl="0"/>
              <a:t>07.02.2024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20" name="Текст 19">
            <a:extLst>
              <a:ext uri="{FF2B5EF4-FFF2-40B4-BE49-F238E27FC236}">
                <a16:creationId xmlns:a16="http://schemas.microsoft.com/office/drawing/2014/main" xmlns="" id="{66A1A72B-59FA-4D91-8267-669EAAD445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62000" y="2895600"/>
            <a:ext cx="3842550" cy="2855913"/>
          </a:xfrm>
        </p:spPr>
        <p:txBody>
          <a:bodyPr rtlCol="0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402336" indent="0" algn="r">
              <a:buNone/>
              <a:defRPr/>
            </a:lvl2pPr>
            <a:lvl3pPr marL="859536" indent="0" algn="r">
              <a:buNone/>
              <a:defRPr/>
            </a:lvl3pPr>
            <a:lvl4pPr marL="1316736" indent="0" algn="r">
              <a:buNone/>
              <a:defRPr/>
            </a:lvl4pPr>
            <a:lvl5pPr marL="1773936" indent="0" algn="r">
              <a:buNone/>
              <a:defRPr/>
            </a:lvl5pPr>
          </a:lstStyle>
          <a:p>
            <a:pPr lvl="0" rtl="0"/>
            <a:r>
              <a:rPr lang="ru-RU" noProof="0"/>
              <a:t>Поместите здесь подзаголовок</a:t>
            </a:r>
          </a:p>
        </p:txBody>
      </p: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xmlns="" id="{D75086F1-E157-4A98-93DB-478F34A1158E}"/>
              </a:ext>
            </a:extLst>
          </p:cNvPr>
          <p:cNvCxnSpPr/>
          <p:nvPr userDrawn="1"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Рисунок 6">
            <a:extLst>
              <a:ext uri="{FF2B5EF4-FFF2-40B4-BE49-F238E27FC236}">
                <a16:creationId xmlns:a16="http://schemas.microsoft.com/office/drawing/2014/main" xmlns="" id="{1466EC8C-C8BE-4149-A684-18CFF4574C1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297488" y="559678"/>
            <a:ext cx="6132512" cy="5191835"/>
          </a:xfrm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ru-RU" noProof="0"/>
              <a:t>Вставка рисунка</a:t>
            </a:r>
          </a:p>
        </p:txBody>
      </p:sp>
    </p:spTree>
    <p:extLst>
      <p:ext uri="{BB962C8B-B14F-4D97-AF65-F5344CB8AC3E}">
        <p14:creationId xmlns:p14="http://schemas.microsoft.com/office/powerpoint/2010/main" xmlns="" val="3687491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16C1126B-4E27-49D1-926A-A5CDC562C77C}"/>
              </a:ext>
            </a:extLst>
          </p:cNvPr>
          <p:cNvSpPr/>
          <p:nvPr userDrawn="1"/>
        </p:nvSpPr>
        <p:spPr>
          <a:xfrm>
            <a:off x="0" y="0"/>
            <a:ext cx="489619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762000" y="559677"/>
            <a:ext cx="3833906" cy="5274923"/>
          </a:xfrm>
        </p:spPr>
        <p:txBody>
          <a:bodyPr rtlCol="0"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472B5AF8-A13B-4AA3-AAEF-4B4A5B96477C}" type="datetime1">
              <a:rPr lang="ru-RU" noProof="0" smtClean="0"/>
              <a:pPr rtl="0"/>
              <a:t>07.02.2024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pPr rtl="0"/>
              <a:t>‹#›</a:t>
            </a:fld>
            <a:endParaRPr lang="ru-RU" noProof="0"/>
          </a:p>
        </p:txBody>
      </p: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xmlns="" id="{D75086F1-E157-4A98-93DB-478F34A1158E}"/>
              </a:ext>
            </a:extLst>
          </p:cNvPr>
          <p:cNvCxnSpPr/>
          <p:nvPr userDrawn="1"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Объект 2">
            <a:extLst>
              <a:ext uri="{FF2B5EF4-FFF2-40B4-BE49-F238E27FC236}">
                <a16:creationId xmlns:a16="http://schemas.microsoft.com/office/drawing/2014/main" xmlns="" id="{4889D34E-DF9E-41B7-A5EC-B9D63999B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600" y="559678"/>
            <a:ext cx="6172200" cy="5617285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32226173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 2"/>
          <p:cNvSpPr>
            <a:spLocks noGrp="1"/>
          </p:cNvSpPr>
          <p:nvPr>
            <p:ph sz="half" idx="1"/>
          </p:nvPr>
        </p:nvSpPr>
        <p:spPr>
          <a:xfrm>
            <a:off x="5181600" y="540628"/>
            <a:ext cx="6248400" cy="2488946"/>
          </a:xfrm>
        </p:spPr>
        <p:txBody>
          <a:bodyPr rtlCol="0"/>
          <a:lstStyle>
            <a:lvl5pPr>
              <a:defRPr i="0"/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Объект 3"/>
          <p:cNvSpPr>
            <a:spLocks noGrp="1"/>
          </p:cNvSpPr>
          <p:nvPr>
            <p:ph sz="half" idx="2"/>
          </p:nvPr>
        </p:nvSpPr>
        <p:spPr>
          <a:xfrm>
            <a:off x="5181600" y="3712467"/>
            <a:ext cx="6248400" cy="2482228"/>
          </a:xfrm>
        </p:spPr>
        <p:txBody>
          <a:bodyPr rtlCol="0"/>
          <a:lstStyle>
            <a:lvl5pPr>
              <a:defRPr i="0"/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79A2038-B05C-4781-BA38-FE0987548CF9}" type="datetime1">
              <a:rPr lang="ru-RU" noProof="0" smtClean="0"/>
              <a:pPr rtl="0"/>
              <a:t>07.02.2024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24543023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762000" y="557784"/>
            <a:ext cx="3831336" cy="4956048"/>
          </a:xfrm>
        </p:spPr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5181600" y="558065"/>
            <a:ext cx="6245352" cy="914400"/>
          </a:xfrm>
        </p:spPr>
        <p:txBody>
          <a:bodyPr rtlCol="0" anchor="b"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Объект 3"/>
          <p:cNvSpPr>
            <a:spLocks noGrp="1"/>
          </p:cNvSpPr>
          <p:nvPr>
            <p:ph sz="half" idx="2"/>
          </p:nvPr>
        </p:nvSpPr>
        <p:spPr>
          <a:xfrm>
            <a:off x="5181600" y="1526671"/>
            <a:ext cx="6245352" cy="1755648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81600" y="3700826"/>
            <a:ext cx="6248400" cy="914400"/>
          </a:xfrm>
        </p:spPr>
        <p:txBody>
          <a:bodyPr rtlCol="0" anchor="b">
            <a:normAutofit/>
          </a:bodyPr>
          <a:lstStyle>
            <a:lvl1pPr marL="0" indent="0"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6" name="Объект 5"/>
          <p:cNvSpPr>
            <a:spLocks noGrp="1"/>
          </p:cNvSpPr>
          <p:nvPr>
            <p:ph sz="quarter" idx="4"/>
          </p:nvPr>
        </p:nvSpPr>
        <p:spPr>
          <a:xfrm>
            <a:off x="5181600" y="4669432"/>
            <a:ext cx="6245352" cy="1755648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E059510-8A4C-4D7A-8B52-DAA53C589143}" type="datetime1">
              <a:rPr lang="ru-RU" noProof="0" smtClean="0"/>
              <a:pPr rtl="0"/>
              <a:t>07.02.2024</a:t>
            </a:fld>
            <a:endParaRPr lang="ru-RU" noProof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9" name="Номер слайда 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42770199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1626C1A-D84E-42EE-BD73-3267BCADA3B3}" type="datetime1">
              <a:rPr lang="ru-RU" noProof="0" smtClean="0"/>
              <a:pPr rtl="0"/>
              <a:t>07.02.2024</a:t>
            </a:fld>
            <a:endParaRPr lang="ru-RU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5" name="Номер слайда 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20434470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BDAE130-7FCA-40A2-AA3A-888FCBDE09D4}" type="datetime1">
              <a:rPr lang="ru-RU" noProof="0" smtClean="0"/>
              <a:pPr rtl="0"/>
              <a:t>07.02.2024</a:t>
            </a:fld>
            <a:endParaRPr lang="ru-RU" noProof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4" name="Номер слайда 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8239023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extLst>
    <p:ext uri="{DCECCB84-F9BA-43D5-87BE-67443E8EF086}">
      <p15:sldGuideLst xmlns:p15="http://schemas.microsoft.com/office/powerpoint/2012/main" xmlns="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, под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9E2565D1-06D8-4141-9B5F-95C29313C16C}"/>
              </a:ext>
            </a:extLst>
          </p:cNvPr>
          <p:cNvSpPr/>
          <p:nvPr userDrawn="1"/>
        </p:nvSpPr>
        <p:spPr>
          <a:xfrm>
            <a:off x="0" y="0"/>
            <a:ext cx="48961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0" name="Текст 19">
            <a:extLst>
              <a:ext uri="{FF2B5EF4-FFF2-40B4-BE49-F238E27FC236}">
                <a16:creationId xmlns:a16="http://schemas.microsoft.com/office/drawing/2014/main" xmlns="" id="{04FBD4F5-432F-4C2D-A734-6CC48615FF2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62000" y="2895600"/>
            <a:ext cx="3842550" cy="2855913"/>
          </a:xfrm>
        </p:spPr>
        <p:txBody>
          <a:bodyPr rtlCol="0"/>
          <a:lstStyle>
            <a:lvl1pPr marL="0" indent="0" algn="r">
              <a:buNone/>
              <a:defRPr/>
            </a:lvl1pPr>
            <a:lvl2pPr marL="402336" indent="0" algn="r">
              <a:buNone/>
              <a:defRPr/>
            </a:lvl2pPr>
            <a:lvl3pPr marL="859536" indent="0" algn="r">
              <a:buNone/>
              <a:defRPr/>
            </a:lvl3pPr>
            <a:lvl4pPr marL="1316736" indent="0" algn="r">
              <a:buNone/>
              <a:defRPr/>
            </a:lvl4pPr>
            <a:lvl5pPr marL="1773936" indent="0" algn="r">
              <a:buNone/>
              <a:defRPr/>
            </a:lvl5pPr>
          </a:lstStyle>
          <a:p>
            <a:pPr lvl="0" rtl="0"/>
            <a:r>
              <a:rPr lang="ru-RU" noProof="0"/>
              <a:t>Поместите здесь подзаголовок</a:t>
            </a:r>
          </a:p>
        </p:txBody>
      </p:sp>
      <p:sp>
        <p:nvSpPr>
          <p:cNvPr id="3" name="Объект 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D4CB6C5-F7E8-4101-9FAA-6FBD7111D9CA}" type="datetime1">
              <a:rPr lang="ru-RU" noProof="0" smtClean="0"/>
              <a:pPr rtl="0"/>
              <a:t>07.02.2024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11" name="Заголовок 1">
            <a:extLst>
              <a:ext uri="{FF2B5EF4-FFF2-40B4-BE49-F238E27FC236}">
                <a16:creationId xmlns:a16="http://schemas.microsoft.com/office/drawing/2014/main" xmlns="" id="{3837580B-9009-4524-B820-7ACB27BCB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2221622"/>
          </a:xfrm>
        </p:spPr>
        <p:txBody>
          <a:bodyPr rtlCol="0" anchor="b"/>
          <a:lstStyle/>
          <a:p>
            <a:pPr rtl="0"/>
            <a:r>
              <a:rPr lang="ru-RU" noProof="0"/>
              <a:t>Образец заголовка</a:t>
            </a:r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xmlns="" id="{54F1A406-73A8-450C-B21C-AA9616F476CE}"/>
              </a:ext>
            </a:extLst>
          </p:cNvPr>
          <p:cNvCxnSpPr/>
          <p:nvPr userDrawn="1"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779541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 пунктов с изображениями или значками (светлая тема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16C1126B-4E27-49D1-926A-A5CDC562C77C}"/>
              </a:ext>
            </a:extLst>
          </p:cNvPr>
          <p:cNvSpPr/>
          <p:nvPr userDrawn="1"/>
        </p:nvSpPr>
        <p:spPr>
          <a:xfrm>
            <a:off x="0" y="0"/>
            <a:ext cx="48961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2221622"/>
          </a:xfrm>
        </p:spPr>
        <p:txBody>
          <a:bodyPr rtlCol="0" anchor="b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9BAA6C0-5011-4245-A74E-BAA3BE19CFBC}" type="datetime1">
              <a:rPr lang="ru-RU" noProof="0" smtClean="0"/>
              <a:pPr rtl="0"/>
              <a:t>07.02.2024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20" name="Текст 19">
            <a:extLst>
              <a:ext uri="{FF2B5EF4-FFF2-40B4-BE49-F238E27FC236}">
                <a16:creationId xmlns:a16="http://schemas.microsoft.com/office/drawing/2014/main" xmlns="" id="{66A1A72B-59FA-4D91-8267-669EAAD445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62000" y="2895600"/>
            <a:ext cx="3842550" cy="2855913"/>
          </a:xfrm>
        </p:spPr>
        <p:txBody>
          <a:bodyPr rtlCol="0"/>
          <a:lstStyle>
            <a:lvl1pPr marL="0" indent="0" algn="r">
              <a:buNone/>
              <a:defRPr/>
            </a:lvl1pPr>
            <a:lvl2pPr marL="402336" indent="0" algn="r">
              <a:buNone/>
              <a:defRPr/>
            </a:lvl2pPr>
            <a:lvl3pPr marL="859536" indent="0" algn="r">
              <a:buNone/>
              <a:defRPr/>
            </a:lvl3pPr>
            <a:lvl4pPr marL="1316736" indent="0" algn="r">
              <a:buNone/>
              <a:defRPr/>
            </a:lvl4pPr>
            <a:lvl5pPr marL="1773936" indent="0" algn="r">
              <a:buNone/>
              <a:defRPr/>
            </a:lvl5pPr>
          </a:lstStyle>
          <a:p>
            <a:pPr lvl="0" rtl="0"/>
            <a:r>
              <a:rPr lang="ru-RU" noProof="0"/>
              <a:t>Поместите здесь подзаголовок</a:t>
            </a:r>
          </a:p>
        </p:txBody>
      </p: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xmlns="" id="{D75086F1-E157-4A98-93DB-478F34A1158E}"/>
              </a:ext>
            </a:extLst>
          </p:cNvPr>
          <p:cNvCxnSpPr/>
          <p:nvPr userDrawn="1"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бъект 2">
            <a:extLst>
              <a:ext uri="{FF2B5EF4-FFF2-40B4-BE49-F238E27FC236}">
                <a16:creationId xmlns:a16="http://schemas.microsoft.com/office/drawing/2014/main" xmlns="" id="{0CF91DE7-F23F-444D-B56E-B059EC98D98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62550" y="559678"/>
            <a:ext cx="1944000" cy="2700000"/>
          </a:xfrm>
          <a:solidFill>
            <a:schemeClr val="bg1"/>
          </a:solidFill>
        </p:spPr>
        <p:txBody>
          <a:bodyPr lIns="0" tIns="1332000" rIns="0" bIns="0" rtlCol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19" name="Текст 8">
            <a:extLst>
              <a:ext uri="{FF2B5EF4-FFF2-40B4-BE49-F238E27FC236}">
                <a16:creationId xmlns:a16="http://schemas.microsoft.com/office/drawing/2014/main" xmlns="" id="{DD8B7AFB-040F-4222-BF21-649EEB9B766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95581" y="559678"/>
            <a:ext cx="1944000" cy="2700000"/>
          </a:xfrm>
          <a:solidFill>
            <a:schemeClr val="bg1"/>
          </a:solidFill>
        </p:spPr>
        <p:txBody>
          <a:bodyPr lIns="0" tIns="1332000" rIns="0" bIns="0" rtlCol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22" name="Текст 10">
            <a:extLst>
              <a:ext uri="{FF2B5EF4-FFF2-40B4-BE49-F238E27FC236}">
                <a16:creationId xmlns:a16="http://schemas.microsoft.com/office/drawing/2014/main" xmlns="" id="{36C44B50-DCD8-4661-AE20-1744F5052F2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428613" y="559678"/>
            <a:ext cx="1944000" cy="2700000"/>
          </a:xfrm>
          <a:solidFill>
            <a:schemeClr val="bg1"/>
          </a:solidFill>
        </p:spPr>
        <p:txBody>
          <a:bodyPr lIns="0" tIns="1332000" rIns="0" bIns="0" rtlCol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23" name="Текст 6">
            <a:extLst>
              <a:ext uri="{FF2B5EF4-FFF2-40B4-BE49-F238E27FC236}">
                <a16:creationId xmlns:a16="http://schemas.microsoft.com/office/drawing/2014/main" xmlns="" id="{C0107EA4-5D36-4C90-97D0-F9F14116BDE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62550" y="3429000"/>
            <a:ext cx="1944000" cy="2700000"/>
          </a:xfrm>
          <a:solidFill>
            <a:schemeClr val="bg1"/>
          </a:solidFill>
        </p:spPr>
        <p:txBody>
          <a:bodyPr lIns="0" tIns="1332000" rIns="0" bIns="0" rtlCol="0"/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24" name="Текст 15">
            <a:extLst>
              <a:ext uri="{FF2B5EF4-FFF2-40B4-BE49-F238E27FC236}">
                <a16:creationId xmlns:a16="http://schemas.microsoft.com/office/drawing/2014/main" xmlns="" id="{CB22D40E-097C-4007-9190-A37498065321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295356" y="3429000"/>
            <a:ext cx="1944000" cy="2700000"/>
          </a:xfrm>
          <a:solidFill>
            <a:schemeClr val="bg1"/>
          </a:solidFill>
        </p:spPr>
        <p:txBody>
          <a:bodyPr lIns="0" tIns="1332000" rIns="0" bIns="0" rtlCol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25" name="Текст 18">
            <a:extLst>
              <a:ext uri="{FF2B5EF4-FFF2-40B4-BE49-F238E27FC236}">
                <a16:creationId xmlns:a16="http://schemas.microsoft.com/office/drawing/2014/main" xmlns="" id="{D385A57E-D5E6-4E0A-BE4C-C1B40196AB2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428163" y="3429000"/>
            <a:ext cx="1944000" cy="2700000"/>
          </a:xfrm>
          <a:solidFill>
            <a:schemeClr val="bg1"/>
          </a:solidFill>
        </p:spPr>
        <p:txBody>
          <a:bodyPr lIns="0" tIns="1332000" rIns="0" bIns="0" rtlCol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26" name="Рисунок 22">
            <a:extLst>
              <a:ext uri="{FF2B5EF4-FFF2-40B4-BE49-F238E27FC236}">
                <a16:creationId xmlns:a16="http://schemas.microsoft.com/office/drawing/2014/main" xmlns="" id="{3D1BBD84-BA1A-4F7F-BD78-6D42162E33D5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5648550" y="729000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27" name="Рисунок 24">
            <a:extLst>
              <a:ext uri="{FF2B5EF4-FFF2-40B4-BE49-F238E27FC236}">
                <a16:creationId xmlns:a16="http://schemas.microsoft.com/office/drawing/2014/main" xmlns="" id="{75DDD589-ADD5-491E-B180-F1FCDF9ED6A1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7781581" y="729000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28" name="Рисунок 26">
            <a:extLst>
              <a:ext uri="{FF2B5EF4-FFF2-40B4-BE49-F238E27FC236}">
                <a16:creationId xmlns:a16="http://schemas.microsoft.com/office/drawing/2014/main" xmlns="" id="{BFFFDD99-5C1A-4C7C-8FA2-BEA3DB4BA884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9914613" y="729000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29" name="Рисунок 30">
            <a:extLst>
              <a:ext uri="{FF2B5EF4-FFF2-40B4-BE49-F238E27FC236}">
                <a16:creationId xmlns:a16="http://schemas.microsoft.com/office/drawing/2014/main" xmlns="" id="{23C5456C-A352-4CF6-8671-B2572BAD518D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5648550" y="3598323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30" name="Рисунок 32">
            <a:extLst>
              <a:ext uri="{FF2B5EF4-FFF2-40B4-BE49-F238E27FC236}">
                <a16:creationId xmlns:a16="http://schemas.microsoft.com/office/drawing/2014/main" xmlns="" id="{C7C33AAD-B12F-4AA1-80BD-D7D3D1304B98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7781581" y="3598323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31" name="Рисунок 34">
            <a:extLst>
              <a:ext uri="{FF2B5EF4-FFF2-40B4-BE49-F238E27FC236}">
                <a16:creationId xmlns:a16="http://schemas.microsoft.com/office/drawing/2014/main" xmlns="" id="{E2951AF1-2CE3-48B5-9CF3-7488DCDF3299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9914613" y="3598323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</p:spTree>
    <p:extLst>
      <p:ext uri="{BB962C8B-B14F-4D97-AF65-F5344CB8AC3E}">
        <p14:creationId xmlns:p14="http://schemas.microsoft.com/office/powerpoint/2010/main" xmlns="" val="41879821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яд пронумерованных пункт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16C1126B-4E27-49D1-926A-A5CDC562C77C}"/>
              </a:ext>
            </a:extLst>
          </p:cNvPr>
          <p:cNvSpPr/>
          <p:nvPr userDrawn="1"/>
        </p:nvSpPr>
        <p:spPr>
          <a:xfrm>
            <a:off x="0" y="0"/>
            <a:ext cx="48961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2221622"/>
          </a:xfrm>
        </p:spPr>
        <p:txBody>
          <a:bodyPr rtlCol="0" anchor="b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5162550" y="2019300"/>
            <a:ext cx="1944000" cy="2700000"/>
          </a:xfr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9900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0" tIns="1332000" rIns="0" bIns="0" rtlCol="0">
            <a:noAutofit/>
          </a:bodyPr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ru-RU" noProof="0"/>
              <a:t>Описание мероприятия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A42FFDC-E850-4C83-BBCF-3A8D5897ECC9}" type="datetime1">
              <a:rPr lang="ru-RU" noProof="0" smtClean="0"/>
              <a:pPr rtl="0"/>
              <a:t>07.02.2024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xmlns="" id="{617748B7-E5B4-4481-8BBD-FA336F544D6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95806" y="2019300"/>
            <a:ext cx="1943100" cy="2700000"/>
          </a:xfrm>
          <a:gradFill>
            <a:gsLst>
              <a:gs pos="0">
                <a:schemeClr val="accent3">
                  <a:lumMod val="20000"/>
                  <a:lumOff val="80000"/>
                </a:schemeClr>
              </a:gs>
              <a:gs pos="99000">
                <a:schemeClr val="accent3">
                  <a:lumMod val="20000"/>
                  <a:lumOff val="80000"/>
                </a:schemeClr>
              </a:gs>
              <a:gs pos="100000">
                <a:schemeClr val="accent3"/>
              </a:gs>
            </a:gsLst>
            <a:lin ang="5400000" scaled="1"/>
          </a:gradFill>
        </p:spPr>
        <p:txBody>
          <a:bodyPr lIns="0" tIns="1332000" rIns="0" bIns="0" rtlCol="0">
            <a:noAutofit/>
          </a:bodyPr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ru-RU" noProof="0"/>
              <a:t>Описание мероприятия</a:t>
            </a:r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xmlns="" id="{47DBBB1B-8761-455D-AD09-0A48C1ED27E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428163" y="2019300"/>
            <a:ext cx="1943100" cy="2700000"/>
          </a:xfr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99000">
                <a:schemeClr val="accent5">
                  <a:lumMod val="20000"/>
                  <a:lumOff val="80000"/>
                </a:schemeClr>
              </a:gs>
              <a:gs pos="100000">
                <a:schemeClr val="accent5"/>
              </a:gs>
            </a:gsLst>
            <a:lin ang="5400000" scaled="1"/>
          </a:gradFill>
        </p:spPr>
        <p:txBody>
          <a:bodyPr lIns="0" tIns="1332000" rIns="0" bIns="0" rtlCol="0">
            <a:noAutofit/>
          </a:bodyPr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ru-RU" noProof="0"/>
              <a:t>Описание мероприятия</a:t>
            </a:r>
          </a:p>
        </p:txBody>
      </p:sp>
      <p:sp>
        <p:nvSpPr>
          <p:cNvPr id="13" name="Текст 12">
            <a:extLst>
              <a:ext uri="{FF2B5EF4-FFF2-40B4-BE49-F238E27FC236}">
                <a16:creationId xmlns:a16="http://schemas.microsoft.com/office/drawing/2014/main" xmlns="" id="{701A7388-8628-470F-82E9-729C86AAFDC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20550" y="2324100"/>
            <a:ext cx="828000" cy="8280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lIns="0" tIns="0" rIns="0" bIns="0" rtlCol="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1</a:t>
            </a:r>
          </a:p>
        </p:txBody>
      </p:sp>
      <p:sp>
        <p:nvSpPr>
          <p:cNvPr id="15" name="Текст 14">
            <a:extLst>
              <a:ext uri="{FF2B5EF4-FFF2-40B4-BE49-F238E27FC236}">
                <a16:creationId xmlns:a16="http://schemas.microsoft.com/office/drawing/2014/main" xmlns="" id="{CAE5D4FA-2556-4640-8793-063247AA272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853356" y="2324100"/>
            <a:ext cx="828000" cy="8280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lIns="0" tIns="0" rIns="0" bIns="0" rtlCol="0" anchor="ctr"/>
          <a:lstStyle>
            <a:lvl1pPr marL="0" indent="0" algn="ctr">
              <a:buNone/>
              <a:defRPr i="1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2</a:t>
            </a:r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xmlns="" id="{8379251E-EDF2-4AC5-AB5B-C1FD66A9D6F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985713" y="2324100"/>
            <a:ext cx="828000" cy="8280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lIns="0" tIns="0" rIns="0" bIns="0" rtlCol="0" anchor="ctr"/>
          <a:lstStyle>
            <a:lvl1pPr marL="0" indent="0" algn="ctr">
              <a:buNone/>
              <a:defRPr i="1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3</a:t>
            </a:r>
          </a:p>
        </p:txBody>
      </p:sp>
      <p:sp>
        <p:nvSpPr>
          <p:cNvPr id="20" name="Текст 19">
            <a:extLst>
              <a:ext uri="{FF2B5EF4-FFF2-40B4-BE49-F238E27FC236}">
                <a16:creationId xmlns:a16="http://schemas.microsoft.com/office/drawing/2014/main" xmlns="" id="{66A1A72B-59FA-4D91-8267-669EAAD445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62000" y="2895600"/>
            <a:ext cx="3842550" cy="2855913"/>
          </a:xfrm>
        </p:spPr>
        <p:txBody>
          <a:bodyPr rtlCol="0"/>
          <a:lstStyle>
            <a:lvl1pPr marL="0" indent="0" algn="r">
              <a:buNone/>
              <a:defRPr/>
            </a:lvl1pPr>
            <a:lvl2pPr marL="402336" indent="0" algn="r">
              <a:buNone/>
              <a:defRPr/>
            </a:lvl2pPr>
            <a:lvl3pPr marL="859536" indent="0" algn="r">
              <a:buNone/>
              <a:defRPr/>
            </a:lvl3pPr>
            <a:lvl4pPr marL="1316736" indent="0" algn="r">
              <a:buNone/>
              <a:defRPr/>
            </a:lvl4pPr>
            <a:lvl5pPr marL="1773936" indent="0" algn="r">
              <a:buNone/>
              <a:defRPr/>
            </a:lvl5pPr>
          </a:lstStyle>
          <a:p>
            <a:pPr lvl="0" rtl="0"/>
            <a:r>
              <a:rPr lang="ru-RU" noProof="0"/>
              <a:t>Поместите здесь подзаголовок</a:t>
            </a:r>
          </a:p>
        </p:txBody>
      </p: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xmlns="" id="{D75086F1-E157-4A98-93DB-478F34A1158E}"/>
              </a:ext>
            </a:extLst>
          </p:cNvPr>
          <p:cNvCxnSpPr/>
          <p:nvPr userDrawn="1"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6013160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 и 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16C1126B-4E27-49D1-926A-A5CDC562C77C}"/>
              </a:ext>
            </a:extLst>
          </p:cNvPr>
          <p:cNvSpPr/>
          <p:nvPr userDrawn="1"/>
        </p:nvSpPr>
        <p:spPr>
          <a:xfrm>
            <a:off x="0" y="0"/>
            <a:ext cx="489619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2221622"/>
          </a:xfrm>
        </p:spPr>
        <p:txBody>
          <a:bodyPr rtlCol="0"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12527CD7-EF91-473D-B332-17963C2378AA}" type="datetime1">
              <a:rPr lang="ru-RU" noProof="0" smtClean="0"/>
              <a:pPr rtl="0"/>
              <a:t>07.02.2024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20" name="Текст 19">
            <a:extLst>
              <a:ext uri="{FF2B5EF4-FFF2-40B4-BE49-F238E27FC236}">
                <a16:creationId xmlns:a16="http://schemas.microsoft.com/office/drawing/2014/main" xmlns="" id="{66A1A72B-59FA-4D91-8267-669EAAD445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62000" y="2895600"/>
            <a:ext cx="3842550" cy="2855913"/>
          </a:xfrm>
        </p:spPr>
        <p:txBody>
          <a:bodyPr rtlCol="0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402336" indent="0" algn="r">
              <a:buNone/>
              <a:defRPr/>
            </a:lvl2pPr>
            <a:lvl3pPr marL="859536" indent="0" algn="r">
              <a:buNone/>
              <a:defRPr/>
            </a:lvl3pPr>
            <a:lvl4pPr marL="1316736" indent="0" algn="r">
              <a:buNone/>
              <a:defRPr/>
            </a:lvl4pPr>
            <a:lvl5pPr marL="1773936" indent="0" algn="r">
              <a:buNone/>
              <a:defRPr/>
            </a:lvl5pPr>
          </a:lstStyle>
          <a:p>
            <a:pPr lvl="0" rtl="0"/>
            <a:r>
              <a:rPr lang="ru-RU" noProof="0"/>
              <a:t>Поместите здесь подзаголовок</a:t>
            </a:r>
          </a:p>
        </p:txBody>
      </p: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xmlns="" id="{D75086F1-E157-4A98-93DB-478F34A1158E}"/>
              </a:ext>
            </a:extLst>
          </p:cNvPr>
          <p:cNvCxnSpPr/>
          <p:nvPr userDrawn="1"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7239142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пунктов с изображениями или знач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лилиния 6">
            <a:extLst>
              <a:ext uri="{FF2B5EF4-FFF2-40B4-BE49-F238E27FC236}">
                <a16:creationId xmlns:a16="http://schemas.microsoft.com/office/drawing/2014/main" xmlns="" id="{4C028BF1-8F7F-4E8E-9D47-05D46323E336}"/>
              </a:ext>
            </a:extLst>
          </p:cNvPr>
          <p:cNvSpPr/>
          <p:nvPr userDrawn="1"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16C1126B-4E27-49D1-926A-A5CDC562C77C}"/>
              </a:ext>
            </a:extLst>
          </p:cNvPr>
          <p:cNvSpPr/>
          <p:nvPr userDrawn="1"/>
        </p:nvSpPr>
        <p:spPr>
          <a:xfrm>
            <a:off x="0" y="0"/>
            <a:ext cx="489619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2221622"/>
          </a:xfrm>
        </p:spPr>
        <p:txBody>
          <a:bodyPr rtlCol="0"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B2999403-2FA3-46FA-A6CD-243D00F08AF5}" type="datetime1">
              <a:rPr lang="ru-RU" noProof="0" smtClean="0"/>
              <a:pPr rtl="0"/>
              <a:t>07.02.2024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20" name="Текст 19">
            <a:extLst>
              <a:ext uri="{FF2B5EF4-FFF2-40B4-BE49-F238E27FC236}">
                <a16:creationId xmlns:a16="http://schemas.microsoft.com/office/drawing/2014/main" xmlns="" id="{66A1A72B-59FA-4D91-8267-669EAAD445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62000" y="2895600"/>
            <a:ext cx="3842550" cy="2855913"/>
          </a:xfrm>
        </p:spPr>
        <p:txBody>
          <a:bodyPr rtlCol="0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402336" indent="0" algn="r">
              <a:buNone/>
              <a:defRPr/>
            </a:lvl2pPr>
            <a:lvl3pPr marL="859536" indent="0" algn="r">
              <a:buNone/>
              <a:defRPr/>
            </a:lvl3pPr>
            <a:lvl4pPr marL="1316736" indent="0" algn="r">
              <a:buNone/>
              <a:defRPr/>
            </a:lvl4pPr>
            <a:lvl5pPr marL="1773936" indent="0" algn="r">
              <a:buNone/>
              <a:defRPr/>
            </a:lvl5pPr>
          </a:lstStyle>
          <a:p>
            <a:pPr lvl="0" rtl="0"/>
            <a:r>
              <a:rPr lang="ru-RU" noProof="0"/>
              <a:t>Поместите здесь подзаголовок</a:t>
            </a:r>
          </a:p>
        </p:txBody>
      </p: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xmlns="" id="{D75086F1-E157-4A98-93DB-478F34A1158E}"/>
              </a:ext>
            </a:extLst>
          </p:cNvPr>
          <p:cNvCxnSpPr/>
          <p:nvPr userDrawn="1"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бъект 2">
            <a:extLst>
              <a:ext uri="{FF2B5EF4-FFF2-40B4-BE49-F238E27FC236}">
                <a16:creationId xmlns:a16="http://schemas.microsoft.com/office/drawing/2014/main" xmlns="" id="{5D7203A2-76F7-4D98-BFEB-C48DDC3E5C6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62550" y="559678"/>
            <a:ext cx="1944000" cy="2700000"/>
          </a:xfrm>
          <a:solidFill>
            <a:schemeClr val="bg1"/>
          </a:solidFill>
        </p:spPr>
        <p:txBody>
          <a:bodyPr lIns="0" tIns="1332000" rIns="0" bIns="0" rtlCol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11" name="Текст 8">
            <a:extLst>
              <a:ext uri="{FF2B5EF4-FFF2-40B4-BE49-F238E27FC236}">
                <a16:creationId xmlns:a16="http://schemas.microsoft.com/office/drawing/2014/main" xmlns="" id="{333FF03C-99D8-472E-A74F-87D3B5A5696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95581" y="559678"/>
            <a:ext cx="1944000" cy="2700000"/>
          </a:xfrm>
          <a:solidFill>
            <a:schemeClr val="bg1"/>
          </a:solidFill>
        </p:spPr>
        <p:txBody>
          <a:bodyPr lIns="0" tIns="1332000" rIns="0" bIns="0" rtlCol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12" name="Текст 10">
            <a:extLst>
              <a:ext uri="{FF2B5EF4-FFF2-40B4-BE49-F238E27FC236}">
                <a16:creationId xmlns:a16="http://schemas.microsoft.com/office/drawing/2014/main" xmlns="" id="{982C482D-2EED-4942-A5D4-D8A794C2486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428613" y="559678"/>
            <a:ext cx="1944000" cy="2700000"/>
          </a:xfrm>
          <a:solidFill>
            <a:schemeClr val="bg1"/>
          </a:solidFill>
        </p:spPr>
        <p:txBody>
          <a:bodyPr lIns="0" tIns="1332000" rIns="0" bIns="0" rtlCol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xmlns="" id="{51D4C5CB-E26D-42D3-B242-792D37C5074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62550" y="3429000"/>
            <a:ext cx="1944000" cy="2700000"/>
          </a:xfrm>
          <a:solidFill>
            <a:schemeClr val="bg1"/>
          </a:solidFill>
        </p:spPr>
        <p:txBody>
          <a:bodyPr lIns="0" tIns="1332000" rIns="0" bIns="0" rtlCol="0"/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16" name="Текст 15">
            <a:extLst>
              <a:ext uri="{FF2B5EF4-FFF2-40B4-BE49-F238E27FC236}">
                <a16:creationId xmlns:a16="http://schemas.microsoft.com/office/drawing/2014/main" xmlns="" id="{8F1F9D8C-5E2A-414E-9E1D-AB7DF4824DB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295356" y="3429000"/>
            <a:ext cx="1944000" cy="2700000"/>
          </a:xfrm>
          <a:solidFill>
            <a:schemeClr val="bg1"/>
          </a:solidFill>
        </p:spPr>
        <p:txBody>
          <a:bodyPr lIns="0" tIns="1332000" rIns="0" bIns="0" rtlCol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19" name="Текст 18">
            <a:extLst>
              <a:ext uri="{FF2B5EF4-FFF2-40B4-BE49-F238E27FC236}">
                <a16:creationId xmlns:a16="http://schemas.microsoft.com/office/drawing/2014/main" xmlns="" id="{571AC612-4E8C-42E2-88EB-DB98E2791D0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428163" y="3429000"/>
            <a:ext cx="1944000" cy="2700000"/>
          </a:xfrm>
          <a:solidFill>
            <a:schemeClr val="bg1"/>
          </a:solidFill>
        </p:spPr>
        <p:txBody>
          <a:bodyPr lIns="0" tIns="1332000" rIns="0" bIns="0" rtlCol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23" name="Рисунок 22">
            <a:extLst>
              <a:ext uri="{FF2B5EF4-FFF2-40B4-BE49-F238E27FC236}">
                <a16:creationId xmlns:a16="http://schemas.microsoft.com/office/drawing/2014/main" xmlns="" id="{2AA95DF8-549D-4CA3-8E1A-D2DEB8CF4608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5648550" y="729000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25" name="Рисунок 24">
            <a:extLst>
              <a:ext uri="{FF2B5EF4-FFF2-40B4-BE49-F238E27FC236}">
                <a16:creationId xmlns:a16="http://schemas.microsoft.com/office/drawing/2014/main" xmlns="" id="{AA78BAAC-8764-4AFE-9AC1-DF47930B46EB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7781581" y="729000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27" name="Рисунок 26">
            <a:extLst>
              <a:ext uri="{FF2B5EF4-FFF2-40B4-BE49-F238E27FC236}">
                <a16:creationId xmlns:a16="http://schemas.microsoft.com/office/drawing/2014/main" xmlns="" id="{88491EA9-E431-4D48-BD30-3BA8FACC97F2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9914613" y="729000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31" name="Рисунок 30">
            <a:extLst>
              <a:ext uri="{FF2B5EF4-FFF2-40B4-BE49-F238E27FC236}">
                <a16:creationId xmlns:a16="http://schemas.microsoft.com/office/drawing/2014/main" xmlns="" id="{130F713C-752D-4C1A-89AB-638A7DAF60A8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5648550" y="3598323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33" name="Рисунок 32">
            <a:extLst>
              <a:ext uri="{FF2B5EF4-FFF2-40B4-BE49-F238E27FC236}">
                <a16:creationId xmlns:a16="http://schemas.microsoft.com/office/drawing/2014/main" xmlns="" id="{EDF00299-5001-4927-B344-D4AE0D5F0393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7781581" y="3598323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35" name="Рисунок 34">
            <a:extLst>
              <a:ext uri="{FF2B5EF4-FFF2-40B4-BE49-F238E27FC236}">
                <a16:creationId xmlns:a16="http://schemas.microsoft.com/office/drawing/2014/main" xmlns="" id="{4CBE51A8-3BCA-490E-93CB-B70BBCCD9671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9914613" y="3598323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</p:spTree>
    <p:extLst>
      <p:ext uri="{BB962C8B-B14F-4D97-AF65-F5344CB8AC3E}">
        <p14:creationId xmlns:p14="http://schemas.microsoft.com/office/powerpoint/2010/main" xmlns="" val="12325227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фотографий среднего размера с описания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16C1126B-4E27-49D1-926A-A5CDC562C77C}"/>
              </a:ext>
            </a:extLst>
          </p:cNvPr>
          <p:cNvSpPr/>
          <p:nvPr userDrawn="1"/>
        </p:nvSpPr>
        <p:spPr>
          <a:xfrm>
            <a:off x="0" y="0"/>
            <a:ext cx="48961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762000" y="2831932"/>
            <a:ext cx="3833906" cy="1562638"/>
          </a:xfrm>
        </p:spPr>
        <p:txBody>
          <a:bodyPr rtlCol="0" anchor="b"/>
          <a:lstStyle>
            <a:lvl1pPr>
              <a:defRPr/>
            </a:lvl1pPr>
          </a:lstStyle>
          <a:p>
            <a:pPr rtl="0"/>
            <a:r>
              <a:rPr lang="ru-RU" noProof="0"/>
              <a:t>Щелкните, чтобы изменить заголовок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8F70DB7-3E8F-4711-BBBE-E369DB1C6C49}" type="datetime1">
              <a:rPr lang="ru-RU" noProof="0" smtClean="0"/>
              <a:pPr rtl="0"/>
              <a:t>07.02.2024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20" name="Текст 19">
            <a:extLst>
              <a:ext uri="{FF2B5EF4-FFF2-40B4-BE49-F238E27FC236}">
                <a16:creationId xmlns:a16="http://schemas.microsoft.com/office/drawing/2014/main" xmlns="" id="{66A1A72B-59FA-4D91-8267-669EAAD445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62000" y="4573117"/>
            <a:ext cx="3842550" cy="1178396"/>
          </a:xfrm>
        </p:spPr>
        <p:txBody>
          <a:bodyPr rtlCol="0"/>
          <a:lstStyle>
            <a:lvl1pPr marL="0" indent="0" algn="r">
              <a:buNone/>
              <a:defRPr/>
            </a:lvl1pPr>
            <a:lvl2pPr marL="402336" indent="0" algn="r">
              <a:buNone/>
              <a:defRPr/>
            </a:lvl2pPr>
            <a:lvl3pPr marL="859536" indent="0" algn="r">
              <a:buNone/>
              <a:defRPr/>
            </a:lvl3pPr>
            <a:lvl4pPr marL="1316736" indent="0" algn="r">
              <a:buNone/>
              <a:defRPr/>
            </a:lvl4pPr>
            <a:lvl5pPr marL="1773936" indent="0" algn="r">
              <a:buNone/>
              <a:defRPr/>
            </a:lvl5pPr>
          </a:lstStyle>
          <a:p>
            <a:pPr lvl="0" rtl="0"/>
            <a:r>
              <a:rPr lang="ru-RU" noProof="0"/>
              <a:t>Поместите здесь подзаголовок</a:t>
            </a:r>
          </a:p>
        </p:txBody>
      </p: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xmlns="" id="{D75086F1-E157-4A98-93DB-478F34A1158E}"/>
              </a:ext>
            </a:extLst>
          </p:cNvPr>
          <p:cNvCxnSpPr/>
          <p:nvPr userDrawn="1"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Рисунок 10">
            <a:extLst>
              <a:ext uri="{FF2B5EF4-FFF2-40B4-BE49-F238E27FC236}">
                <a16:creationId xmlns:a16="http://schemas.microsoft.com/office/drawing/2014/main" xmlns="" id="{4EDDE9BC-8D20-403B-A5FE-C277A3515DE4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2424736" y="482857"/>
            <a:ext cx="2179814" cy="2179814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/>
          <a:lstStyle>
            <a:lvl1pPr marL="0" indent="0" algn="ctr">
              <a:buNone/>
              <a:defRPr i="1"/>
            </a:lvl1pPr>
          </a:lstStyle>
          <a:p>
            <a:pPr rtl="0"/>
            <a:r>
              <a:rPr lang="ru-RU" noProof="0"/>
              <a:t>Вставьте портрет</a:t>
            </a:r>
          </a:p>
        </p:txBody>
      </p:sp>
      <p:sp>
        <p:nvSpPr>
          <p:cNvPr id="19" name="Объект 2">
            <a:extLst>
              <a:ext uri="{FF2B5EF4-FFF2-40B4-BE49-F238E27FC236}">
                <a16:creationId xmlns:a16="http://schemas.microsoft.com/office/drawing/2014/main" xmlns="" id="{2BF5E186-AFA1-42AA-AE51-CF3AC059F0F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62550" y="559678"/>
            <a:ext cx="1944000" cy="2700000"/>
          </a:xfrm>
          <a:solidFill>
            <a:schemeClr val="bg1"/>
          </a:solidFill>
        </p:spPr>
        <p:txBody>
          <a:bodyPr lIns="0" tIns="1944000" rIns="0" bIns="72000" rtlCol="0" anchor="ctr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22" name="Текст 8">
            <a:extLst>
              <a:ext uri="{FF2B5EF4-FFF2-40B4-BE49-F238E27FC236}">
                <a16:creationId xmlns:a16="http://schemas.microsoft.com/office/drawing/2014/main" xmlns="" id="{C860CCD0-F268-4994-9434-F0E0132A4E5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95581" y="559678"/>
            <a:ext cx="1944000" cy="2700000"/>
          </a:xfrm>
          <a:solidFill>
            <a:schemeClr val="bg1"/>
          </a:solidFill>
        </p:spPr>
        <p:txBody>
          <a:bodyPr lIns="0" tIns="1944000" rIns="0" bIns="72000" rtlCol="0" anchor="ctr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23" name="Текст 10">
            <a:extLst>
              <a:ext uri="{FF2B5EF4-FFF2-40B4-BE49-F238E27FC236}">
                <a16:creationId xmlns:a16="http://schemas.microsoft.com/office/drawing/2014/main" xmlns="" id="{28D5E220-4F6C-4A47-9F47-4CA88EA230D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428613" y="559678"/>
            <a:ext cx="1944000" cy="2700000"/>
          </a:xfrm>
          <a:solidFill>
            <a:schemeClr val="bg1"/>
          </a:solidFill>
        </p:spPr>
        <p:txBody>
          <a:bodyPr lIns="0" tIns="1944000" rIns="0" bIns="72000" rtlCol="0" anchor="ctr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24" name="Текст 6">
            <a:extLst>
              <a:ext uri="{FF2B5EF4-FFF2-40B4-BE49-F238E27FC236}">
                <a16:creationId xmlns:a16="http://schemas.microsoft.com/office/drawing/2014/main" xmlns="" id="{1DFEF73A-C0FC-4A4C-8342-991CEFF532E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162550" y="3429000"/>
            <a:ext cx="1944000" cy="2700000"/>
          </a:xfrm>
          <a:solidFill>
            <a:schemeClr val="bg1"/>
          </a:solidFill>
        </p:spPr>
        <p:txBody>
          <a:bodyPr lIns="0" tIns="1944000" rIns="0" bIns="72000" rtlCol="0" anchor="ctr"/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25" name="Текст 15">
            <a:extLst>
              <a:ext uri="{FF2B5EF4-FFF2-40B4-BE49-F238E27FC236}">
                <a16:creationId xmlns:a16="http://schemas.microsoft.com/office/drawing/2014/main" xmlns="" id="{E60572FB-0574-4BE3-9637-7CA7B5ACA8D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295356" y="3429000"/>
            <a:ext cx="1944000" cy="2700000"/>
          </a:xfrm>
          <a:solidFill>
            <a:schemeClr val="bg1"/>
          </a:solidFill>
        </p:spPr>
        <p:txBody>
          <a:bodyPr lIns="0" tIns="1944000" rIns="0" bIns="72000" rtlCol="0" anchor="ctr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26" name="Текст 18">
            <a:extLst>
              <a:ext uri="{FF2B5EF4-FFF2-40B4-BE49-F238E27FC236}">
                <a16:creationId xmlns:a16="http://schemas.microsoft.com/office/drawing/2014/main" xmlns="" id="{155E2FBC-2458-49C4-B75C-CAEAC6D9F10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428163" y="3429000"/>
            <a:ext cx="1944000" cy="2700000"/>
          </a:xfrm>
          <a:solidFill>
            <a:schemeClr val="bg1"/>
          </a:solidFill>
        </p:spPr>
        <p:txBody>
          <a:bodyPr lIns="0" tIns="1944000" rIns="0" bIns="72000" rtlCol="0" anchor="ctr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27" name="Рисунок 22">
            <a:extLst>
              <a:ext uri="{FF2B5EF4-FFF2-40B4-BE49-F238E27FC236}">
                <a16:creationId xmlns:a16="http://schemas.microsoft.com/office/drawing/2014/main" xmlns="" id="{844B1DAB-161E-44A0-9E15-DA816B46A48E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5234550" y="647388"/>
            <a:ext cx="1800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28" name="Рисунок 24">
            <a:extLst>
              <a:ext uri="{FF2B5EF4-FFF2-40B4-BE49-F238E27FC236}">
                <a16:creationId xmlns:a16="http://schemas.microsoft.com/office/drawing/2014/main" xmlns="" id="{8811849A-335B-47C0-980E-357EE8C4BCC2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7367581" y="647388"/>
            <a:ext cx="1800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29" name="Рисунок 26">
            <a:extLst>
              <a:ext uri="{FF2B5EF4-FFF2-40B4-BE49-F238E27FC236}">
                <a16:creationId xmlns:a16="http://schemas.microsoft.com/office/drawing/2014/main" xmlns="" id="{E1254A81-6A51-429E-91AC-6B4CADA71DC5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9500613" y="647388"/>
            <a:ext cx="1800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30" name="Рисунок 30">
            <a:extLst>
              <a:ext uri="{FF2B5EF4-FFF2-40B4-BE49-F238E27FC236}">
                <a16:creationId xmlns:a16="http://schemas.microsoft.com/office/drawing/2014/main" xmlns="" id="{64053090-461C-448F-9705-7FEE78A41337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5234550" y="3516711"/>
            <a:ext cx="1800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31" name="Рисунок 32">
            <a:extLst>
              <a:ext uri="{FF2B5EF4-FFF2-40B4-BE49-F238E27FC236}">
                <a16:creationId xmlns:a16="http://schemas.microsoft.com/office/drawing/2014/main" xmlns="" id="{7AD2F7CB-CFE4-4C72-864A-D00C1CEAA23D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7367581" y="3516711"/>
            <a:ext cx="1800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32" name="Рисунок 34">
            <a:extLst>
              <a:ext uri="{FF2B5EF4-FFF2-40B4-BE49-F238E27FC236}">
                <a16:creationId xmlns:a16="http://schemas.microsoft.com/office/drawing/2014/main" xmlns="" id="{CCA07CA3-C8D4-41EA-A0FB-74E1A4770398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9500163" y="3516711"/>
            <a:ext cx="1800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</p:spTree>
    <p:extLst>
      <p:ext uri="{BB962C8B-B14F-4D97-AF65-F5344CB8AC3E}">
        <p14:creationId xmlns:p14="http://schemas.microsoft.com/office/powerpoint/2010/main" xmlns="" val="11080716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6"/>
          <p:cNvSpPr/>
          <p:nvPr/>
        </p:nvSpPr>
        <p:spPr bwMode="auto">
          <a:xfrm>
            <a:off x="11784011" y="-1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47656" y="1264197"/>
            <a:ext cx="5670487" cy="4268965"/>
          </a:xfrm>
        </p:spPr>
        <p:txBody>
          <a:bodyPr rtlCol="0" anchor="ctr">
            <a:normAutofit/>
          </a:bodyPr>
          <a:lstStyle>
            <a:lvl1pPr algn="l">
              <a:lnSpc>
                <a:spcPct val="85000"/>
              </a:lnSpc>
              <a:defRPr sz="6000" cap="none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Подзаголовок 2"/>
          <p:cNvSpPr>
            <a:spLocks noGrp="1"/>
          </p:cNvSpPr>
          <p:nvPr>
            <p:ph type="subTitle" idx="1"/>
          </p:nvPr>
        </p:nvSpPr>
        <p:spPr>
          <a:xfrm>
            <a:off x="667666" y="4151085"/>
            <a:ext cx="4633806" cy="1591181"/>
          </a:xfrm>
        </p:spPr>
        <p:txBody>
          <a:bodyPr rtlCol="0" anchor="b">
            <a:no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2300" b="0" i="1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Образец подзаголовка</a:t>
            </a:r>
          </a:p>
        </p:txBody>
      </p:sp>
      <p:cxnSp>
        <p:nvCxnSpPr>
          <p:cNvPr id="9" name="Прямая соединительная линия 8"/>
          <p:cNvCxnSpPr>
            <a:cxnSpLocks/>
          </p:cNvCxnSpPr>
          <p:nvPr/>
        </p:nvCxnSpPr>
        <p:spPr>
          <a:xfrm>
            <a:off x="5524563" y="1115733"/>
            <a:ext cx="0" cy="4626534"/>
          </a:xfrm>
          <a:prstGeom prst="line">
            <a:avLst/>
          </a:prstGeom>
          <a:ln w="635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0020531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extLst>
    <p:ext uri="{DCECCB84-F9BA-43D5-87BE-67443E8EF086}">
      <p15:sldGuideLst xmlns:p15="http://schemas.microsoft.com/office/powerpoint/2012/main" xmlns="">
        <p15:guide id="1" orient="horz" pos="792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/>
          <p:nvPr/>
        </p:nvSpPr>
        <p:spPr bwMode="auto">
          <a:xfrm>
            <a:off x="11784011" y="1393748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1947673" y="2571722"/>
            <a:ext cx="8296654" cy="3286153"/>
          </a:xfrm>
        </p:spPr>
        <p:txBody>
          <a:bodyPr rtlCol="0" anchor="t">
            <a:normAutofit/>
          </a:bodyPr>
          <a:lstStyle>
            <a:lvl1pPr>
              <a:lnSpc>
                <a:spcPct val="85000"/>
              </a:lnSpc>
              <a:defRPr sz="7700" cap="none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47673" y="1393748"/>
            <a:ext cx="8401429" cy="819150"/>
          </a:xfrm>
        </p:spPr>
        <p:txBody>
          <a:bodyPr rtlCol="0" anchor="ctr">
            <a:normAutofit/>
          </a:bodyPr>
          <a:lstStyle>
            <a:lvl1pPr marL="0" indent="0" algn="r">
              <a:lnSpc>
                <a:spcPct val="113000"/>
              </a:lnSpc>
              <a:spcBef>
                <a:spcPts val="0"/>
              </a:spcBef>
              <a:buNone/>
              <a:defRPr sz="20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742955" y="6314439"/>
            <a:ext cx="1596622" cy="365125"/>
          </a:xfrm>
        </p:spPr>
        <p:txBody>
          <a:bodyPr rtlCol="0"/>
          <a:lstStyle>
            <a:lvl1pPr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CD339C01-7D02-4928-894B-4986AD1CF77F}" type="datetime1">
              <a:rPr lang="ru-RU" noProof="0" smtClean="0"/>
              <a:pPr rtl="0"/>
              <a:t>07.02.2024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947673" y="6314440"/>
            <a:ext cx="6480226" cy="365125"/>
          </a:xfrm>
        </p:spPr>
        <p:txBody>
          <a:bodyPr rtlCol="0"/>
          <a:lstStyle>
            <a:lvl1pPr>
              <a:defRPr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1784011" y="1620760"/>
            <a:ext cx="407988" cy="365125"/>
          </a:xfrm>
        </p:spPr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fld id="{13D2E340-0663-474B-992C-9192B5C45E57}" type="slidenum">
              <a:rPr lang="ru-RU" noProof="0" smtClean="0"/>
              <a:pPr rtl="0"/>
              <a:t>‹#›</a:t>
            </a:fld>
            <a:endParaRPr lang="ru-RU" noProof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H="1">
            <a:off x="1" y="6178167"/>
            <a:ext cx="10244326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7084534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extLst>
    <p:ext uri="{DCECCB84-F9BA-43D5-87BE-67443E8EF086}">
      <p15:sldGuideLst xmlns:p15="http://schemas.microsoft.com/office/powerpoint/2012/main" xmlns="">
        <p15:guide id="1" pos="6456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олилиния 6"/>
          <p:cNvSpPr/>
          <p:nvPr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49524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5181600" y="569066"/>
            <a:ext cx="6248398" cy="5655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762001" y="593006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rtl="0"/>
            <a:fld id="{9E1E048C-58BA-4E52-B6F1-56D903F03075}" type="datetime1">
              <a:rPr lang="ru-RU" noProof="0" smtClean="0"/>
              <a:pPr rtl="0"/>
              <a:t>07.02.2024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762001" y="631444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 b="1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784011" y="5607592"/>
            <a:ext cx="407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1" baseline="0">
                <a:solidFill>
                  <a:schemeClr val="bg2"/>
                </a:solidFill>
                <a:latin typeface="+mj-lt"/>
              </a:defRPr>
            </a:lvl1pPr>
          </a:lstStyle>
          <a:p>
            <a:pPr rtl="0"/>
            <a:fld id="{13D2E340-0663-474B-992C-9192B5C45E57}" type="slidenum">
              <a:rPr lang="ru-RU" noProof="0" smtClean="0"/>
              <a:pPr rtl="0"/>
              <a:t>‹#›</a:t>
            </a:fld>
            <a:endParaRPr lang="ru-RU" noProof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776093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79" r:id="rId1"/>
    <p:sldLayoutId id="2147484480" r:id="rId2"/>
    <p:sldLayoutId id="2147484495" r:id="rId3"/>
    <p:sldLayoutId id="2147484490" r:id="rId4"/>
    <p:sldLayoutId id="2147484491" r:id="rId5"/>
    <p:sldLayoutId id="2147484492" r:id="rId6"/>
    <p:sldLayoutId id="2147484493" r:id="rId7"/>
    <p:sldLayoutId id="2147484496" r:id="rId8"/>
    <p:sldLayoutId id="2147484481" r:id="rId9"/>
    <p:sldLayoutId id="2147484498" r:id="rId10"/>
    <p:sldLayoutId id="2147484499" r:id="rId11"/>
    <p:sldLayoutId id="2147484500" r:id="rId12"/>
    <p:sldLayoutId id="2147484482" r:id="rId13"/>
    <p:sldLayoutId id="2147484483" r:id="rId14"/>
    <p:sldLayoutId id="2147484484" r:id="rId15"/>
    <p:sldLayoutId id="2147484485" r:id="rId16"/>
  </p:sldLayoutIdLst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hf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5000" b="0" i="1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83464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20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8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8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6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4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9718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34290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8862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pos="2832">
          <p15:clr>
            <a:srgbClr val="F26B43"/>
          </p15:clr>
        </p15:guide>
        <p15:guide id="2" pos="480">
          <p15:clr>
            <a:srgbClr val="F26B43"/>
          </p15:clr>
        </p15:guide>
        <p15:guide id="3" orient="horz" pos="432">
          <p15:clr>
            <a:srgbClr val="F26B43"/>
          </p15:clr>
        </p15:guide>
        <p15:guide id="4" pos="7200">
          <p15:clr>
            <a:srgbClr val="F26B43"/>
          </p15:clr>
        </p15:guide>
        <p15:guide id="5" pos="32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2679374-8EAE-4873-9BB6-F6C630302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47656" y="1264197"/>
            <a:ext cx="6165670" cy="4268965"/>
          </a:xfrm>
        </p:spPr>
        <p:txBody>
          <a:bodyPr rtlCol="0">
            <a:normAutofit/>
          </a:bodyPr>
          <a:lstStyle/>
          <a:p>
            <a:pPr lvl="0">
              <a:lnSpc>
                <a:spcPct val="100000"/>
              </a:lnSpc>
            </a:pPr>
            <a:r>
              <a:rPr lang="uk-UA" sz="4800" u="sng" spc="600" smtClean="0">
                <a:latin typeface="Bookman Old Style" panose="02050604050505020204" pitchFamily="18" charset="0"/>
                <a:ea typeface="Times New Roman" panose="02020603050405020304" pitchFamily="18" charset="0"/>
              </a:rPr>
              <a:t>Тема </a:t>
            </a:r>
            <a:r>
              <a:rPr lang="uk-UA" sz="4800" kern="0" smtClean="0">
                <a:solidFill>
                  <a:srgbClr val="FFFFFF"/>
                </a:solidFill>
                <a:ea typeface="+mn-ea"/>
                <a:cs typeface="+mn-cs"/>
              </a:rPr>
              <a:t>№ 4</a:t>
            </a:r>
            <a:r>
              <a:rPr lang="uk-UA" sz="4800" u="sng" spc="600" smtClean="0">
                <a:latin typeface="Bookman Old Style" panose="02050604050505020204" pitchFamily="18" charset="0"/>
                <a:ea typeface="Times New Roman" panose="02020603050405020304" pitchFamily="18" charset="0"/>
              </a:rPr>
              <a:t>:</a:t>
            </a:r>
            <a:r>
              <a:rPr lang="uk-UA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/>
            </a:r>
            <a:br>
              <a:rPr lang="uk-UA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</a:br>
            <a:r>
              <a:rPr lang="uk-UA" sz="67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Моральне виховання дошкільників</a:t>
            </a:r>
            <a:endParaRPr lang="ru-RU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7" name="Скругленный прямоугольник 6">
            <a:extLst>
              <a:ext uri="{FF2B5EF4-FFF2-40B4-BE49-F238E27FC236}">
                <a16:creationId xmlns:a16="http://schemas.microsoft.com/office/drawing/2014/main" xmlns="" id="{00807ABA-503E-FF4E-82A2-93754CB485D7}"/>
              </a:ext>
            </a:extLst>
          </p:cNvPr>
          <p:cNvSpPr/>
          <p:nvPr/>
        </p:nvSpPr>
        <p:spPr>
          <a:xfrm>
            <a:off x="1012626" y="1549715"/>
            <a:ext cx="4219303" cy="731520"/>
          </a:xfrm>
          <a:prstGeom prst="roundRect">
            <a:avLst>
              <a:gd name="adj" fmla="val 39248"/>
            </a:avLst>
          </a:prstGeom>
          <a:gradFill>
            <a:gsLst>
              <a:gs pos="7000">
                <a:srgbClr val="A32BDE">
                  <a:alpha val="0"/>
                </a:srgbClr>
              </a:gs>
              <a:gs pos="100000">
                <a:srgbClr val="0E6AD1">
                  <a:alpha val="71000"/>
                </a:srgbClr>
              </a:gs>
            </a:gsLst>
            <a:lin ang="240000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000" b="0" i="1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Лекція</a:t>
            </a:r>
            <a:endParaRPr kumimoji="0" lang="ru-RU" sz="4000" b="0" i="1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4876" y="4967534"/>
            <a:ext cx="4310743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>
                <a:latin typeface="+mj-lt"/>
              </a:rPr>
              <a:t>Викладач освітньої компоненти</a:t>
            </a:r>
          </a:p>
          <a:p>
            <a:r>
              <a:rPr lang="uk-UA" sz="2800" dirty="0">
                <a:latin typeface="+mj-lt"/>
              </a:rPr>
              <a:t>Олена 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АНІСІМОВА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38868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: скругленные углы 2"/>
          <p:cNvSpPr/>
          <p:nvPr/>
        </p:nvSpPr>
        <p:spPr>
          <a:xfrm>
            <a:off x="987285" y="154072"/>
            <a:ext cx="10217427" cy="1240198"/>
          </a:xfrm>
          <a:prstGeom prst="roundRect">
            <a:avLst/>
          </a:prstGeom>
          <a:gradFill>
            <a:gsLst>
              <a:gs pos="0">
                <a:srgbClr val="CCCCFF"/>
              </a:gs>
              <a:gs pos="100000">
                <a:srgbClr val="E5A17E"/>
              </a:gs>
            </a:gsLst>
            <a:lin ang="8100000" scaled="1"/>
          </a:gra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uk-UA" sz="2000" dirty="0">
                <a:latin typeface="+mj-lt"/>
                <a:ea typeface="Calibri"/>
                <a:cs typeface="Times New Roman"/>
              </a:rPr>
              <a:t>Успіх морального розвитку дітей можливий за правильної організації процесу виховання. Основні закономірності морального виховання зумовлені певними особливостями засвоєння дитиною моральних цінностей.</a:t>
            </a:r>
            <a:endParaRPr lang="ru-RU" dirty="0">
              <a:latin typeface="+mj-lt"/>
              <a:ea typeface="Calibri"/>
              <a:cs typeface="Times New Roman"/>
            </a:endParaRPr>
          </a:p>
        </p:txBody>
      </p:sp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xmlns="" id="{9DD58CB6-E03E-4A1B-9BA2-53F6F1AD2E7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3008755959"/>
              </p:ext>
            </p:extLst>
          </p:nvPr>
        </p:nvGraphicFramePr>
        <p:xfrm>
          <a:off x="0" y="1588588"/>
          <a:ext cx="12191999" cy="51153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6755090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pPr rtl="0"/>
              <a:t>2</a:t>
            </a:fld>
            <a:endParaRPr lang="ru-RU" noProof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2270892"/>
            <a:ext cx="488550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8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План лекції:</a:t>
            </a:r>
          </a:p>
        </p:txBody>
      </p:sp>
      <p:sp>
        <p:nvSpPr>
          <p:cNvPr id="6" name="object 15"/>
          <p:cNvSpPr/>
          <p:nvPr/>
        </p:nvSpPr>
        <p:spPr>
          <a:xfrm rot="353706">
            <a:off x="5061361" y="641032"/>
            <a:ext cx="6311666" cy="5504329"/>
          </a:xfrm>
          <a:custGeom>
            <a:avLst/>
            <a:gdLst/>
            <a:ahLst/>
            <a:cxnLst/>
            <a:rect l="l" t="t" r="r" b="b"/>
            <a:pathLst>
              <a:path w="1513205" h="1405890">
                <a:moveTo>
                  <a:pt x="205130" y="1399794"/>
                </a:moveTo>
                <a:lnTo>
                  <a:pt x="196215" y="1346225"/>
                </a:lnTo>
                <a:lnTo>
                  <a:pt x="154520" y="1357083"/>
                </a:lnTo>
                <a:lnTo>
                  <a:pt x="205130" y="1399794"/>
                </a:lnTo>
                <a:close/>
              </a:path>
              <a:path w="1513205" h="1405890">
                <a:moveTo>
                  <a:pt x="1512671" y="1264234"/>
                </a:moveTo>
                <a:lnTo>
                  <a:pt x="1399578" y="281266"/>
                </a:lnTo>
                <a:lnTo>
                  <a:pt x="1390573" y="205498"/>
                </a:lnTo>
                <a:lnTo>
                  <a:pt x="1382153" y="138582"/>
                </a:lnTo>
                <a:lnTo>
                  <a:pt x="1374838" y="83007"/>
                </a:lnTo>
                <a:lnTo>
                  <a:pt x="1368945" y="39916"/>
                </a:lnTo>
                <a:lnTo>
                  <a:pt x="1363954" y="4635"/>
                </a:lnTo>
                <a:lnTo>
                  <a:pt x="1363383" y="292"/>
                </a:lnTo>
                <a:lnTo>
                  <a:pt x="1361147" y="0"/>
                </a:lnTo>
                <a:lnTo>
                  <a:pt x="1309890" y="114"/>
                </a:lnTo>
                <a:lnTo>
                  <a:pt x="1292529" y="723"/>
                </a:lnTo>
                <a:lnTo>
                  <a:pt x="1283042" y="1054"/>
                </a:lnTo>
                <a:lnTo>
                  <a:pt x="627595" y="76466"/>
                </a:lnTo>
                <a:lnTo>
                  <a:pt x="1051521" y="29146"/>
                </a:lnTo>
                <a:lnTo>
                  <a:pt x="1131785" y="19380"/>
                </a:lnTo>
                <a:lnTo>
                  <a:pt x="1159268" y="16052"/>
                </a:lnTo>
                <a:lnTo>
                  <a:pt x="1208176" y="10845"/>
                </a:lnTo>
                <a:lnTo>
                  <a:pt x="1257846" y="7264"/>
                </a:lnTo>
                <a:lnTo>
                  <a:pt x="1308023" y="5372"/>
                </a:lnTo>
                <a:lnTo>
                  <a:pt x="1358455" y="5270"/>
                </a:lnTo>
                <a:lnTo>
                  <a:pt x="1361528" y="26644"/>
                </a:lnTo>
                <a:lnTo>
                  <a:pt x="1367256" y="67970"/>
                </a:lnTo>
                <a:lnTo>
                  <a:pt x="1375029" y="126263"/>
                </a:lnTo>
                <a:lnTo>
                  <a:pt x="1384198" y="198564"/>
                </a:lnTo>
                <a:lnTo>
                  <a:pt x="1394142" y="281901"/>
                </a:lnTo>
                <a:lnTo>
                  <a:pt x="1506613" y="1259420"/>
                </a:lnTo>
                <a:lnTo>
                  <a:pt x="434403" y="1382331"/>
                </a:lnTo>
                <a:lnTo>
                  <a:pt x="380187" y="1387335"/>
                </a:lnTo>
                <a:lnTo>
                  <a:pt x="328142" y="1391577"/>
                </a:lnTo>
                <a:lnTo>
                  <a:pt x="205130" y="1399794"/>
                </a:lnTo>
                <a:lnTo>
                  <a:pt x="154584" y="1357630"/>
                </a:lnTo>
                <a:lnTo>
                  <a:pt x="148907" y="1317002"/>
                </a:lnTo>
                <a:lnTo>
                  <a:pt x="142163" y="1268272"/>
                </a:lnTo>
                <a:lnTo>
                  <a:pt x="134937" y="1215491"/>
                </a:lnTo>
                <a:lnTo>
                  <a:pt x="127673" y="1161618"/>
                </a:lnTo>
                <a:lnTo>
                  <a:pt x="120815" y="1109599"/>
                </a:lnTo>
                <a:lnTo>
                  <a:pt x="114782" y="1062418"/>
                </a:lnTo>
                <a:lnTo>
                  <a:pt x="110020" y="1023010"/>
                </a:lnTo>
                <a:lnTo>
                  <a:pt x="105105" y="981151"/>
                </a:lnTo>
                <a:lnTo>
                  <a:pt x="99047" y="930592"/>
                </a:lnTo>
                <a:lnTo>
                  <a:pt x="84150" y="807707"/>
                </a:lnTo>
                <a:lnTo>
                  <a:pt x="78143" y="757529"/>
                </a:lnTo>
                <a:lnTo>
                  <a:pt x="65874" y="654735"/>
                </a:lnTo>
                <a:lnTo>
                  <a:pt x="59829" y="603719"/>
                </a:lnTo>
                <a:lnTo>
                  <a:pt x="53975" y="553999"/>
                </a:lnTo>
                <a:lnTo>
                  <a:pt x="48399" y="506361"/>
                </a:lnTo>
                <a:lnTo>
                  <a:pt x="34239" y="384225"/>
                </a:lnTo>
                <a:lnTo>
                  <a:pt x="25920" y="313702"/>
                </a:lnTo>
                <a:lnTo>
                  <a:pt x="18605" y="252437"/>
                </a:lnTo>
                <a:lnTo>
                  <a:pt x="6057" y="148196"/>
                </a:lnTo>
                <a:lnTo>
                  <a:pt x="25476" y="145872"/>
                </a:lnTo>
                <a:lnTo>
                  <a:pt x="127114" y="134162"/>
                </a:lnTo>
                <a:lnTo>
                  <a:pt x="25476" y="145872"/>
                </a:lnTo>
                <a:lnTo>
                  <a:pt x="127127" y="134543"/>
                </a:lnTo>
                <a:lnTo>
                  <a:pt x="127241" y="148590"/>
                </a:lnTo>
                <a:lnTo>
                  <a:pt x="129679" y="169824"/>
                </a:lnTo>
                <a:lnTo>
                  <a:pt x="379285" y="137795"/>
                </a:lnTo>
                <a:lnTo>
                  <a:pt x="379018" y="105803"/>
                </a:lnTo>
                <a:lnTo>
                  <a:pt x="544118" y="86194"/>
                </a:lnTo>
                <a:lnTo>
                  <a:pt x="379018" y="105194"/>
                </a:lnTo>
                <a:lnTo>
                  <a:pt x="627595" y="76466"/>
                </a:lnTo>
                <a:lnTo>
                  <a:pt x="1282966" y="1054"/>
                </a:lnTo>
                <a:lnTo>
                  <a:pt x="1258887" y="1905"/>
                </a:lnTo>
                <a:lnTo>
                  <a:pt x="1234859" y="3568"/>
                </a:lnTo>
                <a:lnTo>
                  <a:pt x="1208379" y="5397"/>
                </a:lnTo>
                <a:lnTo>
                  <a:pt x="1158646" y="10604"/>
                </a:lnTo>
                <a:lnTo>
                  <a:pt x="820026" y="50736"/>
                </a:lnTo>
                <a:lnTo>
                  <a:pt x="425145" y="95618"/>
                </a:lnTo>
                <a:lnTo>
                  <a:pt x="378980" y="99695"/>
                </a:lnTo>
                <a:lnTo>
                  <a:pt x="378917" y="91503"/>
                </a:lnTo>
                <a:lnTo>
                  <a:pt x="380403" y="42252"/>
                </a:lnTo>
                <a:lnTo>
                  <a:pt x="369519" y="9855"/>
                </a:lnTo>
                <a:lnTo>
                  <a:pt x="113538" y="48679"/>
                </a:lnTo>
                <a:lnTo>
                  <a:pt x="126873" y="102311"/>
                </a:lnTo>
                <a:lnTo>
                  <a:pt x="127063" y="127533"/>
                </a:lnTo>
                <a:lnTo>
                  <a:pt x="0" y="143383"/>
                </a:lnTo>
                <a:lnTo>
                  <a:pt x="11645" y="239864"/>
                </a:lnTo>
                <a:lnTo>
                  <a:pt x="20510" y="314325"/>
                </a:lnTo>
                <a:lnTo>
                  <a:pt x="25298" y="354926"/>
                </a:lnTo>
                <a:lnTo>
                  <a:pt x="35001" y="438289"/>
                </a:lnTo>
                <a:lnTo>
                  <a:pt x="42964" y="506984"/>
                </a:lnTo>
                <a:lnTo>
                  <a:pt x="48539" y="554621"/>
                </a:lnTo>
                <a:lnTo>
                  <a:pt x="54394" y="604342"/>
                </a:lnTo>
                <a:lnTo>
                  <a:pt x="60452" y="655358"/>
                </a:lnTo>
                <a:lnTo>
                  <a:pt x="66586" y="706894"/>
                </a:lnTo>
                <a:lnTo>
                  <a:pt x="78714" y="808342"/>
                </a:lnTo>
                <a:lnTo>
                  <a:pt x="93611" y="931227"/>
                </a:lnTo>
                <a:lnTo>
                  <a:pt x="99682" y="981773"/>
                </a:lnTo>
                <a:lnTo>
                  <a:pt x="104584" y="1023632"/>
                </a:lnTo>
                <a:lnTo>
                  <a:pt x="109308" y="1062786"/>
                </a:lnTo>
                <a:lnTo>
                  <a:pt x="115303" y="1109687"/>
                </a:lnTo>
                <a:lnTo>
                  <a:pt x="122123" y="1161415"/>
                </a:lnTo>
                <a:lnTo>
                  <a:pt x="129336" y="1215059"/>
                </a:lnTo>
                <a:lnTo>
                  <a:pt x="136537" y="1267701"/>
                </a:lnTo>
                <a:lnTo>
                  <a:pt x="143268" y="1316405"/>
                </a:lnTo>
                <a:lnTo>
                  <a:pt x="149047" y="1357718"/>
                </a:lnTo>
                <a:lnTo>
                  <a:pt x="149402" y="1360436"/>
                </a:lnTo>
                <a:lnTo>
                  <a:pt x="203593" y="1405496"/>
                </a:lnTo>
                <a:lnTo>
                  <a:pt x="204673" y="1405369"/>
                </a:lnTo>
                <a:lnTo>
                  <a:pt x="328028" y="1397101"/>
                </a:lnTo>
                <a:lnTo>
                  <a:pt x="380288" y="1392834"/>
                </a:lnTo>
                <a:lnTo>
                  <a:pt x="434759" y="1387805"/>
                </a:lnTo>
                <a:lnTo>
                  <a:pt x="489407" y="1381975"/>
                </a:lnTo>
                <a:lnTo>
                  <a:pt x="1512671" y="1264234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1360" y="2965269"/>
            <a:ext cx="1324999" cy="3892731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5562169" y="1685036"/>
            <a:ext cx="540931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0"/>
              </a:spcAft>
              <a:buFont typeface="+mj-lt"/>
              <a:buAutoNum type="arabicPeriod"/>
            </a:pPr>
            <a:r>
              <a:rPr lang="uk-UA" sz="2400" dirty="0">
                <a:latin typeface="+mj-lt"/>
                <a:ea typeface="Times New Roman" panose="02020603050405020304" pitchFamily="18" charset="0"/>
              </a:rPr>
              <a:t>Процес морального виховання дошкільників.</a:t>
            </a:r>
          </a:p>
          <a:p>
            <a:pPr marL="457200" indent="-457200">
              <a:spcAft>
                <a:spcPts val="0"/>
              </a:spcAft>
              <a:buFont typeface="+mj-lt"/>
              <a:buAutoNum type="arabicPeriod"/>
            </a:pPr>
            <a:endParaRPr lang="ru-RU" sz="2400" dirty="0">
              <a:latin typeface="+mj-lt"/>
              <a:ea typeface="Times New Roman" panose="02020603050405020304" pitchFamily="18" charset="0"/>
            </a:endParaRPr>
          </a:p>
          <a:p>
            <a:pPr marL="457200" indent="-457200">
              <a:spcAft>
                <a:spcPts val="0"/>
              </a:spcAft>
              <a:buFont typeface="+mj-lt"/>
              <a:buAutoNum type="arabicPeriod"/>
            </a:pPr>
            <a:r>
              <a:rPr lang="uk-UA" sz="2400" dirty="0">
                <a:latin typeface="+mj-lt"/>
                <a:ea typeface="Times New Roman" panose="02020603050405020304" pitchFamily="18" charset="0"/>
              </a:rPr>
              <a:t>Завдання та методи морального виховання дітей дошкільного віку.</a:t>
            </a:r>
          </a:p>
          <a:p>
            <a:pPr marL="457200" indent="-457200">
              <a:spcAft>
                <a:spcPts val="0"/>
              </a:spcAft>
              <a:buFont typeface="+mj-lt"/>
              <a:buAutoNum type="arabicPeriod"/>
            </a:pPr>
            <a:endParaRPr lang="ru-RU" sz="2400" dirty="0">
              <a:latin typeface="+mj-lt"/>
              <a:ea typeface="Times New Roman" panose="02020603050405020304" pitchFamily="18" charset="0"/>
            </a:endParaRPr>
          </a:p>
          <a:p>
            <a:pPr marL="457200" indent="-457200">
              <a:spcAft>
                <a:spcPts val="0"/>
              </a:spcAft>
              <a:buFont typeface="+mj-lt"/>
              <a:buAutoNum type="arabicPeriod"/>
            </a:pPr>
            <a:r>
              <a:rPr lang="uk-UA" sz="2400" dirty="0">
                <a:latin typeface="+mj-lt"/>
                <a:ea typeface="Times New Roman" panose="02020603050405020304" pitchFamily="18" charset="0"/>
              </a:rPr>
              <a:t>Закономірності процесу морального виховання дітей.</a:t>
            </a:r>
            <a:endParaRPr lang="ru-RU" sz="2400" dirty="0">
              <a:effectLst/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23997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pPr rtl="0"/>
              <a:t>3</a:t>
            </a:fld>
            <a:endParaRPr lang="ru-RU" noProof="0"/>
          </a:p>
        </p:txBody>
      </p:sp>
      <p:sp>
        <p:nvSpPr>
          <p:cNvPr id="6" name="Полилиния 5">
            <a:extLst>
              <a:ext uri="{FF2B5EF4-FFF2-40B4-BE49-F238E27FC236}">
                <a16:creationId xmlns:a16="http://schemas.microsoft.com/office/drawing/2014/main" xmlns="" id="{CDFC0B77-F872-A142-A7CA-DE597C2E1FAB}"/>
              </a:ext>
            </a:extLst>
          </p:cNvPr>
          <p:cNvSpPr/>
          <p:nvPr/>
        </p:nvSpPr>
        <p:spPr>
          <a:xfrm rot="3383287" flipH="1">
            <a:off x="2660134" y="306625"/>
            <a:ext cx="6392984" cy="6461172"/>
          </a:xfrm>
          <a:custGeom>
            <a:avLst/>
            <a:gdLst>
              <a:gd name="connsiteX0" fmla="*/ 230990 w 6392984"/>
              <a:gd name="connsiteY0" fmla="*/ 3470492 h 6461172"/>
              <a:gd name="connsiteX1" fmla="*/ 16100 w 6392984"/>
              <a:gd name="connsiteY1" fmla="*/ 4633751 h 6461172"/>
              <a:gd name="connsiteX2" fmla="*/ 355933 w 6392984"/>
              <a:gd name="connsiteY2" fmla="*/ 5552750 h 6461172"/>
              <a:gd name="connsiteX3" fmla="*/ 391522 w 6392984"/>
              <a:gd name="connsiteY3" fmla="*/ 5578786 h 6461172"/>
              <a:gd name="connsiteX4" fmla="*/ 346561 w 6392984"/>
              <a:gd name="connsiteY4" fmla="*/ 5504776 h 6461172"/>
              <a:gd name="connsiteX5" fmla="*/ 230990 w 6392984"/>
              <a:gd name="connsiteY5" fmla="*/ 5048353 h 6461172"/>
              <a:gd name="connsiteX6" fmla="*/ 2172752 w 6392984"/>
              <a:gd name="connsiteY6" fmla="*/ 6005899 h 6461172"/>
              <a:gd name="connsiteX7" fmla="*/ 783768 w 6392984"/>
              <a:gd name="connsiteY7" fmla="*/ 5749311 h 6461172"/>
              <a:gd name="connsiteX8" fmla="*/ 430919 w 6392984"/>
              <a:gd name="connsiteY8" fmla="*/ 5607606 h 6461172"/>
              <a:gd name="connsiteX9" fmla="*/ 391522 w 6392984"/>
              <a:gd name="connsiteY9" fmla="*/ 5578786 h 6461172"/>
              <a:gd name="connsiteX10" fmla="*/ 394524 w 6392984"/>
              <a:gd name="connsiteY10" fmla="*/ 5583726 h 6461172"/>
              <a:gd name="connsiteX11" fmla="*/ 1188536 w 6392984"/>
              <a:gd name="connsiteY11" fmla="*/ 6005899 h 6461172"/>
              <a:gd name="connsiteX12" fmla="*/ 1112105 w 6392984"/>
              <a:gd name="connsiteY12" fmla="*/ 179544 h 6461172"/>
              <a:gd name="connsiteX13" fmla="*/ 1090632 w 6392984"/>
              <a:gd name="connsiteY13" fmla="*/ 180628 h 6461172"/>
              <a:gd name="connsiteX14" fmla="*/ 230990 w 6392984"/>
              <a:gd name="connsiteY14" fmla="*/ 1133231 h 6461172"/>
              <a:gd name="connsiteX15" fmla="*/ 230990 w 6392984"/>
              <a:gd name="connsiteY15" fmla="*/ 3470492 h 6461172"/>
              <a:gd name="connsiteX16" fmla="*/ 727311 w 6392984"/>
              <a:gd name="connsiteY16" fmla="*/ 783770 h 6461172"/>
              <a:gd name="connsiteX17" fmla="*/ 1052975 w 6392984"/>
              <a:gd name="connsiteY17" fmla="*/ 224536 h 6461172"/>
              <a:gd name="connsiteX18" fmla="*/ 5642758 w 6392984"/>
              <a:gd name="connsiteY18" fmla="*/ 5773550 h 6461172"/>
              <a:gd name="connsiteX19" fmla="*/ 5627694 w 6392984"/>
              <a:gd name="connsiteY19" fmla="*/ 5787242 h 6461172"/>
              <a:gd name="connsiteX20" fmla="*/ 5018606 w 6392984"/>
              <a:gd name="connsiteY20" fmla="*/ 6005899 h 6461172"/>
              <a:gd name="connsiteX21" fmla="*/ 2172752 w 6392984"/>
              <a:gd name="connsiteY21" fmla="*/ 6005899 h 6461172"/>
              <a:gd name="connsiteX22" fmla="*/ 4550113 w 6392984"/>
              <a:gd name="connsiteY22" fmla="*/ 6445072 h 6461172"/>
              <a:gd name="connsiteX23" fmla="*/ 5611486 w 6392984"/>
              <a:gd name="connsiteY23" fmla="*/ 5863637 h 6461172"/>
              <a:gd name="connsiteX24" fmla="*/ 2706745 w 6392984"/>
              <a:gd name="connsiteY24" fmla="*/ 175685 h 6461172"/>
              <a:gd name="connsiteX25" fmla="*/ 1842870 w 6392984"/>
              <a:gd name="connsiteY25" fmla="*/ 16100 h 6461172"/>
              <a:gd name="connsiteX26" fmla="*/ 1126101 w 6392984"/>
              <a:gd name="connsiteY26" fmla="*/ 168895 h 6461172"/>
              <a:gd name="connsiteX27" fmla="*/ 1112105 w 6392984"/>
              <a:gd name="connsiteY27" fmla="*/ 179544 h 6461172"/>
              <a:gd name="connsiteX28" fmla="*/ 1188536 w 6392984"/>
              <a:gd name="connsiteY28" fmla="*/ 175685 h 6461172"/>
              <a:gd name="connsiteX29" fmla="*/ 5976152 w 6392984"/>
              <a:gd name="connsiteY29" fmla="*/ 3996693 h 6461172"/>
              <a:gd name="connsiteX30" fmla="*/ 5665673 w 6392984"/>
              <a:gd name="connsiteY30" fmla="*/ 5677402 h 6461172"/>
              <a:gd name="connsiteX31" fmla="*/ 5643026 w 6392984"/>
              <a:gd name="connsiteY31" fmla="*/ 5772779 h 6461172"/>
              <a:gd name="connsiteX32" fmla="*/ 5642758 w 6392984"/>
              <a:gd name="connsiteY32" fmla="*/ 5773550 h 6461172"/>
              <a:gd name="connsiteX33" fmla="*/ 5695693 w 6392984"/>
              <a:gd name="connsiteY33" fmla="*/ 5725440 h 6461172"/>
              <a:gd name="connsiteX34" fmla="*/ 5976152 w 6392984"/>
              <a:gd name="connsiteY34" fmla="*/ 5048353 h 6461172"/>
              <a:gd name="connsiteX35" fmla="*/ 5812618 w 6392984"/>
              <a:gd name="connsiteY35" fmla="*/ 597858 h 6461172"/>
              <a:gd name="connsiteX36" fmla="*/ 5018606 w 6392984"/>
              <a:gd name="connsiteY36" fmla="*/ 175685 h 6461172"/>
              <a:gd name="connsiteX37" fmla="*/ 2706745 w 6392984"/>
              <a:gd name="connsiteY37" fmla="*/ 175685 h 6461172"/>
              <a:gd name="connsiteX38" fmla="*/ 5609215 w 6392984"/>
              <a:gd name="connsiteY38" fmla="*/ 711862 h 6461172"/>
              <a:gd name="connsiteX39" fmla="*/ 5881402 w 6392984"/>
              <a:gd name="connsiteY39" fmla="*/ 805921 h 6461172"/>
              <a:gd name="connsiteX40" fmla="*/ 5927486 w 6392984"/>
              <a:gd name="connsiteY40" fmla="*/ 833141 h 6461172"/>
              <a:gd name="connsiteX41" fmla="*/ 5900903 w 6392984"/>
              <a:gd name="connsiteY41" fmla="*/ 760511 h 6461172"/>
              <a:gd name="connsiteX42" fmla="*/ 5812618 w 6392984"/>
              <a:gd name="connsiteY42" fmla="*/ 597858 h 6461172"/>
              <a:gd name="connsiteX43" fmla="*/ 6224089 w 6392984"/>
              <a:gd name="connsiteY43" fmla="*/ 1110652 h 6461172"/>
              <a:gd name="connsiteX44" fmla="*/ 5962064 w 6392984"/>
              <a:gd name="connsiteY44" fmla="*/ 853565 h 6461172"/>
              <a:gd name="connsiteX45" fmla="*/ 5927486 w 6392984"/>
              <a:gd name="connsiteY45" fmla="*/ 833141 h 6461172"/>
              <a:gd name="connsiteX46" fmla="*/ 5933103 w 6392984"/>
              <a:gd name="connsiteY46" fmla="*/ 848486 h 6461172"/>
              <a:gd name="connsiteX47" fmla="*/ 5976152 w 6392984"/>
              <a:gd name="connsiteY47" fmla="*/ 1133231 h 6461172"/>
              <a:gd name="connsiteX48" fmla="*/ 5976152 w 6392984"/>
              <a:gd name="connsiteY48" fmla="*/ 3996693 h 6461172"/>
              <a:gd name="connsiteX49" fmla="*/ 6376884 w 6392984"/>
              <a:gd name="connsiteY49" fmla="*/ 1827421 h 6461172"/>
              <a:gd name="connsiteX50" fmla="*/ 6224089 w 6392984"/>
              <a:gd name="connsiteY50" fmla="*/ 1110652 h 6461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6392984" h="6461172">
                <a:moveTo>
                  <a:pt x="230990" y="3470492"/>
                </a:moveTo>
                <a:lnTo>
                  <a:pt x="16100" y="4633751"/>
                </a:lnTo>
                <a:cubicBezTo>
                  <a:pt x="-49946" y="4991278"/>
                  <a:pt x="91864" y="5339075"/>
                  <a:pt x="355933" y="5552750"/>
                </a:cubicBezTo>
                <a:lnTo>
                  <a:pt x="391522" y="5578786"/>
                </a:lnTo>
                <a:lnTo>
                  <a:pt x="346561" y="5504776"/>
                </a:lnTo>
                <a:cubicBezTo>
                  <a:pt x="272856" y="5369099"/>
                  <a:pt x="230990" y="5213615"/>
                  <a:pt x="230990" y="5048353"/>
                </a:cubicBezTo>
                <a:close/>
                <a:moveTo>
                  <a:pt x="2172752" y="6005899"/>
                </a:moveTo>
                <a:lnTo>
                  <a:pt x="783768" y="5749311"/>
                </a:lnTo>
                <a:cubicBezTo>
                  <a:pt x="653759" y="5725293"/>
                  <a:pt x="534770" y="5676065"/>
                  <a:pt x="430919" y="5607606"/>
                </a:cubicBezTo>
                <a:lnTo>
                  <a:pt x="391522" y="5578786"/>
                </a:lnTo>
                <a:lnTo>
                  <a:pt x="394524" y="5583726"/>
                </a:lnTo>
                <a:cubicBezTo>
                  <a:pt x="566602" y="5838435"/>
                  <a:pt x="858012" y="6005899"/>
                  <a:pt x="1188536" y="6005899"/>
                </a:cubicBezTo>
                <a:close/>
                <a:moveTo>
                  <a:pt x="1112105" y="179544"/>
                </a:moveTo>
                <a:lnTo>
                  <a:pt x="1090632" y="180628"/>
                </a:lnTo>
                <a:cubicBezTo>
                  <a:pt x="607784" y="229664"/>
                  <a:pt x="230990" y="637446"/>
                  <a:pt x="230990" y="1133231"/>
                </a:cubicBezTo>
                <a:lnTo>
                  <a:pt x="230990" y="3470492"/>
                </a:lnTo>
                <a:lnTo>
                  <a:pt x="727311" y="783770"/>
                </a:lnTo>
                <a:cubicBezTo>
                  <a:pt x="769340" y="556252"/>
                  <a:pt x="888580" y="362488"/>
                  <a:pt x="1052975" y="224536"/>
                </a:cubicBezTo>
                <a:close/>
                <a:moveTo>
                  <a:pt x="5642758" y="5773550"/>
                </a:moveTo>
                <a:lnTo>
                  <a:pt x="5627694" y="5787242"/>
                </a:lnTo>
                <a:cubicBezTo>
                  <a:pt x="5462174" y="5923842"/>
                  <a:pt x="5249972" y="6005899"/>
                  <a:pt x="5018606" y="6005899"/>
                </a:cubicBezTo>
                <a:lnTo>
                  <a:pt x="2172752" y="6005899"/>
                </a:lnTo>
                <a:lnTo>
                  <a:pt x="4550113" y="6445072"/>
                </a:lnTo>
                <a:cubicBezTo>
                  <a:pt x="5005147" y="6529130"/>
                  <a:pt x="5444420" y="6276495"/>
                  <a:pt x="5611486" y="5863637"/>
                </a:cubicBezTo>
                <a:close/>
                <a:moveTo>
                  <a:pt x="2706745" y="175685"/>
                </a:moveTo>
                <a:lnTo>
                  <a:pt x="1842870" y="16100"/>
                </a:lnTo>
                <a:cubicBezTo>
                  <a:pt x="1582851" y="-31933"/>
                  <a:pt x="1327978" y="29974"/>
                  <a:pt x="1126101" y="168895"/>
                </a:cubicBezTo>
                <a:lnTo>
                  <a:pt x="1112105" y="179544"/>
                </a:lnTo>
                <a:lnTo>
                  <a:pt x="1188536" y="175685"/>
                </a:lnTo>
                <a:close/>
                <a:moveTo>
                  <a:pt x="5976152" y="3996693"/>
                </a:moveTo>
                <a:lnTo>
                  <a:pt x="5665673" y="5677402"/>
                </a:lnTo>
                <a:cubicBezTo>
                  <a:pt x="5659668" y="5709905"/>
                  <a:pt x="5652088" y="5741719"/>
                  <a:pt x="5643026" y="5772779"/>
                </a:cubicBezTo>
                <a:lnTo>
                  <a:pt x="5642758" y="5773550"/>
                </a:lnTo>
                <a:lnTo>
                  <a:pt x="5695693" y="5725440"/>
                </a:lnTo>
                <a:cubicBezTo>
                  <a:pt x="5868975" y="5552159"/>
                  <a:pt x="5976152" y="5312772"/>
                  <a:pt x="5976152" y="5048353"/>
                </a:cubicBezTo>
                <a:close/>
                <a:moveTo>
                  <a:pt x="5812618" y="597858"/>
                </a:moveTo>
                <a:cubicBezTo>
                  <a:pt x="5640540" y="343149"/>
                  <a:pt x="5349130" y="175685"/>
                  <a:pt x="5018606" y="175685"/>
                </a:cubicBezTo>
                <a:lnTo>
                  <a:pt x="2706745" y="175685"/>
                </a:lnTo>
                <a:lnTo>
                  <a:pt x="5609215" y="711862"/>
                </a:lnTo>
                <a:cubicBezTo>
                  <a:pt x="5706722" y="729874"/>
                  <a:pt x="5798030" y="762068"/>
                  <a:pt x="5881402" y="805921"/>
                </a:cubicBezTo>
                <a:lnTo>
                  <a:pt x="5927486" y="833141"/>
                </a:lnTo>
                <a:lnTo>
                  <a:pt x="5900903" y="760511"/>
                </a:lnTo>
                <a:cubicBezTo>
                  <a:pt x="5876676" y="703231"/>
                  <a:pt x="5847034" y="648800"/>
                  <a:pt x="5812618" y="597858"/>
                </a:cubicBezTo>
                <a:close/>
                <a:moveTo>
                  <a:pt x="6224089" y="1110652"/>
                </a:moveTo>
                <a:cubicBezTo>
                  <a:pt x="6154629" y="1009713"/>
                  <a:pt x="6065915" y="922025"/>
                  <a:pt x="5962064" y="853565"/>
                </a:cubicBezTo>
                <a:lnTo>
                  <a:pt x="5927486" y="833141"/>
                </a:lnTo>
                <a:lnTo>
                  <a:pt x="5933103" y="848486"/>
                </a:lnTo>
                <a:cubicBezTo>
                  <a:pt x="5961080" y="938437"/>
                  <a:pt x="5976152" y="1034074"/>
                  <a:pt x="5976152" y="1133231"/>
                </a:cubicBezTo>
                <a:lnTo>
                  <a:pt x="5976152" y="3996693"/>
                </a:lnTo>
                <a:lnTo>
                  <a:pt x="6376884" y="1827421"/>
                </a:lnTo>
                <a:cubicBezTo>
                  <a:pt x="6424917" y="1567401"/>
                  <a:pt x="6363010" y="1312528"/>
                  <a:pt x="6224089" y="1110652"/>
                </a:cubicBezTo>
                <a:close/>
              </a:path>
            </a:pathLst>
          </a:custGeom>
          <a:noFill/>
          <a:ln w="76200"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718394" y="2244549"/>
            <a:ext cx="6276463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1. Процес морального виховання дошкільників</a:t>
            </a:r>
            <a:endParaRPr lang="ru-R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56605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Горизонтальный свиток 2"/>
          <p:cNvSpPr/>
          <p:nvPr/>
        </p:nvSpPr>
        <p:spPr>
          <a:xfrm>
            <a:off x="247550" y="343286"/>
            <a:ext cx="4116133" cy="2202775"/>
          </a:xfrm>
          <a:prstGeom prst="round2Diag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15000"/>
              </a:lnSpc>
            </a:pPr>
            <a:r>
              <a:rPr lang="uk-UA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/>
                <a:cs typeface="Times New Roman"/>
              </a:rPr>
              <a:t>МОРАЛЬ</a:t>
            </a:r>
            <a:r>
              <a:rPr lang="uk-UA" sz="2000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2000" dirty="0">
                <a:latin typeface="+mj-lt"/>
                <a:ea typeface="Calibri"/>
                <a:cs typeface="Times New Roman"/>
              </a:rPr>
              <a:t>– система поглядів, уявлень, норм, оцінок, які регулюють поведінку людей; форма суспільної свідомості.</a:t>
            </a:r>
            <a:endParaRPr lang="ru-RU" dirty="0">
              <a:latin typeface="+mj-lt"/>
              <a:ea typeface="Calibri"/>
              <a:cs typeface="Times New Roman"/>
            </a:endParaRPr>
          </a:p>
        </p:txBody>
      </p:sp>
      <p:sp>
        <p:nvSpPr>
          <p:cNvPr id="5" name="Прямоугольник: скругленные противолежащие углы 4"/>
          <p:cNvSpPr/>
          <p:nvPr/>
        </p:nvSpPr>
        <p:spPr>
          <a:xfrm>
            <a:off x="4647844" y="343286"/>
            <a:ext cx="5907409" cy="2023391"/>
          </a:xfrm>
          <a:prstGeom prst="round2Diag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9000">
                <a:srgbClr val="E6DDD0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8100000" scaled="1"/>
            <a:tileRect/>
          </a:gra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uk-UA" sz="2000" dirty="0">
                <a:latin typeface="+mj-lt"/>
                <a:ea typeface="Calibri"/>
                <a:cs typeface="Times New Roman"/>
              </a:rPr>
              <a:t>      З позицій гуманістичної свідомості основою особистості є її моральний розвиток, який виявляється у </a:t>
            </a:r>
            <a:r>
              <a:rPr lang="uk-UA" sz="2000" dirty="0" err="1">
                <a:latin typeface="+mj-lt"/>
                <a:ea typeface="Calibri"/>
                <a:cs typeface="Times New Roman"/>
              </a:rPr>
              <a:t>сповідуваній</a:t>
            </a:r>
            <a:r>
              <a:rPr lang="uk-UA" sz="2000" dirty="0">
                <a:latin typeface="+mj-lt"/>
                <a:ea typeface="Calibri"/>
                <a:cs typeface="Times New Roman"/>
              </a:rPr>
              <a:t> нею системі поглядів, уявлень, норм, оцінок, що регулюють її поведінку. </a:t>
            </a:r>
            <a:endParaRPr lang="ru-RU" dirty="0">
              <a:latin typeface="+mj-lt"/>
              <a:ea typeface="Calibri"/>
              <a:cs typeface="Times New Roman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4363683" y="2786615"/>
            <a:ext cx="3132312" cy="118017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/>
              </a:rPr>
              <a:t>Моральна особистість 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842052" y="3974562"/>
            <a:ext cx="2508398" cy="11547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>
                <a:solidFill>
                  <a:prstClr val="black"/>
                </a:solidFill>
                <a:latin typeface="+mj-lt"/>
                <a:ea typeface="Calibri"/>
              </a:rPr>
              <a:t>узгоджує свої дії з інтересами інших людей</a:t>
            </a:r>
            <a:endParaRPr lang="ru-RU" sz="2000" dirty="0">
              <a:latin typeface="+mj-lt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363683" y="5104406"/>
            <a:ext cx="3222270" cy="144903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>
                <a:solidFill>
                  <a:prstClr val="black"/>
                </a:solidFill>
                <a:latin typeface="+mj-lt"/>
                <a:ea typeface="Calibri"/>
              </a:rPr>
              <a:t>відповідає за свої вчинки не лише перед законом, людьми, а й перед власною совістю</a:t>
            </a:r>
            <a:endParaRPr lang="ru-RU" sz="2000" dirty="0">
              <a:latin typeface="+mj-lt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8077484" y="3931347"/>
            <a:ext cx="3132312" cy="144903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>
                <a:solidFill>
                  <a:prstClr val="black"/>
                </a:solidFill>
                <a:latin typeface="+mj-lt"/>
                <a:ea typeface="Calibri"/>
              </a:rPr>
              <a:t>керується у своїх помислах критеріями загальнолюдських цінностей</a:t>
            </a:r>
            <a:endParaRPr lang="ru-RU" sz="2000" dirty="0">
              <a:latin typeface="+mj-lt"/>
            </a:endParaRPr>
          </a:p>
        </p:txBody>
      </p:sp>
      <p:cxnSp>
        <p:nvCxnSpPr>
          <p:cNvPr id="18" name="Прямая со стрелкой 17"/>
          <p:cNvCxnSpPr>
            <a:cxnSpLocks/>
            <a:stCxn id="10" idx="4"/>
            <a:endCxn id="11" idx="3"/>
          </p:cNvCxnSpPr>
          <p:nvPr/>
        </p:nvCxnSpPr>
        <p:spPr>
          <a:xfrm flipH="1">
            <a:off x="4350450" y="3966787"/>
            <a:ext cx="1579389" cy="5851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cxnSpLocks/>
            <a:stCxn id="10" idx="4"/>
            <a:endCxn id="16" idx="1"/>
          </p:cNvCxnSpPr>
          <p:nvPr/>
        </p:nvCxnSpPr>
        <p:spPr>
          <a:xfrm>
            <a:off x="5929839" y="3966787"/>
            <a:ext cx="2147645" cy="6890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cxnSpLocks/>
            <a:endCxn id="15" idx="0"/>
          </p:cNvCxnSpPr>
          <p:nvPr/>
        </p:nvCxnSpPr>
        <p:spPr>
          <a:xfrm>
            <a:off x="5957031" y="3974562"/>
            <a:ext cx="17787" cy="11298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6035932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pPr rtl="0"/>
              <a:t>5</a:t>
            </a:fld>
            <a:endParaRPr lang="ru-RU" noProof="0"/>
          </a:p>
        </p:txBody>
      </p:sp>
      <p:sp>
        <p:nvSpPr>
          <p:cNvPr id="6" name="Полилиния 5">
            <a:extLst>
              <a:ext uri="{FF2B5EF4-FFF2-40B4-BE49-F238E27FC236}">
                <a16:creationId xmlns:a16="http://schemas.microsoft.com/office/drawing/2014/main" xmlns="" id="{CDFC0B77-F872-A142-A7CA-DE597C2E1FAB}"/>
              </a:ext>
            </a:extLst>
          </p:cNvPr>
          <p:cNvSpPr/>
          <p:nvPr/>
        </p:nvSpPr>
        <p:spPr>
          <a:xfrm rot="3383287" flipH="1">
            <a:off x="2660134" y="306625"/>
            <a:ext cx="6392984" cy="6461172"/>
          </a:xfrm>
          <a:custGeom>
            <a:avLst/>
            <a:gdLst>
              <a:gd name="connsiteX0" fmla="*/ 230990 w 6392984"/>
              <a:gd name="connsiteY0" fmla="*/ 3470492 h 6461172"/>
              <a:gd name="connsiteX1" fmla="*/ 16100 w 6392984"/>
              <a:gd name="connsiteY1" fmla="*/ 4633751 h 6461172"/>
              <a:gd name="connsiteX2" fmla="*/ 355933 w 6392984"/>
              <a:gd name="connsiteY2" fmla="*/ 5552750 h 6461172"/>
              <a:gd name="connsiteX3" fmla="*/ 391522 w 6392984"/>
              <a:gd name="connsiteY3" fmla="*/ 5578786 h 6461172"/>
              <a:gd name="connsiteX4" fmla="*/ 346561 w 6392984"/>
              <a:gd name="connsiteY4" fmla="*/ 5504776 h 6461172"/>
              <a:gd name="connsiteX5" fmla="*/ 230990 w 6392984"/>
              <a:gd name="connsiteY5" fmla="*/ 5048353 h 6461172"/>
              <a:gd name="connsiteX6" fmla="*/ 2172752 w 6392984"/>
              <a:gd name="connsiteY6" fmla="*/ 6005899 h 6461172"/>
              <a:gd name="connsiteX7" fmla="*/ 783768 w 6392984"/>
              <a:gd name="connsiteY7" fmla="*/ 5749311 h 6461172"/>
              <a:gd name="connsiteX8" fmla="*/ 430919 w 6392984"/>
              <a:gd name="connsiteY8" fmla="*/ 5607606 h 6461172"/>
              <a:gd name="connsiteX9" fmla="*/ 391522 w 6392984"/>
              <a:gd name="connsiteY9" fmla="*/ 5578786 h 6461172"/>
              <a:gd name="connsiteX10" fmla="*/ 394524 w 6392984"/>
              <a:gd name="connsiteY10" fmla="*/ 5583726 h 6461172"/>
              <a:gd name="connsiteX11" fmla="*/ 1188536 w 6392984"/>
              <a:gd name="connsiteY11" fmla="*/ 6005899 h 6461172"/>
              <a:gd name="connsiteX12" fmla="*/ 1112105 w 6392984"/>
              <a:gd name="connsiteY12" fmla="*/ 179544 h 6461172"/>
              <a:gd name="connsiteX13" fmla="*/ 1090632 w 6392984"/>
              <a:gd name="connsiteY13" fmla="*/ 180628 h 6461172"/>
              <a:gd name="connsiteX14" fmla="*/ 230990 w 6392984"/>
              <a:gd name="connsiteY14" fmla="*/ 1133231 h 6461172"/>
              <a:gd name="connsiteX15" fmla="*/ 230990 w 6392984"/>
              <a:gd name="connsiteY15" fmla="*/ 3470492 h 6461172"/>
              <a:gd name="connsiteX16" fmla="*/ 727311 w 6392984"/>
              <a:gd name="connsiteY16" fmla="*/ 783770 h 6461172"/>
              <a:gd name="connsiteX17" fmla="*/ 1052975 w 6392984"/>
              <a:gd name="connsiteY17" fmla="*/ 224536 h 6461172"/>
              <a:gd name="connsiteX18" fmla="*/ 5642758 w 6392984"/>
              <a:gd name="connsiteY18" fmla="*/ 5773550 h 6461172"/>
              <a:gd name="connsiteX19" fmla="*/ 5627694 w 6392984"/>
              <a:gd name="connsiteY19" fmla="*/ 5787242 h 6461172"/>
              <a:gd name="connsiteX20" fmla="*/ 5018606 w 6392984"/>
              <a:gd name="connsiteY20" fmla="*/ 6005899 h 6461172"/>
              <a:gd name="connsiteX21" fmla="*/ 2172752 w 6392984"/>
              <a:gd name="connsiteY21" fmla="*/ 6005899 h 6461172"/>
              <a:gd name="connsiteX22" fmla="*/ 4550113 w 6392984"/>
              <a:gd name="connsiteY22" fmla="*/ 6445072 h 6461172"/>
              <a:gd name="connsiteX23" fmla="*/ 5611486 w 6392984"/>
              <a:gd name="connsiteY23" fmla="*/ 5863637 h 6461172"/>
              <a:gd name="connsiteX24" fmla="*/ 2706745 w 6392984"/>
              <a:gd name="connsiteY24" fmla="*/ 175685 h 6461172"/>
              <a:gd name="connsiteX25" fmla="*/ 1842870 w 6392984"/>
              <a:gd name="connsiteY25" fmla="*/ 16100 h 6461172"/>
              <a:gd name="connsiteX26" fmla="*/ 1126101 w 6392984"/>
              <a:gd name="connsiteY26" fmla="*/ 168895 h 6461172"/>
              <a:gd name="connsiteX27" fmla="*/ 1112105 w 6392984"/>
              <a:gd name="connsiteY27" fmla="*/ 179544 h 6461172"/>
              <a:gd name="connsiteX28" fmla="*/ 1188536 w 6392984"/>
              <a:gd name="connsiteY28" fmla="*/ 175685 h 6461172"/>
              <a:gd name="connsiteX29" fmla="*/ 5976152 w 6392984"/>
              <a:gd name="connsiteY29" fmla="*/ 3996693 h 6461172"/>
              <a:gd name="connsiteX30" fmla="*/ 5665673 w 6392984"/>
              <a:gd name="connsiteY30" fmla="*/ 5677402 h 6461172"/>
              <a:gd name="connsiteX31" fmla="*/ 5643026 w 6392984"/>
              <a:gd name="connsiteY31" fmla="*/ 5772779 h 6461172"/>
              <a:gd name="connsiteX32" fmla="*/ 5642758 w 6392984"/>
              <a:gd name="connsiteY32" fmla="*/ 5773550 h 6461172"/>
              <a:gd name="connsiteX33" fmla="*/ 5695693 w 6392984"/>
              <a:gd name="connsiteY33" fmla="*/ 5725440 h 6461172"/>
              <a:gd name="connsiteX34" fmla="*/ 5976152 w 6392984"/>
              <a:gd name="connsiteY34" fmla="*/ 5048353 h 6461172"/>
              <a:gd name="connsiteX35" fmla="*/ 5812618 w 6392984"/>
              <a:gd name="connsiteY35" fmla="*/ 597858 h 6461172"/>
              <a:gd name="connsiteX36" fmla="*/ 5018606 w 6392984"/>
              <a:gd name="connsiteY36" fmla="*/ 175685 h 6461172"/>
              <a:gd name="connsiteX37" fmla="*/ 2706745 w 6392984"/>
              <a:gd name="connsiteY37" fmla="*/ 175685 h 6461172"/>
              <a:gd name="connsiteX38" fmla="*/ 5609215 w 6392984"/>
              <a:gd name="connsiteY38" fmla="*/ 711862 h 6461172"/>
              <a:gd name="connsiteX39" fmla="*/ 5881402 w 6392984"/>
              <a:gd name="connsiteY39" fmla="*/ 805921 h 6461172"/>
              <a:gd name="connsiteX40" fmla="*/ 5927486 w 6392984"/>
              <a:gd name="connsiteY40" fmla="*/ 833141 h 6461172"/>
              <a:gd name="connsiteX41" fmla="*/ 5900903 w 6392984"/>
              <a:gd name="connsiteY41" fmla="*/ 760511 h 6461172"/>
              <a:gd name="connsiteX42" fmla="*/ 5812618 w 6392984"/>
              <a:gd name="connsiteY42" fmla="*/ 597858 h 6461172"/>
              <a:gd name="connsiteX43" fmla="*/ 6224089 w 6392984"/>
              <a:gd name="connsiteY43" fmla="*/ 1110652 h 6461172"/>
              <a:gd name="connsiteX44" fmla="*/ 5962064 w 6392984"/>
              <a:gd name="connsiteY44" fmla="*/ 853565 h 6461172"/>
              <a:gd name="connsiteX45" fmla="*/ 5927486 w 6392984"/>
              <a:gd name="connsiteY45" fmla="*/ 833141 h 6461172"/>
              <a:gd name="connsiteX46" fmla="*/ 5933103 w 6392984"/>
              <a:gd name="connsiteY46" fmla="*/ 848486 h 6461172"/>
              <a:gd name="connsiteX47" fmla="*/ 5976152 w 6392984"/>
              <a:gd name="connsiteY47" fmla="*/ 1133231 h 6461172"/>
              <a:gd name="connsiteX48" fmla="*/ 5976152 w 6392984"/>
              <a:gd name="connsiteY48" fmla="*/ 3996693 h 6461172"/>
              <a:gd name="connsiteX49" fmla="*/ 6376884 w 6392984"/>
              <a:gd name="connsiteY49" fmla="*/ 1827421 h 6461172"/>
              <a:gd name="connsiteX50" fmla="*/ 6224089 w 6392984"/>
              <a:gd name="connsiteY50" fmla="*/ 1110652 h 6461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6392984" h="6461172">
                <a:moveTo>
                  <a:pt x="230990" y="3470492"/>
                </a:moveTo>
                <a:lnTo>
                  <a:pt x="16100" y="4633751"/>
                </a:lnTo>
                <a:cubicBezTo>
                  <a:pt x="-49946" y="4991278"/>
                  <a:pt x="91864" y="5339075"/>
                  <a:pt x="355933" y="5552750"/>
                </a:cubicBezTo>
                <a:lnTo>
                  <a:pt x="391522" y="5578786"/>
                </a:lnTo>
                <a:lnTo>
                  <a:pt x="346561" y="5504776"/>
                </a:lnTo>
                <a:cubicBezTo>
                  <a:pt x="272856" y="5369099"/>
                  <a:pt x="230990" y="5213615"/>
                  <a:pt x="230990" y="5048353"/>
                </a:cubicBezTo>
                <a:close/>
                <a:moveTo>
                  <a:pt x="2172752" y="6005899"/>
                </a:moveTo>
                <a:lnTo>
                  <a:pt x="783768" y="5749311"/>
                </a:lnTo>
                <a:cubicBezTo>
                  <a:pt x="653759" y="5725293"/>
                  <a:pt x="534770" y="5676065"/>
                  <a:pt x="430919" y="5607606"/>
                </a:cubicBezTo>
                <a:lnTo>
                  <a:pt x="391522" y="5578786"/>
                </a:lnTo>
                <a:lnTo>
                  <a:pt x="394524" y="5583726"/>
                </a:lnTo>
                <a:cubicBezTo>
                  <a:pt x="566602" y="5838435"/>
                  <a:pt x="858012" y="6005899"/>
                  <a:pt x="1188536" y="6005899"/>
                </a:cubicBezTo>
                <a:close/>
                <a:moveTo>
                  <a:pt x="1112105" y="179544"/>
                </a:moveTo>
                <a:lnTo>
                  <a:pt x="1090632" y="180628"/>
                </a:lnTo>
                <a:cubicBezTo>
                  <a:pt x="607784" y="229664"/>
                  <a:pt x="230990" y="637446"/>
                  <a:pt x="230990" y="1133231"/>
                </a:cubicBezTo>
                <a:lnTo>
                  <a:pt x="230990" y="3470492"/>
                </a:lnTo>
                <a:lnTo>
                  <a:pt x="727311" y="783770"/>
                </a:lnTo>
                <a:cubicBezTo>
                  <a:pt x="769340" y="556252"/>
                  <a:pt x="888580" y="362488"/>
                  <a:pt x="1052975" y="224536"/>
                </a:cubicBezTo>
                <a:close/>
                <a:moveTo>
                  <a:pt x="5642758" y="5773550"/>
                </a:moveTo>
                <a:lnTo>
                  <a:pt x="5627694" y="5787242"/>
                </a:lnTo>
                <a:cubicBezTo>
                  <a:pt x="5462174" y="5923842"/>
                  <a:pt x="5249972" y="6005899"/>
                  <a:pt x="5018606" y="6005899"/>
                </a:cubicBezTo>
                <a:lnTo>
                  <a:pt x="2172752" y="6005899"/>
                </a:lnTo>
                <a:lnTo>
                  <a:pt x="4550113" y="6445072"/>
                </a:lnTo>
                <a:cubicBezTo>
                  <a:pt x="5005147" y="6529130"/>
                  <a:pt x="5444420" y="6276495"/>
                  <a:pt x="5611486" y="5863637"/>
                </a:cubicBezTo>
                <a:close/>
                <a:moveTo>
                  <a:pt x="2706745" y="175685"/>
                </a:moveTo>
                <a:lnTo>
                  <a:pt x="1842870" y="16100"/>
                </a:lnTo>
                <a:cubicBezTo>
                  <a:pt x="1582851" y="-31933"/>
                  <a:pt x="1327978" y="29974"/>
                  <a:pt x="1126101" y="168895"/>
                </a:cubicBezTo>
                <a:lnTo>
                  <a:pt x="1112105" y="179544"/>
                </a:lnTo>
                <a:lnTo>
                  <a:pt x="1188536" y="175685"/>
                </a:lnTo>
                <a:close/>
                <a:moveTo>
                  <a:pt x="5976152" y="3996693"/>
                </a:moveTo>
                <a:lnTo>
                  <a:pt x="5665673" y="5677402"/>
                </a:lnTo>
                <a:cubicBezTo>
                  <a:pt x="5659668" y="5709905"/>
                  <a:pt x="5652088" y="5741719"/>
                  <a:pt x="5643026" y="5772779"/>
                </a:cubicBezTo>
                <a:lnTo>
                  <a:pt x="5642758" y="5773550"/>
                </a:lnTo>
                <a:lnTo>
                  <a:pt x="5695693" y="5725440"/>
                </a:lnTo>
                <a:cubicBezTo>
                  <a:pt x="5868975" y="5552159"/>
                  <a:pt x="5976152" y="5312772"/>
                  <a:pt x="5976152" y="5048353"/>
                </a:cubicBezTo>
                <a:close/>
                <a:moveTo>
                  <a:pt x="5812618" y="597858"/>
                </a:moveTo>
                <a:cubicBezTo>
                  <a:pt x="5640540" y="343149"/>
                  <a:pt x="5349130" y="175685"/>
                  <a:pt x="5018606" y="175685"/>
                </a:cubicBezTo>
                <a:lnTo>
                  <a:pt x="2706745" y="175685"/>
                </a:lnTo>
                <a:lnTo>
                  <a:pt x="5609215" y="711862"/>
                </a:lnTo>
                <a:cubicBezTo>
                  <a:pt x="5706722" y="729874"/>
                  <a:pt x="5798030" y="762068"/>
                  <a:pt x="5881402" y="805921"/>
                </a:cubicBezTo>
                <a:lnTo>
                  <a:pt x="5927486" y="833141"/>
                </a:lnTo>
                <a:lnTo>
                  <a:pt x="5900903" y="760511"/>
                </a:lnTo>
                <a:cubicBezTo>
                  <a:pt x="5876676" y="703231"/>
                  <a:pt x="5847034" y="648800"/>
                  <a:pt x="5812618" y="597858"/>
                </a:cubicBezTo>
                <a:close/>
                <a:moveTo>
                  <a:pt x="6224089" y="1110652"/>
                </a:moveTo>
                <a:cubicBezTo>
                  <a:pt x="6154629" y="1009713"/>
                  <a:pt x="6065915" y="922025"/>
                  <a:pt x="5962064" y="853565"/>
                </a:cubicBezTo>
                <a:lnTo>
                  <a:pt x="5927486" y="833141"/>
                </a:lnTo>
                <a:lnTo>
                  <a:pt x="5933103" y="848486"/>
                </a:lnTo>
                <a:cubicBezTo>
                  <a:pt x="5961080" y="938437"/>
                  <a:pt x="5976152" y="1034074"/>
                  <a:pt x="5976152" y="1133231"/>
                </a:cubicBezTo>
                <a:lnTo>
                  <a:pt x="5976152" y="3996693"/>
                </a:lnTo>
                <a:lnTo>
                  <a:pt x="6376884" y="1827421"/>
                </a:lnTo>
                <a:cubicBezTo>
                  <a:pt x="6424917" y="1567401"/>
                  <a:pt x="6363010" y="1312528"/>
                  <a:pt x="6224089" y="1110652"/>
                </a:cubicBezTo>
                <a:close/>
              </a:path>
            </a:pathLst>
          </a:custGeom>
          <a:noFill/>
          <a:ln w="76200"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808626" y="1829051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uk-UA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2. Завдання та методи морального виховання дітей дошкільного віку</a:t>
            </a:r>
            <a:endParaRPr lang="ru-R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79376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ED9F7934-E7B6-40E0-995B-CC19AAE4C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pPr rtl="0"/>
              <a:t>6</a:t>
            </a:fld>
            <a:endParaRPr lang="ru-RU" noProof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2751FDF-8B40-4D26-9B5E-7A175DDFE7C8}"/>
              </a:ext>
            </a:extLst>
          </p:cNvPr>
          <p:cNvSpPr txBox="1"/>
          <p:nvPr/>
        </p:nvSpPr>
        <p:spPr>
          <a:xfrm>
            <a:off x="122582" y="114053"/>
            <a:ext cx="610262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400" i="0" u="none" strike="noStrike" kern="1200" cap="none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anose="02050604050505020204" pitchFamily="18" charset="0"/>
                <a:ea typeface="Calibri"/>
                <a:cs typeface="Times New Roman" pitchFamily="18" charset="0"/>
              </a:rPr>
              <a:t>У системі національного виховання серед інших </a:t>
            </a:r>
            <a:r>
              <a:rPr kumimoji="0" lang="uk-UA" sz="2400" i="1" u="none" strike="noStrike" kern="1200" cap="none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anose="02050604050505020204" pitchFamily="18" charset="0"/>
                <a:ea typeface="Calibri"/>
                <a:cs typeface="Times New Roman" pitchFamily="18" charset="0"/>
              </a:rPr>
              <a:t>ЗАВДАНЬ</a:t>
            </a:r>
            <a:r>
              <a:rPr kumimoji="0" lang="uk-UA" sz="2400" i="0" u="none" strike="noStrike" kern="1200" cap="none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anose="02050604050505020204" pitchFamily="18" charset="0"/>
                <a:ea typeface="Calibri"/>
                <a:cs typeface="Times New Roman" pitchFamily="18" charset="0"/>
              </a:rPr>
              <a:t> виділяють:</a:t>
            </a:r>
          </a:p>
        </p:txBody>
      </p:sp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xmlns="" id="{8488BBB1-39AB-4FDE-A87A-4B2D1B27E5C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2674839103"/>
              </p:ext>
            </p:extLst>
          </p:nvPr>
        </p:nvGraphicFramePr>
        <p:xfrm>
          <a:off x="0" y="1073427"/>
          <a:ext cx="12191999" cy="57845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77391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Горизонтальный свиток 2"/>
          <p:cNvSpPr/>
          <p:nvPr/>
        </p:nvSpPr>
        <p:spPr>
          <a:xfrm>
            <a:off x="251790" y="364842"/>
            <a:ext cx="7832036" cy="1332404"/>
          </a:xfrm>
          <a:prstGeom prst="roundRect">
            <a:avLst/>
          </a:prstGeom>
          <a:gradFill flip="none" rotWithShape="1">
            <a:gsLst>
              <a:gs pos="0">
                <a:srgbClr val="CCCCFF"/>
              </a:gs>
              <a:gs pos="100000">
                <a:srgbClr val="CCECFF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15000"/>
              </a:lnSpc>
            </a:pPr>
            <a:r>
              <a:rPr lang="uk-UA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/>
                <a:cs typeface="Times New Roman"/>
              </a:rPr>
              <a:t>МЕТОДИ МОРАЛЬНОГО ВИХОВАННЯ</a:t>
            </a:r>
            <a:r>
              <a:rPr lang="uk-U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/>
                <a:cs typeface="Times New Roman"/>
              </a:rPr>
              <a:t> </a:t>
            </a:r>
            <a:r>
              <a:rPr lang="uk-UA" sz="2000" i="1" dirty="0">
                <a:latin typeface="+mj-lt"/>
                <a:ea typeface="Calibri"/>
                <a:cs typeface="Times New Roman"/>
              </a:rPr>
              <a:t>– </a:t>
            </a:r>
            <a:r>
              <a:rPr lang="uk-UA" sz="2000" dirty="0">
                <a:latin typeface="+mj-lt"/>
                <a:ea typeface="Calibri"/>
                <a:cs typeface="Times New Roman"/>
              </a:rPr>
              <a:t>способи педагогічної взаємодії, за допомогою яких здійснюється формування особистості від­повідно до мети і завдань морального виховання і вікових особливостей дітей.</a:t>
            </a:r>
            <a:endParaRPr lang="ru-RU" dirty="0">
              <a:latin typeface="+mj-lt"/>
              <a:ea typeface="Calibri"/>
              <a:cs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81306" y="2032708"/>
            <a:ext cx="7829387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uk-UA" sz="3600" b="1" dirty="0">
                <a:latin typeface="Monotype Corsiva" panose="03010101010201010101" pitchFamily="66" charset="0"/>
                <a:ea typeface="Calibri"/>
              </a:rPr>
              <a:t>І. Методи формування моральної поведінки</a:t>
            </a:r>
            <a:endParaRPr lang="ru-RU" sz="3600" b="1" dirty="0">
              <a:latin typeface="Monotype Corsiva" panose="03010101010201010101" pitchFamily="66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18905" y="2874182"/>
            <a:ext cx="4501031" cy="936104"/>
          </a:xfrm>
          <a:prstGeom prst="roundRect">
            <a:avLst/>
          </a:prstGeom>
          <a:solidFill>
            <a:srgbClr val="CCECFF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>
                <a:latin typeface="+mj-lt"/>
                <a:ea typeface="Calibri"/>
              </a:rPr>
              <a:t>а) практичне залучення дитини до виконання </a:t>
            </a:r>
            <a:r>
              <a:rPr lang="uk-UA" sz="2000" dirty="0" smtClean="0">
                <a:latin typeface="+mj-lt"/>
                <a:ea typeface="Calibri"/>
              </a:rPr>
              <a:t>конкретних </a:t>
            </a:r>
            <a:r>
              <a:rPr lang="uk-UA" sz="2000" dirty="0">
                <a:latin typeface="+mj-lt"/>
                <a:ea typeface="Calibri"/>
              </a:rPr>
              <a:t>правил поведінки</a:t>
            </a:r>
            <a:endParaRPr lang="ru-RU" sz="2000" dirty="0">
              <a:latin typeface="+mj-lt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18905" y="4221088"/>
            <a:ext cx="4486263" cy="684076"/>
          </a:xfrm>
          <a:prstGeom prst="roundRect">
            <a:avLst/>
          </a:prstGeom>
          <a:solidFill>
            <a:srgbClr val="CCCCFF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>
                <a:latin typeface="+mj-lt"/>
                <a:ea typeface="Calibri"/>
              </a:rPr>
              <a:t>б)  показ і пояснення</a:t>
            </a:r>
            <a:endParaRPr lang="ru-RU" sz="2000" dirty="0">
              <a:latin typeface="+mj-lt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744071" y="4219364"/>
            <a:ext cx="4429021" cy="684076"/>
          </a:xfrm>
          <a:prstGeom prst="roundRect">
            <a:avLst/>
          </a:prstGeom>
          <a:solidFill>
            <a:srgbClr val="FFCC99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>
                <a:latin typeface="+mj-lt"/>
                <a:ea typeface="Calibri"/>
              </a:rPr>
              <a:t>ґ) вправляння у моральній поведінці</a:t>
            </a:r>
            <a:endParaRPr lang="ru-RU" sz="2000" dirty="0">
              <a:latin typeface="+mj-lt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721591" y="2874182"/>
            <a:ext cx="4451504" cy="936104"/>
          </a:xfrm>
          <a:prstGeom prst="roundRect">
            <a:avLst/>
          </a:prstGeom>
          <a:solidFill>
            <a:srgbClr val="CCCCFF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>
                <a:latin typeface="+mj-lt"/>
                <a:ea typeface="Calibri"/>
              </a:rPr>
              <a:t>г)  оволодіння моральними нормами у спільній </a:t>
            </a:r>
            <a:r>
              <a:rPr lang="uk-UA" sz="2000" dirty="0" smtClean="0">
                <a:latin typeface="+mj-lt"/>
                <a:ea typeface="Calibri"/>
              </a:rPr>
              <a:t>діяльності</a:t>
            </a:r>
            <a:endParaRPr lang="ru-RU" sz="2000" dirty="0">
              <a:latin typeface="+mj-lt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018905" y="5436555"/>
            <a:ext cx="4501031" cy="702741"/>
          </a:xfrm>
          <a:prstGeom prst="roundRect">
            <a:avLst/>
          </a:prstGeom>
          <a:solidFill>
            <a:srgbClr val="FFCC99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>
                <a:latin typeface="+mj-lt"/>
                <a:ea typeface="Calibri"/>
              </a:rPr>
              <a:t>в) приклад поведінки дорослих </a:t>
            </a:r>
            <a:endParaRPr lang="ru-RU" sz="2000" dirty="0">
              <a:latin typeface="+mj-lt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743254" y="5455219"/>
            <a:ext cx="4429017" cy="684076"/>
          </a:xfrm>
          <a:prstGeom prst="roundRect">
            <a:avLst/>
          </a:prstGeom>
          <a:solidFill>
            <a:srgbClr val="CCECFF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>
                <a:latin typeface="+mj-lt"/>
                <a:ea typeface="Calibri"/>
              </a:rPr>
              <a:t>д)  створення ситуацій морального вибору</a:t>
            </a:r>
            <a:endParaRPr lang="ru-RU" sz="2000" dirty="0">
              <a:latin typeface="+mj-lt"/>
            </a:endParaRPr>
          </a:p>
        </p:txBody>
      </p:sp>
      <p:cxnSp>
        <p:nvCxnSpPr>
          <p:cNvPr id="13" name="Прямая соединительная линия 12"/>
          <p:cNvCxnSpPr>
            <a:cxnSpLocks/>
          </p:cNvCxnSpPr>
          <p:nvPr/>
        </p:nvCxnSpPr>
        <p:spPr>
          <a:xfrm>
            <a:off x="6097652" y="2660255"/>
            <a:ext cx="0" cy="311821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cxnSpLocks/>
            <a:stCxn id="6" idx="3"/>
            <a:endCxn id="9" idx="1"/>
          </p:cNvCxnSpPr>
          <p:nvPr/>
        </p:nvCxnSpPr>
        <p:spPr>
          <a:xfrm>
            <a:off x="5519936" y="3342234"/>
            <a:ext cx="120165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5541601" y="5797257"/>
            <a:ext cx="120165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5542418" y="4582057"/>
            <a:ext cx="120165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5371110" y="1699346"/>
            <a:ext cx="478069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448023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11083" y="82172"/>
            <a:ext cx="818846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uk-UA" sz="3600" b="1" dirty="0">
                <a:latin typeface="Monotype Corsiva" panose="03010101010201010101" pitchFamily="66" charset="0"/>
                <a:ea typeface="Calibri"/>
              </a:rPr>
              <a:t>ІІ. Методи формування моральної свідомості</a:t>
            </a:r>
            <a:endParaRPr lang="ru-RU" sz="3600" b="1" dirty="0">
              <a:latin typeface="Monotype Corsiva" panose="03010101010201010101" pitchFamily="66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987444" y="1016544"/>
            <a:ext cx="3600400" cy="684076"/>
          </a:xfrm>
          <a:prstGeom prst="roundRect">
            <a:avLst/>
          </a:prstGeom>
          <a:solidFill>
            <a:srgbClr val="CCCCFF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>
                <a:latin typeface="+mj-lt"/>
                <a:ea typeface="Calibri"/>
              </a:rPr>
              <a:t>а)  роз'яснення конкретних моральних норм і правил</a:t>
            </a:r>
            <a:endParaRPr lang="ru-RU" sz="2000" dirty="0">
              <a:latin typeface="+mj-lt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604158" y="1016544"/>
            <a:ext cx="3600400" cy="684076"/>
          </a:xfrm>
          <a:prstGeom prst="roundRect">
            <a:avLst/>
          </a:prstGeom>
          <a:solidFill>
            <a:srgbClr val="CCECFF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>
                <a:latin typeface="+mj-lt"/>
                <a:ea typeface="Calibri"/>
              </a:rPr>
              <a:t>б)  навіювання моральних норм і правил</a:t>
            </a:r>
            <a:endParaRPr lang="ru-RU" sz="2000" dirty="0">
              <a:latin typeface="+mj-lt"/>
            </a:endParaRPr>
          </a:p>
        </p:txBody>
      </p:sp>
      <p:cxnSp>
        <p:nvCxnSpPr>
          <p:cNvPr id="7" name="Прямая соединительная линия 6"/>
          <p:cNvCxnSpPr>
            <a:cxnSpLocks/>
            <a:stCxn id="2" idx="2"/>
          </p:cNvCxnSpPr>
          <p:nvPr/>
        </p:nvCxnSpPr>
        <p:spPr>
          <a:xfrm>
            <a:off x="5905313" y="728503"/>
            <a:ext cx="0" cy="63007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cxnSpLocks/>
            <a:stCxn id="3" idx="3"/>
            <a:endCxn id="4" idx="1"/>
          </p:cNvCxnSpPr>
          <p:nvPr/>
        </p:nvCxnSpPr>
        <p:spPr>
          <a:xfrm>
            <a:off x="4587844" y="1358582"/>
            <a:ext cx="301631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1811083" y="2186928"/>
            <a:ext cx="8188458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uk-UA" sz="3600" b="1" dirty="0">
                <a:latin typeface="Monotype Corsiva" panose="03010101010201010101" pitchFamily="66" charset="0"/>
                <a:ea typeface="Calibri"/>
              </a:rPr>
              <a:t>ІІІ. Методи стимулювання моральних почуттів </a:t>
            </a:r>
            <a:r>
              <a:rPr lang="uk-UA" sz="3600" b="1">
                <a:latin typeface="Monotype Corsiva" panose="03010101010201010101" pitchFamily="66" charset="0"/>
                <a:ea typeface="Calibri"/>
              </a:rPr>
              <a:t>і </a:t>
            </a:r>
            <a:r>
              <a:rPr lang="uk-UA" sz="3600" b="1" smtClean="0">
                <a:latin typeface="Monotype Corsiva" panose="03010101010201010101" pitchFamily="66" charset="0"/>
                <a:ea typeface="Calibri"/>
              </a:rPr>
              <a:t>мотивів </a:t>
            </a:r>
            <a:r>
              <a:rPr lang="uk-UA" sz="3600" b="1" dirty="0">
                <a:latin typeface="Monotype Corsiva" panose="03010101010201010101" pitchFamily="66" charset="0"/>
                <a:ea typeface="Calibri"/>
              </a:rPr>
              <a:t>поведінки</a:t>
            </a:r>
            <a:endParaRPr lang="ru-RU" sz="3600" b="1" dirty="0">
              <a:latin typeface="Monotype Corsiva" panose="03010101010201010101" pitchFamily="66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987444" y="3643222"/>
            <a:ext cx="3600400" cy="662830"/>
          </a:xfrm>
          <a:prstGeom prst="roundRect">
            <a:avLst/>
          </a:prstGeom>
          <a:solidFill>
            <a:srgbClr val="FFCC99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>
                <a:latin typeface="+mj-lt"/>
                <a:ea typeface="Calibri"/>
              </a:rPr>
              <a:t>а)  приклад інших</a:t>
            </a:r>
            <a:endParaRPr lang="ru-RU" sz="2000" dirty="0">
              <a:latin typeface="+mj-lt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987444" y="4689157"/>
            <a:ext cx="3600400" cy="764315"/>
          </a:xfrm>
          <a:prstGeom prst="roundRect">
            <a:avLst/>
          </a:prstGeom>
          <a:solidFill>
            <a:srgbClr val="FFCCCC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>
                <a:latin typeface="+mj-lt"/>
                <a:ea typeface="Calibri"/>
              </a:rPr>
              <a:t>б)  педагогічна оцінка поведінки, вчинків дитини</a:t>
            </a:r>
            <a:endParaRPr lang="ru-RU" sz="2000" dirty="0">
              <a:latin typeface="+mj-lt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7604158" y="5863982"/>
            <a:ext cx="3600400" cy="668987"/>
          </a:xfrm>
          <a:prstGeom prst="roundRect">
            <a:avLst/>
          </a:prstGeom>
          <a:solidFill>
            <a:srgbClr val="FFCCCC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>
                <a:latin typeface="+mj-lt"/>
                <a:ea typeface="Calibri"/>
              </a:rPr>
              <a:t>д) осуд недостойних вчинків дитини</a:t>
            </a:r>
            <a:endParaRPr lang="ru-RU" sz="2000" dirty="0">
              <a:latin typeface="+mj-lt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7604158" y="4694072"/>
            <a:ext cx="3600400" cy="757287"/>
          </a:xfrm>
          <a:prstGeom prst="roundRect">
            <a:avLst/>
          </a:prstGeom>
          <a:solidFill>
            <a:srgbClr val="FFCC99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>
                <a:latin typeface="+mj-lt"/>
                <a:ea typeface="Calibri"/>
              </a:rPr>
              <a:t>ґ) заохочення дитини до моральних вчинків</a:t>
            </a:r>
            <a:endParaRPr lang="ru-RU" sz="2000" dirty="0">
              <a:latin typeface="+mj-lt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7604156" y="3588572"/>
            <a:ext cx="3600400" cy="76346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>
                <a:latin typeface="+mj-lt"/>
                <a:ea typeface="Calibri"/>
              </a:rPr>
              <a:t>г)  схвалення моральних вчинків дитини</a:t>
            </a:r>
            <a:endParaRPr lang="ru-RU" sz="2000" dirty="0">
              <a:latin typeface="+mj-lt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987444" y="5830731"/>
            <a:ext cx="3600400" cy="704991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>
                <a:latin typeface="+mj-lt"/>
                <a:ea typeface="Calibri"/>
              </a:rPr>
              <a:t>в)  колективна оцінка поведінки, вчинків дитини</a:t>
            </a:r>
            <a:endParaRPr lang="ru-RU" sz="2000" dirty="0">
              <a:latin typeface="+mj-lt"/>
            </a:endParaRPr>
          </a:p>
        </p:txBody>
      </p:sp>
      <p:cxnSp>
        <p:nvCxnSpPr>
          <p:cNvPr id="22" name="Прямая соединительная линия 21"/>
          <p:cNvCxnSpPr>
            <a:cxnSpLocks/>
          </p:cNvCxnSpPr>
          <p:nvPr/>
        </p:nvCxnSpPr>
        <p:spPr>
          <a:xfrm>
            <a:off x="5931816" y="3387257"/>
            <a:ext cx="0" cy="281121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>
            <a:extLst>
              <a:ext uri="{FF2B5EF4-FFF2-40B4-BE49-F238E27FC236}">
                <a16:creationId xmlns:a16="http://schemas.microsoft.com/office/drawing/2014/main" xmlns="" id="{647CC18F-8CE3-4AD7-B24B-83A40F042D3F}"/>
              </a:ext>
            </a:extLst>
          </p:cNvPr>
          <p:cNvCxnSpPr>
            <a:stCxn id="13" idx="3"/>
            <a:endCxn id="17" idx="1"/>
          </p:cNvCxnSpPr>
          <p:nvPr/>
        </p:nvCxnSpPr>
        <p:spPr>
          <a:xfrm flipV="1">
            <a:off x="4587844" y="3970304"/>
            <a:ext cx="3016312" cy="433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>
            <a:extLst>
              <a:ext uri="{FF2B5EF4-FFF2-40B4-BE49-F238E27FC236}">
                <a16:creationId xmlns:a16="http://schemas.microsoft.com/office/drawing/2014/main" xmlns="" id="{DEFFA896-871E-45A8-9F69-9C2B820011EB}"/>
              </a:ext>
            </a:extLst>
          </p:cNvPr>
          <p:cNvCxnSpPr>
            <a:stCxn id="14" idx="3"/>
            <a:endCxn id="16" idx="1"/>
          </p:cNvCxnSpPr>
          <p:nvPr/>
        </p:nvCxnSpPr>
        <p:spPr>
          <a:xfrm>
            <a:off x="4587844" y="5071315"/>
            <a:ext cx="3016314" cy="140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>
            <a:extLst>
              <a:ext uri="{FF2B5EF4-FFF2-40B4-BE49-F238E27FC236}">
                <a16:creationId xmlns:a16="http://schemas.microsoft.com/office/drawing/2014/main" xmlns="" id="{1F15E90F-D2A5-424F-8480-97E1F1914AF7}"/>
              </a:ext>
            </a:extLst>
          </p:cNvPr>
          <p:cNvCxnSpPr>
            <a:stCxn id="18" idx="3"/>
            <a:endCxn id="15" idx="1"/>
          </p:cNvCxnSpPr>
          <p:nvPr/>
        </p:nvCxnSpPr>
        <p:spPr>
          <a:xfrm>
            <a:off x="4587844" y="6183227"/>
            <a:ext cx="3016314" cy="1524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2233405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pPr rtl="0"/>
              <a:t>9</a:t>
            </a:fld>
            <a:endParaRPr lang="ru-RU" noProof="0"/>
          </a:p>
        </p:txBody>
      </p:sp>
      <p:sp>
        <p:nvSpPr>
          <p:cNvPr id="6" name="Полилиния 5">
            <a:extLst>
              <a:ext uri="{FF2B5EF4-FFF2-40B4-BE49-F238E27FC236}">
                <a16:creationId xmlns:a16="http://schemas.microsoft.com/office/drawing/2014/main" xmlns="" id="{CDFC0B77-F872-A142-A7CA-DE597C2E1FAB}"/>
              </a:ext>
            </a:extLst>
          </p:cNvPr>
          <p:cNvSpPr/>
          <p:nvPr/>
        </p:nvSpPr>
        <p:spPr>
          <a:xfrm rot="3383287" flipH="1">
            <a:off x="2660134" y="306625"/>
            <a:ext cx="6392984" cy="6461172"/>
          </a:xfrm>
          <a:custGeom>
            <a:avLst/>
            <a:gdLst>
              <a:gd name="connsiteX0" fmla="*/ 230990 w 6392984"/>
              <a:gd name="connsiteY0" fmla="*/ 3470492 h 6461172"/>
              <a:gd name="connsiteX1" fmla="*/ 16100 w 6392984"/>
              <a:gd name="connsiteY1" fmla="*/ 4633751 h 6461172"/>
              <a:gd name="connsiteX2" fmla="*/ 355933 w 6392984"/>
              <a:gd name="connsiteY2" fmla="*/ 5552750 h 6461172"/>
              <a:gd name="connsiteX3" fmla="*/ 391522 w 6392984"/>
              <a:gd name="connsiteY3" fmla="*/ 5578786 h 6461172"/>
              <a:gd name="connsiteX4" fmla="*/ 346561 w 6392984"/>
              <a:gd name="connsiteY4" fmla="*/ 5504776 h 6461172"/>
              <a:gd name="connsiteX5" fmla="*/ 230990 w 6392984"/>
              <a:gd name="connsiteY5" fmla="*/ 5048353 h 6461172"/>
              <a:gd name="connsiteX6" fmla="*/ 2172752 w 6392984"/>
              <a:gd name="connsiteY6" fmla="*/ 6005899 h 6461172"/>
              <a:gd name="connsiteX7" fmla="*/ 783768 w 6392984"/>
              <a:gd name="connsiteY7" fmla="*/ 5749311 h 6461172"/>
              <a:gd name="connsiteX8" fmla="*/ 430919 w 6392984"/>
              <a:gd name="connsiteY8" fmla="*/ 5607606 h 6461172"/>
              <a:gd name="connsiteX9" fmla="*/ 391522 w 6392984"/>
              <a:gd name="connsiteY9" fmla="*/ 5578786 h 6461172"/>
              <a:gd name="connsiteX10" fmla="*/ 394524 w 6392984"/>
              <a:gd name="connsiteY10" fmla="*/ 5583726 h 6461172"/>
              <a:gd name="connsiteX11" fmla="*/ 1188536 w 6392984"/>
              <a:gd name="connsiteY11" fmla="*/ 6005899 h 6461172"/>
              <a:gd name="connsiteX12" fmla="*/ 1112105 w 6392984"/>
              <a:gd name="connsiteY12" fmla="*/ 179544 h 6461172"/>
              <a:gd name="connsiteX13" fmla="*/ 1090632 w 6392984"/>
              <a:gd name="connsiteY13" fmla="*/ 180628 h 6461172"/>
              <a:gd name="connsiteX14" fmla="*/ 230990 w 6392984"/>
              <a:gd name="connsiteY14" fmla="*/ 1133231 h 6461172"/>
              <a:gd name="connsiteX15" fmla="*/ 230990 w 6392984"/>
              <a:gd name="connsiteY15" fmla="*/ 3470492 h 6461172"/>
              <a:gd name="connsiteX16" fmla="*/ 727311 w 6392984"/>
              <a:gd name="connsiteY16" fmla="*/ 783770 h 6461172"/>
              <a:gd name="connsiteX17" fmla="*/ 1052975 w 6392984"/>
              <a:gd name="connsiteY17" fmla="*/ 224536 h 6461172"/>
              <a:gd name="connsiteX18" fmla="*/ 5642758 w 6392984"/>
              <a:gd name="connsiteY18" fmla="*/ 5773550 h 6461172"/>
              <a:gd name="connsiteX19" fmla="*/ 5627694 w 6392984"/>
              <a:gd name="connsiteY19" fmla="*/ 5787242 h 6461172"/>
              <a:gd name="connsiteX20" fmla="*/ 5018606 w 6392984"/>
              <a:gd name="connsiteY20" fmla="*/ 6005899 h 6461172"/>
              <a:gd name="connsiteX21" fmla="*/ 2172752 w 6392984"/>
              <a:gd name="connsiteY21" fmla="*/ 6005899 h 6461172"/>
              <a:gd name="connsiteX22" fmla="*/ 4550113 w 6392984"/>
              <a:gd name="connsiteY22" fmla="*/ 6445072 h 6461172"/>
              <a:gd name="connsiteX23" fmla="*/ 5611486 w 6392984"/>
              <a:gd name="connsiteY23" fmla="*/ 5863637 h 6461172"/>
              <a:gd name="connsiteX24" fmla="*/ 2706745 w 6392984"/>
              <a:gd name="connsiteY24" fmla="*/ 175685 h 6461172"/>
              <a:gd name="connsiteX25" fmla="*/ 1842870 w 6392984"/>
              <a:gd name="connsiteY25" fmla="*/ 16100 h 6461172"/>
              <a:gd name="connsiteX26" fmla="*/ 1126101 w 6392984"/>
              <a:gd name="connsiteY26" fmla="*/ 168895 h 6461172"/>
              <a:gd name="connsiteX27" fmla="*/ 1112105 w 6392984"/>
              <a:gd name="connsiteY27" fmla="*/ 179544 h 6461172"/>
              <a:gd name="connsiteX28" fmla="*/ 1188536 w 6392984"/>
              <a:gd name="connsiteY28" fmla="*/ 175685 h 6461172"/>
              <a:gd name="connsiteX29" fmla="*/ 5976152 w 6392984"/>
              <a:gd name="connsiteY29" fmla="*/ 3996693 h 6461172"/>
              <a:gd name="connsiteX30" fmla="*/ 5665673 w 6392984"/>
              <a:gd name="connsiteY30" fmla="*/ 5677402 h 6461172"/>
              <a:gd name="connsiteX31" fmla="*/ 5643026 w 6392984"/>
              <a:gd name="connsiteY31" fmla="*/ 5772779 h 6461172"/>
              <a:gd name="connsiteX32" fmla="*/ 5642758 w 6392984"/>
              <a:gd name="connsiteY32" fmla="*/ 5773550 h 6461172"/>
              <a:gd name="connsiteX33" fmla="*/ 5695693 w 6392984"/>
              <a:gd name="connsiteY33" fmla="*/ 5725440 h 6461172"/>
              <a:gd name="connsiteX34" fmla="*/ 5976152 w 6392984"/>
              <a:gd name="connsiteY34" fmla="*/ 5048353 h 6461172"/>
              <a:gd name="connsiteX35" fmla="*/ 5812618 w 6392984"/>
              <a:gd name="connsiteY35" fmla="*/ 597858 h 6461172"/>
              <a:gd name="connsiteX36" fmla="*/ 5018606 w 6392984"/>
              <a:gd name="connsiteY36" fmla="*/ 175685 h 6461172"/>
              <a:gd name="connsiteX37" fmla="*/ 2706745 w 6392984"/>
              <a:gd name="connsiteY37" fmla="*/ 175685 h 6461172"/>
              <a:gd name="connsiteX38" fmla="*/ 5609215 w 6392984"/>
              <a:gd name="connsiteY38" fmla="*/ 711862 h 6461172"/>
              <a:gd name="connsiteX39" fmla="*/ 5881402 w 6392984"/>
              <a:gd name="connsiteY39" fmla="*/ 805921 h 6461172"/>
              <a:gd name="connsiteX40" fmla="*/ 5927486 w 6392984"/>
              <a:gd name="connsiteY40" fmla="*/ 833141 h 6461172"/>
              <a:gd name="connsiteX41" fmla="*/ 5900903 w 6392984"/>
              <a:gd name="connsiteY41" fmla="*/ 760511 h 6461172"/>
              <a:gd name="connsiteX42" fmla="*/ 5812618 w 6392984"/>
              <a:gd name="connsiteY42" fmla="*/ 597858 h 6461172"/>
              <a:gd name="connsiteX43" fmla="*/ 6224089 w 6392984"/>
              <a:gd name="connsiteY43" fmla="*/ 1110652 h 6461172"/>
              <a:gd name="connsiteX44" fmla="*/ 5962064 w 6392984"/>
              <a:gd name="connsiteY44" fmla="*/ 853565 h 6461172"/>
              <a:gd name="connsiteX45" fmla="*/ 5927486 w 6392984"/>
              <a:gd name="connsiteY45" fmla="*/ 833141 h 6461172"/>
              <a:gd name="connsiteX46" fmla="*/ 5933103 w 6392984"/>
              <a:gd name="connsiteY46" fmla="*/ 848486 h 6461172"/>
              <a:gd name="connsiteX47" fmla="*/ 5976152 w 6392984"/>
              <a:gd name="connsiteY47" fmla="*/ 1133231 h 6461172"/>
              <a:gd name="connsiteX48" fmla="*/ 5976152 w 6392984"/>
              <a:gd name="connsiteY48" fmla="*/ 3996693 h 6461172"/>
              <a:gd name="connsiteX49" fmla="*/ 6376884 w 6392984"/>
              <a:gd name="connsiteY49" fmla="*/ 1827421 h 6461172"/>
              <a:gd name="connsiteX50" fmla="*/ 6224089 w 6392984"/>
              <a:gd name="connsiteY50" fmla="*/ 1110652 h 6461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6392984" h="6461172">
                <a:moveTo>
                  <a:pt x="230990" y="3470492"/>
                </a:moveTo>
                <a:lnTo>
                  <a:pt x="16100" y="4633751"/>
                </a:lnTo>
                <a:cubicBezTo>
                  <a:pt x="-49946" y="4991278"/>
                  <a:pt x="91864" y="5339075"/>
                  <a:pt x="355933" y="5552750"/>
                </a:cubicBezTo>
                <a:lnTo>
                  <a:pt x="391522" y="5578786"/>
                </a:lnTo>
                <a:lnTo>
                  <a:pt x="346561" y="5504776"/>
                </a:lnTo>
                <a:cubicBezTo>
                  <a:pt x="272856" y="5369099"/>
                  <a:pt x="230990" y="5213615"/>
                  <a:pt x="230990" y="5048353"/>
                </a:cubicBezTo>
                <a:close/>
                <a:moveTo>
                  <a:pt x="2172752" y="6005899"/>
                </a:moveTo>
                <a:lnTo>
                  <a:pt x="783768" y="5749311"/>
                </a:lnTo>
                <a:cubicBezTo>
                  <a:pt x="653759" y="5725293"/>
                  <a:pt x="534770" y="5676065"/>
                  <a:pt x="430919" y="5607606"/>
                </a:cubicBezTo>
                <a:lnTo>
                  <a:pt x="391522" y="5578786"/>
                </a:lnTo>
                <a:lnTo>
                  <a:pt x="394524" y="5583726"/>
                </a:lnTo>
                <a:cubicBezTo>
                  <a:pt x="566602" y="5838435"/>
                  <a:pt x="858012" y="6005899"/>
                  <a:pt x="1188536" y="6005899"/>
                </a:cubicBezTo>
                <a:close/>
                <a:moveTo>
                  <a:pt x="1112105" y="179544"/>
                </a:moveTo>
                <a:lnTo>
                  <a:pt x="1090632" y="180628"/>
                </a:lnTo>
                <a:cubicBezTo>
                  <a:pt x="607784" y="229664"/>
                  <a:pt x="230990" y="637446"/>
                  <a:pt x="230990" y="1133231"/>
                </a:cubicBezTo>
                <a:lnTo>
                  <a:pt x="230990" y="3470492"/>
                </a:lnTo>
                <a:lnTo>
                  <a:pt x="727311" y="783770"/>
                </a:lnTo>
                <a:cubicBezTo>
                  <a:pt x="769340" y="556252"/>
                  <a:pt x="888580" y="362488"/>
                  <a:pt x="1052975" y="224536"/>
                </a:cubicBezTo>
                <a:close/>
                <a:moveTo>
                  <a:pt x="5642758" y="5773550"/>
                </a:moveTo>
                <a:lnTo>
                  <a:pt x="5627694" y="5787242"/>
                </a:lnTo>
                <a:cubicBezTo>
                  <a:pt x="5462174" y="5923842"/>
                  <a:pt x="5249972" y="6005899"/>
                  <a:pt x="5018606" y="6005899"/>
                </a:cubicBezTo>
                <a:lnTo>
                  <a:pt x="2172752" y="6005899"/>
                </a:lnTo>
                <a:lnTo>
                  <a:pt x="4550113" y="6445072"/>
                </a:lnTo>
                <a:cubicBezTo>
                  <a:pt x="5005147" y="6529130"/>
                  <a:pt x="5444420" y="6276495"/>
                  <a:pt x="5611486" y="5863637"/>
                </a:cubicBezTo>
                <a:close/>
                <a:moveTo>
                  <a:pt x="2706745" y="175685"/>
                </a:moveTo>
                <a:lnTo>
                  <a:pt x="1842870" y="16100"/>
                </a:lnTo>
                <a:cubicBezTo>
                  <a:pt x="1582851" y="-31933"/>
                  <a:pt x="1327978" y="29974"/>
                  <a:pt x="1126101" y="168895"/>
                </a:cubicBezTo>
                <a:lnTo>
                  <a:pt x="1112105" y="179544"/>
                </a:lnTo>
                <a:lnTo>
                  <a:pt x="1188536" y="175685"/>
                </a:lnTo>
                <a:close/>
                <a:moveTo>
                  <a:pt x="5976152" y="3996693"/>
                </a:moveTo>
                <a:lnTo>
                  <a:pt x="5665673" y="5677402"/>
                </a:lnTo>
                <a:cubicBezTo>
                  <a:pt x="5659668" y="5709905"/>
                  <a:pt x="5652088" y="5741719"/>
                  <a:pt x="5643026" y="5772779"/>
                </a:cubicBezTo>
                <a:lnTo>
                  <a:pt x="5642758" y="5773550"/>
                </a:lnTo>
                <a:lnTo>
                  <a:pt x="5695693" y="5725440"/>
                </a:lnTo>
                <a:cubicBezTo>
                  <a:pt x="5868975" y="5552159"/>
                  <a:pt x="5976152" y="5312772"/>
                  <a:pt x="5976152" y="5048353"/>
                </a:cubicBezTo>
                <a:close/>
                <a:moveTo>
                  <a:pt x="5812618" y="597858"/>
                </a:moveTo>
                <a:cubicBezTo>
                  <a:pt x="5640540" y="343149"/>
                  <a:pt x="5349130" y="175685"/>
                  <a:pt x="5018606" y="175685"/>
                </a:cubicBezTo>
                <a:lnTo>
                  <a:pt x="2706745" y="175685"/>
                </a:lnTo>
                <a:lnTo>
                  <a:pt x="5609215" y="711862"/>
                </a:lnTo>
                <a:cubicBezTo>
                  <a:pt x="5706722" y="729874"/>
                  <a:pt x="5798030" y="762068"/>
                  <a:pt x="5881402" y="805921"/>
                </a:cubicBezTo>
                <a:lnTo>
                  <a:pt x="5927486" y="833141"/>
                </a:lnTo>
                <a:lnTo>
                  <a:pt x="5900903" y="760511"/>
                </a:lnTo>
                <a:cubicBezTo>
                  <a:pt x="5876676" y="703231"/>
                  <a:pt x="5847034" y="648800"/>
                  <a:pt x="5812618" y="597858"/>
                </a:cubicBezTo>
                <a:close/>
                <a:moveTo>
                  <a:pt x="6224089" y="1110652"/>
                </a:moveTo>
                <a:cubicBezTo>
                  <a:pt x="6154629" y="1009713"/>
                  <a:pt x="6065915" y="922025"/>
                  <a:pt x="5962064" y="853565"/>
                </a:cubicBezTo>
                <a:lnTo>
                  <a:pt x="5927486" y="833141"/>
                </a:lnTo>
                <a:lnTo>
                  <a:pt x="5933103" y="848486"/>
                </a:lnTo>
                <a:cubicBezTo>
                  <a:pt x="5961080" y="938437"/>
                  <a:pt x="5976152" y="1034074"/>
                  <a:pt x="5976152" y="1133231"/>
                </a:cubicBezTo>
                <a:lnTo>
                  <a:pt x="5976152" y="3996693"/>
                </a:lnTo>
                <a:lnTo>
                  <a:pt x="6376884" y="1827421"/>
                </a:lnTo>
                <a:cubicBezTo>
                  <a:pt x="6424917" y="1567401"/>
                  <a:pt x="6363010" y="1312528"/>
                  <a:pt x="6224089" y="1110652"/>
                </a:cubicBezTo>
                <a:close/>
              </a:path>
            </a:pathLst>
          </a:custGeom>
          <a:noFill/>
          <a:ln w="76200"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198596" y="2244549"/>
            <a:ext cx="531605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3. Закономірності процесу морального виховання дітей</a:t>
            </a:r>
            <a:endParaRPr lang="ru-R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11850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Заголовки">
  <a:themeElements>
    <a:clrScheme name="Headlines">
      <a:dk1>
        <a:sysClr val="windowText" lastClr="000000"/>
      </a:dk1>
      <a:lt1>
        <a:sysClr val="window" lastClr="FFFFFF"/>
      </a:lt1>
      <a:dk2>
        <a:srgbClr val="1D1A1D"/>
      </a:dk2>
      <a:lt2>
        <a:srgbClr val="F5F5F5"/>
      </a:lt2>
      <a:accent1>
        <a:srgbClr val="439EB7"/>
      </a:accent1>
      <a:accent2>
        <a:srgbClr val="E28B55"/>
      </a:accent2>
      <a:accent3>
        <a:srgbClr val="DCB64D"/>
      </a:accent3>
      <a:accent4>
        <a:srgbClr val="4CA198"/>
      </a:accent4>
      <a:accent5>
        <a:srgbClr val="835B82"/>
      </a:accent5>
      <a:accent6>
        <a:srgbClr val="645135"/>
      </a:accent6>
      <a:hlink>
        <a:srgbClr val="439EB7"/>
      </a:hlink>
      <a:folHlink>
        <a:srgbClr val="835B82"/>
      </a:folHlink>
    </a:clrScheme>
    <a:fontScheme name="Headlines">
      <a:majorFont>
        <a:latin typeface="Century Schoolbook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eadlines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100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88900" dist="25400" dir="10800000">
              <a:srgbClr val="000000">
                <a:alpha val="25000"/>
              </a:srgbClr>
            </a:innerShdw>
            <a:outerShdw blurRad="25400" dist="25400" dir="5400000" rotWithShape="0">
              <a:srgbClr val="FFFFFF">
                <a:alpha val="1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_30478406_TF45175639" id="{0CB3B67C-ADA0-46A3-A501-1B1292F68551}" vid="{2091BC34-9FB7-40AF-8FF7-74627929E416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1c2eb7a32e66fb6e4260f3771546a5e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04e1f6479c48b08974ba73b5ca973489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C77EC923-6023-4411-8330-A0042153EED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60E032F-2E55-4A86-BB2D-1A317C6429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DB4AFBF-E012-4607-B95C-D9E661912AC6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мій шаблон</Template>
  <TotalTime>0</TotalTime>
  <Words>432</Words>
  <Application>Microsoft Office PowerPoint</Application>
  <PresentationFormat>Произвольный</PresentationFormat>
  <Paragraphs>56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Заголовки</vt:lpstr>
      <vt:lpstr>Тема № 4: Моральне виховання дошкільників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2021-05-17T21:03:06Z</dcterms:created>
  <dcterms:modified xsi:type="dcterms:W3CDTF">2024-02-07T18:59:22Z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