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F3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533400"/>
            <a:ext cx="7861300" cy="6324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ФАКУЛЬТЕТ ЕКОНОМІКИ І МЕНЕДЖМЕНТУ</a:t>
            </a:r>
            <a:br>
              <a:rPr lang="ru-RU" sz="32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Дисципліна </a:t>
            </a:r>
            <a:r>
              <a:rPr lang="uk-UA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вільного вибору студентів</a:t>
            </a:r>
            <a:br>
              <a:rPr lang="uk-UA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uk-UA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“Дизайн одягу”</a:t>
            </a:r>
            <a:br>
              <a:rPr lang="uk-UA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uk-UA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кафедра технологічної ТА ПРОФЕСІЙНОЇ освіти</a:t>
            </a:r>
            <a:br>
              <a:rPr lang="uk-UA" dirty="0">
                <a:solidFill>
                  <a:srgbClr val="002060"/>
                </a:solidFill>
              </a:rPr>
            </a:br>
            <a:br>
              <a:rPr lang="uk-UA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br>
              <a:rPr lang="uk-UA" dirty="0"/>
            </a:br>
            <a:br>
              <a:rPr lang="uk-UA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презентація дизайн одягу. Новая папка (5)\images (3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33699">
            <a:off x="2883758" y="3675566"/>
            <a:ext cx="2782444" cy="2782444"/>
          </a:xfrm>
          <a:prstGeom prst="rect">
            <a:avLst/>
          </a:prstGeom>
          <a:noFill/>
        </p:spPr>
      </p:pic>
      <p:pic>
        <p:nvPicPr>
          <p:cNvPr id="1026" name="Picture 2" descr="E:\презентація дизайн одягу. Новая папка (5)\Без названия (1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4392488" cy="3168352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220072" y="404664"/>
            <a:ext cx="3598026" cy="604867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uk-UA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Мета</a:t>
            </a:r>
            <a:r>
              <a:rPr lang="uk-UA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вивчення </a:t>
            </a:r>
            <a:r>
              <a:rPr lang="uk-UA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дисципліни є впровадження та використання в творчій художньо-проектній діяльності основ теорії композиційного формоутворення , сучасних методів проектування одягу, методів творчого рішення задач з метою створення оригінальної побудови форми костюма, з урахуванням індивідуальності та розвитку сучасних модних тенденцій.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ages (18).jp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 t="5874" b="5874"/>
          <a:stretch>
            <a:fillRect/>
          </a:stretch>
        </p:blipFill>
        <p:spPr>
          <a:xfrm rot="20458580">
            <a:off x="-17656" y="3686361"/>
            <a:ext cx="2792743" cy="279274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320040"/>
            <a:ext cx="8363272" cy="1143000"/>
          </a:xfrm>
        </p:spPr>
        <p:txBody>
          <a:bodyPr>
            <a:noAutofit/>
          </a:bodyPr>
          <a:lstStyle/>
          <a:p>
            <a:pPr algn="ctr"/>
            <a:r>
              <a:rPr lang="uk-UA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Дизайн одягу-мистецтво над ескізною розробкою майбутньої моделі.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images (20)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 l="17550" r="17550"/>
          <a:stretch>
            <a:fillRect/>
          </a:stretch>
        </p:blipFill>
        <p:spPr>
          <a:xfrm>
            <a:off x="3203848" y="1700808"/>
            <a:ext cx="295232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E:\презентація дизайн одягу. Новая папка (5)\images (2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96260">
            <a:off x="89977" y="4173494"/>
            <a:ext cx="4741164" cy="1817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E:\презентація дизайн одягу. Новая папка (5)\images (2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93295">
            <a:off x="4968781" y="4161466"/>
            <a:ext cx="3937105" cy="2083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E:\презентація дизайн одягу. Новая папка (5)\Без названия (7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700808"/>
            <a:ext cx="2715056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E:\презентація дизайн одягу. Новая папка (5)\Без названия (8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68143" y="1700808"/>
            <a:ext cx="2775857" cy="1840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308760"/>
          </a:xfrm>
        </p:spPr>
        <p:txBody>
          <a:bodyPr>
            <a:noAutofit/>
          </a:bodyPr>
          <a:lstStyle/>
          <a:p>
            <a:pPr algn="ctr"/>
            <a:r>
              <a:rPr lang="uk-UA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Дизайн одягу-постійний процес оригінального композиційного формоутворення моделей одягу.</a:t>
            </a:r>
            <a:endParaRPr lang="ru-RU" sz="2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презентація дизайн одягу. Новая папка (5)\images (2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2670020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E:\презентація дизайн одягу. Новая папка (5)\images (3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916832"/>
            <a:ext cx="5202117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667" y="384526"/>
            <a:ext cx="7242048" cy="1143000"/>
          </a:xfrm>
        </p:spPr>
        <p:txBody>
          <a:bodyPr>
            <a:noAutofit/>
          </a:bodyPr>
          <a:lstStyle/>
          <a:p>
            <a:pPr algn="ctr"/>
            <a:r>
              <a:rPr lang="uk-UA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Дизайн одягу-винахідницька, креативна робота над творчим джерелом.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E:\презентація дизайн одягу. Новая папка (5)\images (2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588022"/>
            <a:ext cx="2518410" cy="2518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E:\презентація дизайн одягу. Новая папка (5)\images (2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588022"/>
            <a:ext cx="2360258" cy="2360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E:\презентація дизайн одягу. Новая папка (5)\images (29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2227" y="4180416"/>
            <a:ext cx="2368687" cy="2368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E:\презентація дизайн одягу. Новая папка (5)\images (30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2020" y="4172839"/>
            <a:ext cx="2376264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3" name="Picture 7" descr="E:\презентація дизайн одягу. Новая папка (5)\images (36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7344" y="1536535"/>
            <a:ext cx="2589767" cy="2589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Дизайн одягу-створи свій власний стиль. Нехай він буде унікальним для тебе і недосяжним для інших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250699826_1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1628800"/>
            <a:ext cx="2571768" cy="3257573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7" descr="D:\фото\Модели\P61463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09120"/>
            <a:ext cx="3888432" cy="234888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99173">
            <a:off x="6035646" y="1694598"/>
            <a:ext cx="2417487" cy="33312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122" name="Picture 2" descr="E:\презентація дизайн одягу. Новая папка (5)\images (19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53961">
            <a:off x="251520" y="1844824"/>
            <a:ext cx="2592288" cy="30243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8363272" cy="1524784"/>
          </a:xfrm>
        </p:spPr>
        <p:txBody>
          <a:bodyPr>
            <a:noAutofit/>
          </a:bodyPr>
          <a:lstStyle/>
          <a:p>
            <a:pPr algn="ctr"/>
            <a:r>
              <a:rPr lang="uk-UA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“</a:t>
            </a:r>
            <a:r>
              <a:rPr lang="uk-UA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мода</a:t>
            </a:r>
            <a:r>
              <a:rPr lang="uk-UA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минає, стиль </a:t>
            </a:r>
            <a:r>
              <a:rPr lang="uk-UA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залишається”</a:t>
            </a:r>
            <a:r>
              <a:rPr lang="uk-UA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br>
              <a:rPr lang="uk-UA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r>
              <a:rPr lang="uk-UA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                                                     Коко </a:t>
            </a:r>
            <a:r>
              <a:rPr lang="uk-UA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шанель</a:t>
            </a:r>
            <a:endParaRPr lang="ru-RU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6146" name="Picture 2" descr="E:\презентація дизайн одягу. Новая папка (5)\маленькое-черное-платье-фо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3824341" cy="3303836"/>
          </a:xfrm>
          <a:prstGeom prst="rect">
            <a:avLst/>
          </a:prstGeom>
          <a:noFill/>
        </p:spPr>
      </p:pic>
      <p:pic>
        <p:nvPicPr>
          <p:cNvPr id="6147" name="Picture 3" descr="E:\презентація дизайн одягу. Новая папка (5)\1429217173_stil-odezhdy-koko-shan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988840"/>
            <a:ext cx="3804592" cy="3270713"/>
          </a:xfrm>
          <a:prstGeom prst="rect">
            <a:avLst/>
          </a:prstGeom>
          <a:noFill/>
        </p:spPr>
      </p:pic>
      <p:pic>
        <p:nvPicPr>
          <p:cNvPr id="6148" name="Picture 4" descr="E:\презентація дизайн одягу. Новая папка (5)\коко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057650"/>
            <a:ext cx="5127625" cy="2800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452776"/>
          </a:xfrm>
        </p:spPr>
        <p:txBody>
          <a:bodyPr>
            <a:noAutofit/>
          </a:bodyPr>
          <a:lstStyle/>
          <a:p>
            <a:pPr algn="ctr"/>
            <a:r>
              <a:rPr lang="uk-UA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Дизайн-це вічна спроба з'єднати комфорт з люксом, практичність з мрією. </a:t>
            </a:r>
            <a:br>
              <a:rPr lang="uk-UA" sz="2800" dirty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lang="uk-UA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Донна </a:t>
            </a:r>
            <a:r>
              <a:rPr lang="uk-UA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каран</a:t>
            </a:r>
            <a:r>
              <a:rPr lang="uk-UA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7" y="1844824"/>
            <a:ext cx="3024337" cy="4168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Рисунок1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268760"/>
            <a:ext cx="2601451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74091--51442093--ucbf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2204864"/>
            <a:ext cx="2424427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787208" cy="5917272"/>
          </a:xfrm>
        </p:spPr>
        <p:txBody>
          <a:bodyPr>
            <a:normAutofit/>
          </a:bodyPr>
          <a:lstStyle/>
          <a:p>
            <a:pPr algn="ctr"/>
            <a:r>
              <a:rPr lang="uk-UA" sz="5400" dirty="0">
                <a:solidFill>
                  <a:srgbClr val="D2F32D"/>
                </a:solidFill>
                <a:latin typeface="Times New Roman" pitchFamily="18" charset="0"/>
                <a:cs typeface="Times New Roman" pitchFamily="18" charset="0"/>
              </a:rPr>
              <a:t>Якщо ви творча, креативна, стильна особистість, тоді </a:t>
            </a:r>
            <a:r>
              <a:rPr lang="uk-UA" sz="5400" dirty="0" err="1">
                <a:solidFill>
                  <a:srgbClr val="D2F32D"/>
                </a:solidFill>
                <a:latin typeface="Times New Roman" pitchFamily="18" charset="0"/>
                <a:cs typeface="Times New Roman" pitchFamily="18" charset="0"/>
              </a:rPr>
              <a:t>“дизайн</a:t>
            </a:r>
            <a:r>
              <a:rPr lang="uk-UA" sz="5400" dirty="0">
                <a:solidFill>
                  <a:srgbClr val="D2F3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5400" dirty="0" err="1">
                <a:solidFill>
                  <a:srgbClr val="D2F32D"/>
                </a:solidFill>
                <a:latin typeface="Times New Roman" pitchFamily="18" charset="0"/>
                <a:cs typeface="Times New Roman" pitchFamily="18" charset="0"/>
              </a:rPr>
              <a:t>одягу”</a:t>
            </a:r>
            <a:r>
              <a:rPr lang="uk-UA" sz="5400" dirty="0">
                <a:solidFill>
                  <a:srgbClr val="D2F32D"/>
                </a:solidFill>
                <a:latin typeface="Times New Roman" pitchFamily="18" charset="0"/>
                <a:cs typeface="Times New Roman" pitchFamily="18" charset="0"/>
              </a:rPr>
              <a:t> саме для вас!</a:t>
            </a:r>
            <a:endParaRPr lang="ru-RU" sz="5400" dirty="0">
              <a:solidFill>
                <a:srgbClr val="D2F32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167</TotalTime>
  <Words>125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 Unicode MS</vt:lpstr>
      <vt:lpstr>Times New Roman</vt:lpstr>
      <vt:lpstr>Trebuchet MS</vt:lpstr>
      <vt:lpstr>Wingdings</vt:lpstr>
      <vt:lpstr>Wingdings 2</vt:lpstr>
      <vt:lpstr>Изящная</vt:lpstr>
      <vt:lpstr>ФАКУЛЬТЕТ ЕКОНОМІКИ І МЕНЕДЖМЕНТУ   Дисципліна вільного вибору студентів   “Дизайн одягу”  кафедра технологічної ТА ПРОФЕСІЙНОЇ освіти    </vt:lpstr>
      <vt:lpstr>Мета  вивчення дисципліни є впровадження та використання в творчій художньо-проектній діяльності основ теорії композиційного формоутворення , сучасних методів проектування одягу, методів творчого рішення задач з метою створення оригінальної побудови форми костюма, з урахуванням індивідуальності та розвитку сучасних модних тенденцій.</vt:lpstr>
      <vt:lpstr>Дизайн одягу-мистецтво над ескізною розробкою майбутньої моделі.</vt:lpstr>
      <vt:lpstr>Дизайн одягу-постійний процес оригінального композиційного формоутворення моделей одягу.</vt:lpstr>
      <vt:lpstr>Дизайн одягу-винахідницька, креативна робота над творчим джерелом.</vt:lpstr>
      <vt:lpstr>Дизайн одягу-створи свій власний стиль. Нехай він буде унікальним для тебе і недосяжним для інших</vt:lpstr>
      <vt:lpstr>“мода минає, стиль залишається”.                                                             Коко шанель</vt:lpstr>
      <vt:lpstr>Дизайн-це вічна спроба з'єднати комфорт з люксом, практичність з мрією.                                                Донна каран </vt:lpstr>
      <vt:lpstr>Якщо ви творча, креативна, стильна особистість, тоді “дизайн одягу” саме для вас!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Вибіркова Дисципліна “Дизайн одягу” кафедра технологічної освіти та побутового обслуговування   керівник: ДОЦЕНТ Шкворець О.В.</dc:title>
  <dc:creator>Yana</dc:creator>
  <cp:lastModifiedBy>Черная Марина Николаевна</cp:lastModifiedBy>
  <cp:revision>22</cp:revision>
  <dcterms:created xsi:type="dcterms:W3CDTF">2017-02-20T19:08:27Z</dcterms:created>
  <dcterms:modified xsi:type="dcterms:W3CDTF">2019-02-05T09:51:53Z</dcterms:modified>
</cp:coreProperties>
</file>