
<file path=[Content_Types].xml><?xml version="1.0" encoding="utf-8"?>
<Types xmlns="http://schemas.openxmlformats.org/package/2006/content-types">
  <Default Extension="xml" ContentType="application/xml"/>
  <Default Extension="png" ContentType="image/png"/>
  <Default Extension="wdp" ContentType="image/vnd.ms-photo"/>
  <Default Extension="rels" ContentType="application/vnd.openxmlformats-package.relationshi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handoutMasterIdLst>
    <p:handoutMasterId r:id="rId27"/>
  </p:handoutMasterIdLst>
  <p:sldIdLst>
    <p:sldId id="256" r:id="rId3"/>
    <p:sldId id="259" r:id="rId5"/>
    <p:sldId id="283" r:id="rId6"/>
    <p:sldId id="269" r:id="rId7"/>
    <p:sldId id="270" r:id="rId8"/>
    <p:sldId id="260" r:id="rId9"/>
    <p:sldId id="261" r:id="rId10"/>
    <p:sldId id="262" r:id="rId11"/>
    <p:sldId id="263" r:id="rId12"/>
    <p:sldId id="280" r:id="rId13"/>
    <p:sldId id="264" r:id="rId14"/>
    <p:sldId id="265" r:id="rId15"/>
    <p:sldId id="266" r:id="rId16"/>
    <p:sldId id="271" r:id="rId17"/>
    <p:sldId id="272" r:id="rId18"/>
    <p:sldId id="273" r:id="rId19"/>
    <p:sldId id="274" r:id="rId20"/>
    <p:sldId id="275" r:id="rId21"/>
    <p:sldId id="277" r:id="rId22"/>
    <p:sldId id="278" r:id="rId23"/>
    <p:sldId id="279" r:id="rId24"/>
    <p:sldId id="281" r:id="rId25"/>
    <p:sldId id="282" r:id="rId26"/>
  </p:sldIdLst>
  <p:sldSz cx="12192000" cy="6858000"/>
  <p:notesSz cx="6858000" cy="9144000"/>
  <p:defaultTextStyle>
    <a:defPPr rtl="0">
      <a:defRPr lang="ru-RU"/>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9FFF"/>
    <a:srgbClr val="CCECFF"/>
    <a:srgbClr val="CCCCFF"/>
    <a:srgbClr val="FFCCFF"/>
    <a:srgbClr val="FFCCCC"/>
    <a:srgbClr val="FF9999"/>
    <a:srgbClr val="9AE8E6"/>
    <a:srgbClr val="33CCCC"/>
    <a:srgbClr val="99CCFF"/>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6357" autoAdjust="0"/>
  </p:normalViewPr>
  <p:slideViewPr>
    <p:cSldViewPr snapToGrid="0" showGuides="1">
      <p:cViewPr varScale="1">
        <p:scale>
          <a:sx n="107" d="100"/>
          <a:sy n="107" d="100"/>
        </p:scale>
        <p:origin x="-102" y="-156"/>
      </p:cViewPr>
      <p:guideLst>
        <p:guide orient="horz" pos="2160"/>
        <p:guide pos="3840"/>
      </p:guideLst>
    </p:cSldViewPr>
  </p:slideViewPr>
  <p:outlineViewPr>
    <p:cViewPr>
      <p:scale>
        <a:sx n="33" d="100"/>
        <a:sy n="33" d="100"/>
      </p:scale>
      <p:origin x="0" y="-474"/>
    </p:cViewPr>
  </p:outlineViewPr>
  <p:notesTextViewPr>
    <p:cViewPr>
      <p:scale>
        <a:sx n="1" d="1"/>
        <a:sy n="1" d="1"/>
      </p:scale>
      <p:origin x="0" y="0"/>
    </p:cViewPr>
  </p:notesTextViewPr>
  <p:notesViewPr>
    <p:cSldViewPr snapToGrid="0">
      <p:cViewPr varScale="1">
        <p:scale>
          <a:sx n="89" d="100"/>
          <a:sy n="89" d="100"/>
        </p:scale>
        <p:origin x="3000" y="9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3" Type="http://schemas.openxmlformats.org/officeDocument/2006/relationships/customXml" Target="../customXml/item3.xml"/><Relationship Id="rId32" Type="http://schemas.openxmlformats.org/officeDocument/2006/relationships/customXml" Target="../customXml/item2.xml"/><Relationship Id="rId31" Type="http://schemas.openxmlformats.org/officeDocument/2006/relationships/customXml" Target="../customXml/item1.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handoutMaster" Target="handoutMasters/handoutMaster1.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50B982-7E3F-4992-88E1-E2541533DA2C}" type="datetime1">
              <a:rPr lang="ru-RU" smtClean="0"/>
            </a:fld>
            <a:endParaRPr lang="ru-RU"/>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0596D3-AB75-4D8E-ADBD-CAF0AB8DC80D}" type="slidenum">
              <a:rPr lang="ru-RU" smtClean="0"/>
            </a:fld>
            <a:endParaRPr lang="ru-RU"/>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noProof="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41B1751B-CFB2-40B8-81CF-9D81C08031DE}" type="datetime1">
              <a:rPr lang="ru-RU" noProof="0" smtClean="0"/>
            </a:fld>
            <a:endParaRPr lang="ru-RU" noProof="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ru-RU" noProof="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ru-RU" noProof="0"/>
              <a:t>Образец текста</a:t>
            </a:r>
            <a:endParaRPr lang="ru-RU" noProof="0"/>
          </a:p>
          <a:p>
            <a:pPr lvl="1" rtl="0"/>
            <a:r>
              <a:rPr lang="ru-RU" noProof="0"/>
              <a:t>Второй уровень</a:t>
            </a:r>
            <a:endParaRPr lang="ru-RU" noProof="0"/>
          </a:p>
          <a:p>
            <a:pPr lvl="2" rtl="0"/>
            <a:r>
              <a:rPr lang="ru-RU" noProof="0"/>
              <a:t>Третий уровень</a:t>
            </a:r>
            <a:endParaRPr lang="ru-RU" noProof="0"/>
          </a:p>
          <a:p>
            <a:pPr lvl="3" rtl="0"/>
            <a:r>
              <a:rPr lang="ru-RU" noProof="0"/>
              <a:t>Четвертый уровень</a:t>
            </a:r>
            <a:endParaRPr lang="ru-RU" noProof="0"/>
          </a:p>
          <a:p>
            <a:pPr lvl="4" rtl="0"/>
            <a:r>
              <a:rPr lang="ru-RU" noProof="0"/>
              <a:t>Пятый уровень</a:t>
            </a:r>
            <a:endParaRPr lang="ru-RU" noProof="0"/>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noProof="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B68C18-1BF1-F447-95ED-60EAAE35426E}" type="slidenum">
              <a:rPr lang="ru-RU" noProof="0" smtClean="0"/>
            </a:fld>
            <a:endParaRPr lang="ru-RU" noProof="0"/>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68B68C18-1BF1-F447-95ED-60EAAE35426E}" type="slidenum">
              <a:rPr lang="ru-RU" noProof="0" smtClean="0"/>
            </a:fld>
            <a:endParaRPr lang="ru-RU" noProof="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Титульный слайд с изображением">
    <p:bg>
      <p:bgRef idx="1001">
        <a:schemeClr val="bg2"/>
      </p:bgRef>
    </p:bg>
    <p:spTree>
      <p:nvGrpSpPr>
        <p:cNvPr id="1" name=""/>
        <p:cNvGrpSpPr/>
        <p:nvPr/>
      </p:nvGrpSpPr>
      <p:grpSpPr>
        <a:xfrm>
          <a:off x="0" y="0"/>
          <a:ext cx="0" cy="0"/>
          <a:chOff x="0" y="0"/>
          <a:chExt cx="0" cy="0"/>
        </a:xfrm>
      </p:grpSpPr>
      <p:sp>
        <p:nvSpPr>
          <p:cNvPr id="12" name="Полилиния 6"/>
          <p:cNvSpPr/>
          <p:nvPr/>
        </p:nvSpPr>
        <p:spPr bwMode="auto">
          <a:xfrm>
            <a:off x="11784011" y="-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ln>
        </p:spPr>
      </p:sp>
      <p:sp>
        <p:nvSpPr>
          <p:cNvPr id="2" name="Заголовок 1"/>
          <p:cNvSpPr>
            <a:spLocks noGrp="1"/>
          </p:cNvSpPr>
          <p:nvPr>
            <p:ph type="ctrTitle"/>
          </p:nvPr>
        </p:nvSpPr>
        <p:spPr>
          <a:xfrm>
            <a:off x="5747656" y="1264197"/>
            <a:ext cx="5670487" cy="4268965"/>
          </a:xfrm>
        </p:spPr>
        <p:txBody>
          <a:bodyPr rtlCol="0" anchor="ctr">
            <a:normAutofit/>
          </a:bodyPr>
          <a:lstStyle>
            <a:lvl1pPr algn="l">
              <a:lnSpc>
                <a:spcPct val="85000"/>
              </a:lnSpc>
              <a:defRPr sz="6000" cap="none" baseline="0">
                <a:solidFill>
                  <a:schemeClr val="tx2"/>
                </a:solidFill>
              </a:defRPr>
            </a:lvl1pPr>
          </a:lstStyle>
          <a:p>
            <a:pPr rtl="0"/>
            <a:r>
              <a:rPr lang="ru-RU" noProof="0"/>
              <a:t>Образец заголовка</a:t>
            </a:r>
            <a:endParaRPr lang="ru-RU" noProof="0"/>
          </a:p>
        </p:txBody>
      </p:sp>
      <p:sp>
        <p:nvSpPr>
          <p:cNvPr id="3" name="Подзаголовок 2"/>
          <p:cNvSpPr>
            <a:spLocks noGrp="1"/>
          </p:cNvSpPr>
          <p:nvPr>
            <p:ph type="subTitle" idx="1"/>
          </p:nvPr>
        </p:nvSpPr>
        <p:spPr>
          <a:xfrm>
            <a:off x="667666" y="4151085"/>
            <a:ext cx="4633806" cy="1591181"/>
          </a:xfrm>
        </p:spPr>
        <p:txBody>
          <a:bodyPr rtlCol="0" anchor="b">
            <a:noAutofit/>
          </a:bodyPr>
          <a:lstStyle>
            <a:lvl1pPr marL="0" indent="0" algn="r">
              <a:lnSpc>
                <a:spcPct val="100000"/>
              </a:lnSpc>
              <a:spcBef>
                <a:spcPts val="0"/>
              </a:spcBef>
              <a:buNone/>
              <a:defRPr sz="23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a:t>Образец подзаголовка</a:t>
            </a:r>
            <a:endParaRPr lang="ru-RU" noProof="0"/>
          </a:p>
        </p:txBody>
      </p:sp>
      <p:cxnSp>
        <p:nvCxnSpPr>
          <p:cNvPr id="9" name="Прямая соединительная линия 8"/>
          <p:cNvCxnSpPr/>
          <p:nvPr/>
        </p:nvCxnSpPr>
        <p:spPr>
          <a:xfrm>
            <a:off x="5524563" y="1115733"/>
            <a:ext cx="0" cy="4626534"/>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Рисунок 10"/>
          <p:cNvSpPr>
            <a:spLocks noGrp="1"/>
          </p:cNvSpPr>
          <p:nvPr>
            <p:ph type="pic" sz="quarter" idx="10" hasCustomPrompt="1"/>
          </p:nvPr>
        </p:nvSpPr>
        <p:spPr>
          <a:xfrm>
            <a:off x="2743615" y="1367500"/>
            <a:ext cx="2397795" cy="2397795"/>
          </a:xfrm>
          <a:prstGeom prst="ellipse">
            <a:avLst/>
          </a:prstGeom>
          <a:solidFill>
            <a:schemeClr val="bg1"/>
          </a:solidFill>
        </p:spPr>
        <p:txBody>
          <a:bodyPr rtlCol="0" anchor="ctr"/>
          <a:lstStyle>
            <a:lvl1pPr marL="0" indent="0" algn="ctr">
              <a:buNone/>
              <a:defRPr i="1"/>
            </a:lvl1pPr>
          </a:lstStyle>
          <a:p>
            <a:pPr rtl="0"/>
            <a:r>
              <a:rPr lang="ru-RU" noProof="0"/>
              <a:t>Вставьте портрет</a:t>
            </a:r>
            <a:endParaRPr lang="ru-RU" noProof="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Объект с подписью">
    <p:spTree>
      <p:nvGrpSpPr>
        <p:cNvPr id="1" name=""/>
        <p:cNvGrpSpPr/>
        <p:nvPr/>
      </p:nvGrpSpPr>
      <p:grpSpPr>
        <a:xfrm>
          <a:off x="0" y="0"/>
          <a:ext cx="0" cy="0"/>
          <a:chOff x="0" y="0"/>
          <a:chExt cx="0" cy="0"/>
        </a:xfrm>
      </p:grpSpPr>
      <p:sp>
        <p:nvSpPr>
          <p:cNvPr id="18" name="Прямоугольник 17"/>
          <p:cNvSpPr/>
          <p:nvPr userDrawn="1"/>
        </p:nvSpPr>
        <p:spPr>
          <a:xfrm>
            <a:off x="0" y="0"/>
            <a:ext cx="48961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 name="Заголовок 1"/>
          <p:cNvSpPr>
            <a:spLocks noGrp="1"/>
          </p:cNvSpPr>
          <p:nvPr>
            <p:ph type="title"/>
          </p:nvPr>
        </p:nvSpPr>
        <p:spPr>
          <a:xfrm>
            <a:off x="762000" y="559678"/>
            <a:ext cx="3833906" cy="2221622"/>
          </a:xfrm>
        </p:spPr>
        <p:txBody>
          <a:bodyPr rtlCol="0" anchor="b"/>
          <a:lstStyle>
            <a:lvl1pPr>
              <a:defRPr>
                <a:solidFill>
                  <a:schemeClr val="bg1"/>
                </a:solidFill>
              </a:defRPr>
            </a:lvl1pPr>
          </a:lstStyle>
          <a:p>
            <a:pPr rtl="0"/>
            <a:r>
              <a:rPr lang="ru-RU" noProof="0"/>
              <a:t>Образец заголовка</a:t>
            </a:r>
            <a:endParaRPr lang="ru-RU" noProof="0"/>
          </a:p>
        </p:txBody>
      </p:sp>
      <p:sp>
        <p:nvSpPr>
          <p:cNvPr id="4" name="Дата 3"/>
          <p:cNvSpPr>
            <a:spLocks noGrp="1"/>
          </p:cNvSpPr>
          <p:nvPr>
            <p:ph type="dt" sz="half" idx="10"/>
          </p:nvPr>
        </p:nvSpPr>
        <p:spPr/>
        <p:txBody>
          <a:bodyPr rtlCol="0"/>
          <a:lstStyle>
            <a:lvl1pPr>
              <a:defRPr>
                <a:solidFill>
                  <a:schemeClr val="bg1"/>
                </a:solidFill>
              </a:defRPr>
            </a:lvl1pPr>
          </a:lstStyle>
          <a:p>
            <a:pPr rtl="0"/>
            <a:fld id="{B561F9F3-1F5E-4052-A09B-A9238E74827F}" type="datetime1">
              <a:rPr lang="ru-RU" noProof="0" smtClean="0"/>
            </a:fld>
            <a:endParaRPr lang="ru-RU" noProof="0"/>
          </a:p>
        </p:txBody>
      </p:sp>
      <p:sp>
        <p:nvSpPr>
          <p:cNvPr id="5" name="Нижний колонтитул 4"/>
          <p:cNvSpPr>
            <a:spLocks noGrp="1"/>
          </p:cNvSpPr>
          <p:nvPr>
            <p:ph type="ftr" sz="quarter" idx="11"/>
          </p:nvPr>
        </p:nvSpPr>
        <p:spPr/>
        <p:txBody>
          <a:bodyPr rtlCol="0"/>
          <a:lstStyle>
            <a:lvl1pPr>
              <a:defRPr>
                <a:solidFill>
                  <a:schemeClr val="bg1"/>
                </a:solidFill>
              </a:defRPr>
            </a:lvl1pPr>
          </a:lstStyle>
          <a:p>
            <a:pPr rtl="0"/>
            <a:endParaRPr lang="ru-RU" noProof="0"/>
          </a:p>
        </p:txBody>
      </p:sp>
      <p:sp>
        <p:nvSpPr>
          <p:cNvPr id="6" name="Номер слайда 5"/>
          <p:cNvSpPr>
            <a:spLocks noGrp="1"/>
          </p:cNvSpPr>
          <p:nvPr>
            <p:ph type="sldNum" sz="quarter" idx="12"/>
          </p:nvPr>
        </p:nvSpPr>
        <p:spPr/>
        <p:txBody>
          <a:bodyPr rtlCol="0"/>
          <a:lstStyle/>
          <a:p>
            <a:pPr rtl="0"/>
            <a:fld id="{13D2E340-0663-474B-992C-9192B5C45E57}" type="slidenum">
              <a:rPr lang="ru-RU" noProof="0" smtClean="0"/>
            </a:fld>
            <a:endParaRPr lang="ru-RU" noProof="0"/>
          </a:p>
        </p:txBody>
      </p:sp>
      <p:sp>
        <p:nvSpPr>
          <p:cNvPr id="20" name="Текст 19"/>
          <p:cNvSpPr>
            <a:spLocks noGrp="1"/>
          </p:cNvSpPr>
          <p:nvPr>
            <p:ph type="body" sz="quarter" idx="18" hasCustomPrompt="1"/>
          </p:nvPr>
        </p:nvSpPr>
        <p:spPr>
          <a:xfrm>
            <a:off x="762000" y="2895600"/>
            <a:ext cx="3842550" cy="2855913"/>
          </a:xfrm>
        </p:spPr>
        <p:txBody>
          <a:bodyPr rtlCol="0"/>
          <a:lstStyle>
            <a:lvl1pPr marL="0" indent="0" algn="r">
              <a:buNone/>
              <a:defRPr>
                <a:solidFill>
                  <a:schemeClr val="bg1"/>
                </a:solidFill>
              </a:defRPr>
            </a:lvl1pPr>
            <a:lvl2pPr marL="402590" indent="0" algn="r">
              <a:buNone/>
              <a:defRPr/>
            </a:lvl2pPr>
            <a:lvl3pPr marL="859790" indent="0" algn="r">
              <a:buNone/>
              <a:defRPr/>
            </a:lvl3pPr>
            <a:lvl4pPr marL="1316990" indent="0" algn="r">
              <a:buNone/>
              <a:defRPr/>
            </a:lvl4pPr>
            <a:lvl5pPr marL="1774190" indent="0" algn="r">
              <a:buNone/>
              <a:defRPr/>
            </a:lvl5pPr>
          </a:lstStyle>
          <a:p>
            <a:pPr lvl="0" rtl="0"/>
            <a:r>
              <a:rPr lang="ru-RU" noProof="0"/>
              <a:t>Поместите здесь подзаголовок</a:t>
            </a:r>
            <a:endParaRPr lang="ru-RU" noProof="0"/>
          </a:p>
        </p:txBody>
      </p:sp>
      <p:cxnSp>
        <p:nvCxnSpPr>
          <p:cNvPr id="21" name="Прямая соединительная линия 20"/>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Объект 6"/>
          <p:cNvSpPr>
            <a:spLocks noGrp="1"/>
          </p:cNvSpPr>
          <p:nvPr>
            <p:ph sz="quarter" idx="19" hasCustomPrompt="1"/>
          </p:nvPr>
        </p:nvSpPr>
        <p:spPr>
          <a:xfrm>
            <a:off x="5326063" y="559678"/>
            <a:ext cx="6103937" cy="5191835"/>
          </a:xfrm>
        </p:spPr>
        <p:txBody>
          <a:bodyPr rtlCol="0"/>
          <a:lstStyle/>
          <a:p>
            <a:pPr lvl="0" rtl="0"/>
            <a:r>
              <a:rPr lang="ru-RU" noProof="0"/>
              <a:t>Изменить образец текста</a:t>
            </a:r>
            <a:endParaRPr lang="ru-RU" noProof="0"/>
          </a:p>
          <a:p>
            <a:pPr lvl="1" rtl="0"/>
            <a:r>
              <a:rPr lang="ru-RU" noProof="0"/>
              <a:t>Второй уровень</a:t>
            </a:r>
            <a:endParaRPr lang="ru-RU" noProof="0"/>
          </a:p>
          <a:p>
            <a:pPr lvl="2" rtl="0"/>
            <a:r>
              <a:rPr lang="ru-RU" noProof="0"/>
              <a:t>Третий уровень</a:t>
            </a:r>
            <a:endParaRPr lang="ru-RU" noProof="0"/>
          </a:p>
          <a:p>
            <a:pPr lvl="3" rtl="0"/>
            <a:r>
              <a:rPr lang="ru-RU" noProof="0"/>
              <a:t>Четвертый уровень</a:t>
            </a:r>
            <a:endParaRPr lang="ru-RU" noProof="0"/>
          </a:p>
          <a:p>
            <a:pPr lvl="4" rtl="0"/>
            <a:r>
              <a:rPr lang="ru-RU" noProof="0"/>
              <a:t>Пятый уровень</a:t>
            </a:r>
            <a:endParaRPr lang="ru-RU" noProof="0"/>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Рисунок с подписью">
    <p:spTree>
      <p:nvGrpSpPr>
        <p:cNvPr id="1" name=""/>
        <p:cNvGrpSpPr/>
        <p:nvPr/>
      </p:nvGrpSpPr>
      <p:grpSpPr>
        <a:xfrm>
          <a:off x="0" y="0"/>
          <a:ext cx="0" cy="0"/>
          <a:chOff x="0" y="0"/>
          <a:chExt cx="0" cy="0"/>
        </a:xfrm>
      </p:grpSpPr>
      <p:sp>
        <p:nvSpPr>
          <p:cNvPr id="18" name="Прямоугольник 17"/>
          <p:cNvSpPr/>
          <p:nvPr userDrawn="1"/>
        </p:nvSpPr>
        <p:spPr>
          <a:xfrm>
            <a:off x="0" y="0"/>
            <a:ext cx="48961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 name="Заголовок 1"/>
          <p:cNvSpPr>
            <a:spLocks noGrp="1"/>
          </p:cNvSpPr>
          <p:nvPr>
            <p:ph type="title"/>
          </p:nvPr>
        </p:nvSpPr>
        <p:spPr>
          <a:xfrm>
            <a:off x="762000" y="559678"/>
            <a:ext cx="3833906" cy="2221622"/>
          </a:xfrm>
        </p:spPr>
        <p:txBody>
          <a:bodyPr rtlCol="0" anchor="b"/>
          <a:lstStyle>
            <a:lvl1pPr>
              <a:defRPr>
                <a:solidFill>
                  <a:schemeClr val="bg1"/>
                </a:solidFill>
              </a:defRPr>
            </a:lvl1pPr>
          </a:lstStyle>
          <a:p>
            <a:pPr rtl="0"/>
            <a:r>
              <a:rPr lang="ru-RU" noProof="0"/>
              <a:t>Образец заголовка</a:t>
            </a:r>
            <a:endParaRPr lang="ru-RU" noProof="0"/>
          </a:p>
        </p:txBody>
      </p:sp>
      <p:sp>
        <p:nvSpPr>
          <p:cNvPr id="4" name="Дата 3"/>
          <p:cNvSpPr>
            <a:spLocks noGrp="1"/>
          </p:cNvSpPr>
          <p:nvPr>
            <p:ph type="dt" sz="half" idx="10"/>
          </p:nvPr>
        </p:nvSpPr>
        <p:spPr/>
        <p:txBody>
          <a:bodyPr rtlCol="0"/>
          <a:lstStyle>
            <a:lvl1pPr>
              <a:defRPr>
                <a:solidFill>
                  <a:schemeClr val="bg1"/>
                </a:solidFill>
              </a:defRPr>
            </a:lvl1pPr>
          </a:lstStyle>
          <a:p>
            <a:pPr rtl="0"/>
            <a:fld id="{5FC58D96-05CC-43CF-AF9C-E1C505705D80}" type="datetime1">
              <a:rPr lang="ru-RU" noProof="0" smtClean="0"/>
            </a:fld>
            <a:endParaRPr lang="ru-RU" noProof="0"/>
          </a:p>
        </p:txBody>
      </p:sp>
      <p:sp>
        <p:nvSpPr>
          <p:cNvPr id="5" name="Нижний колонтитул 4"/>
          <p:cNvSpPr>
            <a:spLocks noGrp="1"/>
          </p:cNvSpPr>
          <p:nvPr>
            <p:ph type="ftr" sz="quarter" idx="11"/>
          </p:nvPr>
        </p:nvSpPr>
        <p:spPr/>
        <p:txBody>
          <a:bodyPr rtlCol="0"/>
          <a:lstStyle>
            <a:lvl1pPr>
              <a:defRPr>
                <a:solidFill>
                  <a:schemeClr val="bg1"/>
                </a:solidFill>
              </a:defRPr>
            </a:lvl1pPr>
          </a:lstStyle>
          <a:p>
            <a:pPr rtl="0"/>
            <a:endParaRPr lang="ru-RU" noProof="0"/>
          </a:p>
        </p:txBody>
      </p:sp>
      <p:sp>
        <p:nvSpPr>
          <p:cNvPr id="6" name="Номер слайда 5"/>
          <p:cNvSpPr>
            <a:spLocks noGrp="1"/>
          </p:cNvSpPr>
          <p:nvPr>
            <p:ph type="sldNum" sz="quarter" idx="12"/>
          </p:nvPr>
        </p:nvSpPr>
        <p:spPr/>
        <p:txBody>
          <a:bodyPr rtlCol="0"/>
          <a:lstStyle/>
          <a:p>
            <a:pPr rtl="0"/>
            <a:fld id="{13D2E340-0663-474B-992C-9192B5C45E57}" type="slidenum">
              <a:rPr lang="ru-RU" noProof="0" smtClean="0"/>
            </a:fld>
            <a:endParaRPr lang="ru-RU" noProof="0"/>
          </a:p>
        </p:txBody>
      </p:sp>
      <p:sp>
        <p:nvSpPr>
          <p:cNvPr id="20" name="Текст 19"/>
          <p:cNvSpPr>
            <a:spLocks noGrp="1"/>
          </p:cNvSpPr>
          <p:nvPr>
            <p:ph type="body" sz="quarter" idx="18" hasCustomPrompt="1"/>
          </p:nvPr>
        </p:nvSpPr>
        <p:spPr>
          <a:xfrm>
            <a:off x="762000" y="2895600"/>
            <a:ext cx="3842550" cy="2855913"/>
          </a:xfrm>
        </p:spPr>
        <p:txBody>
          <a:bodyPr rtlCol="0"/>
          <a:lstStyle>
            <a:lvl1pPr marL="0" indent="0" algn="r">
              <a:buNone/>
              <a:defRPr>
                <a:solidFill>
                  <a:schemeClr val="bg1"/>
                </a:solidFill>
              </a:defRPr>
            </a:lvl1pPr>
            <a:lvl2pPr marL="402590" indent="0" algn="r">
              <a:buNone/>
              <a:defRPr/>
            </a:lvl2pPr>
            <a:lvl3pPr marL="859790" indent="0" algn="r">
              <a:buNone/>
              <a:defRPr/>
            </a:lvl3pPr>
            <a:lvl4pPr marL="1316990" indent="0" algn="r">
              <a:buNone/>
              <a:defRPr/>
            </a:lvl4pPr>
            <a:lvl5pPr marL="1774190" indent="0" algn="r">
              <a:buNone/>
              <a:defRPr/>
            </a:lvl5pPr>
          </a:lstStyle>
          <a:p>
            <a:pPr lvl="0" rtl="0"/>
            <a:r>
              <a:rPr lang="ru-RU" noProof="0"/>
              <a:t>Поместите здесь подзаголовок</a:t>
            </a:r>
            <a:endParaRPr lang="ru-RU" noProof="0"/>
          </a:p>
        </p:txBody>
      </p:sp>
      <p:cxnSp>
        <p:nvCxnSpPr>
          <p:cNvPr id="21" name="Прямая соединительная линия 20"/>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Рисунок 6"/>
          <p:cNvSpPr>
            <a:spLocks noGrp="1"/>
          </p:cNvSpPr>
          <p:nvPr>
            <p:ph type="pic" sz="quarter" idx="19"/>
          </p:nvPr>
        </p:nvSpPr>
        <p:spPr>
          <a:xfrm>
            <a:off x="5297488" y="559678"/>
            <a:ext cx="6132512" cy="5191835"/>
          </a:xfrm>
        </p:spPr>
        <p:txBody>
          <a:bodyPr rtlCol="0" anchor="ctr"/>
          <a:lstStyle>
            <a:lvl1pPr marL="0" indent="0" algn="ctr">
              <a:buNone/>
              <a:defRPr/>
            </a:lvl1pPr>
          </a:lstStyle>
          <a:p>
            <a:pPr rtl="0"/>
            <a:r>
              <a:rPr lang="ru-RU" noProof="0"/>
              <a:t>Вставка рисунка</a:t>
            </a:r>
            <a:endParaRPr lang="ru-RU" noProof="0"/>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18" name="Прямоугольник 17"/>
          <p:cNvSpPr/>
          <p:nvPr userDrawn="1"/>
        </p:nvSpPr>
        <p:spPr>
          <a:xfrm>
            <a:off x="0" y="0"/>
            <a:ext cx="48961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 name="Заголовок 1"/>
          <p:cNvSpPr>
            <a:spLocks noGrp="1"/>
          </p:cNvSpPr>
          <p:nvPr>
            <p:ph type="title"/>
          </p:nvPr>
        </p:nvSpPr>
        <p:spPr>
          <a:xfrm>
            <a:off x="762000" y="559677"/>
            <a:ext cx="3833906" cy="5274923"/>
          </a:xfrm>
        </p:spPr>
        <p:txBody>
          <a:bodyPr rtlCol="0" anchor="b"/>
          <a:lstStyle>
            <a:lvl1pPr>
              <a:defRPr>
                <a:solidFill>
                  <a:schemeClr val="bg1"/>
                </a:solidFill>
              </a:defRPr>
            </a:lvl1pPr>
          </a:lstStyle>
          <a:p>
            <a:pPr rtl="0"/>
            <a:r>
              <a:rPr lang="ru-RU" noProof="0"/>
              <a:t>Образец заголовка</a:t>
            </a:r>
            <a:endParaRPr lang="ru-RU" noProof="0"/>
          </a:p>
        </p:txBody>
      </p:sp>
      <p:sp>
        <p:nvSpPr>
          <p:cNvPr id="4" name="Дата 3"/>
          <p:cNvSpPr>
            <a:spLocks noGrp="1"/>
          </p:cNvSpPr>
          <p:nvPr>
            <p:ph type="dt" sz="half" idx="10"/>
          </p:nvPr>
        </p:nvSpPr>
        <p:spPr/>
        <p:txBody>
          <a:bodyPr rtlCol="0"/>
          <a:lstStyle>
            <a:lvl1pPr>
              <a:defRPr>
                <a:solidFill>
                  <a:schemeClr val="bg1"/>
                </a:solidFill>
              </a:defRPr>
            </a:lvl1pPr>
          </a:lstStyle>
          <a:p>
            <a:pPr rtl="0"/>
            <a:fld id="{472B5AF8-A13B-4AA3-AAEF-4B4A5B96477C}" type="datetime1">
              <a:rPr lang="ru-RU" noProof="0" smtClean="0"/>
            </a:fld>
            <a:endParaRPr lang="ru-RU" noProof="0"/>
          </a:p>
        </p:txBody>
      </p:sp>
      <p:sp>
        <p:nvSpPr>
          <p:cNvPr id="5" name="Нижний колонтитул 4"/>
          <p:cNvSpPr>
            <a:spLocks noGrp="1"/>
          </p:cNvSpPr>
          <p:nvPr>
            <p:ph type="ftr" sz="quarter" idx="11"/>
          </p:nvPr>
        </p:nvSpPr>
        <p:spPr/>
        <p:txBody>
          <a:bodyPr rtlCol="0"/>
          <a:lstStyle>
            <a:lvl1pPr>
              <a:defRPr>
                <a:solidFill>
                  <a:schemeClr val="bg1"/>
                </a:solidFill>
              </a:defRPr>
            </a:lvl1pPr>
          </a:lstStyle>
          <a:p>
            <a:pPr rtl="0"/>
            <a:endParaRPr lang="ru-RU" noProof="0"/>
          </a:p>
        </p:txBody>
      </p:sp>
      <p:sp>
        <p:nvSpPr>
          <p:cNvPr id="6" name="Номер слайда 5"/>
          <p:cNvSpPr>
            <a:spLocks noGrp="1"/>
          </p:cNvSpPr>
          <p:nvPr>
            <p:ph type="sldNum" sz="quarter" idx="12"/>
          </p:nvPr>
        </p:nvSpPr>
        <p:spPr/>
        <p:txBody>
          <a:bodyPr rtlCol="0"/>
          <a:lstStyle/>
          <a:p>
            <a:pPr rtl="0"/>
            <a:fld id="{13D2E340-0663-474B-992C-9192B5C45E57}" type="slidenum">
              <a:rPr lang="ru-RU" noProof="0" smtClean="0"/>
            </a:fld>
            <a:endParaRPr lang="ru-RU" noProof="0"/>
          </a:p>
        </p:txBody>
      </p:sp>
      <p:cxnSp>
        <p:nvCxnSpPr>
          <p:cNvPr id="21" name="Прямая соединительная линия 20"/>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Объект 2"/>
          <p:cNvSpPr>
            <a:spLocks noGrp="1"/>
          </p:cNvSpPr>
          <p:nvPr>
            <p:ph idx="1"/>
          </p:nvPr>
        </p:nvSpPr>
        <p:spPr>
          <a:xfrm>
            <a:off x="5181600" y="559678"/>
            <a:ext cx="6172200" cy="5617285"/>
          </a:xfrm>
        </p:spPr>
        <p:txBody>
          <a:bodyPr rtlCol="0"/>
          <a:lstStyle/>
          <a:p>
            <a:pPr lvl="0" rtl="0"/>
            <a:r>
              <a:rPr lang="ru-RU" noProof="0"/>
              <a:t>Образец текста</a:t>
            </a:r>
            <a:endParaRPr lang="ru-RU" noProof="0"/>
          </a:p>
          <a:p>
            <a:pPr lvl="1" rtl="0"/>
            <a:r>
              <a:rPr lang="ru-RU" noProof="0"/>
              <a:t>Второй уровень</a:t>
            </a:r>
            <a:endParaRPr lang="ru-RU" noProof="0"/>
          </a:p>
          <a:p>
            <a:pPr lvl="2" rtl="0"/>
            <a:r>
              <a:rPr lang="ru-RU" noProof="0"/>
              <a:t>Третий уровень</a:t>
            </a:r>
            <a:endParaRPr lang="ru-RU" noProof="0"/>
          </a:p>
          <a:p>
            <a:pPr lvl="3" rtl="0"/>
            <a:r>
              <a:rPr lang="ru-RU" noProof="0"/>
              <a:t>Четвертый уровень</a:t>
            </a:r>
            <a:endParaRPr lang="ru-RU" noProof="0"/>
          </a:p>
          <a:p>
            <a:pPr lvl="4" rtl="0"/>
            <a:r>
              <a:rPr lang="ru-RU" noProof="0"/>
              <a:t>Пятый уровень</a:t>
            </a:r>
            <a:endParaRPr lang="ru-RU" noProof="0"/>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noProof="0"/>
              <a:t>Образец заголовка</a:t>
            </a:r>
            <a:endParaRPr lang="ru-RU" noProof="0"/>
          </a:p>
        </p:txBody>
      </p:sp>
      <p:sp>
        <p:nvSpPr>
          <p:cNvPr id="3" name="Объект 2"/>
          <p:cNvSpPr>
            <a:spLocks noGrp="1"/>
          </p:cNvSpPr>
          <p:nvPr>
            <p:ph sz="half" idx="1"/>
          </p:nvPr>
        </p:nvSpPr>
        <p:spPr>
          <a:xfrm>
            <a:off x="5181600" y="540628"/>
            <a:ext cx="6248400" cy="2488946"/>
          </a:xfrm>
        </p:spPr>
        <p:txBody>
          <a:bodyPr rtlCol="0"/>
          <a:lstStyle>
            <a:lvl5pPr>
              <a:defRPr i="0"/>
            </a:lvl5pPr>
          </a:lstStyle>
          <a:p>
            <a:pPr lvl="0" rtl="0"/>
            <a:r>
              <a:rPr lang="ru-RU" noProof="0"/>
              <a:t>Образец текста</a:t>
            </a:r>
            <a:endParaRPr lang="ru-RU" noProof="0"/>
          </a:p>
          <a:p>
            <a:pPr lvl="1" rtl="0"/>
            <a:r>
              <a:rPr lang="ru-RU" noProof="0"/>
              <a:t>Второй уровень</a:t>
            </a:r>
            <a:endParaRPr lang="ru-RU" noProof="0"/>
          </a:p>
          <a:p>
            <a:pPr lvl="2" rtl="0"/>
            <a:r>
              <a:rPr lang="ru-RU" noProof="0"/>
              <a:t>Третий уровень</a:t>
            </a:r>
            <a:endParaRPr lang="ru-RU" noProof="0"/>
          </a:p>
          <a:p>
            <a:pPr lvl="3" rtl="0"/>
            <a:r>
              <a:rPr lang="ru-RU" noProof="0"/>
              <a:t>Четвертый уровень</a:t>
            </a:r>
            <a:endParaRPr lang="ru-RU" noProof="0"/>
          </a:p>
          <a:p>
            <a:pPr lvl="4" rtl="0"/>
            <a:r>
              <a:rPr lang="ru-RU" noProof="0"/>
              <a:t>Пятый уровень</a:t>
            </a:r>
            <a:endParaRPr lang="ru-RU" noProof="0"/>
          </a:p>
        </p:txBody>
      </p:sp>
      <p:sp>
        <p:nvSpPr>
          <p:cNvPr id="4" name="Объект 3"/>
          <p:cNvSpPr>
            <a:spLocks noGrp="1"/>
          </p:cNvSpPr>
          <p:nvPr>
            <p:ph sz="half" idx="2"/>
          </p:nvPr>
        </p:nvSpPr>
        <p:spPr>
          <a:xfrm>
            <a:off x="5181600" y="3712467"/>
            <a:ext cx="6248400" cy="2482228"/>
          </a:xfrm>
        </p:spPr>
        <p:txBody>
          <a:bodyPr rtlCol="0"/>
          <a:lstStyle>
            <a:lvl5pPr>
              <a:defRPr i="0"/>
            </a:lvl5pPr>
          </a:lstStyle>
          <a:p>
            <a:pPr lvl="0" rtl="0"/>
            <a:r>
              <a:rPr lang="ru-RU" noProof="0"/>
              <a:t>Образец текста</a:t>
            </a:r>
            <a:endParaRPr lang="ru-RU" noProof="0"/>
          </a:p>
          <a:p>
            <a:pPr lvl="1" rtl="0"/>
            <a:r>
              <a:rPr lang="ru-RU" noProof="0"/>
              <a:t>Второй уровень</a:t>
            </a:r>
            <a:endParaRPr lang="ru-RU" noProof="0"/>
          </a:p>
          <a:p>
            <a:pPr lvl="2" rtl="0"/>
            <a:r>
              <a:rPr lang="ru-RU" noProof="0"/>
              <a:t>Третий уровень</a:t>
            </a:r>
            <a:endParaRPr lang="ru-RU" noProof="0"/>
          </a:p>
          <a:p>
            <a:pPr lvl="3" rtl="0"/>
            <a:r>
              <a:rPr lang="ru-RU" noProof="0"/>
              <a:t>Четвертый уровень</a:t>
            </a:r>
            <a:endParaRPr lang="ru-RU" noProof="0"/>
          </a:p>
          <a:p>
            <a:pPr lvl="4" rtl="0"/>
            <a:r>
              <a:rPr lang="ru-RU" noProof="0"/>
              <a:t>Пятый уровень</a:t>
            </a:r>
            <a:endParaRPr lang="ru-RU" noProof="0"/>
          </a:p>
        </p:txBody>
      </p:sp>
      <p:sp>
        <p:nvSpPr>
          <p:cNvPr id="5" name="Дата 4"/>
          <p:cNvSpPr>
            <a:spLocks noGrp="1"/>
          </p:cNvSpPr>
          <p:nvPr>
            <p:ph type="dt" sz="half" idx="10"/>
          </p:nvPr>
        </p:nvSpPr>
        <p:spPr/>
        <p:txBody>
          <a:bodyPr rtlCol="0"/>
          <a:lstStyle/>
          <a:p>
            <a:pPr rtl="0"/>
            <a:fld id="{279A2038-B05C-4781-BA38-FE0987548CF9}" type="datetime1">
              <a:rPr lang="ru-RU" noProof="0" smtClean="0"/>
            </a:fld>
            <a:endParaRPr lang="ru-RU" noProof="0"/>
          </a:p>
        </p:txBody>
      </p:sp>
      <p:sp>
        <p:nvSpPr>
          <p:cNvPr id="6" name="Нижний колонтитул 5"/>
          <p:cNvSpPr>
            <a:spLocks noGrp="1"/>
          </p:cNvSpPr>
          <p:nvPr>
            <p:ph type="ftr" sz="quarter" idx="11"/>
          </p:nvPr>
        </p:nvSpPr>
        <p:spPr/>
        <p:txBody>
          <a:bodyPr rtlCol="0"/>
          <a:lstStyle/>
          <a:p>
            <a:pPr rtl="0"/>
            <a:endParaRPr lang="ru-RU" noProof="0"/>
          </a:p>
        </p:txBody>
      </p:sp>
      <p:sp>
        <p:nvSpPr>
          <p:cNvPr id="7" name="Номер слайда 6"/>
          <p:cNvSpPr>
            <a:spLocks noGrp="1"/>
          </p:cNvSpPr>
          <p:nvPr>
            <p:ph type="sldNum" sz="quarter" idx="12"/>
          </p:nvPr>
        </p:nvSpPr>
        <p:spPr/>
        <p:txBody>
          <a:bodyPr rtlCol="0"/>
          <a:lstStyle/>
          <a:p>
            <a:pPr rtl="0"/>
            <a:fld id="{13D2E340-0663-474B-992C-9192B5C45E57}" type="slidenum">
              <a:rPr lang="ru-RU" noProof="0" smtClean="0"/>
            </a:fld>
            <a:endParaRPr lang="ru-RU" noProof="0"/>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2000" y="557784"/>
            <a:ext cx="3831336" cy="4956048"/>
          </a:xfrm>
        </p:spPr>
        <p:txBody>
          <a:bodyPr rtlCol="0"/>
          <a:lstStyle/>
          <a:p>
            <a:pPr rtl="0"/>
            <a:r>
              <a:rPr lang="ru-RU" noProof="0"/>
              <a:t>Образец заголовка</a:t>
            </a:r>
            <a:endParaRPr lang="ru-RU" noProof="0"/>
          </a:p>
        </p:txBody>
      </p:sp>
      <p:sp>
        <p:nvSpPr>
          <p:cNvPr id="3" name="Текст 2"/>
          <p:cNvSpPr>
            <a:spLocks noGrp="1"/>
          </p:cNvSpPr>
          <p:nvPr>
            <p:ph type="body" idx="1"/>
          </p:nvPr>
        </p:nvSpPr>
        <p:spPr>
          <a:xfrm>
            <a:off x="5181600" y="558065"/>
            <a:ext cx="6245352" cy="914400"/>
          </a:xfrm>
        </p:spPr>
        <p:txBody>
          <a:bodyPr rtlCol="0" anchor="b">
            <a:normAutofit/>
          </a:bodyPr>
          <a:lstStyle>
            <a:lvl1pPr marL="0" indent="0">
              <a:lnSpc>
                <a:spcPct val="113000"/>
              </a:lnSpc>
              <a:spcBef>
                <a:spcPts val="0"/>
              </a:spcBef>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Образец текста</a:t>
            </a:r>
            <a:endParaRPr lang="ru-RU" noProof="0"/>
          </a:p>
        </p:txBody>
      </p:sp>
      <p:sp>
        <p:nvSpPr>
          <p:cNvPr id="4" name="Объект 3"/>
          <p:cNvSpPr>
            <a:spLocks noGrp="1"/>
          </p:cNvSpPr>
          <p:nvPr>
            <p:ph sz="half" idx="2"/>
          </p:nvPr>
        </p:nvSpPr>
        <p:spPr>
          <a:xfrm>
            <a:off x="5181600" y="1526671"/>
            <a:ext cx="6245352" cy="1755648"/>
          </a:xfrm>
        </p:spPr>
        <p:txBody>
          <a:bodyPr rtlCol="0"/>
          <a:lstStyle/>
          <a:p>
            <a:pPr lvl="0" rtl="0"/>
            <a:r>
              <a:rPr lang="ru-RU" noProof="0"/>
              <a:t>Образец текста</a:t>
            </a:r>
            <a:endParaRPr lang="ru-RU" noProof="0"/>
          </a:p>
          <a:p>
            <a:pPr lvl="1" rtl="0"/>
            <a:r>
              <a:rPr lang="ru-RU" noProof="0"/>
              <a:t>Второй уровень</a:t>
            </a:r>
            <a:endParaRPr lang="ru-RU" noProof="0"/>
          </a:p>
          <a:p>
            <a:pPr lvl="2" rtl="0"/>
            <a:r>
              <a:rPr lang="ru-RU" noProof="0"/>
              <a:t>Третий уровень</a:t>
            </a:r>
            <a:endParaRPr lang="ru-RU" noProof="0"/>
          </a:p>
          <a:p>
            <a:pPr lvl="3" rtl="0"/>
            <a:r>
              <a:rPr lang="ru-RU" noProof="0"/>
              <a:t>Четвертый уровень</a:t>
            </a:r>
            <a:endParaRPr lang="ru-RU" noProof="0"/>
          </a:p>
          <a:p>
            <a:pPr lvl="4" rtl="0"/>
            <a:r>
              <a:rPr lang="ru-RU" noProof="0"/>
              <a:t>Пятый уровень</a:t>
            </a:r>
            <a:endParaRPr lang="ru-RU" noProof="0"/>
          </a:p>
        </p:txBody>
      </p:sp>
      <p:sp>
        <p:nvSpPr>
          <p:cNvPr id="5" name="Текст 4"/>
          <p:cNvSpPr>
            <a:spLocks noGrp="1"/>
          </p:cNvSpPr>
          <p:nvPr>
            <p:ph type="body" sz="quarter" idx="3"/>
          </p:nvPr>
        </p:nvSpPr>
        <p:spPr>
          <a:xfrm>
            <a:off x="5181600" y="3700826"/>
            <a:ext cx="6248400" cy="914400"/>
          </a:xfrm>
        </p:spPr>
        <p:txBody>
          <a:bodyPr rtlCol="0" anchor="b">
            <a:normAutofit/>
          </a:bodyPr>
          <a:lstStyle>
            <a:lvl1pPr marL="0" indent="0">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Образец текста</a:t>
            </a:r>
            <a:endParaRPr lang="ru-RU" noProof="0"/>
          </a:p>
        </p:txBody>
      </p:sp>
      <p:sp>
        <p:nvSpPr>
          <p:cNvPr id="6" name="Объект 5"/>
          <p:cNvSpPr>
            <a:spLocks noGrp="1"/>
          </p:cNvSpPr>
          <p:nvPr>
            <p:ph sz="quarter" idx="4"/>
          </p:nvPr>
        </p:nvSpPr>
        <p:spPr>
          <a:xfrm>
            <a:off x="5181600" y="4669432"/>
            <a:ext cx="6245352" cy="1755648"/>
          </a:xfrm>
        </p:spPr>
        <p:txBody>
          <a:bodyPr rtlCol="0"/>
          <a:lstStyle/>
          <a:p>
            <a:pPr lvl="0" rtl="0"/>
            <a:r>
              <a:rPr lang="ru-RU" noProof="0"/>
              <a:t>Образец текста</a:t>
            </a:r>
            <a:endParaRPr lang="ru-RU" noProof="0"/>
          </a:p>
          <a:p>
            <a:pPr lvl="1" rtl="0"/>
            <a:r>
              <a:rPr lang="ru-RU" noProof="0"/>
              <a:t>Второй уровень</a:t>
            </a:r>
            <a:endParaRPr lang="ru-RU" noProof="0"/>
          </a:p>
          <a:p>
            <a:pPr lvl="2" rtl="0"/>
            <a:r>
              <a:rPr lang="ru-RU" noProof="0"/>
              <a:t>Третий уровень</a:t>
            </a:r>
            <a:endParaRPr lang="ru-RU" noProof="0"/>
          </a:p>
          <a:p>
            <a:pPr lvl="3" rtl="0"/>
            <a:r>
              <a:rPr lang="ru-RU" noProof="0"/>
              <a:t>Четвертый уровень</a:t>
            </a:r>
            <a:endParaRPr lang="ru-RU" noProof="0"/>
          </a:p>
          <a:p>
            <a:pPr lvl="4" rtl="0"/>
            <a:r>
              <a:rPr lang="ru-RU" noProof="0"/>
              <a:t>Пятый уровень</a:t>
            </a:r>
            <a:endParaRPr lang="ru-RU" noProof="0"/>
          </a:p>
        </p:txBody>
      </p:sp>
      <p:sp>
        <p:nvSpPr>
          <p:cNvPr id="7" name="Дата 6"/>
          <p:cNvSpPr>
            <a:spLocks noGrp="1"/>
          </p:cNvSpPr>
          <p:nvPr>
            <p:ph type="dt" sz="half" idx="10"/>
          </p:nvPr>
        </p:nvSpPr>
        <p:spPr/>
        <p:txBody>
          <a:bodyPr rtlCol="0"/>
          <a:lstStyle/>
          <a:p>
            <a:pPr rtl="0"/>
            <a:fld id="{2E059510-8A4C-4D7A-8B52-DAA53C589143}" type="datetime1">
              <a:rPr lang="ru-RU" noProof="0" smtClean="0"/>
            </a:fld>
            <a:endParaRPr lang="ru-RU" noProof="0"/>
          </a:p>
        </p:txBody>
      </p:sp>
      <p:sp>
        <p:nvSpPr>
          <p:cNvPr id="8" name="Нижний колонтитул 7"/>
          <p:cNvSpPr>
            <a:spLocks noGrp="1"/>
          </p:cNvSpPr>
          <p:nvPr>
            <p:ph type="ftr" sz="quarter" idx="11"/>
          </p:nvPr>
        </p:nvSpPr>
        <p:spPr/>
        <p:txBody>
          <a:bodyPr rtlCol="0"/>
          <a:lstStyle/>
          <a:p>
            <a:pPr rtl="0"/>
            <a:endParaRPr lang="ru-RU" noProof="0"/>
          </a:p>
        </p:txBody>
      </p:sp>
      <p:sp>
        <p:nvSpPr>
          <p:cNvPr id="9" name="Номер слайда 8"/>
          <p:cNvSpPr>
            <a:spLocks noGrp="1"/>
          </p:cNvSpPr>
          <p:nvPr>
            <p:ph type="sldNum" sz="quarter" idx="12"/>
          </p:nvPr>
        </p:nvSpPr>
        <p:spPr/>
        <p:txBody>
          <a:bodyPr rtlCol="0"/>
          <a:lstStyle/>
          <a:p>
            <a:pPr rtl="0"/>
            <a:fld id="{13D2E340-0663-474B-992C-9192B5C45E57}" type="slidenum">
              <a:rPr lang="ru-RU" noProof="0" smtClean="0"/>
            </a:fld>
            <a:endParaRPr lang="ru-RU" noProof="0"/>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noProof="0"/>
              <a:t>Образец заголовка</a:t>
            </a:r>
            <a:endParaRPr lang="ru-RU" noProof="0"/>
          </a:p>
        </p:txBody>
      </p:sp>
      <p:sp>
        <p:nvSpPr>
          <p:cNvPr id="3" name="Дата 2"/>
          <p:cNvSpPr>
            <a:spLocks noGrp="1"/>
          </p:cNvSpPr>
          <p:nvPr>
            <p:ph type="dt" sz="half" idx="10"/>
          </p:nvPr>
        </p:nvSpPr>
        <p:spPr/>
        <p:txBody>
          <a:bodyPr rtlCol="0"/>
          <a:lstStyle/>
          <a:p>
            <a:pPr rtl="0"/>
            <a:fld id="{21626C1A-D84E-42EE-BD73-3267BCADA3B3}" type="datetime1">
              <a:rPr lang="ru-RU" noProof="0" smtClean="0"/>
            </a:fld>
            <a:endParaRPr lang="ru-RU" noProof="0"/>
          </a:p>
        </p:txBody>
      </p:sp>
      <p:sp>
        <p:nvSpPr>
          <p:cNvPr id="4" name="Нижний колонтитул 3"/>
          <p:cNvSpPr>
            <a:spLocks noGrp="1"/>
          </p:cNvSpPr>
          <p:nvPr>
            <p:ph type="ftr" sz="quarter" idx="11"/>
          </p:nvPr>
        </p:nvSpPr>
        <p:spPr/>
        <p:txBody>
          <a:bodyPr rtlCol="0"/>
          <a:lstStyle/>
          <a:p>
            <a:pPr rtl="0"/>
            <a:endParaRPr lang="ru-RU" noProof="0"/>
          </a:p>
        </p:txBody>
      </p:sp>
      <p:sp>
        <p:nvSpPr>
          <p:cNvPr id="5" name="Номер слайда 4"/>
          <p:cNvSpPr>
            <a:spLocks noGrp="1"/>
          </p:cNvSpPr>
          <p:nvPr>
            <p:ph type="sldNum" sz="quarter" idx="12"/>
          </p:nvPr>
        </p:nvSpPr>
        <p:spPr/>
        <p:txBody>
          <a:bodyPr rtlCol="0"/>
          <a:lstStyle/>
          <a:p>
            <a:pPr rtl="0"/>
            <a:fld id="{13D2E340-0663-474B-992C-9192B5C45E57}" type="slidenum">
              <a:rPr lang="ru-RU" noProof="0" smtClean="0"/>
            </a:fld>
            <a:endParaRPr lang="ru-RU" noProof="0"/>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rtlCol="0"/>
          <a:lstStyle/>
          <a:p>
            <a:pPr rtl="0"/>
            <a:fld id="{2BDAE130-7FCA-40A2-AA3A-888FCBDE09D4}" type="datetime1">
              <a:rPr lang="ru-RU" noProof="0" smtClean="0"/>
            </a:fld>
            <a:endParaRPr lang="ru-RU" noProof="0"/>
          </a:p>
        </p:txBody>
      </p:sp>
      <p:sp>
        <p:nvSpPr>
          <p:cNvPr id="3" name="Нижний колонтитул 2"/>
          <p:cNvSpPr>
            <a:spLocks noGrp="1"/>
          </p:cNvSpPr>
          <p:nvPr>
            <p:ph type="ftr" sz="quarter" idx="11"/>
          </p:nvPr>
        </p:nvSpPr>
        <p:spPr/>
        <p:txBody>
          <a:bodyPr rtlCol="0"/>
          <a:lstStyle/>
          <a:p>
            <a:pPr rtl="0"/>
            <a:endParaRPr lang="ru-RU" noProof="0"/>
          </a:p>
        </p:txBody>
      </p:sp>
      <p:sp>
        <p:nvSpPr>
          <p:cNvPr id="4" name="Номер слайда 3"/>
          <p:cNvSpPr>
            <a:spLocks noGrp="1"/>
          </p:cNvSpPr>
          <p:nvPr>
            <p:ph type="sldNum" sz="quarter" idx="12"/>
          </p:nvPr>
        </p:nvSpPr>
        <p:spPr/>
        <p:txBody>
          <a:bodyPr rtlCol="0"/>
          <a:lstStyle/>
          <a:p>
            <a:pPr rtl="0"/>
            <a:fld id="{13D2E340-0663-474B-992C-9192B5C45E57}" type="slidenum">
              <a:rPr lang="ru-RU" noProof="0" smtClean="0"/>
            </a:fld>
            <a:endParaRPr lang="ru-RU" noProof="0"/>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оловок, подзаголовок и объект">
    <p:spTree>
      <p:nvGrpSpPr>
        <p:cNvPr id="1" name=""/>
        <p:cNvGrpSpPr/>
        <p:nvPr/>
      </p:nvGrpSpPr>
      <p:grpSpPr>
        <a:xfrm>
          <a:off x="0" y="0"/>
          <a:ext cx="0" cy="0"/>
          <a:chOff x="0" y="0"/>
          <a:chExt cx="0" cy="0"/>
        </a:xfrm>
      </p:grpSpPr>
      <p:sp>
        <p:nvSpPr>
          <p:cNvPr id="8" name="Прямоугольник 7"/>
          <p:cNvSpPr/>
          <p:nvPr userDrawn="1"/>
        </p:nvSpPr>
        <p:spPr>
          <a:xfrm>
            <a:off x="0" y="0"/>
            <a:ext cx="48961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0" name="Текст 19"/>
          <p:cNvSpPr>
            <a:spLocks noGrp="1"/>
          </p:cNvSpPr>
          <p:nvPr>
            <p:ph type="body" sz="quarter" idx="18" hasCustomPrompt="1"/>
          </p:nvPr>
        </p:nvSpPr>
        <p:spPr>
          <a:xfrm>
            <a:off x="762000" y="2895600"/>
            <a:ext cx="3842550" cy="2855913"/>
          </a:xfrm>
        </p:spPr>
        <p:txBody>
          <a:bodyPr rtlCol="0"/>
          <a:lstStyle>
            <a:lvl1pPr marL="0" indent="0" algn="r">
              <a:buNone/>
              <a:defRPr/>
            </a:lvl1pPr>
            <a:lvl2pPr marL="402590" indent="0" algn="r">
              <a:buNone/>
              <a:defRPr/>
            </a:lvl2pPr>
            <a:lvl3pPr marL="859790" indent="0" algn="r">
              <a:buNone/>
              <a:defRPr/>
            </a:lvl3pPr>
            <a:lvl4pPr marL="1316990" indent="0" algn="r">
              <a:buNone/>
              <a:defRPr/>
            </a:lvl4pPr>
            <a:lvl5pPr marL="1774190" indent="0" algn="r">
              <a:buNone/>
              <a:defRPr/>
            </a:lvl5pPr>
          </a:lstStyle>
          <a:p>
            <a:pPr lvl="0" rtl="0"/>
            <a:r>
              <a:rPr lang="ru-RU" noProof="0"/>
              <a:t>Поместите здесь подзаголовок</a:t>
            </a:r>
            <a:endParaRPr lang="ru-RU" noProof="0"/>
          </a:p>
        </p:txBody>
      </p:sp>
      <p:sp>
        <p:nvSpPr>
          <p:cNvPr id="3" name="Объект 2"/>
          <p:cNvSpPr>
            <a:spLocks noGrp="1"/>
          </p:cNvSpPr>
          <p:nvPr>
            <p:ph idx="1"/>
          </p:nvPr>
        </p:nvSpPr>
        <p:spPr/>
        <p:txBody>
          <a:bodyPr rtlCol="0"/>
          <a:lstStyle/>
          <a:p>
            <a:pPr lvl="0" rtl="0"/>
            <a:r>
              <a:rPr lang="ru-RU" noProof="0"/>
              <a:t>Образец текста</a:t>
            </a:r>
            <a:endParaRPr lang="ru-RU" noProof="0"/>
          </a:p>
          <a:p>
            <a:pPr lvl="1" rtl="0"/>
            <a:r>
              <a:rPr lang="ru-RU" noProof="0"/>
              <a:t>Второй уровень</a:t>
            </a:r>
            <a:endParaRPr lang="ru-RU" noProof="0"/>
          </a:p>
          <a:p>
            <a:pPr lvl="2" rtl="0"/>
            <a:r>
              <a:rPr lang="ru-RU" noProof="0"/>
              <a:t>Третий уровень</a:t>
            </a:r>
            <a:endParaRPr lang="ru-RU" noProof="0"/>
          </a:p>
          <a:p>
            <a:pPr lvl="3" rtl="0"/>
            <a:r>
              <a:rPr lang="ru-RU" noProof="0"/>
              <a:t>Четвертый уровень</a:t>
            </a:r>
            <a:endParaRPr lang="ru-RU" noProof="0"/>
          </a:p>
          <a:p>
            <a:pPr lvl="4" rtl="0"/>
            <a:r>
              <a:rPr lang="ru-RU" noProof="0"/>
              <a:t>Пятый уровень</a:t>
            </a:r>
            <a:endParaRPr lang="ru-RU" noProof="0"/>
          </a:p>
        </p:txBody>
      </p:sp>
      <p:sp>
        <p:nvSpPr>
          <p:cNvPr id="4" name="Дата 3"/>
          <p:cNvSpPr>
            <a:spLocks noGrp="1"/>
          </p:cNvSpPr>
          <p:nvPr>
            <p:ph type="dt" sz="half" idx="10"/>
          </p:nvPr>
        </p:nvSpPr>
        <p:spPr/>
        <p:txBody>
          <a:bodyPr rtlCol="0"/>
          <a:lstStyle/>
          <a:p>
            <a:pPr rtl="0"/>
            <a:fld id="{6D4CB6C5-F7E8-4101-9FAA-6FBD7111D9CA}" type="datetime1">
              <a:rPr lang="ru-RU" noProof="0" smtClean="0"/>
            </a:fld>
            <a:endParaRPr lang="ru-RU" noProof="0"/>
          </a:p>
        </p:txBody>
      </p:sp>
      <p:sp>
        <p:nvSpPr>
          <p:cNvPr id="5" name="Нижний колонтитул 4"/>
          <p:cNvSpPr>
            <a:spLocks noGrp="1"/>
          </p:cNvSpPr>
          <p:nvPr>
            <p:ph type="ftr" sz="quarter" idx="11"/>
          </p:nvPr>
        </p:nvSpPr>
        <p:spPr/>
        <p:txBody>
          <a:bodyPr rtlCol="0"/>
          <a:lstStyle/>
          <a:p>
            <a:pPr rtl="0"/>
            <a:endParaRPr lang="ru-RU" noProof="0"/>
          </a:p>
        </p:txBody>
      </p:sp>
      <p:sp>
        <p:nvSpPr>
          <p:cNvPr id="6" name="Номер слайда 5"/>
          <p:cNvSpPr>
            <a:spLocks noGrp="1"/>
          </p:cNvSpPr>
          <p:nvPr>
            <p:ph type="sldNum" sz="quarter" idx="12"/>
          </p:nvPr>
        </p:nvSpPr>
        <p:spPr/>
        <p:txBody>
          <a:bodyPr rtlCol="0"/>
          <a:lstStyle/>
          <a:p>
            <a:pPr rtl="0"/>
            <a:fld id="{13D2E340-0663-474B-992C-9192B5C45E57}" type="slidenum">
              <a:rPr lang="ru-RU" noProof="0" smtClean="0"/>
            </a:fld>
            <a:endParaRPr lang="ru-RU" noProof="0"/>
          </a:p>
        </p:txBody>
      </p:sp>
      <p:sp>
        <p:nvSpPr>
          <p:cNvPr id="11" name="Заголовок 1"/>
          <p:cNvSpPr>
            <a:spLocks noGrp="1"/>
          </p:cNvSpPr>
          <p:nvPr>
            <p:ph type="title"/>
          </p:nvPr>
        </p:nvSpPr>
        <p:spPr>
          <a:xfrm>
            <a:off x="762000" y="559678"/>
            <a:ext cx="3833906" cy="2221622"/>
          </a:xfrm>
        </p:spPr>
        <p:txBody>
          <a:bodyPr rtlCol="0" anchor="b"/>
          <a:lstStyle/>
          <a:p>
            <a:pPr rtl="0"/>
            <a:r>
              <a:rPr lang="ru-RU" noProof="0"/>
              <a:t>Образец заголовка</a:t>
            </a:r>
            <a:endParaRPr lang="ru-RU" noProof="0"/>
          </a:p>
        </p:txBody>
      </p:sp>
      <p:cxnSp>
        <p:nvCxnSpPr>
          <p:cNvPr id="12" name="Прямая соединительная линия 11"/>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 пунктов с изображениями или значками (светлая тема)">
    <p:spTree>
      <p:nvGrpSpPr>
        <p:cNvPr id="1" name=""/>
        <p:cNvGrpSpPr/>
        <p:nvPr/>
      </p:nvGrpSpPr>
      <p:grpSpPr>
        <a:xfrm>
          <a:off x="0" y="0"/>
          <a:ext cx="0" cy="0"/>
          <a:chOff x="0" y="0"/>
          <a:chExt cx="0" cy="0"/>
        </a:xfrm>
      </p:grpSpPr>
      <p:sp>
        <p:nvSpPr>
          <p:cNvPr id="18" name="Прямоугольник 17"/>
          <p:cNvSpPr/>
          <p:nvPr userDrawn="1"/>
        </p:nvSpPr>
        <p:spPr>
          <a:xfrm>
            <a:off x="0" y="0"/>
            <a:ext cx="48961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 name="Заголовок 1"/>
          <p:cNvSpPr>
            <a:spLocks noGrp="1"/>
          </p:cNvSpPr>
          <p:nvPr>
            <p:ph type="title"/>
          </p:nvPr>
        </p:nvSpPr>
        <p:spPr>
          <a:xfrm>
            <a:off x="762000" y="559678"/>
            <a:ext cx="3833906" cy="2221622"/>
          </a:xfrm>
        </p:spPr>
        <p:txBody>
          <a:bodyPr rtlCol="0" anchor="b"/>
          <a:lstStyle/>
          <a:p>
            <a:pPr rtl="0"/>
            <a:r>
              <a:rPr lang="ru-RU" noProof="0"/>
              <a:t>Образец заголовка</a:t>
            </a:r>
            <a:endParaRPr lang="ru-RU" noProof="0"/>
          </a:p>
        </p:txBody>
      </p:sp>
      <p:sp>
        <p:nvSpPr>
          <p:cNvPr id="4" name="Дата 3"/>
          <p:cNvSpPr>
            <a:spLocks noGrp="1"/>
          </p:cNvSpPr>
          <p:nvPr>
            <p:ph type="dt" sz="half" idx="10"/>
          </p:nvPr>
        </p:nvSpPr>
        <p:spPr/>
        <p:txBody>
          <a:bodyPr rtlCol="0"/>
          <a:lstStyle/>
          <a:p>
            <a:pPr rtl="0"/>
            <a:fld id="{99BAA6C0-5011-4245-A74E-BAA3BE19CFBC}" type="datetime1">
              <a:rPr lang="ru-RU" noProof="0" smtClean="0"/>
            </a:fld>
            <a:endParaRPr lang="ru-RU" noProof="0"/>
          </a:p>
        </p:txBody>
      </p:sp>
      <p:sp>
        <p:nvSpPr>
          <p:cNvPr id="5" name="Нижний колонтитул 4"/>
          <p:cNvSpPr>
            <a:spLocks noGrp="1"/>
          </p:cNvSpPr>
          <p:nvPr>
            <p:ph type="ftr" sz="quarter" idx="11"/>
          </p:nvPr>
        </p:nvSpPr>
        <p:spPr/>
        <p:txBody>
          <a:bodyPr rtlCol="0"/>
          <a:lstStyle/>
          <a:p>
            <a:pPr rtl="0"/>
            <a:endParaRPr lang="ru-RU" noProof="0"/>
          </a:p>
        </p:txBody>
      </p:sp>
      <p:sp>
        <p:nvSpPr>
          <p:cNvPr id="6" name="Номер слайда 5"/>
          <p:cNvSpPr>
            <a:spLocks noGrp="1"/>
          </p:cNvSpPr>
          <p:nvPr>
            <p:ph type="sldNum" sz="quarter" idx="12"/>
          </p:nvPr>
        </p:nvSpPr>
        <p:spPr/>
        <p:txBody>
          <a:bodyPr rtlCol="0"/>
          <a:lstStyle/>
          <a:p>
            <a:pPr rtl="0"/>
            <a:fld id="{13D2E340-0663-474B-992C-9192B5C45E57}" type="slidenum">
              <a:rPr lang="ru-RU" noProof="0" smtClean="0"/>
            </a:fld>
            <a:endParaRPr lang="ru-RU" noProof="0"/>
          </a:p>
        </p:txBody>
      </p:sp>
      <p:sp>
        <p:nvSpPr>
          <p:cNvPr id="20" name="Текст 19"/>
          <p:cNvSpPr>
            <a:spLocks noGrp="1"/>
          </p:cNvSpPr>
          <p:nvPr>
            <p:ph type="body" sz="quarter" idx="18" hasCustomPrompt="1"/>
          </p:nvPr>
        </p:nvSpPr>
        <p:spPr>
          <a:xfrm>
            <a:off x="762000" y="2895600"/>
            <a:ext cx="3842550" cy="2855913"/>
          </a:xfrm>
        </p:spPr>
        <p:txBody>
          <a:bodyPr rtlCol="0"/>
          <a:lstStyle>
            <a:lvl1pPr marL="0" indent="0" algn="r">
              <a:buNone/>
              <a:defRPr/>
            </a:lvl1pPr>
            <a:lvl2pPr marL="402590" indent="0" algn="r">
              <a:buNone/>
              <a:defRPr/>
            </a:lvl2pPr>
            <a:lvl3pPr marL="859790" indent="0" algn="r">
              <a:buNone/>
              <a:defRPr/>
            </a:lvl3pPr>
            <a:lvl4pPr marL="1316990" indent="0" algn="r">
              <a:buNone/>
              <a:defRPr/>
            </a:lvl4pPr>
            <a:lvl5pPr marL="1774190" indent="0" algn="r">
              <a:buNone/>
              <a:defRPr/>
            </a:lvl5pPr>
          </a:lstStyle>
          <a:p>
            <a:pPr lvl="0" rtl="0"/>
            <a:r>
              <a:rPr lang="ru-RU" noProof="0"/>
              <a:t>Поместите здесь подзаголовок</a:t>
            </a:r>
            <a:endParaRPr lang="ru-RU" noProof="0"/>
          </a:p>
        </p:txBody>
      </p:sp>
      <p:cxnSp>
        <p:nvCxnSpPr>
          <p:cNvPr id="21" name="Прямая соединительная линия 20"/>
          <p:cNvCxnSpPr/>
          <p:nvPr userDrawn="1"/>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6" name="Объект 2"/>
          <p:cNvSpPr>
            <a:spLocks noGrp="1"/>
          </p:cNvSpPr>
          <p:nvPr>
            <p:ph idx="1" hasCustomPrompt="1"/>
          </p:nvPr>
        </p:nvSpPr>
        <p:spPr>
          <a:xfrm>
            <a:off x="5162550" y="559678"/>
            <a:ext cx="1944000" cy="2700000"/>
          </a:xfrm>
          <a:solidFill>
            <a:schemeClr val="bg1"/>
          </a:solidFill>
        </p:spPr>
        <p:txBody>
          <a:bodyPr lIns="0" tIns="1332000" rIns="0" bIns="0" rtlCol="0">
            <a:normAutofit/>
          </a:bodyPr>
          <a:lstStyle>
            <a:lvl1pPr marL="0" indent="0" algn="ctr">
              <a:buNone/>
              <a:defRPr sz="1600">
                <a:solidFill>
                  <a:schemeClr val="tx1">
                    <a:lumMod val="85000"/>
                    <a:lumOff val="15000"/>
                  </a:schemeClr>
                </a:solidFill>
              </a:defRPr>
            </a:lvl1pPr>
          </a:lstStyle>
          <a:p>
            <a:pPr lvl="0" rtl="0"/>
            <a:r>
              <a:rPr lang="ru-RU" noProof="0"/>
              <a:t>Описание пункта</a:t>
            </a:r>
            <a:endParaRPr lang="ru-RU" noProof="0"/>
          </a:p>
        </p:txBody>
      </p:sp>
      <p:sp>
        <p:nvSpPr>
          <p:cNvPr id="19" name="Текст 8"/>
          <p:cNvSpPr>
            <a:spLocks noGrp="1"/>
          </p:cNvSpPr>
          <p:nvPr>
            <p:ph type="body" sz="quarter" idx="13" hasCustomPrompt="1"/>
          </p:nvPr>
        </p:nvSpPr>
        <p:spPr>
          <a:xfrm>
            <a:off x="7295581" y="559678"/>
            <a:ext cx="1944000" cy="2700000"/>
          </a:xfrm>
          <a:solidFill>
            <a:schemeClr val="bg1"/>
          </a:solidFill>
        </p:spPr>
        <p:txBody>
          <a:bodyPr lIns="0" tIns="1332000" rIns="0" bIns="0" rtlCol="0">
            <a:normAutofit/>
          </a:bodyPr>
          <a:lstStyle>
            <a:lvl1pPr marL="0" indent="0" algn="ctr">
              <a:buNone/>
              <a:defRPr sz="1600">
                <a:solidFill>
                  <a:schemeClr val="tx1">
                    <a:lumMod val="85000"/>
                    <a:lumOff val="15000"/>
                  </a:schemeClr>
                </a:solidFill>
              </a:defRPr>
            </a:lvl1pPr>
          </a:lstStyle>
          <a:p>
            <a:pPr lvl="0" rtl="0"/>
            <a:r>
              <a:rPr lang="ru-RU" noProof="0"/>
              <a:t>Описание пункта</a:t>
            </a:r>
            <a:endParaRPr lang="ru-RU" noProof="0"/>
          </a:p>
        </p:txBody>
      </p:sp>
      <p:sp>
        <p:nvSpPr>
          <p:cNvPr id="22" name="Текст 10"/>
          <p:cNvSpPr>
            <a:spLocks noGrp="1"/>
          </p:cNvSpPr>
          <p:nvPr>
            <p:ph type="body" sz="quarter" idx="14" hasCustomPrompt="1"/>
          </p:nvPr>
        </p:nvSpPr>
        <p:spPr>
          <a:xfrm>
            <a:off x="9428613" y="559678"/>
            <a:ext cx="1944000" cy="2700000"/>
          </a:xfrm>
          <a:solidFill>
            <a:schemeClr val="bg1"/>
          </a:solidFill>
        </p:spPr>
        <p:txBody>
          <a:bodyPr lIns="0" tIns="1332000" rIns="0" bIns="0" rtlCol="0">
            <a:normAutofit/>
          </a:bodyPr>
          <a:lstStyle>
            <a:lvl1pPr marL="0" indent="0" algn="ctr">
              <a:buNone/>
              <a:defRPr sz="1600">
                <a:solidFill>
                  <a:schemeClr val="tx1">
                    <a:lumMod val="85000"/>
                    <a:lumOff val="15000"/>
                  </a:schemeClr>
                </a:solidFill>
              </a:defRPr>
            </a:lvl1pPr>
          </a:lstStyle>
          <a:p>
            <a:pPr lvl="0" rtl="0"/>
            <a:r>
              <a:rPr lang="ru-RU" noProof="0"/>
              <a:t>Описание пункта</a:t>
            </a:r>
            <a:endParaRPr lang="ru-RU" noProof="0"/>
          </a:p>
        </p:txBody>
      </p:sp>
      <p:sp>
        <p:nvSpPr>
          <p:cNvPr id="23" name="Текст 6"/>
          <p:cNvSpPr>
            <a:spLocks noGrp="1"/>
          </p:cNvSpPr>
          <p:nvPr>
            <p:ph type="body" sz="quarter" idx="19" hasCustomPrompt="1"/>
          </p:nvPr>
        </p:nvSpPr>
        <p:spPr>
          <a:xfrm>
            <a:off x="5162550" y="3429000"/>
            <a:ext cx="1944000" cy="2700000"/>
          </a:xfrm>
          <a:solidFill>
            <a:schemeClr val="bg1"/>
          </a:solidFill>
        </p:spPr>
        <p:txBody>
          <a:bodyPr lIns="0" tIns="1332000" rIns="0" bIns="0" rtlCol="0"/>
          <a:lstStyle>
            <a:lvl1pPr marL="0" indent="0" algn="ctr">
              <a:buNone/>
              <a:defRPr sz="1600">
                <a:solidFill>
                  <a:schemeClr val="tx1">
                    <a:lumMod val="85000"/>
                    <a:lumOff val="15000"/>
                  </a:schemeClr>
                </a:solidFill>
              </a:defRPr>
            </a:lvl1pPr>
          </a:lstStyle>
          <a:p>
            <a:pPr lvl="0" rtl="0"/>
            <a:r>
              <a:rPr lang="ru-RU" noProof="0"/>
              <a:t>Описание пункта</a:t>
            </a:r>
            <a:endParaRPr lang="ru-RU" noProof="0"/>
          </a:p>
        </p:txBody>
      </p:sp>
      <p:sp>
        <p:nvSpPr>
          <p:cNvPr id="24" name="Текст 15"/>
          <p:cNvSpPr>
            <a:spLocks noGrp="1"/>
          </p:cNvSpPr>
          <p:nvPr>
            <p:ph type="body" sz="quarter" idx="20" hasCustomPrompt="1"/>
          </p:nvPr>
        </p:nvSpPr>
        <p:spPr>
          <a:xfrm>
            <a:off x="7295356" y="3429000"/>
            <a:ext cx="1944000" cy="2700000"/>
          </a:xfrm>
          <a:solidFill>
            <a:schemeClr val="bg1"/>
          </a:solidFill>
        </p:spPr>
        <p:txBody>
          <a:bodyPr lIns="0" tIns="1332000" rIns="0" bIns="0" rtlCol="0">
            <a:normAutofit/>
          </a:bodyPr>
          <a:lstStyle>
            <a:lvl1pPr marL="0" indent="0" algn="ctr">
              <a:buNone/>
              <a:defRPr sz="1600">
                <a:solidFill>
                  <a:schemeClr val="tx1">
                    <a:lumMod val="85000"/>
                    <a:lumOff val="15000"/>
                  </a:schemeClr>
                </a:solidFill>
              </a:defRPr>
            </a:lvl1pPr>
          </a:lstStyle>
          <a:p>
            <a:pPr lvl="0" rtl="0"/>
            <a:r>
              <a:rPr lang="ru-RU" noProof="0"/>
              <a:t>Описание пункта</a:t>
            </a:r>
            <a:endParaRPr lang="ru-RU" noProof="0"/>
          </a:p>
        </p:txBody>
      </p:sp>
      <p:sp>
        <p:nvSpPr>
          <p:cNvPr id="25" name="Текст 18"/>
          <p:cNvSpPr>
            <a:spLocks noGrp="1"/>
          </p:cNvSpPr>
          <p:nvPr>
            <p:ph type="body" sz="quarter" idx="21" hasCustomPrompt="1"/>
          </p:nvPr>
        </p:nvSpPr>
        <p:spPr>
          <a:xfrm>
            <a:off x="9428163" y="3429000"/>
            <a:ext cx="1944000" cy="2700000"/>
          </a:xfrm>
          <a:solidFill>
            <a:schemeClr val="bg1"/>
          </a:solidFill>
        </p:spPr>
        <p:txBody>
          <a:bodyPr lIns="0" tIns="1332000" rIns="0" bIns="0" rtlCol="0">
            <a:normAutofit/>
          </a:bodyPr>
          <a:lstStyle>
            <a:lvl1pPr marL="0" indent="0" algn="ctr">
              <a:buNone/>
              <a:defRPr sz="1600">
                <a:solidFill>
                  <a:schemeClr val="tx1">
                    <a:lumMod val="85000"/>
                    <a:lumOff val="15000"/>
                  </a:schemeClr>
                </a:solidFill>
              </a:defRPr>
            </a:lvl1pPr>
          </a:lstStyle>
          <a:p>
            <a:pPr lvl="0" rtl="0"/>
            <a:r>
              <a:rPr lang="ru-RU" noProof="0"/>
              <a:t>Описание пункта</a:t>
            </a:r>
            <a:endParaRPr lang="ru-RU" noProof="0"/>
          </a:p>
        </p:txBody>
      </p:sp>
      <p:sp>
        <p:nvSpPr>
          <p:cNvPr id="26" name="Рисунок 22"/>
          <p:cNvSpPr>
            <a:spLocks noGrp="1"/>
          </p:cNvSpPr>
          <p:nvPr>
            <p:ph type="pic" sz="quarter" idx="22" hasCustomPrompt="1"/>
          </p:nvPr>
        </p:nvSpPr>
        <p:spPr>
          <a:xfrm>
            <a:off x="5648550" y="729000"/>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ru-RU" noProof="0"/>
              <a:t>Вставьте значок или изображение</a:t>
            </a:r>
            <a:endParaRPr lang="ru-RU" noProof="0"/>
          </a:p>
        </p:txBody>
      </p:sp>
      <p:sp>
        <p:nvSpPr>
          <p:cNvPr id="27" name="Рисунок 24"/>
          <p:cNvSpPr>
            <a:spLocks noGrp="1"/>
          </p:cNvSpPr>
          <p:nvPr>
            <p:ph type="pic" sz="quarter" idx="23" hasCustomPrompt="1"/>
          </p:nvPr>
        </p:nvSpPr>
        <p:spPr>
          <a:xfrm>
            <a:off x="7781581" y="729000"/>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ru-RU" noProof="0"/>
              <a:t>Вставьте значок или изображение</a:t>
            </a:r>
            <a:endParaRPr lang="ru-RU" noProof="0"/>
          </a:p>
        </p:txBody>
      </p:sp>
      <p:sp>
        <p:nvSpPr>
          <p:cNvPr id="28" name="Рисунок 26"/>
          <p:cNvSpPr>
            <a:spLocks noGrp="1"/>
          </p:cNvSpPr>
          <p:nvPr>
            <p:ph type="pic" sz="quarter" idx="24" hasCustomPrompt="1"/>
          </p:nvPr>
        </p:nvSpPr>
        <p:spPr>
          <a:xfrm>
            <a:off x="9914613" y="729000"/>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ru-RU" noProof="0"/>
              <a:t>Вставьте значок или изображение</a:t>
            </a:r>
            <a:endParaRPr lang="ru-RU" noProof="0"/>
          </a:p>
        </p:txBody>
      </p:sp>
      <p:sp>
        <p:nvSpPr>
          <p:cNvPr id="29" name="Рисунок 30"/>
          <p:cNvSpPr>
            <a:spLocks noGrp="1"/>
          </p:cNvSpPr>
          <p:nvPr>
            <p:ph type="pic" sz="quarter" idx="25" hasCustomPrompt="1"/>
          </p:nvPr>
        </p:nvSpPr>
        <p:spPr>
          <a:xfrm>
            <a:off x="5648550" y="3598323"/>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ru-RU" noProof="0"/>
              <a:t>Вставьте значок или изображение</a:t>
            </a:r>
            <a:endParaRPr lang="ru-RU" noProof="0"/>
          </a:p>
        </p:txBody>
      </p:sp>
      <p:sp>
        <p:nvSpPr>
          <p:cNvPr id="30" name="Рисунок 32"/>
          <p:cNvSpPr>
            <a:spLocks noGrp="1"/>
          </p:cNvSpPr>
          <p:nvPr>
            <p:ph type="pic" sz="quarter" idx="26" hasCustomPrompt="1"/>
          </p:nvPr>
        </p:nvSpPr>
        <p:spPr>
          <a:xfrm>
            <a:off x="7781581" y="3598323"/>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ru-RU" noProof="0"/>
              <a:t>Вставьте значок или изображение</a:t>
            </a:r>
            <a:endParaRPr lang="ru-RU" noProof="0"/>
          </a:p>
        </p:txBody>
      </p:sp>
      <p:sp>
        <p:nvSpPr>
          <p:cNvPr id="31" name="Рисунок 34"/>
          <p:cNvSpPr>
            <a:spLocks noGrp="1"/>
          </p:cNvSpPr>
          <p:nvPr>
            <p:ph type="pic" sz="quarter" idx="27" hasCustomPrompt="1"/>
          </p:nvPr>
        </p:nvSpPr>
        <p:spPr>
          <a:xfrm>
            <a:off x="9914613" y="3598323"/>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ru-RU" noProof="0"/>
              <a:t>Вставьте значок или изображение</a:t>
            </a:r>
            <a:endParaRPr lang="ru-RU" noProof="0"/>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Ряд пронумерованных пунктов">
    <p:spTree>
      <p:nvGrpSpPr>
        <p:cNvPr id="1" name=""/>
        <p:cNvGrpSpPr/>
        <p:nvPr/>
      </p:nvGrpSpPr>
      <p:grpSpPr>
        <a:xfrm>
          <a:off x="0" y="0"/>
          <a:ext cx="0" cy="0"/>
          <a:chOff x="0" y="0"/>
          <a:chExt cx="0" cy="0"/>
        </a:xfrm>
      </p:grpSpPr>
      <p:sp>
        <p:nvSpPr>
          <p:cNvPr id="18" name="Прямоугольник 17"/>
          <p:cNvSpPr/>
          <p:nvPr userDrawn="1"/>
        </p:nvSpPr>
        <p:spPr>
          <a:xfrm>
            <a:off x="0" y="0"/>
            <a:ext cx="48961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 name="Заголовок 1"/>
          <p:cNvSpPr>
            <a:spLocks noGrp="1"/>
          </p:cNvSpPr>
          <p:nvPr>
            <p:ph type="title"/>
          </p:nvPr>
        </p:nvSpPr>
        <p:spPr>
          <a:xfrm>
            <a:off x="762000" y="559678"/>
            <a:ext cx="3833906" cy="2221622"/>
          </a:xfrm>
        </p:spPr>
        <p:txBody>
          <a:bodyPr rtlCol="0" anchor="b"/>
          <a:lstStyle/>
          <a:p>
            <a:pPr rtl="0"/>
            <a:r>
              <a:rPr lang="ru-RU" noProof="0"/>
              <a:t>Образец заголовка</a:t>
            </a:r>
            <a:endParaRPr lang="ru-RU" noProof="0"/>
          </a:p>
        </p:txBody>
      </p:sp>
      <p:sp>
        <p:nvSpPr>
          <p:cNvPr id="3" name="Объект 2"/>
          <p:cNvSpPr>
            <a:spLocks noGrp="1"/>
          </p:cNvSpPr>
          <p:nvPr>
            <p:ph idx="1" hasCustomPrompt="1"/>
          </p:nvPr>
        </p:nvSpPr>
        <p:spPr>
          <a:xfrm>
            <a:off x="5162550" y="2019300"/>
            <a:ext cx="1944000" cy="2700000"/>
          </a:xfrm>
          <a:gradFill>
            <a:gsLst>
              <a:gs pos="0">
                <a:schemeClr val="accent1">
                  <a:lumMod val="20000"/>
                  <a:lumOff val="80000"/>
                </a:schemeClr>
              </a:gs>
              <a:gs pos="99000">
                <a:schemeClr val="accent1">
                  <a:lumMod val="20000"/>
                  <a:lumOff val="80000"/>
                </a:schemeClr>
              </a:gs>
              <a:gs pos="100000">
                <a:schemeClr val="accent1"/>
              </a:gs>
            </a:gsLst>
            <a:lin ang="5400000" scaled="1"/>
          </a:gradFill>
        </p:spPr>
        <p:txBody>
          <a:bodyPr lIns="0" tIns="1332000" rIns="0" bIns="0" rtlCol="0">
            <a:noAutofit/>
          </a:bodyPr>
          <a:lstStyle>
            <a:lvl1pPr marL="0" indent="0" algn="ctr">
              <a:buNone/>
              <a:defRPr sz="1600"/>
            </a:lvl1pPr>
          </a:lstStyle>
          <a:p>
            <a:pPr lvl="0" rtl="0"/>
            <a:r>
              <a:rPr lang="ru-RU" noProof="0"/>
              <a:t>Описание мероприятия</a:t>
            </a:r>
            <a:endParaRPr lang="ru-RU" noProof="0"/>
          </a:p>
        </p:txBody>
      </p:sp>
      <p:sp>
        <p:nvSpPr>
          <p:cNvPr id="4" name="Дата 3"/>
          <p:cNvSpPr>
            <a:spLocks noGrp="1"/>
          </p:cNvSpPr>
          <p:nvPr>
            <p:ph type="dt" sz="half" idx="10"/>
          </p:nvPr>
        </p:nvSpPr>
        <p:spPr/>
        <p:txBody>
          <a:bodyPr rtlCol="0"/>
          <a:lstStyle/>
          <a:p>
            <a:pPr rtl="0"/>
            <a:fld id="{3A42FFDC-E850-4C83-BBCF-3A8D5897ECC9}" type="datetime1">
              <a:rPr lang="ru-RU" noProof="0" smtClean="0"/>
            </a:fld>
            <a:endParaRPr lang="ru-RU" noProof="0"/>
          </a:p>
        </p:txBody>
      </p:sp>
      <p:sp>
        <p:nvSpPr>
          <p:cNvPr id="5" name="Нижний колонтитул 4"/>
          <p:cNvSpPr>
            <a:spLocks noGrp="1"/>
          </p:cNvSpPr>
          <p:nvPr>
            <p:ph type="ftr" sz="quarter" idx="11"/>
          </p:nvPr>
        </p:nvSpPr>
        <p:spPr/>
        <p:txBody>
          <a:bodyPr rtlCol="0"/>
          <a:lstStyle/>
          <a:p>
            <a:pPr rtl="0"/>
            <a:endParaRPr lang="ru-RU" noProof="0"/>
          </a:p>
        </p:txBody>
      </p:sp>
      <p:sp>
        <p:nvSpPr>
          <p:cNvPr id="6" name="Номер слайда 5"/>
          <p:cNvSpPr>
            <a:spLocks noGrp="1"/>
          </p:cNvSpPr>
          <p:nvPr>
            <p:ph type="sldNum" sz="quarter" idx="12"/>
          </p:nvPr>
        </p:nvSpPr>
        <p:spPr/>
        <p:txBody>
          <a:bodyPr rtlCol="0"/>
          <a:lstStyle/>
          <a:p>
            <a:pPr rtl="0"/>
            <a:fld id="{13D2E340-0663-474B-992C-9192B5C45E57}" type="slidenum">
              <a:rPr lang="ru-RU" noProof="0" smtClean="0"/>
            </a:fld>
            <a:endParaRPr lang="ru-RU" noProof="0"/>
          </a:p>
        </p:txBody>
      </p:sp>
      <p:sp>
        <p:nvSpPr>
          <p:cNvPr id="9" name="Текст 8"/>
          <p:cNvSpPr>
            <a:spLocks noGrp="1"/>
          </p:cNvSpPr>
          <p:nvPr>
            <p:ph type="body" sz="quarter" idx="13" hasCustomPrompt="1"/>
          </p:nvPr>
        </p:nvSpPr>
        <p:spPr>
          <a:xfrm>
            <a:off x="7295806" y="2019300"/>
            <a:ext cx="1943100" cy="2700000"/>
          </a:xfrm>
          <a:gradFill>
            <a:gsLst>
              <a:gs pos="0">
                <a:schemeClr val="accent3">
                  <a:lumMod val="20000"/>
                  <a:lumOff val="80000"/>
                </a:schemeClr>
              </a:gs>
              <a:gs pos="99000">
                <a:schemeClr val="accent3">
                  <a:lumMod val="20000"/>
                  <a:lumOff val="80000"/>
                </a:schemeClr>
              </a:gs>
              <a:gs pos="100000">
                <a:schemeClr val="accent3"/>
              </a:gs>
            </a:gsLst>
            <a:lin ang="5400000" scaled="1"/>
          </a:gradFill>
        </p:spPr>
        <p:txBody>
          <a:bodyPr lIns="0" tIns="1332000" rIns="0" bIns="0" rtlCol="0">
            <a:noAutofit/>
          </a:bodyPr>
          <a:lstStyle>
            <a:lvl1pPr marL="0" indent="0" algn="ctr">
              <a:buNone/>
              <a:defRPr sz="1600"/>
            </a:lvl1pPr>
          </a:lstStyle>
          <a:p>
            <a:pPr lvl="0" rtl="0"/>
            <a:r>
              <a:rPr lang="ru-RU" noProof="0"/>
              <a:t>Описание мероприятия</a:t>
            </a:r>
            <a:endParaRPr lang="ru-RU" noProof="0"/>
          </a:p>
        </p:txBody>
      </p:sp>
      <p:sp>
        <p:nvSpPr>
          <p:cNvPr id="11" name="Текст 10"/>
          <p:cNvSpPr>
            <a:spLocks noGrp="1"/>
          </p:cNvSpPr>
          <p:nvPr>
            <p:ph type="body" sz="quarter" idx="14" hasCustomPrompt="1"/>
          </p:nvPr>
        </p:nvSpPr>
        <p:spPr>
          <a:xfrm>
            <a:off x="9428163" y="2019300"/>
            <a:ext cx="1943100" cy="2700000"/>
          </a:xfrm>
          <a:gradFill>
            <a:gsLst>
              <a:gs pos="0">
                <a:schemeClr val="accent5">
                  <a:lumMod val="20000"/>
                  <a:lumOff val="80000"/>
                </a:schemeClr>
              </a:gs>
              <a:gs pos="99000">
                <a:schemeClr val="accent5">
                  <a:lumMod val="20000"/>
                  <a:lumOff val="80000"/>
                </a:schemeClr>
              </a:gs>
              <a:gs pos="100000">
                <a:schemeClr val="accent5"/>
              </a:gs>
            </a:gsLst>
            <a:lin ang="5400000" scaled="1"/>
          </a:gradFill>
        </p:spPr>
        <p:txBody>
          <a:bodyPr lIns="0" tIns="1332000" rIns="0" bIns="0" rtlCol="0">
            <a:noAutofit/>
          </a:bodyPr>
          <a:lstStyle>
            <a:lvl1pPr marL="0" indent="0" algn="ctr">
              <a:buNone/>
              <a:defRPr sz="1600"/>
            </a:lvl1pPr>
          </a:lstStyle>
          <a:p>
            <a:pPr lvl="0" rtl="0"/>
            <a:r>
              <a:rPr lang="ru-RU" noProof="0"/>
              <a:t>Описание мероприятия</a:t>
            </a:r>
            <a:endParaRPr lang="ru-RU" noProof="0"/>
          </a:p>
        </p:txBody>
      </p:sp>
      <p:sp>
        <p:nvSpPr>
          <p:cNvPr id="13" name="Текст 12"/>
          <p:cNvSpPr>
            <a:spLocks noGrp="1"/>
          </p:cNvSpPr>
          <p:nvPr>
            <p:ph type="body" sz="quarter" idx="15" hasCustomPrompt="1"/>
          </p:nvPr>
        </p:nvSpPr>
        <p:spPr>
          <a:xfrm>
            <a:off x="5720550" y="2324100"/>
            <a:ext cx="828000" cy="828000"/>
          </a:xfrm>
          <a:prstGeom prst="ellipse">
            <a:avLst/>
          </a:prstGeom>
          <a:solidFill>
            <a:schemeClr val="tx1">
              <a:lumMod val="85000"/>
              <a:lumOff val="15000"/>
            </a:schemeClr>
          </a:solidFill>
        </p:spPr>
        <p:txBody>
          <a:bodyPr lIns="0" tIns="0" rIns="0" bIns="0" rtlCol="0" anchor="ctr">
            <a:noAutofit/>
          </a:bodyPr>
          <a:lstStyle>
            <a:lvl1pPr marL="0" indent="0" algn="ctr">
              <a:lnSpc>
                <a:spcPct val="100000"/>
              </a:lnSpc>
              <a:buNone/>
              <a:defRPr sz="2000" i="1">
                <a:solidFill>
                  <a:schemeClr val="bg1"/>
                </a:solidFill>
                <a:latin typeface="+mj-lt"/>
              </a:defRPr>
            </a:lvl1pPr>
          </a:lstStyle>
          <a:p>
            <a:pPr lvl="0" rtl="0"/>
            <a:r>
              <a:rPr lang="ru-RU" noProof="0"/>
              <a:t>1</a:t>
            </a:r>
            <a:endParaRPr lang="ru-RU" noProof="0"/>
          </a:p>
        </p:txBody>
      </p:sp>
      <p:sp>
        <p:nvSpPr>
          <p:cNvPr id="15" name="Текст 14"/>
          <p:cNvSpPr>
            <a:spLocks noGrp="1"/>
          </p:cNvSpPr>
          <p:nvPr>
            <p:ph type="body" sz="quarter" idx="16" hasCustomPrompt="1"/>
          </p:nvPr>
        </p:nvSpPr>
        <p:spPr>
          <a:xfrm>
            <a:off x="7853356" y="2324100"/>
            <a:ext cx="828000" cy="828000"/>
          </a:xfrm>
          <a:prstGeom prst="ellipse">
            <a:avLst/>
          </a:prstGeom>
          <a:solidFill>
            <a:schemeClr val="tx1">
              <a:lumMod val="85000"/>
              <a:lumOff val="15000"/>
            </a:schemeClr>
          </a:solidFill>
        </p:spPr>
        <p:txBody>
          <a:bodyPr lIns="0" tIns="0" rIns="0" bIns="0" rtlCol="0" anchor="ctr"/>
          <a:lstStyle>
            <a:lvl1pPr marL="0" indent="0" algn="ctr">
              <a:buNone/>
              <a:defRPr i="1">
                <a:solidFill>
                  <a:schemeClr val="bg1"/>
                </a:solidFill>
                <a:latin typeface="+mj-lt"/>
              </a:defRPr>
            </a:lvl1pPr>
          </a:lstStyle>
          <a:p>
            <a:pPr lvl="0" rtl="0"/>
            <a:r>
              <a:rPr lang="ru-RU" noProof="0"/>
              <a:t>2</a:t>
            </a:r>
            <a:endParaRPr lang="ru-RU" noProof="0"/>
          </a:p>
        </p:txBody>
      </p:sp>
      <p:sp>
        <p:nvSpPr>
          <p:cNvPr id="17" name="Текст 16"/>
          <p:cNvSpPr>
            <a:spLocks noGrp="1"/>
          </p:cNvSpPr>
          <p:nvPr>
            <p:ph type="body" sz="quarter" idx="17" hasCustomPrompt="1"/>
          </p:nvPr>
        </p:nvSpPr>
        <p:spPr>
          <a:xfrm>
            <a:off x="9985713" y="2324100"/>
            <a:ext cx="828000" cy="828000"/>
          </a:xfrm>
          <a:prstGeom prst="ellipse">
            <a:avLst/>
          </a:prstGeom>
          <a:solidFill>
            <a:schemeClr val="tx1">
              <a:lumMod val="85000"/>
              <a:lumOff val="15000"/>
            </a:schemeClr>
          </a:solidFill>
        </p:spPr>
        <p:txBody>
          <a:bodyPr lIns="0" tIns="0" rIns="0" bIns="0" rtlCol="0" anchor="ctr"/>
          <a:lstStyle>
            <a:lvl1pPr marL="0" indent="0" algn="ctr">
              <a:buNone/>
              <a:defRPr i="1">
                <a:solidFill>
                  <a:schemeClr val="bg1"/>
                </a:solidFill>
                <a:latin typeface="+mj-lt"/>
              </a:defRPr>
            </a:lvl1pPr>
          </a:lstStyle>
          <a:p>
            <a:pPr lvl="0" rtl="0"/>
            <a:r>
              <a:rPr lang="ru-RU" noProof="0"/>
              <a:t>3</a:t>
            </a:r>
            <a:endParaRPr lang="ru-RU" noProof="0"/>
          </a:p>
        </p:txBody>
      </p:sp>
      <p:sp>
        <p:nvSpPr>
          <p:cNvPr id="20" name="Текст 19"/>
          <p:cNvSpPr>
            <a:spLocks noGrp="1"/>
          </p:cNvSpPr>
          <p:nvPr>
            <p:ph type="body" sz="quarter" idx="18" hasCustomPrompt="1"/>
          </p:nvPr>
        </p:nvSpPr>
        <p:spPr>
          <a:xfrm>
            <a:off x="762000" y="2895600"/>
            <a:ext cx="3842550" cy="2855913"/>
          </a:xfrm>
        </p:spPr>
        <p:txBody>
          <a:bodyPr rtlCol="0"/>
          <a:lstStyle>
            <a:lvl1pPr marL="0" indent="0" algn="r">
              <a:buNone/>
              <a:defRPr/>
            </a:lvl1pPr>
            <a:lvl2pPr marL="402590" indent="0" algn="r">
              <a:buNone/>
              <a:defRPr/>
            </a:lvl2pPr>
            <a:lvl3pPr marL="859790" indent="0" algn="r">
              <a:buNone/>
              <a:defRPr/>
            </a:lvl3pPr>
            <a:lvl4pPr marL="1316990" indent="0" algn="r">
              <a:buNone/>
              <a:defRPr/>
            </a:lvl4pPr>
            <a:lvl5pPr marL="1774190" indent="0" algn="r">
              <a:buNone/>
              <a:defRPr/>
            </a:lvl5pPr>
          </a:lstStyle>
          <a:p>
            <a:pPr lvl="0" rtl="0"/>
            <a:r>
              <a:rPr lang="ru-RU" noProof="0"/>
              <a:t>Поместите здесь подзаголовок</a:t>
            </a:r>
            <a:endParaRPr lang="ru-RU" noProof="0"/>
          </a:p>
        </p:txBody>
      </p:sp>
      <p:cxnSp>
        <p:nvCxnSpPr>
          <p:cNvPr id="21" name="Прямая соединительная линия 20"/>
          <p:cNvCxnSpPr/>
          <p:nvPr userDrawn="1"/>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Только заголовок и подзаголовок">
    <p:spTree>
      <p:nvGrpSpPr>
        <p:cNvPr id="1" name=""/>
        <p:cNvGrpSpPr/>
        <p:nvPr/>
      </p:nvGrpSpPr>
      <p:grpSpPr>
        <a:xfrm>
          <a:off x="0" y="0"/>
          <a:ext cx="0" cy="0"/>
          <a:chOff x="0" y="0"/>
          <a:chExt cx="0" cy="0"/>
        </a:xfrm>
      </p:grpSpPr>
      <p:sp>
        <p:nvSpPr>
          <p:cNvPr id="18" name="Прямоугольник 17"/>
          <p:cNvSpPr/>
          <p:nvPr userDrawn="1"/>
        </p:nvSpPr>
        <p:spPr>
          <a:xfrm>
            <a:off x="0" y="0"/>
            <a:ext cx="48961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 name="Заголовок 1"/>
          <p:cNvSpPr>
            <a:spLocks noGrp="1"/>
          </p:cNvSpPr>
          <p:nvPr>
            <p:ph type="title"/>
          </p:nvPr>
        </p:nvSpPr>
        <p:spPr>
          <a:xfrm>
            <a:off x="762000" y="559678"/>
            <a:ext cx="3833906" cy="2221622"/>
          </a:xfrm>
        </p:spPr>
        <p:txBody>
          <a:bodyPr rtlCol="0" anchor="b"/>
          <a:lstStyle>
            <a:lvl1pPr>
              <a:defRPr>
                <a:solidFill>
                  <a:schemeClr val="bg1"/>
                </a:solidFill>
              </a:defRPr>
            </a:lvl1pPr>
          </a:lstStyle>
          <a:p>
            <a:pPr rtl="0"/>
            <a:r>
              <a:rPr lang="ru-RU" noProof="0"/>
              <a:t>Образец заголовка</a:t>
            </a:r>
            <a:endParaRPr lang="ru-RU" noProof="0"/>
          </a:p>
        </p:txBody>
      </p:sp>
      <p:sp>
        <p:nvSpPr>
          <p:cNvPr id="4" name="Дата 3"/>
          <p:cNvSpPr>
            <a:spLocks noGrp="1"/>
          </p:cNvSpPr>
          <p:nvPr>
            <p:ph type="dt" sz="half" idx="10"/>
          </p:nvPr>
        </p:nvSpPr>
        <p:spPr/>
        <p:txBody>
          <a:bodyPr rtlCol="0"/>
          <a:lstStyle>
            <a:lvl1pPr>
              <a:defRPr>
                <a:solidFill>
                  <a:schemeClr val="bg1"/>
                </a:solidFill>
              </a:defRPr>
            </a:lvl1pPr>
          </a:lstStyle>
          <a:p>
            <a:pPr rtl="0"/>
            <a:fld id="{12527CD7-EF91-473D-B332-17963C2378AA}" type="datetime1">
              <a:rPr lang="ru-RU" noProof="0" smtClean="0"/>
            </a:fld>
            <a:endParaRPr lang="ru-RU" noProof="0"/>
          </a:p>
        </p:txBody>
      </p:sp>
      <p:sp>
        <p:nvSpPr>
          <p:cNvPr id="5" name="Нижний колонтитул 4"/>
          <p:cNvSpPr>
            <a:spLocks noGrp="1"/>
          </p:cNvSpPr>
          <p:nvPr>
            <p:ph type="ftr" sz="quarter" idx="11"/>
          </p:nvPr>
        </p:nvSpPr>
        <p:spPr/>
        <p:txBody>
          <a:bodyPr rtlCol="0"/>
          <a:lstStyle>
            <a:lvl1pPr>
              <a:defRPr>
                <a:solidFill>
                  <a:schemeClr val="bg1"/>
                </a:solidFill>
              </a:defRPr>
            </a:lvl1pPr>
          </a:lstStyle>
          <a:p>
            <a:pPr rtl="0"/>
            <a:endParaRPr lang="ru-RU" noProof="0"/>
          </a:p>
        </p:txBody>
      </p:sp>
      <p:sp>
        <p:nvSpPr>
          <p:cNvPr id="6" name="Номер слайда 5"/>
          <p:cNvSpPr>
            <a:spLocks noGrp="1"/>
          </p:cNvSpPr>
          <p:nvPr>
            <p:ph type="sldNum" sz="quarter" idx="12"/>
          </p:nvPr>
        </p:nvSpPr>
        <p:spPr/>
        <p:txBody>
          <a:bodyPr rtlCol="0"/>
          <a:lstStyle/>
          <a:p>
            <a:pPr rtl="0"/>
            <a:fld id="{13D2E340-0663-474B-992C-9192B5C45E57}" type="slidenum">
              <a:rPr lang="ru-RU" noProof="0" smtClean="0"/>
            </a:fld>
            <a:endParaRPr lang="ru-RU" noProof="0"/>
          </a:p>
        </p:txBody>
      </p:sp>
      <p:sp>
        <p:nvSpPr>
          <p:cNvPr id="20" name="Текст 19"/>
          <p:cNvSpPr>
            <a:spLocks noGrp="1"/>
          </p:cNvSpPr>
          <p:nvPr>
            <p:ph type="body" sz="quarter" idx="18" hasCustomPrompt="1"/>
          </p:nvPr>
        </p:nvSpPr>
        <p:spPr>
          <a:xfrm>
            <a:off x="762000" y="2895600"/>
            <a:ext cx="3842550" cy="2855913"/>
          </a:xfrm>
        </p:spPr>
        <p:txBody>
          <a:bodyPr rtlCol="0"/>
          <a:lstStyle>
            <a:lvl1pPr marL="0" indent="0" algn="r">
              <a:buNone/>
              <a:defRPr>
                <a:solidFill>
                  <a:schemeClr val="bg1"/>
                </a:solidFill>
              </a:defRPr>
            </a:lvl1pPr>
            <a:lvl2pPr marL="402590" indent="0" algn="r">
              <a:buNone/>
              <a:defRPr/>
            </a:lvl2pPr>
            <a:lvl3pPr marL="859790" indent="0" algn="r">
              <a:buNone/>
              <a:defRPr/>
            </a:lvl3pPr>
            <a:lvl4pPr marL="1316990" indent="0" algn="r">
              <a:buNone/>
              <a:defRPr/>
            </a:lvl4pPr>
            <a:lvl5pPr marL="1774190" indent="0" algn="r">
              <a:buNone/>
              <a:defRPr/>
            </a:lvl5pPr>
          </a:lstStyle>
          <a:p>
            <a:pPr lvl="0" rtl="0"/>
            <a:r>
              <a:rPr lang="ru-RU" noProof="0"/>
              <a:t>Поместите здесь подзаголовок</a:t>
            </a:r>
            <a:endParaRPr lang="ru-RU" noProof="0"/>
          </a:p>
        </p:txBody>
      </p:sp>
      <p:cxnSp>
        <p:nvCxnSpPr>
          <p:cNvPr id="21" name="Прямая соединительная линия 20"/>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showMasterSp="0" userDrawn="1">
  <p:cSld name="6 пунктов с изображениями или значками">
    <p:bg>
      <p:bgPr>
        <a:solidFill>
          <a:schemeClr val="bg2"/>
        </a:solidFill>
        <a:effectLst/>
      </p:bgPr>
    </p:bg>
    <p:spTree>
      <p:nvGrpSpPr>
        <p:cNvPr id="1" name=""/>
        <p:cNvGrpSpPr/>
        <p:nvPr/>
      </p:nvGrpSpPr>
      <p:grpSpPr>
        <a:xfrm>
          <a:off x="0" y="0"/>
          <a:ext cx="0" cy="0"/>
          <a:chOff x="0" y="0"/>
          <a:chExt cx="0" cy="0"/>
        </a:xfrm>
      </p:grpSpPr>
      <p:sp>
        <p:nvSpPr>
          <p:cNvPr id="9" name="Полилиния 6"/>
          <p:cNvSpPr/>
          <p:nvPr userDrawn="1"/>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solidFill>
          <a:ln w="0">
            <a:noFill/>
            <a:prstDash val="solid"/>
            <a:round/>
          </a:ln>
        </p:spPr>
      </p:sp>
      <p:sp>
        <p:nvSpPr>
          <p:cNvPr id="18" name="Прямоугольник 17"/>
          <p:cNvSpPr/>
          <p:nvPr userDrawn="1"/>
        </p:nvSpPr>
        <p:spPr>
          <a:xfrm>
            <a:off x="0" y="0"/>
            <a:ext cx="48961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 name="Заголовок 1"/>
          <p:cNvSpPr>
            <a:spLocks noGrp="1"/>
          </p:cNvSpPr>
          <p:nvPr>
            <p:ph type="title"/>
          </p:nvPr>
        </p:nvSpPr>
        <p:spPr>
          <a:xfrm>
            <a:off x="762000" y="559678"/>
            <a:ext cx="3833906" cy="2221622"/>
          </a:xfrm>
        </p:spPr>
        <p:txBody>
          <a:bodyPr rtlCol="0" anchor="b"/>
          <a:lstStyle>
            <a:lvl1pPr>
              <a:defRPr>
                <a:solidFill>
                  <a:schemeClr val="bg1"/>
                </a:solidFill>
              </a:defRPr>
            </a:lvl1pPr>
          </a:lstStyle>
          <a:p>
            <a:pPr rtl="0"/>
            <a:r>
              <a:rPr lang="ru-RU" noProof="0"/>
              <a:t>Образец заголовка</a:t>
            </a:r>
            <a:endParaRPr lang="ru-RU" noProof="0"/>
          </a:p>
        </p:txBody>
      </p:sp>
      <p:sp>
        <p:nvSpPr>
          <p:cNvPr id="4" name="Дата 3"/>
          <p:cNvSpPr>
            <a:spLocks noGrp="1"/>
          </p:cNvSpPr>
          <p:nvPr>
            <p:ph type="dt" sz="half" idx="10"/>
          </p:nvPr>
        </p:nvSpPr>
        <p:spPr/>
        <p:txBody>
          <a:bodyPr rtlCol="0"/>
          <a:lstStyle>
            <a:lvl1pPr>
              <a:defRPr>
                <a:solidFill>
                  <a:schemeClr val="bg1"/>
                </a:solidFill>
              </a:defRPr>
            </a:lvl1pPr>
          </a:lstStyle>
          <a:p>
            <a:pPr rtl="0"/>
            <a:fld id="{B2999403-2FA3-46FA-A6CD-243D00F08AF5}" type="datetime1">
              <a:rPr lang="ru-RU" noProof="0" smtClean="0"/>
            </a:fld>
            <a:endParaRPr lang="ru-RU" noProof="0"/>
          </a:p>
        </p:txBody>
      </p:sp>
      <p:sp>
        <p:nvSpPr>
          <p:cNvPr id="5" name="Нижний колонтитул 4"/>
          <p:cNvSpPr>
            <a:spLocks noGrp="1"/>
          </p:cNvSpPr>
          <p:nvPr>
            <p:ph type="ftr" sz="quarter" idx="11"/>
          </p:nvPr>
        </p:nvSpPr>
        <p:spPr/>
        <p:txBody>
          <a:bodyPr rtlCol="0"/>
          <a:lstStyle>
            <a:lvl1pPr>
              <a:defRPr>
                <a:solidFill>
                  <a:schemeClr val="bg1"/>
                </a:solidFill>
              </a:defRPr>
            </a:lvl1pPr>
          </a:lstStyle>
          <a:p>
            <a:pPr rtl="0"/>
            <a:endParaRPr lang="ru-RU" noProof="0"/>
          </a:p>
        </p:txBody>
      </p:sp>
      <p:sp>
        <p:nvSpPr>
          <p:cNvPr id="6" name="Номер слайда 5"/>
          <p:cNvSpPr>
            <a:spLocks noGrp="1"/>
          </p:cNvSpPr>
          <p:nvPr>
            <p:ph type="sldNum" sz="quarter" idx="12"/>
          </p:nvPr>
        </p:nvSpPr>
        <p:spPr/>
        <p:txBody>
          <a:bodyPr rtlCol="0"/>
          <a:lstStyle/>
          <a:p>
            <a:pPr rtl="0"/>
            <a:fld id="{13D2E340-0663-474B-992C-9192B5C45E57}" type="slidenum">
              <a:rPr lang="ru-RU" noProof="0" smtClean="0"/>
            </a:fld>
            <a:endParaRPr lang="ru-RU" noProof="0"/>
          </a:p>
        </p:txBody>
      </p:sp>
      <p:sp>
        <p:nvSpPr>
          <p:cNvPr id="20" name="Текст 19"/>
          <p:cNvSpPr>
            <a:spLocks noGrp="1"/>
          </p:cNvSpPr>
          <p:nvPr>
            <p:ph type="body" sz="quarter" idx="18" hasCustomPrompt="1"/>
          </p:nvPr>
        </p:nvSpPr>
        <p:spPr>
          <a:xfrm>
            <a:off x="762000" y="2895600"/>
            <a:ext cx="3842550" cy="2855913"/>
          </a:xfrm>
        </p:spPr>
        <p:txBody>
          <a:bodyPr rtlCol="0"/>
          <a:lstStyle>
            <a:lvl1pPr marL="0" indent="0" algn="r">
              <a:buNone/>
              <a:defRPr>
                <a:solidFill>
                  <a:schemeClr val="bg1"/>
                </a:solidFill>
              </a:defRPr>
            </a:lvl1pPr>
            <a:lvl2pPr marL="402590" indent="0" algn="r">
              <a:buNone/>
              <a:defRPr/>
            </a:lvl2pPr>
            <a:lvl3pPr marL="859790" indent="0" algn="r">
              <a:buNone/>
              <a:defRPr/>
            </a:lvl3pPr>
            <a:lvl4pPr marL="1316990" indent="0" algn="r">
              <a:buNone/>
              <a:defRPr/>
            </a:lvl4pPr>
            <a:lvl5pPr marL="1774190" indent="0" algn="r">
              <a:buNone/>
              <a:defRPr/>
            </a:lvl5pPr>
          </a:lstStyle>
          <a:p>
            <a:pPr lvl="0" rtl="0"/>
            <a:r>
              <a:rPr lang="ru-RU" noProof="0"/>
              <a:t>Поместите здесь подзаголовок</a:t>
            </a:r>
            <a:endParaRPr lang="ru-RU" noProof="0"/>
          </a:p>
        </p:txBody>
      </p:sp>
      <p:cxnSp>
        <p:nvCxnSpPr>
          <p:cNvPr id="21" name="Прямая соединительная линия 20"/>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Объект 2"/>
          <p:cNvSpPr>
            <a:spLocks noGrp="1"/>
          </p:cNvSpPr>
          <p:nvPr>
            <p:ph idx="1" hasCustomPrompt="1"/>
          </p:nvPr>
        </p:nvSpPr>
        <p:spPr>
          <a:xfrm>
            <a:off x="5162550" y="559678"/>
            <a:ext cx="1944000" cy="2700000"/>
          </a:xfrm>
          <a:solidFill>
            <a:schemeClr val="bg1"/>
          </a:solidFill>
        </p:spPr>
        <p:txBody>
          <a:bodyPr lIns="0" tIns="1332000" rIns="0" bIns="0" rtlCol="0">
            <a:normAutofit/>
          </a:bodyPr>
          <a:lstStyle>
            <a:lvl1pPr marL="0" indent="0" algn="ctr">
              <a:buNone/>
              <a:defRPr sz="1600">
                <a:solidFill>
                  <a:schemeClr val="tx1">
                    <a:lumMod val="85000"/>
                    <a:lumOff val="15000"/>
                  </a:schemeClr>
                </a:solidFill>
              </a:defRPr>
            </a:lvl1pPr>
          </a:lstStyle>
          <a:p>
            <a:pPr lvl="0" rtl="0"/>
            <a:r>
              <a:rPr lang="ru-RU" noProof="0"/>
              <a:t>Описание пункта</a:t>
            </a:r>
            <a:endParaRPr lang="ru-RU" noProof="0"/>
          </a:p>
        </p:txBody>
      </p:sp>
      <p:sp>
        <p:nvSpPr>
          <p:cNvPr id="11" name="Текст 8"/>
          <p:cNvSpPr>
            <a:spLocks noGrp="1"/>
          </p:cNvSpPr>
          <p:nvPr>
            <p:ph type="body" sz="quarter" idx="13" hasCustomPrompt="1"/>
          </p:nvPr>
        </p:nvSpPr>
        <p:spPr>
          <a:xfrm>
            <a:off x="7295581" y="559678"/>
            <a:ext cx="1944000" cy="2700000"/>
          </a:xfrm>
          <a:solidFill>
            <a:schemeClr val="bg1"/>
          </a:solidFill>
        </p:spPr>
        <p:txBody>
          <a:bodyPr lIns="0" tIns="1332000" rIns="0" bIns="0" rtlCol="0">
            <a:normAutofit/>
          </a:bodyPr>
          <a:lstStyle>
            <a:lvl1pPr marL="0" indent="0" algn="ctr">
              <a:buNone/>
              <a:defRPr sz="1600">
                <a:solidFill>
                  <a:schemeClr val="tx1">
                    <a:lumMod val="85000"/>
                    <a:lumOff val="15000"/>
                  </a:schemeClr>
                </a:solidFill>
              </a:defRPr>
            </a:lvl1pPr>
          </a:lstStyle>
          <a:p>
            <a:pPr lvl="0" rtl="0"/>
            <a:r>
              <a:rPr lang="ru-RU" noProof="0"/>
              <a:t>Описание пункта</a:t>
            </a:r>
            <a:endParaRPr lang="ru-RU" noProof="0"/>
          </a:p>
        </p:txBody>
      </p:sp>
      <p:sp>
        <p:nvSpPr>
          <p:cNvPr id="12" name="Текст 10"/>
          <p:cNvSpPr>
            <a:spLocks noGrp="1"/>
          </p:cNvSpPr>
          <p:nvPr>
            <p:ph type="body" sz="quarter" idx="14" hasCustomPrompt="1"/>
          </p:nvPr>
        </p:nvSpPr>
        <p:spPr>
          <a:xfrm>
            <a:off x="9428613" y="559678"/>
            <a:ext cx="1944000" cy="2700000"/>
          </a:xfrm>
          <a:solidFill>
            <a:schemeClr val="bg1"/>
          </a:solidFill>
        </p:spPr>
        <p:txBody>
          <a:bodyPr lIns="0" tIns="1332000" rIns="0" bIns="0" rtlCol="0">
            <a:normAutofit/>
          </a:bodyPr>
          <a:lstStyle>
            <a:lvl1pPr marL="0" indent="0" algn="ctr">
              <a:buNone/>
              <a:defRPr sz="1600">
                <a:solidFill>
                  <a:schemeClr val="tx1">
                    <a:lumMod val="85000"/>
                    <a:lumOff val="15000"/>
                  </a:schemeClr>
                </a:solidFill>
              </a:defRPr>
            </a:lvl1pPr>
          </a:lstStyle>
          <a:p>
            <a:pPr lvl="0" rtl="0"/>
            <a:r>
              <a:rPr lang="ru-RU" noProof="0"/>
              <a:t>Описание пункта</a:t>
            </a:r>
            <a:endParaRPr lang="ru-RU" noProof="0"/>
          </a:p>
        </p:txBody>
      </p:sp>
      <p:sp>
        <p:nvSpPr>
          <p:cNvPr id="7" name="Текст 6"/>
          <p:cNvSpPr>
            <a:spLocks noGrp="1"/>
          </p:cNvSpPr>
          <p:nvPr>
            <p:ph type="body" sz="quarter" idx="19" hasCustomPrompt="1"/>
          </p:nvPr>
        </p:nvSpPr>
        <p:spPr>
          <a:xfrm>
            <a:off x="5162550" y="3429000"/>
            <a:ext cx="1944000" cy="2700000"/>
          </a:xfrm>
          <a:solidFill>
            <a:schemeClr val="bg1"/>
          </a:solidFill>
        </p:spPr>
        <p:txBody>
          <a:bodyPr lIns="0" tIns="1332000" rIns="0" bIns="0" rtlCol="0"/>
          <a:lstStyle>
            <a:lvl1pPr marL="0" indent="0" algn="ctr">
              <a:buNone/>
              <a:defRPr sz="1600">
                <a:solidFill>
                  <a:schemeClr val="tx1">
                    <a:lumMod val="85000"/>
                    <a:lumOff val="15000"/>
                  </a:schemeClr>
                </a:solidFill>
              </a:defRPr>
            </a:lvl1pPr>
          </a:lstStyle>
          <a:p>
            <a:pPr lvl="0" rtl="0"/>
            <a:r>
              <a:rPr lang="ru-RU" noProof="0"/>
              <a:t>Описание пункта</a:t>
            </a:r>
            <a:endParaRPr lang="ru-RU" noProof="0"/>
          </a:p>
        </p:txBody>
      </p:sp>
      <p:sp>
        <p:nvSpPr>
          <p:cNvPr id="16" name="Текст 15"/>
          <p:cNvSpPr>
            <a:spLocks noGrp="1"/>
          </p:cNvSpPr>
          <p:nvPr>
            <p:ph type="body" sz="quarter" idx="20" hasCustomPrompt="1"/>
          </p:nvPr>
        </p:nvSpPr>
        <p:spPr>
          <a:xfrm>
            <a:off x="7295356" y="3429000"/>
            <a:ext cx="1944000" cy="2700000"/>
          </a:xfrm>
          <a:solidFill>
            <a:schemeClr val="bg1"/>
          </a:solidFill>
        </p:spPr>
        <p:txBody>
          <a:bodyPr lIns="0" tIns="1332000" rIns="0" bIns="0" rtlCol="0">
            <a:normAutofit/>
          </a:bodyPr>
          <a:lstStyle>
            <a:lvl1pPr marL="0" indent="0" algn="ctr">
              <a:buNone/>
              <a:defRPr sz="1600">
                <a:solidFill>
                  <a:schemeClr val="tx1">
                    <a:lumMod val="85000"/>
                    <a:lumOff val="15000"/>
                  </a:schemeClr>
                </a:solidFill>
              </a:defRPr>
            </a:lvl1pPr>
          </a:lstStyle>
          <a:p>
            <a:pPr lvl="0" rtl="0"/>
            <a:r>
              <a:rPr lang="ru-RU" noProof="0"/>
              <a:t>Описание пункта</a:t>
            </a:r>
            <a:endParaRPr lang="ru-RU" noProof="0"/>
          </a:p>
        </p:txBody>
      </p:sp>
      <p:sp>
        <p:nvSpPr>
          <p:cNvPr id="19" name="Текст 18"/>
          <p:cNvSpPr>
            <a:spLocks noGrp="1"/>
          </p:cNvSpPr>
          <p:nvPr>
            <p:ph type="body" sz="quarter" idx="21" hasCustomPrompt="1"/>
          </p:nvPr>
        </p:nvSpPr>
        <p:spPr>
          <a:xfrm>
            <a:off x="9428163" y="3429000"/>
            <a:ext cx="1944000" cy="2700000"/>
          </a:xfrm>
          <a:solidFill>
            <a:schemeClr val="bg1"/>
          </a:solidFill>
        </p:spPr>
        <p:txBody>
          <a:bodyPr lIns="0" tIns="1332000" rIns="0" bIns="0" rtlCol="0">
            <a:normAutofit/>
          </a:bodyPr>
          <a:lstStyle>
            <a:lvl1pPr marL="0" indent="0" algn="ctr">
              <a:buNone/>
              <a:defRPr sz="1600">
                <a:solidFill>
                  <a:schemeClr val="tx1">
                    <a:lumMod val="85000"/>
                    <a:lumOff val="15000"/>
                  </a:schemeClr>
                </a:solidFill>
              </a:defRPr>
            </a:lvl1pPr>
          </a:lstStyle>
          <a:p>
            <a:pPr lvl="0" rtl="0"/>
            <a:r>
              <a:rPr lang="ru-RU" noProof="0"/>
              <a:t>Описание пункта</a:t>
            </a:r>
            <a:endParaRPr lang="ru-RU" noProof="0"/>
          </a:p>
        </p:txBody>
      </p:sp>
      <p:sp>
        <p:nvSpPr>
          <p:cNvPr id="23" name="Рисунок 22"/>
          <p:cNvSpPr>
            <a:spLocks noGrp="1"/>
          </p:cNvSpPr>
          <p:nvPr>
            <p:ph type="pic" sz="quarter" idx="22" hasCustomPrompt="1"/>
          </p:nvPr>
        </p:nvSpPr>
        <p:spPr>
          <a:xfrm>
            <a:off x="5648550" y="729000"/>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ru-RU" noProof="0"/>
              <a:t>Вставьте значок или изображение</a:t>
            </a:r>
            <a:endParaRPr lang="ru-RU" noProof="0"/>
          </a:p>
        </p:txBody>
      </p:sp>
      <p:sp>
        <p:nvSpPr>
          <p:cNvPr id="25" name="Рисунок 24"/>
          <p:cNvSpPr>
            <a:spLocks noGrp="1"/>
          </p:cNvSpPr>
          <p:nvPr>
            <p:ph type="pic" sz="quarter" idx="23" hasCustomPrompt="1"/>
          </p:nvPr>
        </p:nvSpPr>
        <p:spPr>
          <a:xfrm>
            <a:off x="7781581" y="729000"/>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ru-RU" noProof="0"/>
              <a:t>Вставьте значок или изображение</a:t>
            </a:r>
            <a:endParaRPr lang="ru-RU" noProof="0"/>
          </a:p>
        </p:txBody>
      </p:sp>
      <p:sp>
        <p:nvSpPr>
          <p:cNvPr id="27" name="Рисунок 26"/>
          <p:cNvSpPr>
            <a:spLocks noGrp="1"/>
          </p:cNvSpPr>
          <p:nvPr>
            <p:ph type="pic" sz="quarter" idx="24" hasCustomPrompt="1"/>
          </p:nvPr>
        </p:nvSpPr>
        <p:spPr>
          <a:xfrm>
            <a:off x="9914613" y="729000"/>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ru-RU" noProof="0"/>
              <a:t>Вставьте значок или изображение</a:t>
            </a:r>
            <a:endParaRPr lang="ru-RU" noProof="0"/>
          </a:p>
        </p:txBody>
      </p:sp>
      <p:sp>
        <p:nvSpPr>
          <p:cNvPr id="31" name="Рисунок 30"/>
          <p:cNvSpPr>
            <a:spLocks noGrp="1"/>
          </p:cNvSpPr>
          <p:nvPr>
            <p:ph type="pic" sz="quarter" idx="25" hasCustomPrompt="1"/>
          </p:nvPr>
        </p:nvSpPr>
        <p:spPr>
          <a:xfrm>
            <a:off x="5648550" y="3598323"/>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ru-RU" noProof="0"/>
              <a:t>Вставьте значок или изображение</a:t>
            </a:r>
            <a:endParaRPr lang="ru-RU" noProof="0"/>
          </a:p>
        </p:txBody>
      </p:sp>
      <p:sp>
        <p:nvSpPr>
          <p:cNvPr id="33" name="Рисунок 32"/>
          <p:cNvSpPr>
            <a:spLocks noGrp="1"/>
          </p:cNvSpPr>
          <p:nvPr>
            <p:ph type="pic" sz="quarter" idx="26" hasCustomPrompt="1"/>
          </p:nvPr>
        </p:nvSpPr>
        <p:spPr>
          <a:xfrm>
            <a:off x="7781581" y="3598323"/>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ru-RU" noProof="0"/>
              <a:t>Вставьте значок или изображение</a:t>
            </a:r>
            <a:endParaRPr lang="ru-RU" noProof="0"/>
          </a:p>
        </p:txBody>
      </p:sp>
      <p:sp>
        <p:nvSpPr>
          <p:cNvPr id="35" name="Рисунок 34"/>
          <p:cNvSpPr>
            <a:spLocks noGrp="1"/>
          </p:cNvSpPr>
          <p:nvPr>
            <p:ph type="pic" sz="quarter" idx="27" hasCustomPrompt="1"/>
          </p:nvPr>
        </p:nvSpPr>
        <p:spPr>
          <a:xfrm>
            <a:off x="9914613" y="3598323"/>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ru-RU" noProof="0"/>
              <a:t>Вставьте значок или изображение</a:t>
            </a:r>
            <a:endParaRPr lang="ru-RU" noProof="0"/>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 фотографий среднего размера с описаниями">
    <p:spTree>
      <p:nvGrpSpPr>
        <p:cNvPr id="1" name=""/>
        <p:cNvGrpSpPr/>
        <p:nvPr/>
      </p:nvGrpSpPr>
      <p:grpSpPr>
        <a:xfrm>
          <a:off x="0" y="0"/>
          <a:ext cx="0" cy="0"/>
          <a:chOff x="0" y="0"/>
          <a:chExt cx="0" cy="0"/>
        </a:xfrm>
      </p:grpSpPr>
      <p:sp>
        <p:nvSpPr>
          <p:cNvPr id="18" name="Прямоугольник 17"/>
          <p:cNvSpPr/>
          <p:nvPr userDrawn="1"/>
        </p:nvSpPr>
        <p:spPr>
          <a:xfrm>
            <a:off x="0" y="0"/>
            <a:ext cx="48961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 name="Заголовок 1"/>
          <p:cNvSpPr>
            <a:spLocks noGrp="1"/>
          </p:cNvSpPr>
          <p:nvPr>
            <p:ph type="title" hasCustomPrompt="1"/>
          </p:nvPr>
        </p:nvSpPr>
        <p:spPr>
          <a:xfrm>
            <a:off x="762000" y="2831932"/>
            <a:ext cx="3833906" cy="1562638"/>
          </a:xfrm>
        </p:spPr>
        <p:txBody>
          <a:bodyPr rtlCol="0" anchor="b"/>
          <a:lstStyle>
            <a:lvl1pPr>
              <a:defRPr/>
            </a:lvl1pPr>
          </a:lstStyle>
          <a:p>
            <a:pPr rtl="0"/>
            <a:r>
              <a:rPr lang="ru-RU" noProof="0"/>
              <a:t>Щелкните, чтобы изменить заголовок</a:t>
            </a:r>
            <a:endParaRPr lang="ru-RU" noProof="0"/>
          </a:p>
        </p:txBody>
      </p:sp>
      <p:sp>
        <p:nvSpPr>
          <p:cNvPr id="4" name="Дата 3"/>
          <p:cNvSpPr>
            <a:spLocks noGrp="1"/>
          </p:cNvSpPr>
          <p:nvPr>
            <p:ph type="dt" sz="half" idx="10"/>
          </p:nvPr>
        </p:nvSpPr>
        <p:spPr/>
        <p:txBody>
          <a:bodyPr rtlCol="0"/>
          <a:lstStyle/>
          <a:p>
            <a:pPr rtl="0"/>
            <a:fld id="{E8F70DB7-3E8F-4711-BBBE-E369DB1C6C49}" type="datetime1">
              <a:rPr lang="ru-RU" noProof="0" smtClean="0"/>
            </a:fld>
            <a:endParaRPr lang="ru-RU" noProof="0"/>
          </a:p>
        </p:txBody>
      </p:sp>
      <p:sp>
        <p:nvSpPr>
          <p:cNvPr id="5" name="Нижний колонтитул 4"/>
          <p:cNvSpPr>
            <a:spLocks noGrp="1"/>
          </p:cNvSpPr>
          <p:nvPr>
            <p:ph type="ftr" sz="quarter" idx="11"/>
          </p:nvPr>
        </p:nvSpPr>
        <p:spPr/>
        <p:txBody>
          <a:bodyPr rtlCol="0"/>
          <a:lstStyle/>
          <a:p>
            <a:pPr rtl="0"/>
            <a:endParaRPr lang="ru-RU" noProof="0"/>
          </a:p>
        </p:txBody>
      </p:sp>
      <p:sp>
        <p:nvSpPr>
          <p:cNvPr id="6" name="Номер слайда 5"/>
          <p:cNvSpPr>
            <a:spLocks noGrp="1"/>
          </p:cNvSpPr>
          <p:nvPr>
            <p:ph type="sldNum" sz="quarter" idx="12"/>
          </p:nvPr>
        </p:nvSpPr>
        <p:spPr/>
        <p:txBody>
          <a:bodyPr rtlCol="0"/>
          <a:lstStyle/>
          <a:p>
            <a:pPr rtl="0"/>
            <a:fld id="{13D2E340-0663-474B-992C-9192B5C45E57}" type="slidenum">
              <a:rPr lang="ru-RU" noProof="0" smtClean="0"/>
            </a:fld>
            <a:endParaRPr lang="ru-RU" noProof="0"/>
          </a:p>
        </p:txBody>
      </p:sp>
      <p:sp>
        <p:nvSpPr>
          <p:cNvPr id="20" name="Текст 19"/>
          <p:cNvSpPr>
            <a:spLocks noGrp="1"/>
          </p:cNvSpPr>
          <p:nvPr>
            <p:ph type="body" sz="quarter" idx="18" hasCustomPrompt="1"/>
          </p:nvPr>
        </p:nvSpPr>
        <p:spPr>
          <a:xfrm>
            <a:off x="762000" y="4573117"/>
            <a:ext cx="3842550" cy="1178396"/>
          </a:xfrm>
        </p:spPr>
        <p:txBody>
          <a:bodyPr rtlCol="0"/>
          <a:lstStyle>
            <a:lvl1pPr marL="0" indent="0" algn="r">
              <a:buNone/>
              <a:defRPr/>
            </a:lvl1pPr>
            <a:lvl2pPr marL="402590" indent="0" algn="r">
              <a:buNone/>
              <a:defRPr/>
            </a:lvl2pPr>
            <a:lvl3pPr marL="859790" indent="0" algn="r">
              <a:buNone/>
              <a:defRPr/>
            </a:lvl3pPr>
            <a:lvl4pPr marL="1316990" indent="0" algn="r">
              <a:buNone/>
              <a:defRPr/>
            </a:lvl4pPr>
            <a:lvl5pPr marL="1774190" indent="0" algn="r">
              <a:buNone/>
              <a:defRPr/>
            </a:lvl5pPr>
          </a:lstStyle>
          <a:p>
            <a:pPr lvl="0" rtl="0"/>
            <a:r>
              <a:rPr lang="ru-RU" noProof="0"/>
              <a:t>Поместите здесь подзаголовок</a:t>
            </a:r>
            <a:endParaRPr lang="ru-RU" noProof="0"/>
          </a:p>
        </p:txBody>
      </p:sp>
      <p:cxnSp>
        <p:nvCxnSpPr>
          <p:cNvPr id="21" name="Прямая соединительная линия 20"/>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Рисунок 10"/>
          <p:cNvSpPr>
            <a:spLocks noGrp="1"/>
          </p:cNvSpPr>
          <p:nvPr>
            <p:ph type="pic" sz="quarter" idx="19" hasCustomPrompt="1"/>
          </p:nvPr>
        </p:nvSpPr>
        <p:spPr>
          <a:xfrm>
            <a:off x="2424736" y="482857"/>
            <a:ext cx="2179814" cy="2179814"/>
          </a:xfrm>
          <a:prstGeom prst="ellipse">
            <a:avLst/>
          </a:prstGeom>
          <a:solidFill>
            <a:schemeClr val="bg1">
              <a:lumMod val="95000"/>
            </a:schemeClr>
          </a:solidFill>
        </p:spPr>
        <p:txBody>
          <a:bodyPr rtlCol="0" anchor="ctr"/>
          <a:lstStyle>
            <a:lvl1pPr marL="0" indent="0" algn="ctr">
              <a:buNone/>
              <a:defRPr i="1"/>
            </a:lvl1pPr>
          </a:lstStyle>
          <a:p>
            <a:pPr rtl="0"/>
            <a:r>
              <a:rPr lang="ru-RU" noProof="0"/>
              <a:t>Вставьте портрет</a:t>
            </a:r>
            <a:endParaRPr lang="ru-RU" noProof="0"/>
          </a:p>
        </p:txBody>
      </p:sp>
      <p:sp>
        <p:nvSpPr>
          <p:cNvPr id="19" name="Объект 2"/>
          <p:cNvSpPr>
            <a:spLocks noGrp="1"/>
          </p:cNvSpPr>
          <p:nvPr>
            <p:ph idx="1" hasCustomPrompt="1"/>
          </p:nvPr>
        </p:nvSpPr>
        <p:spPr>
          <a:xfrm>
            <a:off x="5162550" y="559678"/>
            <a:ext cx="1944000" cy="2700000"/>
          </a:xfrm>
          <a:solidFill>
            <a:schemeClr val="bg1"/>
          </a:solidFill>
        </p:spPr>
        <p:txBody>
          <a:bodyPr lIns="0" tIns="1944000" rIns="0" bIns="72000" rtlCol="0" anchor="ctr">
            <a:normAutofit/>
          </a:bodyPr>
          <a:lstStyle>
            <a:lvl1pPr marL="0" indent="0" algn="ctr">
              <a:buNone/>
              <a:defRPr sz="1600">
                <a:solidFill>
                  <a:schemeClr val="tx1">
                    <a:lumMod val="85000"/>
                    <a:lumOff val="15000"/>
                  </a:schemeClr>
                </a:solidFill>
              </a:defRPr>
            </a:lvl1pPr>
          </a:lstStyle>
          <a:p>
            <a:pPr lvl="0" rtl="0"/>
            <a:r>
              <a:rPr lang="ru-RU" noProof="0"/>
              <a:t>Описание пункта</a:t>
            </a:r>
            <a:endParaRPr lang="ru-RU" noProof="0"/>
          </a:p>
        </p:txBody>
      </p:sp>
      <p:sp>
        <p:nvSpPr>
          <p:cNvPr id="22" name="Текст 8"/>
          <p:cNvSpPr>
            <a:spLocks noGrp="1"/>
          </p:cNvSpPr>
          <p:nvPr>
            <p:ph type="body" sz="quarter" idx="13" hasCustomPrompt="1"/>
          </p:nvPr>
        </p:nvSpPr>
        <p:spPr>
          <a:xfrm>
            <a:off x="7295581" y="559678"/>
            <a:ext cx="1944000" cy="2700000"/>
          </a:xfrm>
          <a:solidFill>
            <a:schemeClr val="bg1"/>
          </a:solidFill>
        </p:spPr>
        <p:txBody>
          <a:bodyPr lIns="0" tIns="1944000" rIns="0" bIns="72000" rtlCol="0" anchor="ctr">
            <a:normAutofit/>
          </a:bodyPr>
          <a:lstStyle>
            <a:lvl1pPr marL="0" indent="0" algn="ctr">
              <a:buNone/>
              <a:defRPr sz="1600">
                <a:solidFill>
                  <a:schemeClr val="tx1">
                    <a:lumMod val="85000"/>
                    <a:lumOff val="15000"/>
                  </a:schemeClr>
                </a:solidFill>
              </a:defRPr>
            </a:lvl1pPr>
          </a:lstStyle>
          <a:p>
            <a:pPr lvl="0" rtl="0"/>
            <a:r>
              <a:rPr lang="ru-RU" noProof="0"/>
              <a:t>Описание пункта</a:t>
            </a:r>
            <a:endParaRPr lang="ru-RU" noProof="0"/>
          </a:p>
        </p:txBody>
      </p:sp>
      <p:sp>
        <p:nvSpPr>
          <p:cNvPr id="23" name="Текст 10"/>
          <p:cNvSpPr>
            <a:spLocks noGrp="1"/>
          </p:cNvSpPr>
          <p:nvPr>
            <p:ph type="body" sz="quarter" idx="14" hasCustomPrompt="1"/>
          </p:nvPr>
        </p:nvSpPr>
        <p:spPr>
          <a:xfrm>
            <a:off x="9428613" y="559678"/>
            <a:ext cx="1944000" cy="2700000"/>
          </a:xfrm>
          <a:solidFill>
            <a:schemeClr val="bg1"/>
          </a:solidFill>
        </p:spPr>
        <p:txBody>
          <a:bodyPr lIns="0" tIns="1944000" rIns="0" bIns="72000" rtlCol="0" anchor="ctr">
            <a:normAutofit/>
          </a:bodyPr>
          <a:lstStyle>
            <a:lvl1pPr marL="0" indent="0" algn="ctr">
              <a:buNone/>
              <a:defRPr sz="1600">
                <a:solidFill>
                  <a:schemeClr val="tx1">
                    <a:lumMod val="85000"/>
                    <a:lumOff val="15000"/>
                  </a:schemeClr>
                </a:solidFill>
              </a:defRPr>
            </a:lvl1pPr>
          </a:lstStyle>
          <a:p>
            <a:pPr lvl="0" rtl="0"/>
            <a:r>
              <a:rPr lang="ru-RU" noProof="0"/>
              <a:t>Описание пункта</a:t>
            </a:r>
            <a:endParaRPr lang="ru-RU" noProof="0"/>
          </a:p>
        </p:txBody>
      </p:sp>
      <p:sp>
        <p:nvSpPr>
          <p:cNvPr id="24" name="Текст 6"/>
          <p:cNvSpPr>
            <a:spLocks noGrp="1"/>
          </p:cNvSpPr>
          <p:nvPr>
            <p:ph type="body" sz="quarter" idx="20" hasCustomPrompt="1"/>
          </p:nvPr>
        </p:nvSpPr>
        <p:spPr>
          <a:xfrm>
            <a:off x="5162550" y="3429000"/>
            <a:ext cx="1944000" cy="2700000"/>
          </a:xfrm>
          <a:solidFill>
            <a:schemeClr val="bg1"/>
          </a:solidFill>
        </p:spPr>
        <p:txBody>
          <a:bodyPr lIns="0" tIns="1944000" rIns="0" bIns="72000" rtlCol="0" anchor="ctr"/>
          <a:lstStyle>
            <a:lvl1pPr marL="0" indent="0" algn="ctr">
              <a:buNone/>
              <a:defRPr sz="1600">
                <a:solidFill>
                  <a:schemeClr val="tx1">
                    <a:lumMod val="85000"/>
                    <a:lumOff val="15000"/>
                  </a:schemeClr>
                </a:solidFill>
              </a:defRPr>
            </a:lvl1pPr>
          </a:lstStyle>
          <a:p>
            <a:pPr lvl="0" rtl="0"/>
            <a:r>
              <a:rPr lang="ru-RU" noProof="0"/>
              <a:t>Описание пункта</a:t>
            </a:r>
            <a:endParaRPr lang="ru-RU" noProof="0"/>
          </a:p>
        </p:txBody>
      </p:sp>
      <p:sp>
        <p:nvSpPr>
          <p:cNvPr id="25" name="Текст 15"/>
          <p:cNvSpPr>
            <a:spLocks noGrp="1"/>
          </p:cNvSpPr>
          <p:nvPr>
            <p:ph type="body" sz="quarter" idx="21" hasCustomPrompt="1"/>
          </p:nvPr>
        </p:nvSpPr>
        <p:spPr>
          <a:xfrm>
            <a:off x="7295356" y="3429000"/>
            <a:ext cx="1944000" cy="2700000"/>
          </a:xfrm>
          <a:solidFill>
            <a:schemeClr val="bg1"/>
          </a:solidFill>
        </p:spPr>
        <p:txBody>
          <a:bodyPr lIns="0" tIns="1944000" rIns="0" bIns="72000" rtlCol="0" anchor="ctr">
            <a:normAutofit/>
          </a:bodyPr>
          <a:lstStyle>
            <a:lvl1pPr marL="0" indent="0" algn="ctr">
              <a:buNone/>
              <a:defRPr sz="1600">
                <a:solidFill>
                  <a:schemeClr val="tx1">
                    <a:lumMod val="85000"/>
                    <a:lumOff val="15000"/>
                  </a:schemeClr>
                </a:solidFill>
              </a:defRPr>
            </a:lvl1pPr>
          </a:lstStyle>
          <a:p>
            <a:pPr lvl="0" rtl="0"/>
            <a:r>
              <a:rPr lang="ru-RU" noProof="0"/>
              <a:t>Описание пункта</a:t>
            </a:r>
            <a:endParaRPr lang="ru-RU" noProof="0"/>
          </a:p>
        </p:txBody>
      </p:sp>
      <p:sp>
        <p:nvSpPr>
          <p:cNvPr id="26" name="Текст 18"/>
          <p:cNvSpPr>
            <a:spLocks noGrp="1"/>
          </p:cNvSpPr>
          <p:nvPr>
            <p:ph type="body" sz="quarter" idx="22" hasCustomPrompt="1"/>
          </p:nvPr>
        </p:nvSpPr>
        <p:spPr>
          <a:xfrm>
            <a:off x="9428163" y="3429000"/>
            <a:ext cx="1944000" cy="2700000"/>
          </a:xfrm>
          <a:solidFill>
            <a:schemeClr val="bg1"/>
          </a:solidFill>
        </p:spPr>
        <p:txBody>
          <a:bodyPr lIns="0" tIns="1944000" rIns="0" bIns="72000" rtlCol="0" anchor="ctr">
            <a:normAutofit/>
          </a:bodyPr>
          <a:lstStyle>
            <a:lvl1pPr marL="0" indent="0" algn="ctr">
              <a:buNone/>
              <a:defRPr sz="1600">
                <a:solidFill>
                  <a:schemeClr val="tx1">
                    <a:lumMod val="85000"/>
                    <a:lumOff val="15000"/>
                  </a:schemeClr>
                </a:solidFill>
              </a:defRPr>
            </a:lvl1pPr>
          </a:lstStyle>
          <a:p>
            <a:pPr lvl="0" rtl="0"/>
            <a:r>
              <a:rPr lang="ru-RU" noProof="0"/>
              <a:t>Описание пункта</a:t>
            </a:r>
            <a:endParaRPr lang="ru-RU" noProof="0"/>
          </a:p>
        </p:txBody>
      </p:sp>
      <p:sp>
        <p:nvSpPr>
          <p:cNvPr id="27" name="Рисунок 22"/>
          <p:cNvSpPr>
            <a:spLocks noGrp="1"/>
          </p:cNvSpPr>
          <p:nvPr>
            <p:ph type="pic" sz="quarter" idx="23" hasCustomPrompt="1"/>
          </p:nvPr>
        </p:nvSpPr>
        <p:spPr>
          <a:xfrm>
            <a:off x="5234550" y="647388"/>
            <a:ext cx="1800000" cy="1800000"/>
          </a:xfrm>
          <a:prstGeom prst="rect">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ru-RU" noProof="0"/>
              <a:t>Вставьте значок или изображение</a:t>
            </a:r>
            <a:endParaRPr lang="ru-RU" noProof="0"/>
          </a:p>
        </p:txBody>
      </p:sp>
      <p:sp>
        <p:nvSpPr>
          <p:cNvPr id="28" name="Рисунок 24"/>
          <p:cNvSpPr>
            <a:spLocks noGrp="1"/>
          </p:cNvSpPr>
          <p:nvPr>
            <p:ph type="pic" sz="quarter" idx="24" hasCustomPrompt="1"/>
          </p:nvPr>
        </p:nvSpPr>
        <p:spPr>
          <a:xfrm>
            <a:off x="7367581" y="647388"/>
            <a:ext cx="1800000" cy="1800000"/>
          </a:xfrm>
          <a:prstGeom prst="rect">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ru-RU" noProof="0"/>
              <a:t>Вставьте значок или изображение</a:t>
            </a:r>
            <a:endParaRPr lang="ru-RU" noProof="0"/>
          </a:p>
        </p:txBody>
      </p:sp>
      <p:sp>
        <p:nvSpPr>
          <p:cNvPr id="29" name="Рисунок 26"/>
          <p:cNvSpPr>
            <a:spLocks noGrp="1"/>
          </p:cNvSpPr>
          <p:nvPr>
            <p:ph type="pic" sz="quarter" idx="25" hasCustomPrompt="1"/>
          </p:nvPr>
        </p:nvSpPr>
        <p:spPr>
          <a:xfrm>
            <a:off x="9500613" y="647388"/>
            <a:ext cx="1800000" cy="1800000"/>
          </a:xfrm>
          <a:prstGeom prst="rect">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ru-RU" noProof="0"/>
              <a:t>Вставьте значок или изображение</a:t>
            </a:r>
            <a:endParaRPr lang="ru-RU" noProof="0"/>
          </a:p>
        </p:txBody>
      </p:sp>
      <p:sp>
        <p:nvSpPr>
          <p:cNvPr id="30" name="Рисунок 30"/>
          <p:cNvSpPr>
            <a:spLocks noGrp="1"/>
          </p:cNvSpPr>
          <p:nvPr>
            <p:ph type="pic" sz="quarter" idx="26" hasCustomPrompt="1"/>
          </p:nvPr>
        </p:nvSpPr>
        <p:spPr>
          <a:xfrm>
            <a:off x="5234550" y="3516711"/>
            <a:ext cx="1800000" cy="1800000"/>
          </a:xfrm>
          <a:prstGeom prst="rect">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ru-RU" noProof="0"/>
              <a:t>Вставьте значок или изображение</a:t>
            </a:r>
            <a:endParaRPr lang="ru-RU" noProof="0"/>
          </a:p>
        </p:txBody>
      </p:sp>
      <p:sp>
        <p:nvSpPr>
          <p:cNvPr id="31" name="Рисунок 32"/>
          <p:cNvSpPr>
            <a:spLocks noGrp="1"/>
          </p:cNvSpPr>
          <p:nvPr>
            <p:ph type="pic" sz="quarter" idx="27" hasCustomPrompt="1"/>
          </p:nvPr>
        </p:nvSpPr>
        <p:spPr>
          <a:xfrm>
            <a:off x="7367581" y="3516711"/>
            <a:ext cx="1800000" cy="1800000"/>
          </a:xfrm>
          <a:prstGeom prst="rect">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ru-RU" noProof="0"/>
              <a:t>Вставьте значок или изображение</a:t>
            </a:r>
            <a:endParaRPr lang="ru-RU" noProof="0"/>
          </a:p>
        </p:txBody>
      </p:sp>
      <p:sp>
        <p:nvSpPr>
          <p:cNvPr id="32" name="Рисунок 34"/>
          <p:cNvSpPr>
            <a:spLocks noGrp="1"/>
          </p:cNvSpPr>
          <p:nvPr>
            <p:ph type="pic" sz="quarter" idx="28" hasCustomPrompt="1"/>
          </p:nvPr>
        </p:nvSpPr>
        <p:spPr>
          <a:xfrm>
            <a:off x="9500163" y="3516711"/>
            <a:ext cx="1800000" cy="1800000"/>
          </a:xfrm>
          <a:prstGeom prst="rect">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ru-RU" noProof="0"/>
              <a:t>Вставьте значок или изображение</a:t>
            </a:r>
            <a:endParaRPr lang="ru-RU" noProof="0"/>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showMasterSp="0" userDrawn="1">
  <p:cSld name="Титульный слайд">
    <p:bg>
      <p:bgRef idx="1001">
        <a:schemeClr val="bg2"/>
      </p:bgRef>
    </p:bg>
    <p:spTree>
      <p:nvGrpSpPr>
        <p:cNvPr id="1" name=""/>
        <p:cNvGrpSpPr/>
        <p:nvPr/>
      </p:nvGrpSpPr>
      <p:grpSpPr>
        <a:xfrm>
          <a:off x="0" y="0"/>
          <a:ext cx="0" cy="0"/>
          <a:chOff x="0" y="0"/>
          <a:chExt cx="0" cy="0"/>
        </a:xfrm>
      </p:grpSpPr>
      <p:sp>
        <p:nvSpPr>
          <p:cNvPr id="12" name="Полилиния 6"/>
          <p:cNvSpPr/>
          <p:nvPr/>
        </p:nvSpPr>
        <p:spPr bwMode="auto">
          <a:xfrm>
            <a:off x="11784011" y="-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ln>
        </p:spPr>
      </p:sp>
      <p:sp>
        <p:nvSpPr>
          <p:cNvPr id="2" name="Заголовок 1"/>
          <p:cNvSpPr>
            <a:spLocks noGrp="1"/>
          </p:cNvSpPr>
          <p:nvPr>
            <p:ph type="ctrTitle"/>
          </p:nvPr>
        </p:nvSpPr>
        <p:spPr>
          <a:xfrm>
            <a:off x="5747656" y="1264197"/>
            <a:ext cx="5670487" cy="4268965"/>
          </a:xfrm>
        </p:spPr>
        <p:txBody>
          <a:bodyPr rtlCol="0" anchor="ctr">
            <a:normAutofit/>
          </a:bodyPr>
          <a:lstStyle>
            <a:lvl1pPr algn="l">
              <a:lnSpc>
                <a:spcPct val="85000"/>
              </a:lnSpc>
              <a:defRPr sz="6000" cap="none" baseline="0">
                <a:solidFill>
                  <a:schemeClr val="tx2"/>
                </a:solidFill>
              </a:defRPr>
            </a:lvl1pPr>
          </a:lstStyle>
          <a:p>
            <a:pPr rtl="0"/>
            <a:r>
              <a:rPr lang="ru-RU" noProof="0"/>
              <a:t>Образец заголовка</a:t>
            </a:r>
            <a:endParaRPr lang="ru-RU" noProof="0"/>
          </a:p>
        </p:txBody>
      </p:sp>
      <p:sp>
        <p:nvSpPr>
          <p:cNvPr id="3" name="Подзаголовок 2"/>
          <p:cNvSpPr>
            <a:spLocks noGrp="1"/>
          </p:cNvSpPr>
          <p:nvPr>
            <p:ph type="subTitle" idx="1"/>
          </p:nvPr>
        </p:nvSpPr>
        <p:spPr>
          <a:xfrm>
            <a:off x="667666" y="4151085"/>
            <a:ext cx="4633806" cy="1591181"/>
          </a:xfrm>
        </p:spPr>
        <p:txBody>
          <a:bodyPr rtlCol="0" anchor="b">
            <a:noAutofit/>
          </a:bodyPr>
          <a:lstStyle>
            <a:lvl1pPr marL="0" indent="0" algn="r">
              <a:lnSpc>
                <a:spcPct val="100000"/>
              </a:lnSpc>
              <a:spcBef>
                <a:spcPts val="0"/>
              </a:spcBef>
              <a:buNone/>
              <a:defRPr sz="23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a:t>Образец подзаголовка</a:t>
            </a:r>
            <a:endParaRPr lang="ru-RU" noProof="0"/>
          </a:p>
        </p:txBody>
      </p:sp>
      <p:cxnSp>
        <p:nvCxnSpPr>
          <p:cNvPr id="9" name="Прямая соединительная линия 8"/>
          <p:cNvCxnSpPr/>
          <p:nvPr/>
        </p:nvCxnSpPr>
        <p:spPr>
          <a:xfrm>
            <a:off x="5524563" y="1115733"/>
            <a:ext cx="0" cy="4626534"/>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showMasterSp="0">
  <p:cSld name="Заголовок раздела">
    <p:bg>
      <p:bgPr>
        <a:solidFill>
          <a:schemeClr val="bg2"/>
        </a:solidFill>
        <a:effectLst/>
      </p:bgPr>
    </p:bg>
    <p:spTree>
      <p:nvGrpSpPr>
        <p:cNvPr id="1" name=""/>
        <p:cNvGrpSpPr/>
        <p:nvPr/>
      </p:nvGrpSpPr>
      <p:grpSpPr>
        <a:xfrm>
          <a:off x="0" y="0"/>
          <a:ext cx="0" cy="0"/>
          <a:chOff x="0" y="0"/>
          <a:chExt cx="0" cy="0"/>
        </a:xfrm>
      </p:grpSpPr>
      <p:sp>
        <p:nvSpPr>
          <p:cNvPr id="7" name="Полилиния 6"/>
          <p:cNvSpPr/>
          <p:nvPr/>
        </p:nvSpPr>
        <p:spPr bwMode="auto">
          <a:xfrm>
            <a:off x="11784011" y="139374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ln>
        </p:spPr>
      </p:sp>
      <p:sp>
        <p:nvSpPr>
          <p:cNvPr id="2" name="Заголовок 1"/>
          <p:cNvSpPr>
            <a:spLocks noGrp="1"/>
          </p:cNvSpPr>
          <p:nvPr>
            <p:ph type="title"/>
          </p:nvPr>
        </p:nvSpPr>
        <p:spPr>
          <a:xfrm>
            <a:off x="1947673" y="2571722"/>
            <a:ext cx="8296654" cy="3286153"/>
          </a:xfrm>
        </p:spPr>
        <p:txBody>
          <a:bodyPr rtlCol="0" anchor="t">
            <a:normAutofit/>
          </a:bodyPr>
          <a:lstStyle>
            <a:lvl1pPr>
              <a:lnSpc>
                <a:spcPct val="85000"/>
              </a:lnSpc>
              <a:defRPr sz="7700" cap="none" baseline="0">
                <a:solidFill>
                  <a:schemeClr val="tx1">
                    <a:lumMod val="85000"/>
                    <a:lumOff val="15000"/>
                  </a:schemeClr>
                </a:solidFill>
              </a:defRPr>
            </a:lvl1pPr>
          </a:lstStyle>
          <a:p>
            <a:pPr rtl="0"/>
            <a:r>
              <a:rPr lang="ru-RU" noProof="0"/>
              <a:t>Образец заголовка</a:t>
            </a:r>
            <a:endParaRPr lang="ru-RU" noProof="0"/>
          </a:p>
        </p:txBody>
      </p:sp>
      <p:sp>
        <p:nvSpPr>
          <p:cNvPr id="3" name="Текст 2"/>
          <p:cNvSpPr>
            <a:spLocks noGrp="1"/>
          </p:cNvSpPr>
          <p:nvPr>
            <p:ph type="body" idx="1"/>
          </p:nvPr>
        </p:nvSpPr>
        <p:spPr>
          <a:xfrm>
            <a:off x="1947673" y="1393748"/>
            <a:ext cx="8401429" cy="819150"/>
          </a:xfrm>
        </p:spPr>
        <p:txBody>
          <a:bodyPr rtlCol="0" anchor="ctr">
            <a:normAutofit/>
          </a:bodyPr>
          <a:lstStyle>
            <a:lvl1pPr marL="0" indent="0" algn="r">
              <a:lnSpc>
                <a:spcPct val="113000"/>
              </a:lnSpc>
              <a:spcBef>
                <a:spcPts val="0"/>
              </a:spcBef>
              <a:buNone/>
              <a:defRPr sz="2000" b="0" i="1" baseline="0">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a:t>Образец текста</a:t>
            </a:r>
            <a:endParaRPr lang="ru-RU" noProof="0"/>
          </a:p>
        </p:txBody>
      </p:sp>
      <p:sp>
        <p:nvSpPr>
          <p:cNvPr id="4" name="Дата 3"/>
          <p:cNvSpPr>
            <a:spLocks noGrp="1"/>
          </p:cNvSpPr>
          <p:nvPr>
            <p:ph type="dt" sz="half" idx="10"/>
          </p:nvPr>
        </p:nvSpPr>
        <p:spPr>
          <a:xfrm>
            <a:off x="8742955" y="6314439"/>
            <a:ext cx="1596622" cy="365125"/>
          </a:xfrm>
        </p:spPr>
        <p:txBody>
          <a:bodyPr rtlCol="0"/>
          <a:lstStyle>
            <a:lvl1pPr>
              <a:defRPr sz="1200">
                <a:solidFill>
                  <a:schemeClr val="tx1">
                    <a:lumMod val="85000"/>
                    <a:lumOff val="15000"/>
                  </a:schemeClr>
                </a:solidFill>
              </a:defRPr>
            </a:lvl1pPr>
          </a:lstStyle>
          <a:p>
            <a:pPr rtl="0"/>
            <a:fld id="{CD339C01-7D02-4928-894B-4986AD1CF77F}" type="datetime1">
              <a:rPr lang="ru-RU" noProof="0" smtClean="0"/>
            </a:fld>
            <a:endParaRPr lang="ru-RU" noProof="0"/>
          </a:p>
        </p:txBody>
      </p:sp>
      <p:sp>
        <p:nvSpPr>
          <p:cNvPr id="5" name="Нижний колонтитул 4"/>
          <p:cNvSpPr>
            <a:spLocks noGrp="1"/>
          </p:cNvSpPr>
          <p:nvPr>
            <p:ph type="ftr" sz="quarter" idx="11"/>
          </p:nvPr>
        </p:nvSpPr>
        <p:spPr>
          <a:xfrm>
            <a:off x="1947673" y="6314440"/>
            <a:ext cx="6480226" cy="365125"/>
          </a:xfrm>
        </p:spPr>
        <p:txBody>
          <a:bodyPr rtlCol="0"/>
          <a:lstStyle>
            <a:lvl1pPr>
              <a:defRPr b="0">
                <a:solidFill>
                  <a:schemeClr val="tx1">
                    <a:lumMod val="85000"/>
                    <a:lumOff val="15000"/>
                  </a:schemeClr>
                </a:solidFill>
              </a:defRPr>
            </a:lvl1pPr>
          </a:lstStyle>
          <a:p>
            <a:pPr rtl="0"/>
            <a:endParaRPr lang="ru-RU" noProof="0"/>
          </a:p>
        </p:txBody>
      </p:sp>
      <p:sp>
        <p:nvSpPr>
          <p:cNvPr id="6" name="Номер слайда 5"/>
          <p:cNvSpPr>
            <a:spLocks noGrp="1"/>
          </p:cNvSpPr>
          <p:nvPr>
            <p:ph type="sldNum" sz="quarter" idx="12"/>
          </p:nvPr>
        </p:nvSpPr>
        <p:spPr>
          <a:xfrm>
            <a:off x="11784011" y="1620760"/>
            <a:ext cx="407988" cy="365125"/>
          </a:xfrm>
        </p:spPr>
        <p:txBody>
          <a:bodyPr rtlCol="0"/>
          <a:lstStyle>
            <a:lvl1pPr>
              <a:defRPr>
                <a:solidFill>
                  <a:schemeClr val="bg2"/>
                </a:solidFill>
              </a:defRPr>
            </a:lvl1pPr>
          </a:lstStyle>
          <a:p>
            <a:pPr rtl="0"/>
            <a:fld id="{13D2E340-0663-474B-992C-9192B5C45E57}" type="slidenum">
              <a:rPr lang="ru-RU" noProof="0" smtClean="0"/>
            </a:fld>
            <a:endParaRPr lang="ru-RU" noProof="0"/>
          </a:p>
        </p:txBody>
      </p:sp>
      <p:cxnSp>
        <p:nvCxnSpPr>
          <p:cNvPr id="10" name="Прямая соединительная линия 9"/>
          <p:cNvCxnSpPr/>
          <p:nvPr/>
        </p:nvCxnSpPr>
        <p:spPr>
          <a:xfrm flipH="1">
            <a:off x="1" y="6178167"/>
            <a:ext cx="10244326"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Полилиния 6"/>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ln>
        </p:spPr>
      </p:sp>
      <p:sp>
        <p:nvSpPr>
          <p:cNvPr id="2" name="Заголовок 1"/>
          <p:cNvSpPr>
            <a:spLocks noGrp="1"/>
          </p:cNvSpPr>
          <p:nvPr>
            <p:ph type="title"/>
          </p:nvPr>
        </p:nvSpPr>
        <p:spPr>
          <a:xfrm>
            <a:off x="762000" y="559678"/>
            <a:ext cx="3833906" cy="4952492"/>
          </a:xfrm>
          <a:prstGeom prst="rect">
            <a:avLst/>
          </a:prstGeom>
        </p:spPr>
        <p:txBody>
          <a:bodyPr vert="horz" lIns="91440" tIns="45720" rIns="91440" bIns="45720" rtlCol="0" anchor="t">
            <a:normAutofit/>
          </a:bodyPr>
          <a:lstStyle/>
          <a:p>
            <a:pPr rtl="0"/>
            <a:r>
              <a:rPr lang="ru-RU" noProof="0"/>
              <a:t>Образец заголовка</a:t>
            </a:r>
            <a:endParaRPr lang="ru-RU" noProof="0"/>
          </a:p>
        </p:txBody>
      </p:sp>
      <p:sp>
        <p:nvSpPr>
          <p:cNvPr id="3" name="Текст 2"/>
          <p:cNvSpPr>
            <a:spLocks noGrp="1"/>
          </p:cNvSpPr>
          <p:nvPr>
            <p:ph type="body" idx="1"/>
          </p:nvPr>
        </p:nvSpPr>
        <p:spPr>
          <a:xfrm>
            <a:off x="5181600" y="569066"/>
            <a:ext cx="6248398" cy="5655156"/>
          </a:xfrm>
          <a:prstGeom prst="rect">
            <a:avLst/>
          </a:prstGeom>
        </p:spPr>
        <p:txBody>
          <a:bodyPr vert="horz" lIns="91440" tIns="45720" rIns="91440" bIns="45720" rtlCol="0">
            <a:normAutofit/>
          </a:bodyPr>
          <a:lstStyle/>
          <a:p>
            <a:pPr lvl="0" rtl="0"/>
            <a:r>
              <a:rPr lang="ru-RU" noProof="0"/>
              <a:t>Образец текста</a:t>
            </a:r>
            <a:endParaRPr lang="ru-RU" noProof="0"/>
          </a:p>
          <a:p>
            <a:pPr lvl="1" rtl="0"/>
            <a:r>
              <a:rPr lang="ru-RU" noProof="0"/>
              <a:t>Второй уровень</a:t>
            </a:r>
            <a:endParaRPr lang="ru-RU" noProof="0"/>
          </a:p>
          <a:p>
            <a:pPr lvl="2" rtl="0"/>
            <a:r>
              <a:rPr lang="ru-RU" noProof="0"/>
              <a:t>Третий уровень</a:t>
            </a:r>
            <a:endParaRPr lang="ru-RU" noProof="0"/>
          </a:p>
          <a:p>
            <a:pPr lvl="3" rtl="0"/>
            <a:r>
              <a:rPr lang="ru-RU" noProof="0"/>
              <a:t>Четвертый уровень</a:t>
            </a:r>
            <a:endParaRPr lang="ru-RU" noProof="0"/>
          </a:p>
          <a:p>
            <a:pPr lvl="4" rtl="0"/>
            <a:r>
              <a:rPr lang="ru-RU" noProof="0"/>
              <a:t>Пятый уровень</a:t>
            </a:r>
            <a:endParaRPr lang="ru-RU" noProof="0"/>
          </a:p>
        </p:txBody>
      </p:sp>
      <p:sp>
        <p:nvSpPr>
          <p:cNvPr id="4" name="Дата 3"/>
          <p:cNvSpPr>
            <a:spLocks noGrp="1"/>
          </p:cNvSpPr>
          <p:nvPr>
            <p:ph type="dt" sz="half" idx="2"/>
          </p:nvPr>
        </p:nvSpPr>
        <p:spPr>
          <a:xfrm>
            <a:off x="762001" y="5930060"/>
            <a:ext cx="3814856" cy="365125"/>
          </a:xfrm>
          <a:prstGeom prst="rect">
            <a:avLst/>
          </a:prstGeom>
        </p:spPr>
        <p:txBody>
          <a:bodyPr vert="horz" lIns="91440" tIns="45720" rIns="91440" bIns="45720" rtlCol="0" anchor="t"/>
          <a:lstStyle>
            <a:lvl1pPr algn="r">
              <a:defRPr sz="1000" b="0" i="1" baseline="0">
                <a:solidFill>
                  <a:schemeClr val="tx1">
                    <a:lumMod val="85000"/>
                    <a:lumOff val="15000"/>
                  </a:schemeClr>
                </a:solidFill>
                <a:latin typeface="+mj-lt"/>
              </a:defRPr>
            </a:lvl1pPr>
          </a:lstStyle>
          <a:p>
            <a:pPr rtl="0"/>
            <a:fld id="{9E1E048C-58BA-4E52-B6F1-56D903F03075}" type="datetime1">
              <a:rPr lang="ru-RU" noProof="0" smtClean="0"/>
            </a:fld>
            <a:endParaRPr lang="ru-RU" noProof="0"/>
          </a:p>
        </p:txBody>
      </p:sp>
      <p:sp>
        <p:nvSpPr>
          <p:cNvPr id="5" name="Нижний колонтитул 4"/>
          <p:cNvSpPr>
            <a:spLocks noGrp="1"/>
          </p:cNvSpPr>
          <p:nvPr>
            <p:ph type="ftr" sz="quarter" idx="3"/>
          </p:nvPr>
        </p:nvSpPr>
        <p:spPr>
          <a:xfrm>
            <a:off x="762001" y="6314440"/>
            <a:ext cx="3814856" cy="365125"/>
          </a:xfrm>
          <a:prstGeom prst="rect">
            <a:avLst/>
          </a:prstGeom>
        </p:spPr>
        <p:txBody>
          <a:bodyPr vert="horz" lIns="91440" tIns="45720" rIns="91440" bIns="45720" rtlCol="0" anchor="t"/>
          <a:lstStyle>
            <a:lvl1pPr algn="r">
              <a:defRPr sz="1200" b="1" i="1" baseline="0">
                <a:solidFill>
                  <a:schemeClr val="tx1">
                    <a:lumMod val="85000"/>
                    <a:lumOff val="15000"/>
                  </a:schemeClr>
                </a:solidFill>
                <a:latin typeface="+mj-lt"/>
              </a:defRPr>
            </a:lvl1pPr>
          </a:lstStyle>
          <a:p>
            <a:pPr rtl="0"/>
            <a:endParaRPr lang="ru-RU" noProof="0"/>
          </a:p>
        </p:txBody>
      </p:sp>
      <p:sp>
        <p:nvSpPr>
          <p:cNvPr id="6" name="Номер слайда 5"/>
          <p:cNvSpPr>
            <a:spLocks noGrp="1"/>
          </p:cNvSpPr>
          <p:nvPr>
            <p:ph type="sldNum" sz="quarter" idx="4"/>
          </p:nvPr>
        </p:nvSpPr>
        <p:spPr>
          <a:xfrm>
            <a:off x="11784011" y="5607592"/>
            <a:ext cx="407988"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pPr rtl="0"/>
            <a:fld id="{13D2E340-0663-474B-992C-9192B5C45E57}" type="slidenum">
              <a:rPr lang="ru-RU" noProof="0" smtClean="0"/>
            </a:fld>
            <a:endParaRPr lang="ru-RU" noProof="0"/>
          </a:p>
        </p:txBody>
      </p:sp>
      <p:cxnSp>
        <p:nvCxnSpPr>
          <p:cNvPr id="10" name="Прямая соединительная линия 9"/>
          <p:cNvCxnSpPr/>
          <p:nvPr/>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hf hdr="0" ftr="0" dt="0"/>
  <p:txStyles>
    <p:titleStyle>
      <a:lvl1pPr algn="r" defTabSz="914400" rtl="0" eaLnBrk="1" latinLnBrk="0" hangingPunct="1">
        <a:lnSpc>
          <a:spcPct val="90000"/>
        </a:lnSpc>
        <a:spcBef>
          <a:spcPct val="0"/>
        </a:spcBef>
        <a:buNone/>
        <a:defRPr sz="5000" b="0" i="1" kern="1200" baseline="0">
          <a:solidFill>
            <a:schemeClr val="tx1">
              <a:lumMod val="85000"/>
              <a:lumOff val="15000"/>
            </a:schemeClr>
          </a:solidFill>
          <a:latin typeface="+mj-lt"/>
          <a:ea typeface="+mj-ea"/>
          <a:cs typeface="+mj-cs"/>
        </a:defRPr>
      </a:lvl1pPr>
    </p:titleStyle>
    <p:bodyStyle>
      <a:lvl1pPr marL="283210" indent="-283210"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210"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210"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210"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210"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210"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210"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210"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210"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microsoft.com/office/2007/relationships/hdphoto" Target="../media/image2.wdp"/><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20.png"/><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22.png"/><Relationship Id="rId1"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hdphoto" Target="../media/image24.wdp"/><Relationship Id="rId1"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hdphoto" Target="../media/image28.wdp"/><Relationship Id="rId1"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6.wdp"/><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10.wdp"/><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13.wdp"/><Relationship Id="rId2" Type="http://schemas.openxmlformats.org/officeDocument/2006/relationships/image" Target="../media/image12.png"/><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747656" y="1264197"/>
            <a:ext cx="6244047" cy="4268965"/>
          </a:xfrm>
        </p:spPr>
        <p:txBody>
          <a:bodyPr rtlCol="0">
            <a:normAutofit fontScale="90000"/>
          </a:bodyPr>
          <a:lstStyle/>
          <a:p>
            <a:pPr rtl="0"/>
            <a:r>
              <a:rPr lang="ru-RU" sz="7200" dirty="0" err="1" smtClean="0"/>
              <a:t>Організація</a:t>
            </a:r>
            <a:r>
              <a:rPr lang="ru-RU" sz="7200" dirty="0" smtClean="0"/>
              <a:t> </a:t>
            </a:r>
            <a:r>
              <a:rPr lang="ru-RU" sz="7200" dirty="0" err="1" smtClean="0"/>
              <a:t>партнерської</a:t>
            </a:r>
            <a:r>
              <a:rPr lang="ru-RU" sz="7200" dirty="0" smtClean="0"/>
              <a:t> </a:t>
            </a:r>
            <a:r>
              <a:rPr lang="ru-RU" sz="7200" dirty="0" err="1" smtClean="0"/>
              <a:t>взаємодії</a:t>
            </a:r>
            <a:r>
              <a:rPr lang="uk-UA" altLang="ru-RU" sz="7200" dirty="0" err="1" smtClean="0"/>
              <a:t> ЗДО з родинами</a:t>
            </a:r>
            <a:br>
              <a:rPr lang="uk-UA" altLang="ru-RU" sz="7200" dirty="0" err="1" smtClean="0"/>
            </a:br>
            <a:endParaRPr lang="uk-UA" altLang="ru-RU" sz="7200" dirty="0" err="1" smtClean="0"/>
          </a:p>
        </p:txBody>
      </p:sp>
      <p:sp>
        <p:nvSpPr>
          <p:cNvPr id="3" name="Подзаголовок 2"/>
          <p:cNvSpPr>
            <a:spLocks noGrp="1"/>
          </p:cNvSpPr>
          <p:nvPr>
            <p:ph type="subTitle" idx="1"/>
          </p:nvPr>
        </p:nvSpPr>
        <p:spPr>
          <a:xfrm>
            <a:off x="0" y="4934585"/>
            <a:ext cx="5301615" cy="986155"/>
          </a:xfrm>
        </p:spPr>
        <p:txBody>
          <a:bodyPr rtlCol="0"/>
          <a:lstStyle/>
          <a:p>
            <a:pPr algn="ctr" rtl="0"/>
            <a:r>
              <a:rPr lang="uk-UA" altLang="ru-RU" sz="3600" b="1" i="0" spc="300" dirty="0">
                <a:solidFill>
                  <a:schemeClr val="tx1"/>
                </a:solidFill>
                <a:effectLst>
                  <a:outerShdw blurRad="38100" dist="38100" dir="2700000" algn="tl">
                    <a:srgbClr val="000000">
                      <a:alpha val="43137"/>
                    </a:srgbClr>
                  </a:outerShdw>
                </a:effectLst>
                <a:latin typeface="+mj-lt"/>
              </a:rPr>
              <a:t>Тема № 6</a:t>
            </a:r>
            <a:endParaRPr lang="uk-UA" altLang="ru-RU" sz="3600" b="1" i="0" spc="300" dirty="0">
              <a:solidFill>
                <a:schemeClr val="tx1"/>
              </a:solidFill>
              <a:effectLst>
                <a:outerShdw blurRad="38100" dist="38100" dir="2700000" algn="tl">
                  <a:srgbClr val="000000">
                    <a:alpha val="43137"/>
                  </a:srgbClr>
                </a:outerShdw>
              </a:effectLst>
              <a:latin typeface="+mj-lt"/>
            </a:endParaRPr>
          </a:p>
        </p:txBody>
      </p:sp>
      <p:pic>
        <p:nvPicPr>
          <p:cNvPr id="5" name="Рисунок 4"/>
          <p:cNvPicPr>
            <a:picLocks noChangeAspect="1"/>
          </p:cNvPicPr>
          <p:nvPr/>
        </p:nvPicPr>
        <p:blipFill>
          <a:blip r:embed="rId1">
            <a:extLst>
              <a:ext uri="{BEBA8EAE-BF5A-486C-A8C5-ECC9F3942E4B}">
                <a14:imgProps xmlns:a14="http://schemas.microsoft.com/office/drawing/2010/main">
                  <a14:imgLayer r:embed="rId2">
                    <a14:imgEffect>
                      <a14:artisticTexturizer/>
                    </a14:imgEffect>
                  </a14:imgLayer>
                </a14:imgProps>
              </a:ext>
            </a:extLst>
          </a:blip>
          <a:stretch>
            <a:fillRect/>
          </a:stretch>
        </p:blipFill>
        <p:spPr>
          <a:xfrm>
            <a:off x="448790" y="770709"/>
            <a:ext cx="4756908" cy="3171272"/>
          </a:xfrm>
          <a:prstGeom prst="roundRect">
            <a:avLst>
              <a:gd name="adj" fmla="val 8594"/>
            </a:avLst>
          </a:prstGeom>
          <a:solidFill>
            <a:srgbClr val="FFFFFF">
              <a:shade val="85000"/>
            </a:srgbClr>
          </a:solidFill>
          <a:ln>
            <a:noFill/>
          </a:ln>
          <a:effectLst>
            <a:reflection blurRad="6350" stA="50000" endA="300" endPos="38500" dist="50800" dir="5400000" sy="-100000" algn="bl" rotWithShape="0"/>
          </a:effectLst>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rtl="0"/>
            <a:fld id="{13D2E340-0663-474B-992C-9192B5C45E57}" type="slidenum">
              <a:rPr lang="ru-RU" noProof="0" smtClean="0"/>
            </a:fld>
            <a:endParaRPr lang="ru-RU" noProof="0"/>
          </a:p>
        </p:txBody>
      </p:sp>
      <p:pic>
        <p:nvPicPr>
          <p:cNvPr id="6" name="Рисунок 5"/>
          <p:cNvPicPr>
            <a:picLocks noChangeAspect="1"/>
          </p:cNvPicPr>
          <p:nvPr/>
        </p:nvPicPr>
        <p:blipFill>
          <a:blip r:embed="rId1"/>
          <a:stretch>
            <a:fillRect/>
          </a:stretch>
        </p:blipFill>
        <p:spPr>
          <a:xfrm>
            <a:off x="-91440" y="0"/>
            <a:ext cx="11875451"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rtl="0"/>
            <a:fld id="{13D2E340-0663-474B-992C-9192B5C45E57}" type="slidenum">
              <a:rPr lang="ru-RU" noProof="0" smtClean="0"/>
            </a:fld>
            <a:endParaRPr lang="ru-RU" noProof="0"/>
          </a:p>
        </p:txBody>
      </p:sp>
      <p:pic>
        <p:nvPicPr>
          <p:cNvPr id="3" name="Рисунок 2"/>
          <p:cNvPicPr>
            <a:picLocks noChangeAspect="1"/>
          </p:cNvPicPr>
          <p:nvPr/>
        </p:nvPicPr>
        <p:blipFill>
          <a:blip r:embed="rId1"/>
          <a:stretch>
            <a:fillRect/>
          </a:stretch>
        </p:blipFill>
        <p:spPr>
          <a:xfrm>
            <a:off x="0" y="-9939"/>
            <a:ext cx="11784011" cy="687787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rtl="0"/>
            <a:fld id="{13D2E340-0663-474B-992C-9192B5C45E57}" type="slidenum">
              <a:rPr lang="ru-RU" noProof="0" smtClean="0"/>
            </a:fld>
            <a:endParaRPr lang="ru-RU" noProof="0"/>
          </a:p>
        </p:txBody>
      </p:sp>
      <p:pic>
        <p:nvPicPr>
          <p:cNvPr id="3" name="Рисунок 2"/>
          <p:cNvPicPr>
            <a:picLocks noChangeAspect="1"/>
          </p:cNvPicPr>
          <p:nvPr/>
        </p:nvPicPr>
        <p:blipFill>
          <a:blip r:embed="rId1"/>
          <a:stretch>
            <a:fillRect/>
          </a:stretch>
        </p:blipFill>
        <p:spPr>
          <a:xfrm>
            <a:off x="0" y="16409"/>
            <a:ext cx="11784011" cy="693303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rtl="0"/>
            <a:fld id="{13D2E340-0663-474B-992C-9192B5C45E57}" type="slidenum">
              <a:rPr lang="ru-RU" noProof="0" smtClean="0"/>
            </a:fld>
            <a:endParaRPr lang="ru-RU" noProof="0"/>
          </a:p>
        </p:txBody>
      </p:sp>
      <p:sp>
        <p:nvSpPr>
          <p:cNvPr id="7" name="TextBox 6"/>
          <p:cNvSpPr txBox="1"/>
          <p:nvPr/>
        </p:nvSpPr>
        <p:spPr>
          <a:xfrm>
            <a:off x="122584" y="1327122"/>
            <a:ext cx="4580045" cy="4062651"/>
          </a:xfrm>
          <a:prstGeom prst="rect">
            <a:avLst/>
          </a:prstGeom>
          <a:solidFill>
            <a:schemeClr val="accent2">
              <a:lumMod val="40000"/>
              <a:lumOff val="60000"/>
            </a:schemeClr>
          </a:solidFill>
        </p:spPr>
        <p:txBody>
          <a:bodyPr wrap="square">
            <a:spAutoFit/>
          </a:bodyPr>
          <a:lstStyle/>
          <a:p>
            <a:endParaRPr lang="ru-RU" dirty="0">
              <a:latin typeface="+mj-lt"/>
            </a:endParaRPr>
          </a:p>
          <a:p>
            <a:pPr algn="ctr"/>
            <a:r>
              <a:rPr lang="ru-RU" sz="2000" dirty="0">
                <a:latin typeface="+mj-lt"/>
              </a:rPr>
              <a:t>Дитячий садок </a:t>
            </a:r>
            <a:r>
              <a:rPr lang="ru-RU" sz="2000" dirty="0" err="1">
                <a:latin typeface="+mj-lt"/>
              </a:rPr>
              <a:t>може</a:t>
            </a:r>
            <a:r>
              <a:rPr lang="ru-RU" sz="2000" dirty="0">
                <a:latin typeface="+mj-lt"/>
              </a:rPr>
              <a:t> </a:t>
            </a:r>
            <a:r>
              <a:rPr lang="ru-RU" sz="2000" dirty="0" err="1">
                <a:latin typeface="+mj-lt"/>
              </a:rPr>
              <a:t>запропонувати</a:t>
            </a:r>
            <a:r>
              <a:rPr lang="ru-RU" sz="2000" dirty="0">
                <a:latin typeface="+mj-lt"/>
              </a:rPr>
              <a:t> батькам </a:t>
            </a:r>
            <a:r>
              <a:rPr lang="ru-RU" sz="2000" dirty="0" err="1">
                <a:latin typeface="+mj-lt"/>
              </a:rPr>
              <a:t>спробувати</a:t>
            </a:r>
            <a:r>
              <a:rPr lang="ru-RU" sz="2000" dirty="0">
                <a:latin typeface="+mj-lt"/>
              </a:rPr>
              <a:t> себе в </a:t>
            </a:r>
            <a:r>
              <a:rPr lang="ru-RU" sz="2000" dirty="0" err="1">
                <a:latin typeface="+mj-lt"/>
              </a:rPr>
              <a:t>ролі</a:t>
            </a:r>
            <a:r>
              <a:rPr lang="ru-RU" sz="2000" dirty="0">
                <a:latin typeface="+mj-lt"/>
              </a:rPr>
              <a:t> педагога. У день </a:t>
            </a:r>
            <a:r>
              <a:rPr lang="ru-RU" sz="2000" dirty="0" err="1">
                <a:latin typeface="+mj-lt"/>
              </a:rPr>
              <a:t>батьківського</a:t>
            </a:r>
            <a:r>
              <a:rPr lang="ru-RU" sz="2000" dirty="0">
                <a:latin typeface="+mj-lt"/>
              </a:rPr>
              <a:t> </a:t>
            </a:r>
            <a:r>
              <a:rPr lang="ru-RU" sz="2000" dirty="0" err="1">
                <a:latin typeface="+mj-lt"/>
              </a:rPr>
              <a:t>самоврядування</a:t>
            </a:r>
            <a:r>
              <a:rPr lang="ru-RU" sz="2000" dirty="0">
                <a:latin typeface="+mj-lt"/>
              </a:rPr>
              <a:t> </a:t>
            </a:r>
            <a:r>
              <a:rPr lang="ru-RU" sz="2000" dirty="0" err="1">
                <a:latin typeface="+mj-lt"/>
              </a:rPr>
              <a:t>всі</a:t>
            </a:r>
            <a:r>
              <a:rPr lang="ru-RU" sz="2000" dirty="0">
                <a:latin typeface="+mj-lt"/>
              </a:rPr>
              <a:t> </a:t>
            </a:r>
            <a:r>
              <a:rPr lang="ru-RU" sz="2000" dirty="0" err="1">
                <a:latin typeface="+mj-lt"/>
              </a:rPr>
              <a:t>охочі</a:t>
            </a:r>
            <a:r>
              <a:rPr lang="ru-RU" sz="2000" dirty="0">
                <a:latin typeface="+mj-lt"/>
              </a:rPr>
              <a:t> тати й </a:t>
            </a:r>
            <a:r>
              <a:rPr lang="ru-RU" sz="2000" dirty="0" err="1">
                <a:latin typeface="+mj-lt"/>
              </a:rPr>
              <a:t>мами</a:t>
            </a:r>
            <a:r>
              <a:rPr lang="ru-RU" sz="2000" dirty="0">
                <a:latin typeface="+mj-lt"/>
              </a:rPr>
              <a:t> </a:t>
            </a:r>
            <a:r>
              <a:rPr lang="ru-RU" sz="2000" dirty="0" err="1">
                <a:latin typeface="+mj-lt"/>
              </a:rPr>
              <a:t>стають</a:t>
            </a:r>
            <a:r>
              <a:rPr lang="ru-RU" sz="2000" dirty="0">
                <a:latin typeface="+mj-lt"/>
              </a:rPr>
              <a:t> </a:t>
            </a:r>
            <a:r>
              <a:rPr lang="ru-RU" sz="2000" dirty="0" err="1">
                <a:latin typeface="+mj-lt"/>
              </a:rPr>
              <a:t>повноправними</a:t>
            </a:r>
            <a:r>
              <a:rPr lang="ru-RU" sz="2000" dirty="0">
                <a:latin typeface="+mj-lt"/>
              </a:rPr>
              <a:t> </a:t>
            </a:r>
            <a:r>
              <a:rPr lang="ru-RU" sz="2000" dirty="0" err="1">
                <a:latin typeface="+mj-lt"/>
              </a:rPr>
              <a:t>учасниками</a:t>
            </a:r>
            <a:r>
              <a:rPr lang="ru-RU" sz="2000" dirty="0">
                <a:latin typeface="+mj-lt"/>
              </a:rPr>
              <a:t> </a:t>
            </a:r>
            <a:r>
              <a:rPr lang="ru-RU" sz="2000" dirty="0" err="1">
                <a:latin typeface="+mj-lt"/>
              </a:rPr>
              <a:t>життя</a:t>
            </a:r>
            <a:r>
              <a:rPr lang="ru-RU" sz="2000" dirty="0">
                <a:latin typeface="+mj-lt"/>
              </a:rPr>
              <a:t> </a:t>
            </a:r>
            <a:r>
              <a:rPr lang="ru-RU" sz="2000" dirty="0" err="1">
                <a:latin typeface="+mj-lt"/>
              </a:rPr>
              <a:t>дитячого</a:t>
            </a:r>
            <a:r>
              <a:rPr lang="ru-RU" sz="2000" dirty="0">
                <a:latin typeface="+mj-lt"/>
              </a:rPr>
              <a:t> садка — </a:t>
            </a:r>
            <a:r>
              <a:rPr lang="ru-RU" sz="2000" dirty="0" err="1">
                <a:latin typeface="+mj-lt"/>
              </a:rPr>
              <a:t>ведуть</a:t>
            </a:r>
            <a:r>
              <a:rPr lang="ru-RU" sz="2000" dirty="0">
                <a:latin typeface="+mj-lt"/>
              </a:rPr>
              <a:t> </a:t>
            </a:r>
            <a:r>
              <a:rPr lang="ru-RU" sz="2000" dirty="0" err="1">
                <a:latin typeface="+mj-lt"/>
              </a:rPr>
              <a:t>заняття</a:t>
            </a:r>
            <a:r>
              <a:rPr lang="ru-RU" sz="2000" dirty="0">
                <a:latin typeface="+mj-lt"/>
              </a:rPr>
              <a:t>, </a:t>
            </a:r>
            <a:r>
              <a:rPr lang="ru-RU" sz="2000" dirty="0" err="1">
                <a:latin typeface="+mj-lt"/>
              </a:rPr>
              <a:t>організовують</a:t>
            </a:r>
            <a:r>
              <a:rPr lang="ru-RU" sz="2000" dirty="0">
                <a:latin typeface="+mj-lt"/>
              </a:rPr>
              <a:t> </a:t>
            </a:r>
            <a:r>
              <a:rPr lang="ru-RU" sz="2000" dirty="0" err="1">
                <a:latin typeface="+mj-lt"/>
              </a:rPr>
              <a:t>ігри</a:t>
            </a:r>
            <a:r>
              <a:rPr lang="ru-RU" sz="2000" dirty="0">
                <a:latin typeface="+mj-lt"/>
              </a:rPr>
              <a:t>, </a:t>
            </a:r>
            <a:r>
              <a:rPr lang="ru-RU" sz="2000" dirty="0" err="1">
                <a:latin typeface="+mj-lt"/>
              </a:rPr>
              <a:t>проводять</a:t>
            </a:r>
            <a:r>
              <a:rPr lang="ru-RU" sz="2000" dirty="0">
                <a:latin typeface="+mj-lt"/>
              </a:rPr>
              <a:t> </a:t>
            </a:r>
            <a:r>
              <a:rPr lang="ru-RU" sz="2000" dirty="0" err="1">
                <a:latin typeface="+mj-lt"/>
              </a:rPr>
              <a:t>гурткову</a:t>
            </a:r>
            <a:r>
              <a:rPr lang="ru-RU" sz="2000" dirty="0">
                <a:latin typeface="+mj-lt"/>
              </a:rPr>
              <a:t> роботу, </a:t>
            </a:r>
            <a:r>
              <a:rPr lang="ru-RU" sz="2000" dirty="0" err="1">
                <a:latin typeface="+mj-lt"/>
              </a:rPr>
              <a:t>прогулянки</a:t>
            </a:r>
            <a:r>
              <a:rPr lang="ru-RU" sz="2000" dirty="0">
                <a:latin typeface="+mj-lt"/>
              </a:rPr>
              <a:t>. </a:t>
            </a:r>
            <a:r>
              <a:rPr lang="ru-RU" sz="2000" dirty="0" err="1">
                <a:latin typeface="+mj-lt"/>
              </a:rPr>
              <a:t>Звичайно</a:t>
            </a:r>
            <a:r>
              <a:rPr lang="ru-RU" sz="2000" dirty="0">
                <a:latin typeface="+mj-lt"/>
              </a:rPr>
              <a:t>, </a:t>
            </a:r>
            <a:r>
              <a:rPr lang="ru-RU" sz="2000" dirty="0" err="1">
                <a:latin typeface="+mj-lt"/>
              </a:rPr>
              <a:t>вихователі</a:t>
            </a:r>
            <a:r>
              <a:rPr lang="ru-RU" sz="2000" dirty="0">
                <a:latin typeface="+mj-lt"/>
              </a:rPr>
              <a:t> </a:t>
            </a:r>
            <a:r>
              <a:rPr lang="ru-RU" sz="2000" dirty="0" err="1">
                <a:latin typeface="+mj-lt"/>
              </a:rPr>
              <a:t>завжди</a:t>
            </a:r>
            <a:r>
              <a:rPr lang="ru-RU" sz="2000" dirty="0">
                <a:latin typeface="+mj-lt"/>
              </a:rPr>
              <a:t> </a:t>
            </a:r>
            <a:r>
              <a:rPr lang="ru-RU" sz="2000" dirty="0" err="1">
                <a:latin typeface="+mj-lt"/>
              </a:rPr>
              <a:t>поряд</a:t>
            </a:r>
            <a:r>
              <a:rPr lang="ru-RU" sz="2000" dirty="0">
                <a:latin typeface="+mj-lt"/>
              </a:rPr>
              <a:t>, </a:t>
            </a:r>
            <a:r>
              <a:rPr lang="ru-RU" sz="2000" dirty="0" err="1">
                <a:latin typeface="+mj-lt"/>
              </a:rPr>
              <a:t>готові</a:t>
            </a:r>
            <a:r>
              <a:rPr lang="ru-RU" sz="2000" dirty="0">
                <a:latin typeface="+mj-lt"/>
              </a:rPr>
              <a:t> </a:t>
            </a:r>
            <a:r>
              <a:rPr lang="ru-RU" sz="2000" dirty="0" err="1">
                <a:latin typeface="+mj-lt"/>
              </a:rPr>
              <a:t>вчасно</a:t>
            </a:r>
            <a:r>
              <a:rPr lang="ru-RU" sz="2000" dirty="0">
                <a:latin typeface="+mj-lt"/>
              </a:rPr>
              <a:t> </a:t>
            </a:r>
            <a:r>
              <a:rPr lang="ru-RU" sz="2000" dirty="0" err="1">
                <a:latin typeface="+mj-lt"/>
              </a:rPr>
              <a:t>допомогти</a:t>
            </a:r>
            <a:r>
              <a:rPr lang="ru-RU" sz="2000" dirty="0">
                <a:latin typeface="+mj-lt"/>
              </a:rPr>
              <a:t>, </a:t>
            </a:r>
            <a:r>
              <a:rPr lang="ru-RU" sz="2000" dirty="0" err="1">
                <a:latin typeface="+mj-lt"/>
              </a:rPr>
              <a:t>підказати</a:t>
            </a:r>
            <a:r>
              <a:rPr lang="ru-RU" sz="2000" dirty="0">
                <a:latin typeface="+mj-lt"/>
              </a:rPr>
              <a:t> та </a:t>
            </a:r>
            <a:r>
              <a:rPr lang="ru-RU" sz="2000" dirty="0" err="1">
                <a:latin typeface="+mj-lt"/>
              </a:rPr>
              <a:t>підтримати</a:t>
            </a:r>
            <a:r>
              <a:rPr lang="ru-RU" sz="2000" dirty="0">
                <a:latin typeface="+mj-lt"/>
              </a:rPr>
              <a:t>.</a:t>
            </a:r>
            <a:endParaRPr lang="uk-UA" sz="2000" dirty="0">
              <a:latin typeface="+mj-lt"/>
            </a:endParaRPr>
          </a:p>
        </p:txBody>
      </p:sp>
      <p:sp>
        <p:nvSpPr>
          <p:cNvPr id="9" name="TextBox 8"/>
          <p:cNvSpPr txBox="1"/>
          <p:nvPr/>
        </p:nvSpPr>
        <p:spPr>
          <a:xfrm>
            <a:off x="4876800" y="5157109"/>
            <a:ext cx="6291943" cy="163121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ru-RU" sz="2000" b="0" i="0" dirty="0" err="1" smtClean="0">
                <a:solidFill>
                  <a:srgbClr val="000000"/>
                </a:solidFill>
                <a:effectLst/>
                <a:latin typeface="+mj-lt"/>
              </a:rPr>
              <a:t>Вихователь</a:t>
            </a:r>
            <a:r>
              <a:rPr lang="ru-RU" sz="2000" b="0" i="0" dirty="0" smtClean="0">
                <a:solidFill>
                  <a:srgbClr val="000000"/>
                </a:solidFill>
                <a:effectLst/>
                <a:latin typeface="+mj-lt"/>
              </a:rPr>
              <a:t>-методист </a:t>
            </a:r>
            <a:r>
              <a:rPr lang="ru-RU" sz="2000" b="0" i="0" dirty="0">
                <a:solidFill>
                  <a:srgbClr val="000000"/>
                </a:solidFill>
                <a:effectLst/>
                <a:latin typeface="+mj-lt"/>
              </a:rPr>
              <a:t>проводить </a:t>
            </a:r>
            <a:r>
              <a:rPr lang="ru-RU" sz="2000" b="0" i="0" dirty="0" err="1">
                <a:solidFill>
                  <a:srgbClr val="000000"/>
                </a:solidFill>
                <a:effectLst/>
                <a:latin typeface="+mj-lt"/>
              </a:rPr>
              <a:t>консультації</a:t>
            </a:r>
            <a:r>
              <a:rPr lang="ru-RU" sz="2000" b="0" i="0" dirty="0">
                <a:solidFill>
                  <a:srgbClr val="000000"/>
                </a:solidFill>
                <a:effectLst/>
                <a:latin typeface="+mj-lt"/>
              </a:rPr>
              <a:t> для </a:t>
            </a:r>
            <a:r>
              <a:rPr lang="ru-RU" sz="2000" b="0" i="0" dirty="0" err="1">
                <a:solidFill>
                  <a:srgbClr val="000000"/>
                </a:solidFill>
                <a:effectLst/>
                <a:latin typeface="+mj-lt"/>
              </a:rPr>
              <a:t>педагогів</a:t>
            </a:r>
            <a:r>
              <a:rPr lang="ru-RU" sz="2000" b="0" i="0" dirty="0">
                <a:solidFill>
                  <a:srgbClr val="000000"/>
                </a:solidFill>
                <a:effectLst/>
                <a:latin typeface="+mj-lt"/>
              </a:rPr>
              <a:t>. </a:t>
            </a:r>
            <a:r>
              <a:rPr lang="ru-RU" sz="2000" b="0" i="0" dirty="0" err="1">
                <a:solidFill>
                  <a:srgbClr val="000000"/>
                </a:solidFill>
                <a:effectLst/>
                <a:latin typeface="+mj-lt"/>
              </a:rPr>
              <a:t>Відтак</a:t>
            </a:r>
            <a:r>
              <a:rPr lang="ru-RU" sz="2000" b="0" i="0" dirty="0">
                <a:solidFill>
                  <a:srgbClr val="000000"/>
                </a:solidFill>
                <a:effectLst/>
                <a:latin typeface="+mj-lt"/>
              </a:rPr>
              <a:t> </a:t>
            </a:r>
            <a:r>
              <a:rPr lang="ru-RU" sz="2000" b="0" i="0" dirty="0" err="1">
                <a:solidFill>
                  <a:srgbClr val="000000"/>
                </a:solidFill>
                <a:effectLst/>
                <a:latin typeface="+mj-lt"/>
              </a:rPr>
              <a:t>вихователі</a:t>
            </a:r>
            <a:r>
              <a:rPr lang="ru-RU" sz="2000" b="0" i="0" dirty="0">
                <a:solidFill>
                  <a:srgbClr val="000000"/>
                </a:solidFill>
                <a:effectLst/>
                <a:latin typeface="+mj-lt"/>
              </a:rPr>
              <a:t> </a:t>
            </a:r>
            <a:r>
              <a:rPr lang="ru-RU" sz="2000" b="0" i="0" dirty="0" err="1">
                <a:solidFill>
                  <a:srgbClr val="000000"/>
                </a:solidFill>
                <a:effectLst/>
                <a:latin typeface="+mj-lt"/>
              </a:rPr>
              <a:t>готують</a:t>
            </a:r>
            <a:r>
              <a:rPr lang="ru-RU" sz="2000" b="0" i="0" dirty="0">
                <a:solidFill>
                  <a:srgbClr val="000000"/>
                </a:solidFill>
                <a:effectLst/>
                <a:latin typeface="+mj-lt"/>
              </a:rPr>
              <a:t> для </a:t>
            </a:r>
            <a:r>
              <a:rPr lang="ru-RU" sz="2000" b="0" i="0" dirty="0" err="1">
                <a:solidFill>
                  <a:srgbClr val="000000"/>
                </a:solidFill>
                <a:effectLst/>
                <a:latin typeface="+mj-lt"/>
              </a:rPr>
              <a:t>батьків</a:t>
            </a:r>
            <a:r>
              <a:rPr lang="ru-RU" sz="2000" b="0" i="0" dirty="0">
                <a:solidFill>
                  <a:srgbClr val="000000"/>
                </a:solidFill>
                <a:effectLst/>
                <a:latin typeface="+mj-lt"/>
              </a:rPr>
              <a:t> </a:t>
            </a:r>
            <a:r>
              <a:rPr lang="ru-RU" sz="2000" b="0" i="0" dirty="0" err="1">
                <a:solidFill>
                  <a:srgbClr val="000000"/>
                </a:solidFill>
                <a:effectLst/>
                <a:latin typeface="+mj-lt"/>
              </a:rPr>
              <a:t>розгорнуті</a:t>
            </a:r>
            <a:r>
              <a:rPr lang="ru-RU" sz="2000" b="0" i="0" dirty="0">
                <a:solidFill>
                  <a:srgbClr val="000000"/>
                </a:solidFill>
                <a:effectLst/>
                <a:latin typeface="+mj-lt"/>
              </a:rPr>
              <a:t> </a:t>
            </a:r>
            <a:r>
              <a:rPr lang="ru-RU" sz="2000" b="0" i="0" dirty="0" err="1">
                <a:solidFill>
                  <a:srgbClr val="000000"/>
                </a:solidFill>
                <a:effectLst/>
                <a:latin typeface="+mj-lt"/>
              </a:rPr>
              <a:t>конспекти</a:t>
            </a:r>
            <a:r>
              <a:rPr lang="ru-RU" sz="2000" b="0" i="0" dirty="0">
                <a:solidFill>
                  <a:srgbClr val="000000"/>
                </a:solidFill>
                <a:effectLst/>
                <a:latin typeface="+mj-lt"/>
              </a:rPr>
              <a:t> занять, </a:t>
            </a:r>
            <a:r>
              <a:rPr lang="ru-RU" sz="2000" b="0" i="0" dirty="0" err="1">
                <a:solidFill>
                  <a:srgbClr val="000000"/>
                </a:solidFill>
                <a:effectLst/>
                <a:latin typeface="+mj-lt"/>
              </a:rPr>
              <a:t>спостережень</a:t>
            </a:r>
            <a:r>
              <a:rPr lang="ru-RU" sz="2000" b="0" i="0" dirty="0">
                <a:solidFill>
                  <a:srgbClr val="000000"/>
                </a:solidFill>
                <a:effectLst/>
                <a:latin typeface="+mj-lt"/>
              </a:rPr>
              <a:t> та </a:t>
            </a:r>
            <a:r>
              <a:rPr lang="ru-RU" sz="2000" b="0" i="0" dirty="0" err="1">
                <a:solidFill>
                  <a:srgbClr val="000000"/>
                </a:solidFill>
                <a:effectLst/>
                <a:latin typeface="+mj-lt"/>
              </a:rPr>
              <a:t>прогулянок</a:t>
            </a:r>
            <a:r>
              <a:rPr lang="ru-RU" sz="2000" b="0" i="0" dirty="0">
                <a:solidFill>
                  <a:srgbClr val="000000"/>
                </a:solidFill>
                <a:effectLst/>
                <a:latin typeface="+mj-lt"/>
              </a:rPr>
              <a:t> і </a:t>
            </a:r>
            <a:r>
              <a:rPr lang="ru-RU" sz="2000" b="0" i="0" dirty="0" err="1">
                <a:solidFill>
                  <a:srgbClr val="000000"/>
                </a:solidFill>
                <a:effectLst/>
                <a:latin typeface="+mj-lt"/>
              </a:rPr>
              <a:t>надають</a:t>
            </a:r>
            <a:r>
              <a:rPr lang="ru-RU" sz="2000" b="0" i="0" dirty="0">
                <a:solidFill>
                  <a:srgbClr val="000000"/>
                </a:solidFill>
                <a:effectLst/>
                <a:latin typeface="+mj-lt"/>
              </a:rPr>
              <a:t> </a:t>
            </a:r>
            <a:r>
              <a:rPr lang="ru-RU" sz="2000" b="0" i="0" dirty="0" err="1">
                <a:solidFill>
                  <a:srgbClr val="000000"/>
                </a:solidFill>
                <a:effectLst/>
                <a:latin typeface="+mj-lt"/>
              </a:rPr>
              <a:t>консультації</a:t>
            </a:r>
            <a:r>
              <a:rPr lang="ru-RU" sz="2000" b="0" i="0" dirty="0">
                <a:solidFill>
                  <a:srgbClr val="000000"/>
                </a:solidFill>
                <a:effectLst/>
                <a:latin typeface="+mj-lt"/>
              </a:rPr>
              <a:t> </a:t>
            </a:r>
            <a:r>
              <a:rPr lang="ru-RU" sz="2000" b="0" i="0" dirty="0" err="1">
                <a:solidFill>
                  <a:srgbClr val="000000"/>
                </a:solidFill>
                <a:effectLst/>
                <a:latin typeface="+mj-lt"/>
              </a:rPr>
              <a:t>щодо</a:t>
            </a:r>
            <a:r>
              <a:rPr lang="ru-RU" sz="2000" b="0" i="0" dirty="0">
                <a:solidFill>
                  <a:srgbClr val="000000"/>
                </a:solidFill>
                <a:effectLst/>
                <a:latin typeface="+mj-lt"/>
              </a:rPr>
              <a:t> </a:t>
            </a:r>
            <a:r>
              <a:rPr lang="ru-RU" sz="2000" b="0" i="0" dirty="0" err="1">
                <a:solidFill>
                  <a:srgbClr val="000000"/>
                </a:solidFill>
                <a:effectLst/>
                <a:latin typeface="+mj-lt"/>
              </a:rPr>
              <a:t>їх</a:t>
            </a:r>
            <a:r>
              <a:rPr lang="ru-RU" sz="2000" b="0" i="0" dirty="0">
                <a:solidFill>
                  <a:srgbClr val="000000"/>
                </a:solidFill>
                <a:effectLst/>
                <a:latin typeface="+mj-lt"/>
              </a:rPr>
              <a:t> </a:t>
            </a:r>
            <a:r>
              <a:rPr lang="ru-RU" sz="2000" b="0" i="0" dirty="0" err="1">
                <a:solidFill>
                  <a:srgbClr val="000000"/>
                </a:solidFill>
                <a:effectLst/>
                <a:latin typeface="+mj-lt"/>
              </a:rPr>
              <a:t>проведення</a:t>
            </a:r>
            <a:r>
              <a:rPr lang="ru-RU" sz="2000" b="0" i="0" dirty="0">
                <a:solidFill>
                  <a:srgbClr val="000000"/>
                </a:solidFill>
                <a:effectLst/>
                <a:latin typeface="+mj-lt"/>
              </a:rPr>
              <a:t>. </a:t>
            </a:r>
            <a:endParaRPr lang="uk-UA" sz="2000" dirty="0">
              <a:latin typeface="+mj-lt"/>
            </a:endParaRPr>
          </a:p>
        </p:txBody>
      </p:sp>
      <p:sp>
        <p:nvSpPr>
          <p:cNvPr id="11" name="TextBox 10"/>
          <p:cNvSpPr txBox="1"/>
          <p:nvPr/>
        </p:nvSpPr>
        <p:spPr>
          <a:xfrm>
            <a:off x="0" y="372214"/>
            <a:ext cx="4876800" cy="707886"/>
          </a:xfrm>
          <a:prstGeom prst="rect">
            <a:avLst/>
          </a:prstGeom>
          <a:solidFill>
            <a:schemeClr val="accent2">
              <a:lumMod val="60000"/>
              <a:lumOff val="40000"/>
            </a:schemeClr>
          </a:solidFill>
        </p:spPr>
        <p:txBody>
          <a:bodyPr wrap="square">
            <a:spAutoFit/>
          </a:bodyPr>
          <a:lstStyle/>
          <a:p>
            <a:pPr algn="ctr"/>
            <a:r>
              <a:rPr lang="ru-RU" sz="2000" b="1" spc="600" dirty="0">
                <a:effectLst>
                  <a:outerShdw blurRad="38100" dist="38100" dir="2700000" algn="tl">
                    <a:srgbClr val="000000">
                      <a:alpha val="43137"/>
                    </a:srgbClr>
                  </a:outerShdw>
                </a:effectLst>
                <a:latin typeface="+mj-lt"/>
              </a:rPr>
              <a:t>День </a:t>
            </a:r>
            <a:r>
              <a:rPr lang="ru-RU" sz="2000" b="1" spc="600" dirty="0" err="1">
                <a:effectLst>
                  <a:outerShdw blurRad="38100" dist="38100" dir="2700000" algn="tl">
                    <a:srgbClr val="000000">
                      <a:alpha val="43137"/>
                    </a:srgbClr>
                  </a:outerShdw>
                </a:effectLst>
                <a:latin typeface="+mj-lt"/>
              </a:rPr>
              <a:t>батьківського</a:t>
            </a:r>
            <a:r>
              <a:rPr lang="ru-RU" sz="2000" b="1" spc="600" dirty="0">
                <a:effectLst>
                  <a:outerShdw blurRad="38100" dist="38100" dir="2700000" algn="tl">
                    <a:srgbClr val="000000">
                      <a:alpha val="43137"/>
                    </a:srgbClr>
                  </a:outerShdw>
                </a:effectLst>
                <a:latin typeface="+mj-lt"/>
              </a:rPr>
              <a:t> </a:t>
            </a:r>
            <a:r>
              <a:rPr lang="ru-RU" sz="2000" b="1" spc="600" dirty="0" err="1">
                <a:effectLst>
                  <a:outerShdw blurRad="38100" dist="38100" dir="2700000" algn="tl">
                    <a:srgbClr val="000000">
                      <a:alpha val="43137"/>
                    </a:srgbClr>
                  </a:outerShdw>
                </a:effectLst>
                <a:latin typeface="+mj-lt"/>
              </a:rPr>
              <a:t>самоврядування</a:t>
            </a:r>
            <a:endParaRPr lang="ru-RU" sz="2000" b="1" spc="600" dirty="0">
              <a:effectLst>
                <a:outerShdw blurRad="38100" dist="38100" dir="2700000" algn="tl">
                  <a:srgbClr val="000000">
                    <a:alpha val="43137"/>
                  </a:srgbClr>
                </a:outerShdw>
              </a:effectLst>
              <a:latin typeface="+mj-lt"/>
            </a:endParaRPr>
          </a:p>
        </p:txBody>
      </p:sp>
      <p:pic>
        <p:nvPicPr>
          <p:cNvPr id="5" name="Рисунок 4"/>
          <p:cNvPicPr>
            <a:picLocks noChangeAspect="1"/>
          </p:cNvPicPr>
          <p:nvPr/>
        </p:nvPicPr>
        <p:blipFill>
          <a:blip r:embed="rId1"/>
          <a:stretch>
            <a:fillRect/>
          </a:stretch>
        </p:blipFill>
        <p:spPr>
          <a:xfrm>
            <a:off x="6011634" y="0"/>
            <a:ext cx="5157109" cy="5157109"/>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rtl="0"/>
            <a:fld id="{13D2E340-0663-474B-992C-9192B5C45E57}" type="slidenum">
              <a:rPr lang="ru-RU" noProof="0" smtClean="0"/>
            </a:fld>
            <a:endParaRPr lang="ru-RU" noProof="0"/>
          </a:p>
        </p:txBody>
      </p:sp>
      <p:sp>
        <p:nvSpPr>
          <p:cNvPr id="7" name="TextBox 6"/>
          <p:cNvSpPr txBox="1"/>
          <p:nvPr/>
        </p:nvSpPr>
        <p:spPr>
          <a:xfrm>
            <a:off x="0" y="236849"/>
            <a:ext cx="4568687" cy="3170099"/>
          </a:xfrm>
          <a:prstGeom prst="rect">
            <a:avLst/>
          </a:prstGeom>
          <a:solidFill>
            <a:srgbClr val="CCECFF"/>
          </a:solidFill>
        </p:spPr>
        <p:txBody>
          <a:bodyPr wrap="square">
            <a:spAutoFit/>
          </a:bodyPr>
          <a:lstStyle/>
          <a:p>
            <a:r>
              <a:rPr lang="uk-UA" sz="2000" b="1" dirty="0" smtClean="0">
                <a:effectLst>
                  <a:outerShdw blurRad="38100" dist="38100" dir="2700000" algn="tl">
                    <a:srgbClr val="000000">
                      <a:alpha val="43137"/>
                    </a:srgbClr>
                  </a:outerShdw>
                </a:effectLst>
                <a:latin typeface="+mj-lt"/>
              </a:rPr>
              <a:t>Отже</a:t>
            </a:r>
            <a:r>
              <a:rPr lang="uk-UA" sz="2000" dirty="0" smtClean="0">
                <a:latin typeface="+mj-lt"/>
              </a:rPr>
              <a:t>, спільні </a:t>
            </a:r>
            <a:r>
              <a:rPr lang="uk-UA" sz="2000" dirty="0">
                <a:latin typeface="+mj-lt"/>
              </a:rPr>
              <a:t>заходи поліпшують мікроклімат у групі, дають змогу батькам зрозуміти свою особливу роль у вихованні дитини. Розповідаючи про організацію освітньої роботи, долучаючи батьків до активної співпраці, садочок формує в них відповідальне ставлення до виховання та навчання дітей. </a:t>
            </a:r>
            <a:endParaRPr lang="uk-UA" sz="2000" dirty="0"/>
          </a:p>
        </p:txBody>
      </p:sp>
      <p:sp>
        <p:nvSpPr>
          <p:cNvPr id="9" name="TextBox 8"/>
          <p:cNvSpPr txBox="1"/>
          <p:nvPr/>
        </p:nvSpPr>
        <p:spPr>
          <a:xfrm>
            <a:off x="321365" y="3758829"/>
            <a:ext cx="4568687" cy="2862322"/>
          </a:xfrm>
          <a:prstGeom prst="rect">
            <a:avLst/>
          </a:prstGeom>
          <a:solidFill>
            <a:schemeClr val="accent4">
              <a:lumMod val="40000"/>
              <a:lumOff val="60000"/>
            </a:schemeClr>
          </a:solidFill>
        </p:spPr>
        <p:txBody>
          <a:bodyPr wrap="square">
            <a:spAutoFit/>
          </a:bodyPr>
          <a:lstStyle/>
          <a:p>
            <a:pPr algn="r"/>
            <a:r>
              <a:rPr lang="uk-UA" sz="2000" dirty="0">
                <a:latin typeface="+mj-lt"/>
              </a:rPr>
              <a:t>А ще дуже важливим є те, що налагоджені партнерські взаємини з батьками дають змогу легко розв’язувати проблеми організації для дітей предметно-ігрового середовища, забезпечувати освітній процес дидактичними та методичними посібниками, сучасно облаштовувати освітній простір.</a:t>
            </a:r>
            <a:endParaRPr lang="uk-UA" sz="2000" dirty="0">
              <a:latin typeface="+mj-lt"/>
            </a:endParaRPr>
          </a:p>
        </p:txBody>
      </p:sp>
      <p:pic>
        <p:nvPicPr>
          <p:cNvPr id="2" name="Рисунок 1"/>
          <p:cNvPicPr>
            <a:picLocks noChangeAspect="1"/>
          </p:cNvPicPr>
          <p:nvPr/>
        </p:nvPicPr>
        <p:blipFill>
          <a:blip r:embed="rId1"/>
          <a:stretch>
            <a:fillRect/>
          </a:stretch>
        </p:blipFill>
        <p:spPr>
          <a:xfrm>
            <a:off x="4894217" y="236849"/>
            <a:ext cx="7297783" cy="54733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rtl="0"/>
            <a:fld id="{13D2E340-0663-474B-992C-9192B5C45E57}" type="slidenum">
              <a:rPr lang="ru-RU" noProof="0" smtClean="0"/>
            </a:fld>
            <a:endParaRPr lang="ru-RU" noProof="0"/>
          </a:p>
        </p:txBody>
      </p:sp>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4312" y="50919"/>
            <a:ext cx="4832487" cy="17116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 y="2493736"/>
            <a:ext cx="4876800" cy="400110"/>
          </a:xfrm>
          <a:prstGeom prst="rect">
            <a:avLst/>
          </a:prstGeom>
          <a:solidFill>
            <a:schemeClr val="accent3"/>
          </a:solidFill>
          <a:scene3d>
            <a:camera prst="orthographicFront"/>
            <a:lightRig rig="threePt" dir="t"/>
          </a:scene3d>
          <a:sp3d>
            <a:bevelT prst="angle"/>
          </a:sp3d>
        </p:spPr>
        <p:txBody>
          <a:bodyPr wrap="square">
            <a:spAutoFit/>
          </a:bodyPr>
          <a:lstStyle/>
          <a:p>
            <a:pPr algn="ctr"/>
            <a:r>
              <a:rPr lang="uk-UA" sz="2000" b="1" spc="600" dirty="0">
                <a:effectLst>
                  <a:outerShdw blurRad="38100" dist="38100" dir="2700000" algn="tl">
                    <a:srgbClr val="000000">
                      <a:alpha val="43137"/>
                    </a:srgbClr>
                  </a:outerShdw>
                </a:effectLst>
                <a:latin typeface="+mj-lt"/>
              </a:rPr>
              <a:t>№ 8 серпень 2018року</a:t>
            </a:r>
            <a:endParaRPr lang="uk-UA" sz="2000" b="1" spc="600" dirty="0">
              <a:effectLst>
                <a:outerShdw blurRad="38100" dist="38100" dir="2700000" algn="tl">
                  <a:srgbClr val="000000">
                    <a:alpha val="43137"/>
                  </a:srgbClr>
                </a:outerShdw>
              </a:effectLst>
              <a:latin typeface="+mj-lt"/>
            </a:endParaRPr>
          </a:p>
        </p:txBody>
      </p:sp>
      <p:sp>
        <p:nvSpPr>
          <p:cNvPr id="9" name="TextBox 8"/>
          <p:cNvSpPr txBox="1"/>
          <p:nvPr/>
        </p:nvSpPr>
        <p:spPr>
          <a:xfrm>
            <a:off x="0" y="2893846"/>
            <a:ext cx="4876799" cy="923330"/>
          </a:xfrm>
          <a:prstGeom prst="rect">
            <a:avLst/>
          </a:prstGeom>
          <a:solidFill>
            <a:schemeClr val="accent3">
              <a:lumMod val="60000"/>
              <a:lumOff val="40000"/>
            </a:schemeClr>
          </a:solidFill>
        </p:spPr>
        <p:txBody>
          <a:bodyPr wrap="square">
            <a:spAutoFit/>
          </a:bodyPr>
          <a:lstStyle/>
          <a:p>
            <a:pPr algn="ctr"/>
            <a:r>
              <a:rPr lang="ru-RU" dirty="0">
                <a:effectLst>
                  <a:outerShdw blurRad="38100" dist="38100" dir="2700000" algn="tl">
                    <a:srgbClr val="000000">
                      <a:alpha val="43137"/>
                    </a:srgbClr>
                  </a:outerShdw>
                </a:effectLst>
                <a:latin typeface="+mj-lt"/>
              </a:rPr>
              <a:t>ВИХОВАТЕЛЬ ДЛЯ ВИХОВАТЕЛІВ, АБО НАВЧАЄМО ПЕДАГОГІВ-НАСТАВНИКІВ</a:t>
            </a:r>
            <a:endParaRPr lang="uk-UA" dirty="0">
              <a:effectLst>
                <a:outerShdw blurRad="38100" dist="38100" dir="2700000" algn="tl">
                  <a:srgbClr val="000000">
                    <a:alpha val="43137"/>
                  </a:srgbClr>
                </a:outerShdw>
              </a:effectLst>
              <a:latin typeface="+mj-lt"/>
            </a:endParaRPr>
          </a:p>
        </p:txBody>
      </p:sp>
      <p:sp>
        <p:nvSpPr>
          <p:cNvPr id="11" name="TextBox 10"/>
          <p:cNvSpPr txBox="1"/>
          <p:nvPr/>
        </p:nvSpPr>
        <p:spPr>
          <a:xfrm>
            <a:off x="1" y="4999855"/>
            <a:ext cx="4876798" cy="646331"/>
          </a:xfrm>
          <a:prstGeom prst="rect">
            <a:avLst/>
          </a:prstGeom>
          <a:solidFill>
            <a:schemeClr val="accent3">
              <a:lumMod val="60000"/>
              <a:lumOff val="40000"/>
            </a:schemeClr>
          </a:solidFill>
        </p:spPr>
        <p:txBody>
          <a:bodyPr wrap="square">
            <a:spAutoFit/>
          </a:bodyPr>
          <a:lstStyle/>
          <a:p>
            <a:pPr algn="ctr"/>
            <a:r>
              <a:rPr lang="ru-RU" dirty="0">
                <a:effectLst>
                  <a:outerShdw blurRad="38100" dist="38100" dir="2700000" algn="tl">
                    <a:srgbClr val="000000">
                      <a:alpha val="43137"/>
                    </a:srgbClr>
                  </a:outerShdw>
                </a:effectLst>
                <a:latin typeface="+mj-lt"/>
              </a:rPr>
              <a:t>ПЕДАГОГІЧНА МАГІЯ: НАВЧАЄМО ТИХ, ХТО НАВЧАЄ</a:t>
            </a:r>
            <a:endParaRPr lang="uk-UA" dirty="0">
              <a:effectLst>
                <a:outerShdw blurRad="38100" dist="38100" dir="2700000" algn="tl">
                  <a:srgbClr val="000000">
                    <a:alpha val="43137"/>
                  </a:srgbClr>
                </a:outerShdw>
              </a:effectLst>
              <a:latin typeface="+mj-lt"/>
            </a:endParaRPr>
          </a:p>
        </p:txBody>
      </p:sp>
      <p:sp>
        <p:nvSpPr>
          <p:cNvPr id="15" name="TextBox 14"/>
          <p:cNvSpPr txBox="1"/>
          <p:nvPr/>
        </p:nvSpPr>
        <p:spPr>
          <a:xfrm>
            <a:off x="0" y="4599745"/>
            <a:ext cx="4876799" cy="400110"/>
          </a:xfrm>
          <a:prstGeom prst="rect">
            <a:avLst/>
          </a:prstGeom>
          <a:solidFill>
            <a:schemeClr val="accent3"/>
          </a:solidFill>
          <a:scene3d>
            <a:camera prst="orthographicFront"/>
            <a:lightRig rig="threePt" dir="t"/>
          </a:scene3d>
          <a:sp3d>
            <a:bevelT prst="angle"/>
          </a:sp3d>
        </p:spPr>
        <p:txBody>
          <a:bodyPr wrap="square">
            <a:spAutoFit/>
          </a:bodyPr>
          <a:lstStyle/>
          <a:p>
            <a:pPr algn="ctr"/>
            <a:r>
              <a:rPr lang="uk-UA" sz="2000" b="1" spc="600" dirty="0">
                <a:effectLst>
                  <a:outerShdw blurRad="38100" dist="38100" dir="2700000" algn="tl">
                    <a:srgbClr val="000000">
                      <a:alpha val="43137"/>
                    </a:srgbClr>
                  </a:outerShdw>
                </a:effectLst>
                <a:latin typeface="+mj-lt"/>
              </a:rPr>
              <a:t>№ 1 січень 2020року</a:t>
            </a:r>
            <a:endParaRPr lang="uk-UA" sz="2000" b="1" spc="600" dirty="0">
              <a:effectLst>
                <a:outerShdw blurRad="38100" dist="38100" dir="2700000" algn="tl">
                  <a:srgbClr val="000000">
                    <a:alpha val="43137"/>
                  </a:srgbClr>
                </a:outerShdw>
              </a:effectLst>
              <a:latin typeface="+mj-lt"/>
            </a:endParaRPr>
          </a:p>
        </p:txBody>
      </p:sp>
      <p:sp>
        <p:nvSpPr>
          <p:cNvPr id="17" name="TextBox 16"/>
          <p:cNvSpPr txBox="1"/>
          <p:nvPr/>
        </p:nvSpPr>
        <p:spPr>
          <a:xfrm>
            <a:off x="5118651" y="152689"/>
            <a:ext cx="6848061" cy="2862322"/>
          </a:xfrm>
          <a:prstGeom prst="rect">
            <a:avLst/>
          </a:prstGeom>
          <a:solidFill>
            <a:srgbClr val="CCCCFF"/>
          </a:solidFill>
          <a:ln>
            <a:solidFill>
              <a:schemeClr val="tx1"/>
            </a:solidFill>
          </a:ln>
          <a:scene3d>
            <a:camera prst="orthographicFront"/>
            <a:lightRig rig="threePt" dir="t"/>
          </a:scene3d>
          <a:sp3d>
            <a:bevelT prst="angle"/>
          </a:sp3d>
        </p:spPr>
        <p:txBody>
          <a:bodyPr wrap="square">
            <a:spAutoFit/>
          </a:bodyPr>
          <a:lstStyle/>
          <a:p>
            <a:pPr algn="just"/>
            <a:r>
              <a:rPr lang="uk-UA" sz="2000" dirty="0">
                <a:latin typeface="+mj-lt"/>
              </a:rPr>
              <a:t>Педагог має постійно </a:t>
            </a:r>
            <a:r>
              <a:rPr lang="uk-UA" sz="2000" dirty="0" err="1">
                <a:latin typeface="+mj-lt"/>
              </a:rPr>
              <a:t>професійно</a:t>
            </a:r>
            <a:r>
              <a:rPr lang="uk-UA" sz="2000" dirty="0">
                <a:latin typeface="+mj-lt"/>
              </a:rPr>
              <a:t> вдосконалюватися та актуалізувати фахові знання, уміння й навички. Щоб відповідати цій </a:t>
            </a:r>
            <a:r>
              <a:rPr lang="uk-UA" sz="2000" dirty="0" err="1">
                <a:latin typeface="+mj-lt"/>
              </a:rPr>
              <a:t>вимозі</a:t>
            </a:r>
            <a:r>
              <a:rPr lang="uk-UA" sz="2000" dirty="0">
                <a:latin typeface="+mj-lt"/>
              </a:rPr>
              <a:t>, необхідна безперервна професійна освіта. Коли організовуєте методичні заходи для педагогів, враховуйте набутий ними досвід, а також те, що вони й самі дбають про свій розвиток. Тож не обмежуйтеся традиційними методами і формами методичної роботи, а обирайте ті, що стимулюватимуть кожного активно працювати.</a:t>
            </a:r>
            <a:endParaRPr lang="uk-UA" sz="2000" dirty="0">
              <a:latin typeface="+mj-lt"/>
            </a:endParaRPr>
          </a:p>
        </p:txBody>
      </p:sp>
      <p:pic>
        <p:nvPicPr>
          <p:cNvPr id="2" name="Рисунок 1"/>
          <p:cNvPicPr>
            <a:picLocks noChangeAspect="1"/>
          </p:cNvPicPr>
          <p:nvPr/>
        </p:nvPicPr>
        <p:blipFill>
          <a:blip r:embed="rId2"/>
          <a:stretch>
            <a:fillRect/>
          </a:stretch>
        </p:blipFill>
        <p:spPr>
          <a:xfrm>
            <a:off x="4876799" y="3015011"/>
            <a:ext cx="6907212" cy="3842989"/>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rtl="0"/>
            <a:fld id="{13D2E340-0663-474B-992C-9192B5C45E57}" type="slidenum">
              <a:rPr lang="ru-RU" noProof="0" smtClean="0"/>
            </a:fld>
            <a:endParaRPr lang="ru-RU" noProof="0"/>
          </a:p>
        </p:txBody>
      </p:sp>
      <p:sp>
        <p:nvSpPr>
          <p:cNvPr id="10" name="TextBox 9"/>
          <p:cNvSpPr txBox="1"/>
          <p:nvPr/>
        </p:nvSpPr>
        <p:spPr>
          <a:xfrm>
            <a:off x="-1" y="582762"/>
            <a:ext cx="4850296" cy="461665"/>
          </a:xfrm>
          <a:prstGeom prst="rect">
            <a:avLst/>
          </a:prstGeom>
          <a:noFill/>
        </p:spPr>
        <p:txBody>
          <a:bodyPr wrap="square">
            <a:spAutoFit/>
          </a:bodyPr>
          <a:lstStyle/>
          <a:p>
            <a:pPr algn="ctr"/>
            <a:r>
              <a:rPr lang="uk-UA" sz="2400" b="1" i="0" spc="600" dirty="0">
                <a:solidFill>
                  <a:schemeClr val="bg2"/>
                </a:solidFill>
                <a:effectLst>
                  <a:outerShdw blurRad="38100" dist="38100" dir="2700000" algn="tl">
                    <a:srgbClr val="000000">
                      <a:alpha val="43137"/>
                    </a:srgbClr>
                  </a:outerShdw>
                </a:effectLst>
                <a:latin typeface="+mj-lt"/>
              </a:rPr>
              <a:t>Що обрати?</a:t>
            </a:r>
            <a:endParaRPr lang="uk-UA" sz="2400" b="1" i="0" spc="600" dirty="0">
              <a:solidFill>
                <a:schemeClr val="bg2"/>
              </a:solidFill>
              <a:effectLst>
                <a:outerShdw blurRad="38100" dist="38100" dir="2700000" algn="tl">
                  <a:srgbClr val="000000">
                    <a:alpha val="43137"/>
                  </a:srgbClr>
                </a:outerShdw>
              </a:effectLst>
              <a:latin typeface="+mj-lt"/>
            </a:endParaRPr>
          </a:p>
        </p:txBody>
      </p:sp>
      <p:sp>
        <p:nvSpPr>
          <p:cNvPr id="12" name="TextBox 11"/>
          <p:cNvSpPr txBox="1"/>
          <p:nvPr/>
        </p:nvSpPr>
        <p:spPr>
          <a:xfrm>
            <a:off x="187186" y="2014812"/>
            <a:ext cx="4475923" cy="2246769"/>
          </a:xfrm>
          <a:prstGeom prst="rect">
            <a:avLst/>
          </a:prstGeom>
          <a:noFill/>
        </p:spPr>
        <p:txBody>
          <a:bodyPr wrap="square">
            <a:spAutoFit/>
          </a:bodyPr>
          <a:lstStyle/>
          <a:p>
            <a:pPr algn="ctr"/>
            <a:r>
              <a:rPr lang="uk-UA" sz="2000" b="0" i="0" dirty="0">
                <a:solidFill>
                  <a:schemeClr val="bg2"/>
                </a:solidFill>
                <a:effectLst/>
                <a:latin typeface="+mj-lt"/>
              </a:rPr>
              <a:t>Інтерактивні методи і форми роботи постійно змінюються та вдосконалюються: одні використовують рідше, а інші стають популярнішими. Тож вивчіть аудиторію та оберіть, що вам потрібно саме зараз.</a:t>
            </a:r>
            <a:endParaRPr lang="uk-UA" sz="2000" b="0" i="0" dirty="0">
              <a:solidFill>
                <a:schemeClr val="bg2"/>
              </a:solidFill>
              <a:effectLst/>
              <a:latin typeface="+mj-lt"/>
            </a:endParaRPr>
          </a:p>
        </p:txBody>
      </p:sp>
      <p:pic>
        <p:nvPicPr>
          <p:cNvPr id="4" name="Рисунок 3"/>
          <p:cNvPicPr>
            <a:picLocks noChangeAspect="1"/>
          </p:cNvPicPr>
          <p:nvPr/>
        </p:nvPicPr>
        <p:blipFill>
          <a:blip r:embed="rId1"/>
          <a:stretch>
            <a:fillRect/>
          </a:stretch>
        </p:blipFill>
        <p:spPr>
          <a:xfrm>
            <a:off x="4832893" y="1"/>
            <a:ext cx="7400140" cy="6858000"/>
          </a:xfrm>
          <a:prstGeom prst="rect">
            <a:avLst/>
          </a:prstGeom>
        </p:spPr>
      </p:pic>
      <p:sp>
        <p:nvSpPr>
          <p:cNvPr id="6" name="TextBox 5"/>
          <p:cNvSpPr txBox="1"/>
          <p:nvPr/>
        </p:nvSpPr>
        <p:spPr>
          <a:xfrm>
            <a:off x="7111652" y="1"/>
            <a:ext cx="5121381" cy="2723823"/>
          </a:xfrm>
          <a:prstGeom prst="rect">
            <a:avLst/>
          </a:prstGeom>
          <a:solidFill>
            <a:srgbClr val="CCECFF"/>
          </a:solidFill>
        </p:spPr>
        <p:txBody>
          <a:bodyPr wrap="square">
            <a:spAutoFit/>
          </a:bodyPr>
          <a:lstStyle/>
          <a:p>
            <a:pPr algn="ctr"/>
            <a:r>
              <a:rPr lang="uk-UA" sz="1900" b="1" i="1" dirty="0" err="1">
                <a:effectLst>
                  <a:outerShdw blurRad="38100" dist="38100" dir="2700000" algn="tl">
                    <a:srgbClr val="000000">
                      <a:alpha val="43137"/>
                    </a:srgbClr>
                  </a:outerShdw>
                </a:effectLst>
                <a:latin typeface="+mj-lt"/>
              </a:rPr>
              <a:t>Фасилітація</a:t>
            </a:r>
            <a:r>
              <a:rPr lang="uk-UA" sz="1900" dirty="0">
                <a:latin typeface="+mj-lt"/>
              </a:rPr>
              <a:t> (</a:t>
            </a:r>
            <a:r>
              <a:rPr lang="uk-UA" sz="1900" dirty="0" err="1">
                <a:latin typeface="+mj-lt"/>
              </a:rPr>
              <a:t>англ</a:t>
            </a:r>
            <a:r>
              <a:rPr lang="uk-UA" sz="1900" dirty="0">
                <a:latin typeface="+mj-lt"/>
              </a:rPr>
              <a:t>. </a:t>
            </a:r>
            <a:r>
              <a:rPr lang="en-US" sz="1900" dirty="0">
                <a:latin typeface="+mj-lt"/>
              </a:rPr>
              <a:t>facilitate — </a:t>
            </a:r>
            <a:r>
              <a:rPr lang="uk-UA" sz="1900" dirty="0">
                <a:latin typeface="+mj-lt"/>
              </a:rPr>
              <a:t>полегшувати, сприяти) — стиль спілкування, спрямований полегшувати співпрацю під час спільної діяльності; ненав’язлива допомога групі чи окремій людині в пошуках способів виявити та розв’язати проблеми, налагодити комунікативну взаємодію між суб’єктами діяльності.</a:t>
            </a:r>
            <a:endParaRPr lang="uk-UA" sz="1900" dirty="0">
              <a:latin typeface="+mj-lt"/>
            </a:endParaRPr>
          </a:p>
        </p:txBody>
      </p:sp>
      <p:pic>
        <p:nvPicPr>
          <p:cNvPr id="2" name="Рисунок 1"/>
          <p:cNvPicPr>
            <a:picLocks noChangeAspect="1"/>
          </p:cNvPicPr>
          <p:nvPr/>
        </p:nvPicPr>
        <p:blipFill>
          <a:blip r:embed="rId2"/>
          <a:stretch>
            <a:fillRect/>
          </a:stretch>
        </p:blipFill>
        <p:spPr>
          <a:xfrm>
            <a:off x="4129020" y="138592"/>
            <a:ext cx="891059" cy="12233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rtl="0"/>
            <a:fld id="{13D2E340-0663-474B-992C-9192B5C45E57}" type="slidenum">
              <a:rPr lang="ru-RU" noProof="0" smtClean="0"/>
            </a:fld>
            <a:endParaRPr lang="ru-RU" noProof="0"/>
          </a:p>
        </p:txBody>
      </p:sp>
      <p:sp>
        <p:nvSpPr>
          <p:cNvPr id="6" name="TextBox 5"/>
          <p:cNvSpPr txBox="1"/>
          <p:nvPr/>
        </p:nvSpPr>
        <p:spPr>
          <a:xfrm>
            <a:off x="0" y="509635"/>
            <a:ext cx="4890051" cy="461665"/>
          </a:xfrm>
          <a:prstGeom prst="rect">
            <a:avLst/>
          </a:prstGeom>
          <a:solidFill>
            <a:srgbClr val="9AE8E6"/>
          </a:solidFill>
        </p:spPr>
        <p:txBody>
          <a:bodyPr wrap="square">
            <a:spAutoFit/>
          </a:bodyPr>
          <a:lstStyle/>
          <a:p>
            <a:pPr algn="ctr"/>
            <a:r>
              <a:rPr lang="uk-UA" sz="2400" b="1" spc="600" dirty="0">
                <a:effectLst>
                  <a:outerShdw blurRad="38100" dist="38100" dir="2700000" algn="tl">
                    <a:srgbClr val="000000">
                      <a:alpha val="43137"/>
                    </a:srgbClr>
                  </a:outerShdw>
                </a:effectLst>
                <a:latin typeface="+mj-lt"/>
              </a:rPr>
              <a:t>Панельна дискусія</a:t>
            </a:r>
            <a:endParaRPr lang="uk-UA" sz="2400" b="1" spc="600" dirty="0">
              <a:effectLst>
                <a:outerShdw blurRad="38100" dist="38100" dir="2700000" algn="tl">
                  <a:srgbClr val="000000">
                    <a:alpha val="43137"/>
                  </a:srgbClr>
                </a:outerShdw>
              </a:effectLst>
              <a:latin typeface="+mj-lt"/>
            </a:endParaRPr>
          </a:p>
        </p:txBody>
      </p:sp>
      <p:sp>
        <p:nvSpPr>
          <p:cNvPr id="8" name="TextBox 7"/>
          <p:cNvSpPr txBox="1"/>
          <p:nvPr/>
        </p:nvSpPr>
        <p:spPr>
          <a:xfrm>
            <a:off x="5885379" y="242862"/>
            <a:ext cx="6102626" cy="1938992"/>
          </a:xfrm>
          <a:prstGeom prst="rect">
            <a:avLst/>
          </a:prstGeom>
          <a:solidFill>
            <a:schemeClr val="accent4">
              <a:lumMod val="40000"/>
              <a:lumOff val="60000"/>
            </a:schemeClr>
          </a:solidFill>
          <a:scene3d>
            <a:camera prst="orthographicFront"/>
            <a:lightRig rig="threePt" dir="t"/>
          </a:scene3d>
          <a:sp3d>
            <a:bevelT prst="angle"/>
          </a:sp3d>
        </p:spPr>
        <p:style>
          <a:lnRef idx="2">
            <a:schemeClr val="accent4"/>
          </a:lnRef>
          <a:fillRef idx="1">
            <a:schemeClr val="lt1"/>
          </a:fillRef>
          <a:effectRef idx="0">
            <a:schemeClr val="accent4"/>
          </a:effectRef>
          <a:fontRef idx="minor">
            <a:schemeClr val="dk1"/>
          </a:fontRef>
        </p:style>
        <p:txBody>
          <a:bodyPr wrap="square">
            <a:spAutoFit/>
          </a:bodyPr>
          <a:lstStyle/>
          <a:p>
            <a:pPr algn="r"/>
            <a:r>
              <a:rPr lang="ru-RU" sz="2000" dirty="0" err="1">
                <a:latin typeface="+mj-lt"/>
              </a:rPr>
              <a:t>Організуйте</a:t>
            </a:r>
            <a:r>
              <a:rPr lang="ru-RU" sz="2000" dirty="0">
                <a:latin typeface="+mj-lt"/>
              </a:rPr>
              <a:t> </a:t>
            </a:r>
            <a:r>
              <a:rPr lang="ru-RU" sz="2000" dirty="0" err="1">
                <a:latin typeface="+mj-lt"/>
              </a:rPr>
              <a:t>панельну</a:t>
            </a:r>
            <a:r>
              <a:rPr lang="ru-RU" sz="2000" dirty="0">
                <a:latin typeface="+mj-lt"/>
              </a:rPr>
              <a:t> </a:t>
            </a:r>
            <a:r>
              <a:rPr lang="ru-RU" sz="2000" dirty="0" err="1">
                <a:latin typeface="+mj-lt"/>
              </a:rPr>
              <a:t>дискусію</a:t>
            </a:r>
            <a:r>
              <a:rPr lang="ru-RU" sz="2000" dirty="0">
                <a:latin typeface="+mj-lt"/>
              </a:rPr>
              <a:t> </a:t>
            </a:r>
            <a:r>
              <a:rPr lang="ru-RU" sz="2000" dirty="0" err="1">
                <a:latin typeface="+mj-lt"/>
              </a:rPr>
              <a:t>щодо</a:t>
            </a:r>
            <a:r>
              <a:rPr lang="ru-RU" sz="2000" dirty="0">
                <a:latin typeface="+mj-lt"/>
              </a:rPr>
              <a:t> </a:t>
            </a:r>
            <a:r>
              <a:rPr lang="ru-RU" sz="2000" dirty="0" err="1">
                <a:latin typeface="+mj-lt"/>
              </a:rPr>
              <a:t>вимог</a:t>
            </a:r>
            <a:r>
              <a:rPr lang="ru-RU" sz="2000" dirty="0">
                <a:latin typeface="+mj-lt"/>
              </a:rPr>
              <a:t> до </a:t>
            </a:r>
            <a:r>
              <a:rPr lang="ru-RU" sz="2000" dirty="0" err="1">
                <a:latin typeface="+mj-lt"/>
              </a:rPr>
              <a:t>дитячих</a:t>
            </a:r>
            <a:r>
              <a:rPr lang="ru-RU" sz="2000" dirty="0">
                <a:latin typeface="+mj-lt"/>
              </a:rPr>
              <a:t> </a:t>
            </a:r>
            <a:r>
              <a:rPr lang="ru-RU" sz="2000" dirty="0" err="1">
                <a:latin typeface="+mj-lt"/>
              </a:rPr>
              <a:t>іграшок</a:t>
            </a:r>
            <a:r>
              <a:rPr lang="ru-RU" sz="2000" dirty="0">
                <a:latin typeface="+mj-lt"/>
              </a:rPr>
              <a:t>. </a:t>
            </a:r>
            <a:r>
              <a:rPr lang="ru-RU" sz="2000" dirty="0" err="1">
                <a:latin typeface="+mj-lt"/>
              </a:rPr>
              <a:t>Запропонуйте</a:t>
            </a:r>
            <a:r>
              <a:rPr lang="ru-RU" sz="2000" dirty="0">
                <a:latin typeface="+mj-lt"/>
              </a:rPr>
              <a:t> </a:t>
            </a:r>
            <a:r>
              <a:rPr lang="ru-RU" sz="2000" dirty="0" err="1">
                <a:latin typeface="+mj-lt"/>
              </a:rPr>
              <a:t>виступити</a:t>
            </a:r>
            <a:r>
              <a:rPr lang="ru-RU" sz="2000" dirty="0">
                <a:latin typeface="+mj-lt"/>
              </a:rPr>
              <a:t> психологу, педагогу та </a:t>
            </a:r>
            <a:r>
              <a:rPr lang="ru-RU" sz="2000" dirty="0" err="1">
                <a:latin typeface="+mj-lt"/>
              </a:rPr>
              <a:t>медичному</a:t>
            </a:r>
            <a:r>
              <a:rPr lang="ru-RU" sz="2000" dirty="0">
                <a:latin typeface="+mj-lt"/>
              </a:rPr>
              <a:t> </a:t>
            </a:r>
            <a:r>
              <a:rPr lang="ru-RU" sz="2000" dirty="0" err="1">
                <a:latin typeface="+mj-lt"/>
              </a:rPr>
              <a:t>працівнику</a:t>
            </a:r>
            <a:r>
              <a:rPr lang="ru-RU" sz="2000" dirty="0">
                <a:latin typeface="+mj-lt"/>
              </a:rPr>
              <a:t>. </a:t>
            </a:r>
            <a:r>
              <a:rPr lang="ru-RU" sz="2000" dirty="0" err="1">
                <a:latin typeface="+mj-lt"/>
              </a:rPr>
              <a:t>Відтак</a:t>
            </a:r>
            <a:r>
              <a:rPr lang="ru-RU" sz="2000" dirty="0">
                <a:latin typeface="+mj-lt"/>
              </a:rPr>
              <a:t> </a:t>
            </a:r>
            <a:r>
              <a:rPr lang="ru-RU" sz="2000" dirty="0" err="1">
                <a:latin typeface="+mj-lt"/>
              </a:rPr>
              <a:t>організуйте</a:t>
            </a:r>
            <a:r>
              <a:rPr lang="ru-RU" sz="2000" dirty="0">
                <a:latin typeface="+mj-lt"/>
              </a:rPr>
              <a:t> </a:t>
            </a:r>
            <a:r>
              <a:rPr lang="ru-RU" sz="2000" dirty="0" err="1">
                <a:latin typeface="+mj-lt"/>
              </a:rPr>
              <a:t>обговорення</a:t>
            </a:r>
            <a:r>
              <a:rPr lang="ru-RU" sz="2000" dirty="0">
                <a:latin typeface="+mj-lt"/>
              </a:rPr>
              <a:t> та </a:t>
            </a:r>
            <a:r>
              <a:rPr lang="ru-RU" sz="2000" dirty="0" err="1">
                <a:latin typeface="+mj-lt"/>
              </a:rPr>
              <a:t>запропонуйте</a:t>
            </a:r>
            <a:r>
              <a:rPr lang="ru-RU" sz="2000" dirty="0">
                <a:latin typeface="+mj-lt"/>
              </a:rPr>
              <a:t> </a:t>
            </a:r>
            <a:r>
              <a:rPr lang="ru-RU" sz="2000" dirty="0" err="1">
                <a:latin typeface="+mj-lt"/>
              </a:rPr>
              <a:t>учасникам</a:t>
            </a:r>
            <a:r>
              <a:rPr lang="ru-RU" sz="2000" dirty="0">
                <a:latin typeface="+mj-lt"/>
              </a:rPr>
              <a:t> </a:t>
            </a:r>
            <a:r>
              <a:rPr lang="ru-RU" sz="2000" dirty="0" err="1">
                <a:latin typeface="+mj-lt"/>
              </a:rPr>
              <a:t>поставити</a:t>
            </a:r>
            <a:r>
              <a:rPr lang="ru-RU" sz="2000" dirty="0">
                <a:latin typeface="+mj-lt"/>
              </a:rPr>
              <a:t> </a:t>
            </a:r>
            <a:r>
              <a:rPr lang="ru-RU" sz="2000" dirty="0" err="1">
                <a:latin typeface="+mj-lt"/>
              </a:rPr>
              <a:t>запитання</a:t>
            </a:r>
            <a:r>
              <a:rPr lang="ru-RU" sz="2000" dirty="0">
                <a:latin typeface="+mj-lt"/>
              </a:rPr>
              <a:t> </a:t>
            </a:r>
            <a:r>
              <a:rPr lang="ru-RU" sz="2000" dirty="0" err="1">
                <a:latin typeface="+mj-lt"/>
              </a:rPr>
              <a:t>експертам</a:t>
            </a:r>
            <a:r>
              <a:rPr lang="ru-RU" sz="2000" dirty="0">
                <a:latin typeface="+mj-lt"/>
              </a:rPr>
              <a:t>.</a:t>
            </a:r>
            <a:endParaRPr lang="ru-RU" sz="2000" dirty="0">
              <a:latin typeface="+mj-lt"/>
            </a:endParaRPr>
          </a:p>
        </p:txBody>
      </p:sp>
      <p:sp>
        <p:nvSpPr>
          <p:cNvPr id="10" name="TextBox 9"/>
          <p:cNvSpPr txBox="1"/>
          <p:nvPr/>
        </p:nvSpPr>
        <p:spPr>
          <a:xfrm>
            <a:off x="0" y="2079295"/>
            <a:ext cx="4890050" cy="3477875"/>
          </a:xfrm>
          <a:prstGeom prst="rect">
            <a:avLst/>
          </a:prstGeom>
          <a:noFill/>
        </p:spPr>
        <p:txBody>
          <a:bodyPr wrap="square">
            <a:spAutoFit/>
          </a:bodyPr>
          <a:lstStyle/>
          <a:p>
            <a:pPr algn="ctr"/>
            <a:r>
              <a:rPr lang="uk-UA" sz="2000" dirty="0">
                <a:solidFill>
                  <a:schemeClr val="bg2"/>
                </a:solidFill>
                <a:latin typeface="+mj-lt"/>
              </a:rPr>
              <a:t>Метод панельної дискусії подібний до формату круглого столу. Але, на відміну від круглого столу, де висловлюються всі учасники, у форматі панельної дискусії виступають кілька експертів. Вони зазвичай висловлюють відмінні погляди на певну тему. Потім відбувається відкрите обговорення між експертами та іншими учасниками дискусії.</a:t>
            </a:r>
            <a:endParaRPr lang="uk-UA" sz="2000" dirty="0">
              <a:solidFill>
                <a:schemeClr val="bg2"/>
              </a:solidFill>
              <a:latin typeface="+mj-lt"/>
            </a:endParaRPr>
          </a:p>
        </p:txBody>
      </p:sp>
      <p:sp>
        <p:nvSpPr>
          <p:cNvPr id="11" name="Прямоугольник: скругленные углы 10"/>
          <p:cNvSpPr/>
          <p:nvPr/>
        </p:nvSpPr>
        <p:spPr>
          <a:xfrm>
            <a:off x="0" y="1692580"/>
            <a:ext cx="4890050" cy="3990775"/>
          </a:xfrm>
          <a:prstGeom prst="roundRect">
            <a:avLst/>
          </a:prstGeom>
          <a:noFill/>
          <a:ln w="28575">
            <a:solidFill>
              <a:srgbClr val="9AE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5" name="Рисунок 4"/>
          <p:cNvPicPr>
            <a:picLocks noChangeAspect="1"/>
          </p:cNvPicPr>
          <p:nvPr/>
        </p:nvPicPr>
        <p:blipFill>
          <a:blip r:embed="rId1">
            <a:extLst>
              <a:ext uri="{BEBA8EAE-BF5A-486C-A8C5-ECC9F3942E4B}">
                <a14:imgProps xmlns:a14="http://schemas.microsoft.com/office/drawing/2010/main">
                  <a14:imgLayer r:embed="rId2">
                    <a14:imgEffect>
                      <a14:artisticTexturizer/>
                    </a14:imgEffect>
                  </a14:imgLayer>
                </a14:imgProps>
              </a:ext>
            </a:extLst>
          </a:blip>
          <a:stretch>
            <a:fillRect/>
          </a:stretch>
        </p:blipFill>
        <p:spPr>
          <a:xfrm>
            <a:off x="4890050" y="2286001"/>
            <a:ext cx="7301950" cy="4572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rtl="0"/>
            <a:fld id="{13D2E340-0663-474B-992C-9192B5C45E57}" type="slidenum">
              <a:rPr lang="ru-RU" noProof="0" smtClean="0"/>
            </a:fld>
            <a:endParaRPr lang="ru-RU" noProof="0"/>
          </a:p>
        </p:txBody>
      </p:sp>
      <p:sp>
        <p:nvSpPr>
          <p:cNvPr id="6" name="TextBox 5"/>
          <p:cNvSpPr txBox="1"/>
          <p:nvPr/>
        </p:nvSpPr>
        <p:spPr>
          <a:xfrm>
            <a:off x="117565" y="1237165"/>
            <a:ext cx="4654921" cy="4370427"/>
          </a:xfrm>
          <a:prstGeom prst="rect">
            <a:avLst/>
          </a:prstGeom>
          <a:noFill/>
        </p:spPr>
        <p:txBody>
          <a:bodyPr wrap="square">
            <a:spAutoFit/>
          </a:bodyPr>
          <a:lstStyle/>
          <a:p>
            <a:pPr algn="ctr"/>
            <a:endParaRPr lang="uk-UA" dirty="0">
              <a:solidFill>
                <a:schemeClr val="bg2"/>
              </a:solidFill>
            </a:endParaRPr>
          </a:p>
          <a:p>
            <a:pPr algn="ctr"/>
            <a:r>
              <a:rPr lang="uk-UA" sz="2000" dirty="0">
                <a:solidFill>
                  <a:schemeClr val="bg2"/>
                </a:solidFill>
                <a:latin typeface="+mj-lt"/>
              </a:rPr>
              <a:t>Воркшоп (</a:t>
            </a:r>
            <a:r>
              <a:rPr lang="uk-UA" sz="2000" dirty="0" err="1">
                <a:solidFill>
                  <a:schemeClr val="bg2"/>
                </a:solidFill>
                <a:latin typeface="+mj-lt"/>
              </a:rPr>
              <a:t>англ</a:t>
            </a:r>
            <a:r>
              <a:rPr lang="uk-UA" sz="2000" dirty="0">
                <a:solidFill>
                  <a:schemeClr val="bg2"/>
                </a:solidFill>
                <a:latin typeface="+mj-lt"/>
              </a:rPr>
              <a:t>. </a:t>
            </a:r>
            <a:r>
              <a:rPr lang="en-US" sz="2000" dirty="0">
                <a:solidFill>
                  <a:schemeClr val="bg2"/>
                </a:solidFill>
                <a:latin typeface="+mj-lt"/>
              </a:rPr>
              <a:t>workshop — </a:t>
            </a:r>
            <a:r>
              <a:rPr lang="uk-UA" sz="2000" dirty="0">
                <a:solidFill>
                  <a:schemeClr val="bg2"/>
                </a:solidFill>
                <a:latin typeface="+mj-lt"/>
              </a:rPr>
              <a:t>майстерня) — інтерактивний захід, який використовують нарівні з семінарами, курсами, практикумами. Його важлива відмінність від методичних заходів іншого типу — висока інтенсивність групової взаємодії, активність і самостійність учасників, обмін актуальним досвідом та особистими переживаннями. Воркшоп базується на динаміці знань, що оновлюються завдяки новій інформації.</a:t>
            </a:r>
            <a:endParaRPr lang="uk-UA" sz="2000" dirty="0">
              <a:solidFill>
                <a:schemeClr val="bg2"/>
              </a:solidFill>
              <a:latin typeface="+mj-lt"/>
            </a:endParaRPr>
          </a:p>
        </p:txBody>
      </p:sp>
      <p:sp>
        <p:nvSpPr>
          <p:cNvPr id="10" name="TextBox 9"/>
          <p:cNvSpPr txBox="1"/>
          <p:nvPr/>
        </p:nvSpPr>
        <p:spPr>
          <a:xfrm>
            <a:off x="5041981" y="3307132"/>
            <a:ext cx="6102626" cy="3416320"/>
          </a:xfrm>
          <a:prstGeom prst="rect">
            <a:avLst/>
          </a:prstGeom>
          <a:solidFill>
            <a:srgbClr val="CCCCFF"/>
          </a:solidFill>
          <a:ln>
            <a:solidFill>
              <a:schemeClr val="tx1"/>
            </a:solidFill>
          </a:ln>
          <a:scene3d>
            <a:camera prst="orthographicFront"/>
            <a:lightRig rig="threePt" dir="t"/>
          </a:scene3d>
          <a:sp3d>
            <a:bevelT prst="angle"/>
          </a:sp3d>
        </p:spPr>
        <p:txBody>
          <a:bodyPr wrap="square">
            <a:spAutoFit/>
          </a:bodyPr>
          <a:lstStyle/>
          <a:p>
            <a:pPr algn="just"/>
            <a:r>
              <a:rPr lang="uk-UA" dirty="0">
                <a:latin typeface="+mj-lt"/>
              </a:rPr>
              <a:t>Якщо ви вирішили організувати освітній воркшоп, то спочатку допоможіть учасникам визначити мету й завдання високопродуктивної майстерні, доберіть методи й прийоми для активного дослідження. У процесі роботи заохочуйте учасників заходу використовувати особистий досвід і професійні знання та вміння, ділитися ними з іншими. Не намагайтеся постійно все контролювати, лише спрямовуйте діяльність групи. Наприкінці заходу подбайте, щоб кожен учасник отримав певний інструментарій, модель поведінки в конкретній ситуації або індивідуальне розв’язання завдання.</a:t>
            </a:r>
            <a:endParaRPr lang="uk-UA" dirty="0">
              <a:latin typeface="+mj-lt"/>
            </a:endParaRPr>
          </a:p>
        </p:txBody>
      </p:sp>
      <p:sp>
        <p:nvSpPr>
          <p:cNvPr id="12" name="TextBox 11"/>
          <p:cNvSpPr txBox="1"/>
          <p:nvPr/>
        </p:nvSpPr>
        <p:spPr>
          <a:xfrm>
            <a:off x="0" y="247042"/>
            <a:ext cx="4890052" cy="461665"/>
          </a:xfrm>
          <a:prstGeom prst="rect">
            <a:avLst/>
          </a:prstGeom>
          <a:solidFill>
            <a:srgbClr val="CCCCFF"/>
          </a:solidFill>
        </p:spPr>
        <p:txBody>
          <a:bodyPr wrap="square">
            <a:spAutoFit/>
          </a:bodyPr>
          <a:lstStyle/>
          <a:p>
            <a:pPr algn="ctr"/>
            <a:r>
              <a:rPr lang="uk-UA" sz="2400" b="1" spc="600" dirty="0">
                <a:effectLst>
                  <a:outerShdw blurRad="38100" dist="38100" dir="2700000" algn="tl">
                    <a:srgbClr val="000000">
                      <a:alpha val="43137"/>
                    </a:srgbClr>
                  </a:outerShdw>
                </a:effectLst>
                <a:latin typeface="+mj-lt"/>
              </a:rPr>
              <a:t>Воркшоп</a:t>
            </a:r>
            <a:endParaRPr lang="uk-UA" sz="2400" b="1" spc="600" dirty="0">
              <a:effectLst>
                <a:outerShdw blurRad="38100" dist="38100" dir="2700000" algn="tl">
                  <a:srgbClr val="000000">
                    <a:alpha val="43137"/>
                  </a:srgbClr>
                </a:outerShdw>
              </a:effectLst>
              <a:latin typeface="+mj-lt"/>
            </a:endParaRPr>
          </a:p>
        </p:txBody>
      </p:sp>
      <p:sp>
        <p:nvSpPr>
          <p:cNvPr id="2" name="Прямоугольник с двумя скругленными противолежащими углами 1"/>
          <p:cNvSpPr/>
          <p:nvPr/>
        </p:nvSpPr>
        <p:spPr>
          <a:xfrm>
            <a:off x="117565" y="1045029"/>
            <a:ext cx="4654922" cy="5146766"/>
          </a:xfrm>
          <a:prstGeom prst="round2DiagRect">
            <a:avLst/>
          </a:prstGeom>
          <a:noFill/>
          <a:ln w="28575">
            <a:solidFill>
              <a:srgbClr val="CC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p:cNvPicPr>
            <a:picLocks noChangeAspect="1"/>
          </p:cNvPicPr>
          <p:nvPr/>
        </p:nvPicPr>
        <p:blipFill>
          <a:blip r:embed="rId1"/>
          <a:stretch>
            <a:fillRect/>
          </a:stretch>
        </p:blipFill>
        <p:spPr>
          <a:xfrm>
            <a:off x="7267302" y="0"/>
            <a:ext cx="4924697" cy="328215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rtl="0"/>
            <a:fld id="{13D2E340-0663-474B-992C-9192B5C45E57}" type="slidenum">
              <a:rPr lang="ru-RU" noProof="0" smtClean="0"/>
            </a:fld>
            <a:endParaRPr lang="ru-RU" noProof="0"/>
          </a:p>
        </p:txBody>
      </p:sp>
      <p:sp>
        <p:nvSpPr>
          <p:cNvPr id="6" name="TextBox 5"/>
          <p:cNvSpPr txBox="1"/>
          <p:nvPr/>
        </p:nvSpPr>
        <p:spPr>
          <a:xfrm>
            <a:off x="4976664" y="83165"/>
            <a:ext cx="6524093" cy="2554545"/>
          </a:xfrm>
          <a:prstGeom prst="rect">
            <a:avLst/>
          </a:prstGeom>
          <a:solidFill>
            <a:schemeClr val="accent2">
              <a:lumMod val="60000"/>
              <a:lumOff val="40000"/>
            </a:schemeClr>
          </a:solidFill>
          <a:ln>
            <a:solidFill>
              <a:schemeClr val="tx1"/>
            </a:solidFill>
          </a:ln>
          <a:scene3d>
            <a:camera prst="orthographicFront"/>
            <a:lightRig rig="threePt" dir="t"/>
          </a:scene3d>
          <a:sp3d>
            <a:bevelT prst="angle"/>
          </a:sp3d>
        </p:spPr>
        <p:txBody>
          <a:bodyPr wrap="square">
            <a:spAutoFit/>
          </a:bodyPr>
          <a:lstStyle/>
          <a:p>
            <a:pPr algn="just"/>
            <a:r>
              <a:rPr lang="uk-UA" sz="2000" dirty="0" smtClean="0">
                <a:latin typeface="+mj-lt"/>
              </a:rPr>
              <a:t>Використовуйте </a:t>
            </a:r>
            <a:r>
              <a:rPr lang="uk-UA" sz="2000" dirty="0">
                <a:latin typeface="+mj-lt"/>
              </a:rPr>
              <a:t>кейс-метод під час роботи над освітніми </a:t>
            </a:r>
            <a:r>
              <a:rPr lang="uk-UA" sz="2000" dirty="0" err="1">
                <a:latin typeface="+mj-lt"/>
              </a:rPr>
              <a:t>проєктами</a:t>
            </a:r>
            <a:r>
              <a:rPr lang="uk-UA" sz="2000" dirty="0">
                <a:latin typeface="+mj-lt"/>
              </a:rPr>
              <a:t>. Створіть проблемну ситуацію та запропонуйте групі або окремим її учасникам скласти план дій роботи над </a:t>
            </a:r>
            <a:r>
              <a:rPr lang="uk-UA" sz="2000" dirty="0" err="1">
                <a:latin typeface="+mj-lt"/>
              </a:rPr>
              <a:t>проєктом</a:t>
            </a:r>
            <a:r>
              <a:rPr lang="uk-UA" sz="2000" dirty="0">
                <a:latin typeface="+mj-lt"/>
              </a:rPr>
              <a:t>, обговорити кожен етап роботи. І найголовніше — надайте можливість учасникам презентувати свою роботу та довести її переваги. Обов’язково проаналізуйте зміст і підбийте підсумки.</a:t>
            </a:r>
            <a:endParaRPr lang="uk-UA" sz="2000" dirty="0">
              <a:latin typeface="+mj-lt"/>
            </a:endParaRPr>
          </a:p>
        </p:txBody>
      </p:sp>
      <p:sp>
        <p:nvSpPr>
          <p:cNvPr id="2" name="Прямоугольник 1"/>
          <p:cNvSpPr/>
          <p:nvPr/>
        </p:nvSpPr>
        <p:spPr>
          <a:xfrm>
            <a:off x="0" y="344613"/>
            <a:ext cx="4872445" cy="461665"/>
          </a:xfrm>
          <a:prstGeom prst="rect">
            <a:avLst/>
          </a:prstGeom>
          <a:solidFill>
            <a:schemeClr val="accent2">
              <a:lumMod val="60000"/>
              <a:lumOff val="40000"/>
            </a:schemeClr>
          </a:solidFill>
        </p:spPr>
        <p:txBody>
          <a:bodyPr wrap="square">
            <a:spAutoFit/>
          </a:bodyPr>
          <a:lstStyle/>
          <a:p>
            <a:pPr algn="ctr"/>
            <a:r>
              <a:rPr lang="ru-RU" sz="2400" b="1" spc="600" dirty="0">
                <a:effectLst>
                  <a:outerShdw blurRad="38100" dist="38100" dir="2700000" algn="tl">
                    <a:srgbClr val="000000">
                      <a:alpha val="43137"/>
                    </a:srgbClr>
                  </a:outerShdw>
                </a:effectLst>
                <a:latin typeface="+mj-lt"/>
              </a:rPr>
              <a:t>Кейс-метод</a:t>
            </a:r>
            <a:endParaRPr lang="ru-RU" sz="2400" b="1" spc="600" dirty="0">
              <a:effectLst>
                <a:outerShdw blurRad="38100" dist="38100" dir="2700000" algn="tl">
                  <a:srgbClr val="000000">
                    <a:alpha val="43137"/>
                  </a:srgbClr>
                </a:outerShdw>
              </a:effectLst>
              <a:latin typeface="+mj-lt"/>
            </a:endParaRPr>
          </a:p>
        </p:txBody>
      </p:sp>
      <p:sp>
        <p:nvSpPr>
          <p:cNvPr id="4" name="Прямоугольник 3"/>
          <p:cNvSpPr/>
          <p:nvPr/>
        </p:nvSpPr>
        <p:spPr>
          <a:xfrm>
            <a:off x="328463" y="1360438"/>
            <a:ext cx="4410891" cy="4093428"/>
          </a:xfrm>
          <a:prstGeom prst="rect">
            <a:avLst/>
          </a:prstGeom>
        </p:spPr>
        <p:txBody>
          <a:bodyPr wrap="square">
            <a:spAutoFit/>
          </a:bodyPr>
          <a:lstStyle/>
          <a:p>
            <a:pPr algn="ctr"/>
            <a:r>
              <a:rPr lang="uk-UA" sz="2000" dirty="0">
                <a:solidFill>
                  <a:schemeClr val="bg2"/>
                </a:solidFill>
                <a:latin typeface="+mj-lt"/>
              </a:rPr>
              <a:t>Кейс-метод (</a:t>
            </a:r>
            <a:r>
              <a:rPr lang="uk-UA" sz="2000" dirty="0" err="1">
                <a:solidFill>
                  <a:schemeClr val="bg2"/>
                </a:solidFill>
                <a:latin typeface="+mj-lt"/>
              </a:rPr>
              <a:t>англ</a:t>
            </a:r>
            <a:r>
              <a:rPr lang="uk-UA" sz="2000" dirty="0">
                <a:solidFill>
                  <a:schemeClr val="bg2"/>
                </a:solidFill>
                <a:latin typeface="+mj-lt"/>
              </a:rPr>
              <a:t>. </a:t>
            </a:r>
            <a:r>
              <a:rPr lang="en-US" sz="2000" dirty="0">
                <a:solidFill>
                  <a:schemeClr val="bg2"/>
                </a:solidFill>
                <a:latin typeface="+mj-lt"/>
              </a:rPr>
              <a:t>case — </a:t>
            </a:r>
            <a:r>
              <a:rPr lang="uk-UA" sz="2000" dirty="0">
                <a:solidFill>
                  <a:schemeClr val="bg2"/>
                </a:solidFill>
                <a:latin typeface="+mj-lt"/>
              </a:rPr>
              <a:t>випадок) — метод роботи з педагогами, в основі якого реальні соціальні та педагогічні ситуації. Під «кейсом» розуміють письмовий опис будь-якої конкретної ситуації. Учасники мають самостійно розв’язувати проблемні «кейси». Це стимулює розвиток теоретичного мислення та творчих здібностей, вдосконалює вміння розв’язувати дивергентні завдання професійної діяльності.</a:t>
            </a:r>
            <a:endParaRPr lang="uk-UA" sz="2000" dirty="0">
              <a:solidFill>
                <a:schemeClr val="bg2"/>
              </a:solidFill>
              <a:latin typeface="+mj-lt"/>
            </a:endParaRPr>
          </a:p>
        </p:txBody>
      </p:sp>
      <p:sp>
        <p:nvSpPr>
          <p:cNvPr id="7" name="Загнутый угол 6"/>
          <p:cNvSpPr/>
          <p:nvPr/>
        </p:nvSpPr>
        <p:spPr>
          <a:xfrm>
            <a:off x="112121" y="1058092"/>
            <a:ext cx="4648201" cy="4927688"/>
          </a:xfrm>
          <a:prstGeom prst="foldedCorner">
            <a:avLst>
              <a:gd name="adj" fmla="val 14138"/>
            </a:avLst>
          </a:prstGeom>
          <a:noFill/>
          <a:ln w="28575">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p:cNvPicPr>
            <a:picLocks noChangeAspect="1"/>
          </p:cNvPicPr>
          <p:nvPr/>
        </p:nvPicPr>
        <p:blipFill rotWithShape="1">
          <a:blip r:embed="rId1"/>
          <a:srcRect l="13200" t="13952" r="7599" b="16095"/>
          <a:stretch>
            <a:fillRect/>
          </a:stretch>
        </p:blipFill>
        <p:spPr>
          <a:xfrm>
            <a:off x="4955696" y="2637711"/>
            <a:ext cx="7236303" cy="42202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rtl="0"/>
            <a:fld id="{13D2E340-0663-474B-992C-9192B5C45E57}" type="slidenum">
              <a:rPr lang="ru-RU" noProof="0" smtClean="0"/>
            </a:fld>
            <a:endParaRPr lang="ru-RU" noProof="0"/>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384" y="0"/>
            <a:ext cx="4882668" cy="163001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933" y="3655557"/>
            <a:ext cx="4882668" cy="400110"/>
          </a:xfrm>
          <a:prstGeom prst="rect">
            <a:avLst/>
          </a:prstGeom>
          <a:solidFill>
            <a:srgbClr val="FFC000"/>
          </a:solidFill>
          <a:scene3d>
            <a:camera prst="orthographicFront"/>
            <a:lightRig rig="threePt" dir="t"/>
          </a:scene3d>
          <a:sp3d>
            <a:bevelT prst="angle"/>
          </a:sp3d>
        </p:spPr>
        <p:txBody>
          <a:bodyPr wrap="square">
            <a:spAutoFit/>
          </a:bodyPr>
          <a:lstStyle/>
          <a:p>
            <a:pPr algn="ctr"/>
            <a:r>
              <a:rPr lang="uk-UA" sz="2000" b="1" spc="600" dirty="0">
                <a:effectLst>
                  <a:outerShdw blurRad="38100" dist="38100" dir="2700000" algn="tl">
                    <a:srgbClr val="000000">
                      <a:alpha val="43137"/>
                    </a:srgbClr>
                  </a:outerShdw>
                </a:effectLst>
                <a:latin typeface="+mj-lt"/>
              </a:rPr>
              <a:t>№ 8 серпень 2020року</a:t>
            </a:r>
            <a:endParaRPr lang="uk-UA" sz="2000" b="1" spc="600" dirty="0">
              <a:effectLst>
                <a:outerShdw blurRad="38100" dist="38100" dir="2700000" algn="tl">
                  <a:srgbClr val="000000">
                    <a:alpha val="43137"/>
                  </a:srgbClr>
                </a:outerShdw>
              </a:effectLst>
              <a:latin typeface="+mj-lt"/>
            </a:endParaRPr>
          </a:p>
        </p:txBody>
      </p:sp>
      <p:sp>
        <p:nvSpPr>
          <p:cNvPr id="11" name="TextBox 10"/>
          <p:cNvSpPr txBox="1"/>
          <p:nvPr/>
        </p:nvSpPr>
        <p:spPr>
          <a:xfrm>
            <a:off x="-16121" y="4066849"/>
            <a:ext cx="4898337" cy="646331"/>
          </a:xfrm>
          <a:prstGeom prst="rect">
            <a:avLst/>
          </a:prstGeom>
          <a:solidFill>
            <a:schemeClr val="accent3">
              <a:lumMod val="40000"/>
              <a:lumOff val="60000"/>
            </a:schemeClr>
          </a:solidFill>
        </p:spPr>
        <p:txBody>
          <a:bodyPr wrap="square">
            <a:spAutoFit/>
          </a:bodyPr>
          <a:lstStyle/>
          <a:p>
            <a:pPr algn="ctr"/>
            <a:r>
              <a:rPr lang="uk-UA" i="0" dirty="0">
                <a:solidFill>
                  <a:srgbClr val="000000"/>
                </a:solidFill>
                <a:effectLst>
                  <a:outerShdw blurRad="38100" dist="38100" dir="2700000" algn="tl">
                    <a:srgbClr val="000000">
                      <a:alpha val="43137"/>
                    </a:srgbClr>
                  </a:outerShdw>
                </a:effectLst>
                <a:latin typeface="+mj-lt"/>
              </a:rPr>
              <a:t>ПЕДАГОГИ + БАТЬКИ = ПАРТНЕРСЬКА ВЗАЄМОДІЯ</a:t>
            </a:r>
            <a:endParaRPr lang="uk-UA" i="0" dirty="0">
              <a:solidFill>
                <a:srgbClr val="000000"/>
              </a:solidFill>
              <a:effectLst>
                <a:outerShdw blurRad="38100" dist="38100" dir="2700000" algn="tl">
                  <a:srgbClr val="000000">
                    <a:alpha val="43137"/>
                  </a:srgbClr>
                </a:outerShdw>
              </a:effectLst>
              <a:latin typeface="+mj-lt"/>
            </a:endParaRPr>
          </a:p>
        </p:txBody>
      </p:sp>
      <p:sp>
        <p:nvSpPr>
          <p:cNvPr id="15" name="TextBox 14"/>
          <p:cNvSpPr txBox="1"/>
          <p:nvPr/>
        </p:nvSpPr>
        <p:spPr>
          <a:xfrm>
            <a:off x="6933" y="1853202"/>
            <a:ext cx="4898337" cy="400110"/>
          </a:xfrm>
          <a:prstGeom prst="rect">
            <a:avLst/>
          </a:prstGeom>
          <a:solidFill>
            <a:srgbClr val="FFC000"/>
          </a:solidFill>
          <a:scene3d>
            <a:camera prst="orthographicFront"/>
            <a:lightRig rig="threePt" dir="t"/>
          </a:scene3d>
          <a:sp3d>
            <a:bevelT prst="angle"/>
          </a:sp3d>
        </p:spPr>
        <p:txBody>
          <a:bodyPr wrap="square">
            <a:spAutoFit/>
          </a:bodyPr>
          <a:lstStyle/>
          <a:p>
            <a:pPr algn="ctr"/>
            <a:r>
              <a:rPr lang="uk-UA" sz="2000" b="1" spc="600" dirty="0">
                <a:effectLst>
                  <a:outerShdw blurRad="38100" dist="38100" dir="2700000" algn="tl">
                    <a:srgbClr val="000000">
                      <a:alpha val="43137"/>
                    </a:srgbClr>
                  </a:outerShdw>
                </a:effectLst>
                <a:latin typeface="+mj-lt"/>
              </a:rPr>
              <a:t>№ 7 липень 2020року</a:t>
            </a:r>
            <a:endParaRPr lang="uk-UA" sz="2000" b="1" spc="600" dirty="0">
              <a:effectLst>
                <a:outerShdw blurRad="38100" dist="38100" dir="2700000" algn="tl">
                  <a:srgbClr val="000000">
                    <a:alpha val="43137"/>
                  </a:srgbClr>
                </a:outerShdw>
              </a:effectLst>
              <a:latin typeface="+mj-lt"/>
            </a:endParaRPr>
          </a:p>
        </p:txBody>
      </p:sp>
      <p:sp>
        <p:nvSpPr>
          <p:cNvPr id="17" name="TextBox 16"/>
          <p:cNvSpPr txBox="1"/>
          <p:nvPr/>
        </p:nvSpPr>
        <p:spPr>
          <a:xfrm>
            <a:off x="-16121" y="2253312"/>
            <a:ext cx="4929225" cy="923330"/>
          </a:xfrm>
          <a:prstGeom prst="rect">
            <a:avLst/>
          </a:prstGeom>
          <a:solidFill>
            <a:schemeClr val="accent3">
              <a:lumMod val="40000"/>
              <a:lumOff val="60000"/>
            </a:schemeClr>
          </a:solidFill>
        </p:spPr>
        <p:txBody>
          <a:bodyPr wrap="square">
            <a:spAutoFit/>
          </a:bodyPr>
          <a:lstStyle/>
          <a:p>
            <a:pPr algn="ctr"/>
            <a:r>
              <a:rPr lang="ru-RU" i="0" dirty="0">
                <a:solidFill>
                  <a:srgbClr val="000000"/>
                </a:solidFill>
                <a:effectLst>
                  <a:outerShdw blurRad="38100" dist="38100" dir="2700000" algn="tl">
                    <a:srgbClr val="000000">
                      <a:alpha val="43137"/>
                    </a:srgbClr>
                  </a:outerShdw>
                </a:effectLst>
                <a:latin typeface="+mj-lt"/>
              </a:rPr>
              <a:t>НАВПРОТИ ЧИ ПОРЯД? АБО ЯК СПІВПРАЦЮВАТИ З БАТЬКАМИ ВИХОВАНЦІВ</a:t>
            </a:r>
            <a:endParaRPr lang="ru-RU" i="0" dirty="0">
              <a:solidFill>
                <a:srgbClr val="000000"/>
              </a:solidFill>
              <a:effectLst>
                <a:outerShdw blurRad="38100" dist="38100" dir="2700000" algn="tl">
                  <a:srgbClr val="000000">
                    <a:alpha val="43137"/>
                  </a:srgbClr>
                </a:outerShdw>
              </a:effectLst>
              <a:latin typeface="+mj-lt"/>
            </a:endParaRPr>
          </a:p>
        </p:txBody>
      </p:sp>
      <p:sp>
        <p:nvSpPr>
          <p:cNvPr id="19" name="TextBox 18"/>
          <p:cNvSpPr txBox="1"/>
          <p:nvPr/>
        </p:nvSpPr>
        <p:spPr>
          <a:xfrm>
            <a:off x="6096000" y="182128"/>
            <a:ext cx="6102626" cy="1754326"/>
          </a:xfrm>
          <a:prstGeom prst="rect">
            <a:avLst/>
          </a:prstGeom>
          <a:solidFill>
            <a:schemeClr val="accent3">
              <a:lumMod val="20000"/>
              <a:lumOff val="80000"/>
            </a:schemeClr>
          </a:solidFill>
        </p:spPr>
        <p:txBody>
          <a:bodyPr wrap="square">
            <a:spAutoFit/>
          </a:bodyPr>
          <a:lstStyle/>
          <a:p>
            <a:pPr algn="just"/>
            <a:r>
              <a:rPr lang="uk-UA" dirty="0"/>
              <a:t>	</a:t>
            </a:r>
            <a:r>
              <a:rPr lang="uk-UA" b="1" i="1" dirty="0">
                <a:effectLst>
                  <a:outerShdw blurRad="38100" dist="38100" dir="2700000" algn="tl">
                    <a:srgbClr val="000000">
                      <a:alpha val="43137"/>
                    </a:srgbClr>
                  </a:outerShdw>
                </a:effectLst>
                <a:latin typeface="+mj-lt"/>
              </a:rPr>
              <a:t>Педагогіка партнерства </a:t>
            </a:r>
            <a:r>
              <a:rPr lang="uk-UA" i="1" dirty="0">
                <a:latin typeface="+mj-lt"/>
              </a:rPr>
              <a:t>— чітко визначена система відносин усіх учасників освітнього процесу — дітей, батьків і педагогів. Вона ґрунтується на принципах добровільності та спільних інтересів, повазі й рівноправності всіх учасників. Передбачає активну участь у реалізації спільних завдань.</a:t>
            </a:r>
            <a:endParaRPr lang="uk-UA" i="1" dirty="0">
              <a:latin typeface="+mj-lt"/>
            </a:endParaRP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1095" y="563889"/>
            <a:ext cx="719132" cy="99080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5231095" y="3001057"/>
            <a:ext cx="6522028" cy="3785652"/>
          </a:xfrm>
          <a:prstGeom prst="rect">
            <a:avLst/>
          </a:prstGeom>
          <a:noFill/>
        </p:spPr>
        <p:txBody>
          <a:bodyPr wrap="square">
            <a:spAutoFit/>
          </a:bodyPr>
          <a:lstStyle/>
          <a:p>
            <a:pPr algn="just"/>
            <a:r>
              <a:rPr lang="uk-UA" sz="2000" dirty="0">
                <a:latin typeface="+mj-lt"/>
              </a:rPr>
              <a:t>Більшість батьків формує своє ставлення до закладів дошкільної освіти через призму інформації, яку висвітлюють на телебаченні чи в соціальних мережах. Вони порівнюють свою дитину з іншими; садочок, у який водять малюка, — з іншими закладами; свого вихователя — з вихователем іншої групи. Кожен із батьків вважає, що знає, як правильно і як ліпше. Тому надважливо узгодити позиції та очікування вихователів і батьків, </a:t>
            </a:r>
            <a:r>
              <a:rPr lang="uk-UA" sz="2000" dirty="0" err="1">
                <a:latin typeface="+mj-lt"/>
              </a:rPr>
              <a:t>гуманізувати</a:t>
            </a:r>
            <a:r>
              <a:rPr lang="uk-UA" sz="2000" dirty="0">
                <a:latin typeface="+mj-lt"/>
              </a:rPr>
              <a:t> взаємодію, налаштуватися на професійне та особистісне самовдосконалення.</a:t>
            </a:r>
            <a:endParaRPr lang="uk-UA" sz="2000" dirty="0">
              <a:latin typeface="+mj-lt"/>
            </a:endParaRPr>
          </a:p>
        </p:txBody>
      </p:sp>
      <p:sp>
        <p:nvSpPr>
          <p:cNvPr id="24" name="TextBox 23"/>
          <p:cNvSpPr txBox="1"/>
          <p:nvPr/>
        </p:nvSpPr>
        <p:spPr>
          <a:xfrm>
            <a:off x="7384" y="5253649"/>
            <a:ext cx="4890052" cy="707886"/>
          </a:xfrm>
          <a:prstGeom prst="rect">
            <a:avLst/>
          </a:prstGeom>
          <a:solidFill>
            <a:srgbClr val="FFC000"/>
          </a:solidFill>
          <a:scene3d>
            <a:camera prst="orthographicFront"/>
            <a:lightRig rig="threePt" dir="t"/>
          </a:scene3d>
          <a:sp3d>
            <a:bevelT prst="angle"/>
          </a:sp3d>
        </p:spPr>
        <p:txBody>
          <a:bodyPr wrap="square">
            <a:spAutoFit/>
          </a:bodyPr>
          <a:lstStyle/>
          <a:p>
            <a:pPr algn="ctr"/>
            <a:r>
              <a:rPr lang="uk-UA" sz="2000" b="1" spc="600" dirty="0">
                <a:effectLst>
                  <a:outerShdw blurRad="38100" dist="38100" dir="2700000" algn="tl">
                    <a:srgbClr val="000000">
                      <a:alpha val="43137"/>
                    </a:srgbClr>
                  </a:outerShdw>
                </a:effectLst>
                <a:latin typeface="+mj-lt"/>
              </a:rPr>
              <a:t>№ 10 жовтень 2019року</a:t>
            </a:r>
            <a:endParaRPr lang="uk-UA" sz="2000" b="1" spc="600" dirty="0">
              <a:effectLst>
                <a:outerShdw blurRad="38100" dist="38100" dir="2700000" algn="tl">
                  <a:srgbClr val="000000">
                    <a:alpha val="43137"/>
                  </a:srgbClr>
                </a:outerShdw>
              </a:effectLst>
              <a:latin typeface="+mj-lt"/>
            </a:endParaRPr>
          </a:p>
        </p:txBody>
      </p:sp>
      <p:sp>
        <p:nvSpPr>
          <p:cNvPr id="26" name="TextBox 25"/>
          <p:cNvSpPr txBox="1"/>
          <p:nvPr/>
        </p:nvSpPr>
        <p:spPr>
          <a:xfrm>
            <a:off x="-8286" y="5972717"/>
            <a:ext cx="4921390" cy="646331"/>
          </a:xfrm>
          <a:prstGeom prst="rect">
            <a:avLst/>
          </a:prstGeom>
          <a:solidFill>
            <a:schemeClr val="accent3">
              <a:lumMod val="40000"/>
              <a:lumOff val="60000"/>
            </a:schemeClr>
          </a:solidFill>
        </p:spPr>
        <p:txBody>
          <a:bodyPr wrap="square">
            <a:spAutoFit/>
          </a:bodyPr>
          <a:lstStyle/>
          <a:p>
            <a:pPr algn="ctr"/>
            <a:r>
              <a:rPr lang="ru-RU" dirty="0">
                <a:effectLst>
                  <a:outerShdw blurRad="38100" dist="38100" dir="2700000" algn="tl">
                    <a:srgbClr val="000000">
                      <a:alpha val="43137"/>
                    </a:srgbClr>
                  </a:outerShdw>
                </a:effectLst>
                <a:latin typeface="+mj-lt"/>
              </a:rPr>
              <a:t>НАЛАГОДИТИ ВЗАЄМОДІЮ З БАТЬКАМИ? ЛЕГКО!</a:t>
            </a:r>
            <a:endParaRPr lang="uk-UA" dirty="0">
              <a:effectLst>
                <a:outerShdw blurRad="38100" dist="38100" dir="2700000" algn="tl">
                  <a:srgbClr val="000000">
                    <a:alpha val="43137"/>
                  </a:srgbClr>
                </a:outerShdw>
              </a:effectLst>
              <a:latin typeface="+mj-lt"/>
            </a:endParaRPr>
          </a:p>
        </p:txBody>
      </p:sp>
      <p:sp>
        <p:nvSpPr>
          <p:cNvPr id="28" name="TextBox 27"/>
          <p:cNvSpPr txBox="1"/>
          <p:nvPr/>
        </p:nvSpPr>
        <p:spPr>
          <a:xfrm>
            <a:off x="5590661" y="2053257"/>
            <a:ext cx="5770112" cy="830997"/>
          </a:xfrm>
          <a:prstGeom prst="rect">
            <a:avLst/>
          </a:prstGeom>
          <a:noFill/>
        </p:spPr>
        <p:txBody>
          <a:bodyPr wrap="square">
            <a:spAutoFit/>
          </a:bodyPr>
          <a:lstStyle/>
          <a:p>
            <a:pPr algn="ctr"/>
            <a:r>
              <a:rPr lang="uk-UA" sz="2400" spc="600" dirty="0">
                <a:effectLst>
                  <a:outerShdw blurRad="38100" dist="38100" dir="2700000" algn="tl">
                    <a:srgbClr val="000000">
                      <a:alpha val="43137"/>
                    </a:srgbClr>
                  </a:outerShdw>
                </a:effectLst>
                <a:latin typeface="+mj-lt"/>
              </a:rPr>
              <a:t>Яка основа успішної співпраці?</a:t>
            </a:r>
            <a:endParaRPr lang="uk-UA" sz="2400" spc="600" dirty="0">
              <a:effectLst>
                <a:outerShdw blurRad="38100" dist="38100" dir="2700000" algn="tl">
                  <a:srgbClr val="000000">
                    <a:alpha val="43137"/>
                  </a:srgbClr>
                </a:outerShdw>
              </a:effectLst>
              <a:latin typeface="+mj-lt"/>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rtl="0"/>
            <a:fld id="{13D2E340-0663-474B-992C-9192B5C45E57}" type="slidenum">
              <a:rPr lang="ru-RU" noProof="0" smtClean="0"/>
            </a:fld>
            <a:endParaRPr lang="ru-RU" noProof="0"/>
          </a:p>
        </p:txBody>
      </p:sp>
      <p:sp>
        <p:nvSpPr>
          <p:cNvPr id="6" name="TextBox 5"/>
          <p:cNvSpPr txBox="1"/>
          <p:nvPr/>
        </p:nvSpPr>
        <p:spPr>
          <a:xfrm>
            <a:off x="4929050" y="3380125"/>
            <a:ext cx="6612361" cy="3477875"/>
          </a:xfrm>
          <a:prstGeom prst="rect">
            <a:avLst/>
          </a:prstGeom>
          <a:solidFill>
            <a:srgbClr val="FFCCFF"/>
          </a:solidFill>
          <a:ln>
            <a:solidFill>
              <a:schemeClr val="tx1"/>
            </a:solidFill>
          </a:ln>
          <a:scene3d>
            <a:camera prst="orthographicFront"/>
            <a:lightRig rig="threePt" dir="t"/>
          </a:scene3d>
          <a:sp3d>
            <a:bevelT prst="angle"/>
          </a:sp3d>
        </p:spPr>
        <p:txBody>
          <a:bodyPr wrap="square">
            <a:spAutoFit/>
          </a:bodyPr>
          <a:lstStyle/>
          <a:p>
            <a:pPr algn="just"/>
            <a:r>
              <a:rPr lang="uk-UA" sz="2000" dirty="0" smtClean="0">
                <a:latin typeface="+mj-lt"/>
              </a:rPr>
              <a:t>Використовуйте </a:t>
            </a:r>
            <a:r>
              <a:rPr lang="uk-UA" sz="2000" dirty="0" err="1">
                <a:latin typeface="+mj-lt"/>
              </a:rPr>
              <a:t>модерацію</a:t>
            </a:r>
            <a:r>
              <a:rPr lang="uk-UA" sz="2000" dirty="0">
                <a:latin typeface="+mj-lt"/>
              </a:rPr>
              <a:t>, коли потрібно</a:t>
            </a:r>
            <a:r>
              <a:rPr lang="uk-UA" sz="2000" dirty="0" smtClean="0">
                <a:latin typeface="+mj-lt"/>
              </a:rPr>
              <a:t>:</a:t>
            </a:r>
            <a:endParaRPr lang="uk-UA" sz="2000" dirty="0" smtClean="0">
              <a:latin typeface="+mj-lt"/>
            </a:endParaRPr>
          </a:p>
          <a:p>
            <a:pPr marL="285750" indent="-285750" algn="just">
              <a:buFont typeface="Wingdings" panose="05000000000000000000" pitchFamily="2" charset="2"/>
              <a:buChar char="ü"/>
            </a:pPr>
            <a:r>
              <a:rPr lang="uk-UA" sz="2000" dirty="0" smtClean="0">
                <a:latin typeface="+mj-lt"/>
              </a:rPr>
              <a:t>виявляти</a:t>
            </a:r>
            <a:r>
              <a:rPr lang="uk-UA" sz="2000" dirty="0">
                <a:latin typeface="+mj-lt"/>
              </a:rPr>
              <a:t>, осмислювати й аналізувати складнощі в професійній діяльності, шукати шляхи їх </a:t>
            </a:r>
            <a:r>
              <a:rPr lang="uk-UA" sz="2000" dirty="0" smtClean="0">
                <a:latin typeface="+mj-lt"/>
              </a:rPr>
              <a:t>подолання;</a:t>
            </a:r>
            <a:endParaRPr lang="uk-UA" sz="2000" dirty="0" smtClean="0">
              <a:latin typeface="+mj-lt"/>
            </a:endParaRPr>
          </a:p>
          <a:p>
            <a:pPr marL="285750" indent="-285750" algn="just">
              <a:buFont typeface="Wingdings" panose="05000000000000000000" pitchFamily="2" charset="2"/>
              <a:buChar char="ü"/>
            </a:pPr>
            <a:r>
              <a:rPr lang="uk-UA" sz="2000" dirty="0" smtClean="0">
                <a:latin typeface="+mj-lt"/>
              </a:rPr>
              <a:t>осмислювати </a:t>
            </a:r>
            <a:r>
              <a:rPr lang="uk-UA" sz="2000" dirty="0">
                <a:latin typeface="+mj-lt"/>
              </a:rPr>
              <a:t>й поширювати набутий </a:t>
            </a:r>
            <a:r>
              <a:rPr lang="uk-UA" sz="2000" dirty="0" smtClean="0">
                <a:latin typeface="+mj-lt"/>
              </a:rPr>
              <a:t>досвід;</a:t>
            </a:r>
            <a:endParaRPr lang="uk-UA" sz="2000" dirty="0" smtClean="0">
              <a:latin typeface="+mj-lt"/>
            </a:endParaRPr>
          </a:p>
          <a:p>
            <a:pPr marL="285750" indent="-285750" algn="just">
              <a:buFont typeface="Wingdings" panose="05000000000000000000" pitchFamily="2" charset="2"/>
              <a:buChar char="ü"/>
            </a:pPr>
            <a:r>
              <a:rPr lang="uk-UA" sz="2000" dirty="0" smtClean="0">
                <a:latin typeface="+mj-lt"/>
              </a:rPr>
              <a:t>навчатись </a:t>
            </a:r>
            <a:r>
              <a:rPr lang="uk-UA" sz="2000" dirty="0">
                <a:latin typeface="+mj-lt"/>
              </a:rPr>
              <a:t>разом на основі знань і досвіду всіх учасників.</a:t>
            </a:r>
            <a:endParaRPr lang="uk-UA" sz="2000" dirty="0">
              <a:latin typeface="+mj-lt"/>
            </a:endParaRPr>
          </a:p>
          <a:p>
            <a:pPr algn="just"/>
            <a:r>
              <a:rPr lang="uk-UA" sz="2000" dirty="0">
                <a:latin typeface="+mj-lt"/>
              </a:rPr>
              <a:t>Метод </a:t>
            </a:r>
            <a:r>
              <a:rPr lang="uk-UA" sz="2000" dirty="0" err="1">
                <a:latin typeface="+mj-lt"/>
              </a:rPr>
              <a:t>модерації</a:t>
            </a:r>
            <a:r>
              <a:rPr lang="uk-UA" sz="2000" dirty="0">
                <a:latin typeface="+mj-lt"/>
              </a:rPr>
              <a:t> наділяє кожного учасника педагогічної взаємодії особистою відповідальністю за спільний результат. Тому всі застосовуватимуть отримані знання в повсякденній діяльності.</a:t>
            </a:r>
            <a:endParaRPr lang="uk-UA" sz="2000" dirty="0">
              <a:latin typeface="+mj-lt"/>
            </a:endParaRPr>
          </a:p>
        </p:txBody>
      </p:sp>
      <p:sp>
        <p:nvSpPr>
          <p:cNvPr id="5" name="Прямоугольник 4"/>
          <p:cNvSpPr/>
          <p:nvPr/>
        </p:nvSpPr>
        <p:spPr>
          <a:xfrm>
            <a:off x="0" y="331316"/>
            <a:ext cx="4872446" cy="461665"/>
          </a:xfrm>
          <a:prstGeom prst="rect">
            <a:avLst/>
          </a:prstGeom>
          <a:solidFill>
            <a:srgbClr val="FFCCCC"/>
          </a:solidFill>
        </p:spPr>
        <p:txBody>
          <a:bodyPr wrap="square">
            <a:spAutoFit/>
          </a:bodyPr>
          <a:lstStyle/>
          <a:p>
            <a:pPr algn="ctr"/>
            <a:r>
              <a:rPr lang="uk-UA" sz="2400" b="1" spc="600" dirty="0" err="1">
                <a:effectLst>
                  <a:outerShdw blurRad="38100" dist="38100" dir="2700000" algn="tl">
                    <a:srgbClr val="000000">
                      <a:alpha val="43137"/>
                    </a:srgbClr>
                  </a:outerShdw>
                </a:effectLst>
                <a:latin typeface="+mj-lt"/>
              </a:rPr>
              <a:t>Модерація</a:t>
            </a:r>
            <a:endParaRPr lang="uk-UA" b="1" spc="600" dirty="0">
              <a:effectLst>
                <a:outerShdw blurRad="38100" dist="38100" dir="2700000" algn="tl">
                  <a:srgbClr val="000000">
                    <a:alpha val="43137"/>
                  </a:srgbClr>
                </a:outerShdw>
              </a:effectLst>
              <a:latin typeface="+mj-lt"/>
            </a:endParaRPr>
          </a:p>
        </p:txBody>
      </p:sp>
      <p:sp>
        <p:nvSpPr>
          <p:cNvPr id="7" name="Прямоугольник 6"/>
          <p:cNvSpPr/>
          <p:nvPr/>
        </p:nvSpPr>
        <p:spPr>
          <a:xfrm>
            <a:off x="256902" y="1263736"/>
            <a:ext cx="4358641" cy="4708981"/>
          </a:xfrm>
          <a:prstGeom prst="rect">
            <a:avLst/>
          </a:prstGeom>
        </p:spPr>
        <p:txBody>
          <a:bodyPr wrap="square">
            <a:spAutoFit/>
          </a:bodyPr>
          <a:lstStyle/>
          <a:p>
            <a:pPr algn="ctr"/>
            <a:r>
              <a:rPr lang="uk-UA" sz="2000" dirty="0">
                <a:solidFill>
                  <a:schemeClr val="bg2"/>
                </a:solidFill>
                <a:latin typeface="+mj-lt"/>
              </a:rPr>
              <a:t>Метод </a:t>
            </a:r>
            <a:r>
              <a:rPr lang="uk-UA" sz="2000" dirty="0" err="1">
                <a:solidFill>
                  <a:schemeClr val="bg2"/>
                </a:solidFill>
                <a:latin typeface="+mj-lt"/>
              </a:rPr>
              <a:t>модерації</a:t>
            </a:r>
            <a:r>
              <a:rPr lang="uk-UA" sz="2000" dirty="0">
                <a:solidFill>
                  <a:schemeClr val="bg2"/>
                </a:solidFill>
                <a:latin typeface="+mj-lt"/>
              </a:rPr>
              <a:t> — один із </a:t>
            </a:r>
            <a:r>
              <a:rPr lang="uk-UA" sz="2000" dirty="0" err="1">
                <a:solidFill>
                  <a:schemeClr val="bg2"/>
                </a:solidFill>
                <a:latin typeface="+mj-lt"/>
              </a:rPr>
              <a:t>метаметодів</a:t>
            </a:r>
            <a:r>
              <a:rPr lang="uk-UA" sz="2000" dirty="0">
                <a:solidFill>
                  <a:schemeClr val="bg2"/>
                </a:solidFill>
                <a:latin typeface="+mj-lt"/>
              </a:rPr>
              <a:t>, елементи якого можна використовувати в інших формах і методах організації цілісного освітнього процесу. За низкою елементів </a:t>
            </a:r>
            <a:r>
              <a:rPr lang="uk-UA" sz="2000" dirty="0" err="1">
                <a:solidFill>
                  <a:schemeClr val="bg2"/>
                </a:solidFill>
                <a:latin typeface="+mj-lt"/>
              </a:rPr>
              <a:t>модерація</a:t>
            </a:r>
            <a:r>
              <a:rPr lang="uk-UA" sz="2000" dirty="0">
                <a:solidFill>
                  <a:schemeClr val="bg2"/>
                </a:solidFill>
                <a:latin typeface="+mj-lt"/>
              </a:rPr>
              <a:t> схожа на групову роботу, тренінги та рольові ігри. Якщо обираєте </a:t>
            </a:r>
            <a:r>
              <a:rPr lang="uk-UA" sz="2000" dirty="0" err="1">
                <a:solidFill>
                  <a:schemeClr val="bg2"/>
                </a:solidFill>
                <a:latin typeface="+mj-lt"/>
              </a:rPr>
              <a:t>модерацію</a:t>
            </a:r>
            <a:r>
              <a:rPr lang="uk-UA" sz="2000" dirty="0">
                <a:solidFill>
                  <a:schemeClr val="bg2"/>
                </a:solidFill>
                <a:latin typeface="+mj-lt"/>
              </a:rPr>
              <a:t>, зверніть увагу на оснащення приміщення. </a:t>
            </a:r>
            <a:r>
              <a:rPr lang="uk-UA" sz="2000" dirty="0" err="1">
                <a:solidFill>
                  <a:schemeClr val="bg2"/>
                </a:solidFill>
                <a:latin typeface="+mj-lt"/>
              </a:rPr>
              <a:t>Розмістіть</a:t>
            </a:r>
            <a:r>
              <a:rPr lang="uk-UA" sz="2000" dirty="0">
                <a:solidFill>
                  <a:schemeClr val="bg2"/>
                </a:solidFill>
                <a:latin typeface="+mj-lt"/>
              </a:rPr>
              <a:t> столи та стільці, забезпечте учасників необхідними технічними засобами навчання, великою кількістю паперу, маркерів тощо.</a:t>
            </a:r>
            <a:endParaRPr lang="uk-UA" sz="2000" dirty="0">
              <a:solidFill>
                <a:schemeClr val="bg2"/>
              </a:solidFill>
              <a:latin typeface="+mj-lt"/>
            </a:endParaRPr>
          </a:p>
        </p:txBody>
      </p:sp>
      <p:sp>
        <p:nvSpPr>
          <p:cNvPr id="8" name="Прямоугольник с одним усеченным и одним скругленным углом 7"/>
          <p:cNvSpPr/>
          <p:nvPr/>
        </p:nvSpPr>
        <p:spPr>
          <a:xfrm>
            <a:off x="100148" y="1134629"/>
            <a:ext cx="4672148" cy="4967194"/>
          </a:xfrm>
          <a:prstGeom prst="snipRoundRect">
            <a:avLst>
              <a:gd name="adj1" fmla="val 27850"/>
              <a:gd name="adj2" fmla="val 16108"/>
            </a:avLst>
          </a:prstGeom>
          <a:noFill/>
          <a:ln w="28575">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Рисунок 8"/>
          <p:cNvPicPr>
            <a:picLocks noChangeAspect="1"/>
          </p:cNvPicPr>
          <p:nvPr/>
        </p:nvPicPr>
        <p:blipFill>
          <a:blip r:embed="rId1">
            <a:extLst>
              <a:ext uri="{BEBA8EAE-BF5A-486C-A8C5-ECC9F3942E4B}">
                <a14:imgProps xmlns:a14="http://schemas.microsoft.com/office/drawing/2010/main">
                  <a14:imgLayer r:embed="rId2">
                    <a14:imgEffect>
                      <a14:artisticTexturizer/>
                    </a14:imgEffect>
                  </a14:imgLayer>
                </a14:imgProps>
              </a:ext>
            </a:extLst>
          </a:blip>
          <a:stretch>
            <a:fillRect/>
          </a:stretch>
        </p:blipFill>
        <p:spPr>
          <a:xfrm>
            <a:off x="6139543" y="0"/>
            <a:ext cx="5212080" cy="336398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rtl="0"/>
            <a:fld id="{13D2E340-0663-474B-992C-9192B5C45E57}" type="slidenum">
              <a:rPr lang="ru-RU" noProof="0" smtClean="0"/>
            </a:fld>
            <a:endParaRPr lang="ru-RU" noProof="0"/>
          </a:p>
        </p:txBody>
      </p:sp>
      <p:sp>
        <p:nvSpPr>
          <p:cNvPr id="6" name="TextBox 5"/>
          <p:cNvSpPr txBox="1"/>
          <p:nvPr/>
        </p:nvSpPr>
        <p:spPr>
          <a:xfrm>
            <a:off x="194985" y="340406"/>
            <a:ext cx="4533769" cy="5632311"/>
          </a:xfrm>
          <a:prstGeom prst="rect">
            <a:avLst/>
          </a:prstGeom>
          <a:solidFill>
            <a:srgbClr val="CCCCFF"/>
          </a:solidFill>
        </p:spPr>
        <p:txBody>
          <a:bodyPr wrap="square">
            <a:spAutoFit/>
          </a:bodyPr>
          <a:lstStyle/>
          <a:p>
            <a:pPr algn="ctr"/>
            <a:r>
              <a:rPr lang="uk-UA" sz="2000" dirty="0">
                <a:latin typeface="+mj-lt"/>
              </a:rPr>
              <a:t>Отже, інтерактивне навчання дає змогу розв’язувати одночасно кілька завдань, головне з яких — розвиток комунікативних умінь і навичок. Адже під час інтерактивного навчання учасники встановлюють між собою емоційні контакти, </a:t>
            </a:r>
            <a:r>
              <a:rPr lang="uk-UA" sz="2000" dirty="0" err="1">
                <a:latin typeface="+mj-lt"/>
              </a:rPr>
              <a:t>вчаться</a:t>
            </a:r>
            <a:r>
              <a:rPr lang="uk-UA" sz="2000" dirty="0">
                <a:latin typeface="+mj-lt"/>
              </a:rPr>
              <a:t> працювати в команді, дослуховуватися до думки інших. Окрім того, коли учасники використовують інтерактивні форми у процесі навчання, вони знімають нервове напруження, змінюють види діяльності, переключають увагу на ключові питання теми занять. А відтак застосовують інтерактивні форми взаємодії з дітьми.</a:t>
            </a:r>
            <a:endParaRPr lang="uk-UA" sz="2000" dirty="0">
              <a:latin typeface="+mj-lt"/>
            </a:endParaRPr>
          </a:p>
        </p:txBody>
      </p:sp>
      <p:cxnSp>
        <p:nvCxnSpPr>
          <p:cNvPr id="4" name="Прямая соединительная линия 3"/>
          <p:cNvCxnSpPr/>
          <p:nvPr/>
        </p:nvCxnSpPr>
        <p:spPr>
          <a:xfrm flipV="1">
            <a:off x="0" y="169817"/>
            <a:ext cx="4898571" cy="13063"/>
          </a:xfrm>
          <a:prstGeom prst="line">
            <a:avLst/>
          </a:prstGeom>
        </p:spPr>
        <p:style>
          <a:lnRef idx="1">
            <a:schemeClr val="accent1"/>
          </a:lnRef>
          <a:fillRef idx="0">
            <a:schemeClr val="accent1"/>
          </a:fillRef>
          <a:effectRef idx="0">
            <a:schemeClr val="accent1"/>
          </a:effectRef>
          <a:fontRef idx="minor">
            <a:schemeClr val="tx1"/>
          </a:fontRef>
        </p:style>
      </p:cxnSp>
      <p:pic>
        <p:nvPicPr>
          <p:cNvPr id="5" name="Рисунок 4"/>
          <p:cNvPicPr>
            <a:picLocks noChangeAspect="1"/>
          </p:cNvPicPr>
          <p:nvPr/>
        </p:nvPicPr>
        <p:blipFill>
          <a:blip r:embed="rId1"/>
          <a:stretch>
            <a:fillRect/>
          </a:stretch>
        </p:blipFill>
        <p:spPr>
          <a:xfrm>
            <a:off x="4898571" y="340406"/>
            <a:ext cx="7313403" cy="5802900"/>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rtl="0"/>
            <a:fld id="{13D2E340-0663-474B-992C-9192B5C45E57}" type="slidenum">
              <a:rPr lang="ru-RU" noProof="0" smtClean="0"/>
            </a:fld>
            <a:endParaRPr lang="ru-RU" noProof="0"/>
          </a:p>
        </p:txBody>
      </p:sp>
      <p:sp>
        <p:nvSpPr>
          <p:cNvPr id="5" name="TextBox 4"/>
          <p:cNvSpPr txBox="1"/>
          <p:nvPr/>
        </p:nvSpPr>
        <p:spPr>
          <a:xfrm>
            <a:off x="0" y="2599509"/>
            <a:ext cx="4898571" cy="1107996"/>
          </a:xfrm>
          <a:prstGeom prst="rect">
            <a:avLst/>
          </a:prstGeom>
          <a:solidFill>
            <a:srgbClr val="9F9FFF"/>
          </a:solidFill>
          <a:scene3d>
            <a:camera prst="orthographicFront"/>
            <a:lightRig rig="threePt" dir="t"/>
          </a:scene3d>
          <a:sp3d>
            <a:bevelT prst="angle"/>
          </a:sp3d>
        </p:spPr>
        <p:txBody>
          <a:bodyPr wrap="square" rtlCol="0">
            <a:spAutoFit/>
          </a:bodyPr>
          <a:lstStyle/>
          <a:p>
            <a:pPr algn="ctr"/>
            <a:r>
              <a:rPr lang="uk-UA" sz="6600" i="1" spc="600" smtClean="0">
                <a:effectLst>
                  <a:outerShdw blurRad="38100" dist="38100" dir="2700000" algn="tl">
                    <a:srgbClr val="000000">
                      <a:alpha val="43137"/>
                    </a:srgbClr>
                  </a:outerShdw>
                </a:effectLst>
                <a:latin typeface="+mj-lt"/>
              </a:rPr>
              <a:t>Додатки</a:t>
            </a:r>
            <a:endParaRPr lang="ru-RU" sz="4800" i="1" spc="600">
              <a:effectLst>
                <a:outerShdw blurRad="38100" dist="38100" dir="2700000" algn="tl">
                  <a:srgbClr val="000000">
                    <a:alpha val="43137"/>
                  </a:srgbClr>
                </a:outerShdw>
              </a:effectLst>
              <a:latin typeface="+mj-lt"/>
            </a:endParaRPr>
          </a:p>
        </p:txBody>
      </p:sp>
      <p:sp>
        <p:nvSpPr>
          <p:cNvPr id="6" name="TextBox 5"/>
          <p:cNvSpPr txBox="1"/>
          <p:nvPr/>
        </p:nvSpPr>
        <p:spPr>
          <a:xfrm>
            <a:off x="5017451" y="1630013"/>
            <a:ext cx="6766560" cy="3046988"/>
          </a:xfrm>
          <a:prstGeom prst="rect">
            <a:avLst/>
          </a:prstGeom>
          <a:noFill/>
        </p:spPr>
        <p:txBody>
          <a:bodyPr wrap="square" rtlCol="0">
            <a:spAutoFit/>
          </a:bodyPr>
          <a:lstStyle/>
          <a:p>
            <a:pPr marL="342900" indent="-342900">
              <a:buClr>
                <a:srgbClr val="9F9FFF"/>
              </a:buClr>
              <a:buSzPct val="128000"/>
              <a:buFont typeface="Wingdings" panose="05000000000000000000" pitchFamily="2" charset="2"/>
              <a:buChar char="v"/>
            </a:pPr>
            <a:r>
              <a:rPr lang="uk-UA" sz="2400" dirty="0" smtClean="0">
                <a:latin typeface="+mj-lt"/>
              </a:rPr>
              <a:t> </a:t>
            </a:r>
            <a:r>
              <a:rPr lang="uk-UA" sz="2400" b="1" dirty="0" smtClean="0">
                <a:effectLst>
                  <a:outerShdw blurRad="38100" dist="38100" dir="2700000" algn="tl">
                    <a:srgbClr val="000000">
                      <a:alpha val="43137"/>
                    </a:srgbClr>
                  </a:outerShdw>
                </a:effectLst>
                <a:latin typeface="+mj-lt"/>
              </a:rPr>
              <a:t>Додаток № 1: </a:t>
            </a:r>
            <a:r>
              <a:rPr lang="uk-UA" sz="2400" dirty="0" smtClean="0">
                <a:latin typeface="+mj-lt"/>
              </a:rPr>
              <a:t>6 прийомів ефективної взаємодії з колективом (див. </a:t>
            </a:r>
            <a:r>
              <a:rPr lang="uk-UA" sz="2400" dirty="0" err="1" smtClean="0">
                <a:latin typeface="+mj-lt"/>
              </a:rPr>
              <a:t>пдф</a:t>
            </a:r>
            <a:r>
              <a:rPr lang="uk-UA" sz="2400" dirty="0" smtClean="0">
                <a:latin typeface="+mj-lt"/>
              </a:rPr>
              <a:t>-файл).</a:t>
            </a:r>
            <a:endParaRPr lang="uk-UA" sz="2400" dirty="0" smtClean="0">
              <a:latin typeface="+mj-lt"/>
            </a:endParaRPr>
          </a:p>
          <a:p>
            <a:pPr marL="342900" indent="-342900">
              <a:buClr>
                <a:srgbClr val="9F9FFF"/>
              </a:buClr>
              <a:buSzPct val="128000"/>
              <a:buFont typeface="Wingdings" panose="05000000000000000000" pitchFamily="2" charset="2"/>
              <a:buChar char="v"/>
            </a:pPr>
            <a:r>
              <a:rPr lang="uk-UA" sz="2400" dirty="0" smtClean="0">
                <a:latin typeface="+mj-lt"/>
              </a:rPr>
              <a:t> </a:t>
            </a:r>
            <a:r>
              <a:rPr lang="uk-UA" sz="2400" b="1" dirty="0" smtClean="0">
                <a:effectLst>
                  <a:outerShdw blurRad="38100" dist="38100" dir="2700000" algn="tl">
                    <a:srgbClr val="000000">
                      <a:alpha val="43137"/>
                    </a:srgbClr>
                  </a:outerShdw>
                </a:effectLst>
                <a:latin typeface="+mj-lt"/>
              </a:rPr>
              <a:t>Додаток № 2: </a:t>
            </a:r>
            <a:r>
              <a:rPr lang="uk-UA" sz="2400" dirty="0" smtClean="0">
                <a:latin typeface="+mj-lt"/>
              </a:rPr>
              <a:t>Презентація: «Формування готовності дошкільника до командної взаємодії» (див. презентацію).</a:t>
            </a:r>
            <a:endParaRPr lang="uk-UA" sz="2400" dirty="0" smtClean="0">
              <a:latin typeface="+mj-lt"/>
            </a:endParaRPr>
          </a:p>
          <a:p>
            <a:pPr marL="342900" indent="-342900">
              <a:buClr>
                <a:srgbClr val="9F9FFF"/>
              </a:buClr>
              <a:buSzPct val="128000"/>
              <a:buFont typeface="Wingdings" panose="05000000000000000000" pitchFamily="2" charset="2"/>
              <a:buChar char="v"/>
            </a:pPr>
            <a:r>
              <a:rPr lang="uk-UA" sz="2400" dirty="0" smtClean="0">
                <a:latin typeface="+mj-lt"/>
              </a:rPr>
              <a:t> </a:t>
            </a:r>
            <a:r>
              <a:rPr lang="uk-UA" sz="2400" b="1" dirty="0" smtClean="0">
                <a:effectLst>
                  <a:outerShdw blurRad="38100" dist="38100" dir="2700000" algn="tl">
                    <a:srgbClr val="000000">
                      <a:alpha val="43137"/>
                    </a:srgbClr>
                  </a:outerShdw>
                </a:effectLst>
                <a:latin typeface="+mj-lt"/>
              </a:rPr>
              <a:t>Додаток № 3: </a:t>
            </a:r>
            <a:r>
              <a:rPr lang="uk-UA" sz="2400" dirty="0" smtClean="0">
                <a:latin typeface="+mj-lt"/>
              </a:rPr>
              <a:t>Картотека ігор і вправ у командній взаємодії (доповнення до додатка №2) (див. документ).</a:t>
            </a:r>
            <a:endParaRPr lang="ru-RU" sz="2400" dirty="0">
              <a:latin typeface="+mj-lt"/>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rtl="0"/>
            <a:fld id="{13D2E340-0663-474B-992C-9192B5C45E57}" type="slidenum">
              <a:rPr lang="ru-RU" noProof="0" smtClean="0"/>
            </a:fld>
            <a:endParaRPr lang="ru-RU" noProof="0"/>
          </a:p>
        </p:txBody>
      </p:sp>
      <p:sp>
        <p:nvSpPr>
          <p:cNvPr id="6" name="TextBox 5"/>
          <p:cNvSpPr txBox="1"/>
          <p:nvPr/>
        </p:nvSpPr>
        <p:spPr>
          <a:xfrm>
            <a:off x="117566" y="4945872"/>
            <a:ext cx="4480560" cy="1323439"/>
          </a:xfrm>
          <a:prstGeom prst="rect">
            <a:avLst/>
          </a:prstGeom>
          <a:noFill/>
        </p:spPr>
        <p:txBody>
          <a:bodyPr wrap="square" rtlCol="0">
            <a:spAutoFit/>
          </a:bodyPr>
          <a:lstStyle/>
          <a:p>
            <a:pPr algn="ctr"/>
            <a:r>
              <a:rPr lang="uk-UA" sz="8000" i="1" spc="600" dirty="0" smtClean="0">
                <a:ln>
                  <a:solidFill>
                    <a:schemeClr val="tx1"/>
                  </a:solidFill>
                </a:ln>
                <a:solidFill>
                  <a:srgbClr val="9999FF"/>
                </a:solidFill>
                <a:effectLst>
                  <a:outerShdw blurRad="38100" dist="38100" dir="2700000" algn="tl">
                    <a:srgbClr val="000000">
                      <a:alpha val="43137"/>
                    </a:srgbClr>
                  </a:outerShdw>
                </a:effectLst>
                <a:latin typeface="+mj-lt"/>
              </a:rPr>
              <a:t>Дякую!</a:t>
            </a:r>
            <a:endParaRPr lang="ru-RU" sz="8000" i="1" spc="600" dirty="0">
              <a:ln>
                <a:solidFill>
                  <a:schemeClr val="tx1"/>
                </a:solidFill>
              </a:ln>
              <a:solidFill>
                <a:srgbClr val="9999FF"/>
              </a:solidFill>
              <a:effectLst>
                <a:outerShdw blurRad="38100" dist="38100" dir="2700000" algn="tl">
                  <a:srgbClr val="000000">
                    <a:alpha val="43137"/>
                  </a:srgbClr>
                </a:outerShdw>
              </a:effectLst>
              <a:latin typeface="+mj-lt"/>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8"/>
          </p:nvPr>
        </p:nvSpPr>
        <p:spPr>
          <a:xfrm>
            <a:off x="762000" y="1784412"/>
            <a:ext cx="3842550" cy="3967101"/>
          </a:xfrm>
        </p:spPr>
        <p:txBody>
          <a:bodyPr>
            <a:normAutofit fontScale="85000" lnSpcReduction="20000"/>
          </a:bodyPr>
          <a:lstStyle/>
          <a:p>
            <a:pPr algn="just">
              <a:buFont typeface="Wingdings" panose="05000000000000000000" pitchFamily="2" charset="2"/>
              <a:buChar char="ü"/>
              <a:defRPr/>
            </a:pPr>
            <a:r>
              <a:rPr lang="uk-UA" dirty="0" smtClean="0">
                <a:latin typeface="Times New Roman" panose="02020603050405020304" pitchFamily="18" charset="0"/>
                <a:cs typeface="Times New Roman" panose="02020603050405020304" pitchFamily="18" charset="0"/>
              </a:rPr>
              <a:t>повага до особистості; </a:t>
            </a:r>
            <a:endParaRPr lang="ru-RU" dirty="0" smtClean="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ü"/>
              <a:defRPr/>
            </a:pPr>
            <a:r>
              <a:rPr lang="en-US" dirty="0" smtClean="0">
                <a:latin typeface="Times New Roman" panose="02020603050405020304" pitchFamily="18" charset="0"/>
                <a:cs typeface="Times New Roman" panose="02020603050405020304" pitchFamily="18" charset="0"/>
              </a:rPr>
              <a:t> </a:t>
            </a:r>
            <a:r>
              <a:rPr lang="uk-UA" dirty="0" smtClean="0">
                <a:latin typeface="Times New Roman" panose="02020603050405020304" pitchFamily="18" charset="0"/>
                <a:cs typeface="Times New Roman" panose="02020603050405020304" pitchFamily="18" charset="0"/>
              </a:rPr>
              <a:t>доброзичливість і позитивне ставлення; </a:t>
            </a:r>
            <a:endParaRPr lang="ru-RU" dirty="0" smtClean="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ü"/>
              <a:defRPr/>
            </a:pPr>
            <a:r>
              <a:rPr lang="en-US" dirty="0" smtClean="0">
                <a:latin typeface="Times New Roman" panose="02020603050405020304" pitchFamily="18" charset="0"/>
                <a:cs typeface="Times New Roman" panose="02020603050405020304" pitchFamily="18" charset="0"/>
              </a:rPr>
              <a:t> </a:t>
            </a:r>
            <a:r>
              <a:rPr lang="uk-UA" dirty="0" smtClean="0">
                <a:latin typeface="Times New Roman" panose="02020603050405020304" pitchFamily="18" charset="0"/>
                <a:cs typeface="Times New Roman" panose="02020603050405020304" pitchFamily="18" charset="0"/>
              </a:rPr>
              <a:t>довіра у відносинах, стосунках; </a:t>
            </a:r>
            <a:endParaRPr lang="ru-RU" dirty="0" smtClean="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ü"/>
              <a:defRPr/>
            </a:pPr>
            <a:r>
              <a:rPr lang="en-US" dirty="0" smtClean="0">
                <a:latin typeface="Times New Roman" panose="02020603050405020304" pitchFamily="18" charset="0"/>
                <a:cs typeface="Times New Roman" panose="02020603050405020304" pitchFamily="18" charset="0"/>
              </a:rPr>
              <a:t> </a:t>
            </a:r>
            <a:r>
              <a:rPr lang="uk-UA" dirty="0" smtClean="0">
                <a:latin typeface="Times New Roman" panose="02020603050405020304" pitchFamily="18" charset="0"/>
                <a:cs typeface="Times New Roman" panose="02020603050405020304" pitchFamily="18" charset="0"/>
              </a:rPr>
              <a:t>діалог – взаємодія – взаємоповага; </a:t>
            </a:r>
            <a:endParaRPr lang="ru-RU" dirty="0" smtClean="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ü"/>
              <a:defRPr/>
            </a:pPr>
            <a:r>
              <a:rPr lang="en-US" dirty="0" smtClean="0">
                <a:latin typeface="Times New Roman" panose="02020603050405020304" pitchFamily="18" charset="0"/>
                <a:cs typeface="Times New Roman" panose="02020603050405020304" pitchFamily="18" charset="0"/>
              </a:rPr>
              <a:t> </a:t>
            </a:r>
            <a:r>
              <a:rPr lang="uk-UA" dirty="0" smtClean="0">
                <a:latin typeface="Times New Roman" panose="02020603050405020304" pitchFamily="18" charset="0"/>
                <a:cs typeface="Times New Roman" panose="02020603050405020304" pitchFamily="18" charset="0"/>
              </a:rPr>
              <a:t>розподілене лідерство (</a:t>
            </a:r>
            <a:r>
              <a:rPr lang="uk-UA" dirty="0" err="1" smtClean="0">
                <a:latin typeface="Times New Roman" panose="02020603050405020304" pitchFamily="18" charset="0"/>
                <a:cs typeface="Times New Roman" panose="02020603050405020304" pitchFamily="18" charset="0"/>
              </a:rPr>
              <a:t>проактивність</a:t>
            </a:r>
            <a:r>
              <a:rPr lang="uk-UA" dirty="0" smtClean="0">
                <a:latin typeface="Times New Roman" panose="02020603050405020304" pitchFamily="18" charset="0"/>
                <a:cs typeface="Times New Roman" panose="02020603050405020304" pitchFamily="18" charset="0"/>
              </a:rPr>
              <a:t>, право вибору та відповідальність за нього, горизонтальність зв’язків); </a:t>
            </a:r>
            <a:endParaRPr lang="ru-RU" dirty="0" smtClean="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ü"/>
              <a:defRPr/>
            </a:pPr>
            <a:r>
              <a:rPr lang="en-US" dirty="0" smtClean="0">
                <a:latin typeface="Times New Roman" panose="02020603050405020304" pitchFamily="18" charset="0"/>
                <a:cs typeface="Times New Roman" panose="02020603050405020304" pitchFamily="18" charset="0"/>
              </a:rPr>
              <a:t> </a:t>
            </a:r>
            <a:r>
              <a:rPr lang="uk-UA" dirty="0" smtClean="0">
                <a:latin typeface="Times New Roman" panose="02020603050405020304" pitchFamily="18" charset="0"/>
                <a:cs typeface="Times New Roman" panose="02020603050405020304" pitchFamily="18" charset="0"/>
              </a:rPr>
              <a:t>принципи соціального партнерства (рівність сторін, добровільність прийняття зобов’язань, обов’язковість виконання домовленостей).</a:t>
            </a:r>
            <a:endParaRPr lang="ru-RU" dirty="0" smtClean="0">
              <a:latin typeface="Times New Roman" panose="02020603050405020304" pitchFamily="18" charset="0"/>
              <a:cs typeface="Times New Roman" panose="02020603050405020304" pitchFamily="18" charset="0"/>
            </a:endParaRPr>
          </a:p>
        </p:txBody>
      </p:sp>
      <p:sp>
        <p:nvSpPr>
          <p:cNvPr id="3" name="Содержимое 2"/>
          <p:cNvSpPr>
            <a:spLocks noGrp="1"/>
          </p:cNvSpPr>
          <p:nvPr>
            <p:ph idx="1"/>
          </p:nvPr>
        </p:nvSpPr>
        <p:spPr/>
        <p:txBody>
          <a:bodyPr/>
          <a:lstStyle/>
          <a:p>
            <a:pPr algn="just">
              <a:defRPr/>
            </a:pPr>
            <a:r>
              <a:rPr lang="uk-UA" altLang="ru-RU" dirty="0" smtClean="0">
                <a:latin typeface="Century Schoolbook" panose="02040604050505020304" pitchFamily="18" charset="0"/>
              </a:rPr>
              <a:t>Педагогіка партнерства визначає демократичний спосіб співпраці педагога і дитини, який не вказує на різницю в їхньому життєвому досвіді, знаннях, але передбачає безумовну рівність.</a:t>
            </a:r>
            <a:endParaRPr lang="uk-UA" altLang="ru-RU" dirty="0" smtClean="0">
              <a:latin typeface="Century Schoolbook" panose="02040604050505020304" pitchFamily="18" charset="0"/>
            </a:endParaRPr>
          </a:p>
          <a:p>
            <a:pPr algn="just">
              <a:defRPr/>
            </a:pPr>
            <a:r>
              <a:rPr lang="uk-UA" altLang="ru-RU" dirty="0" smtClean="0">
                <a:latin typeface="Century Schoolbook" panose="02040604050505020304" pitchFamily="18" charset="0"/>
              </a:rPr>
              <a:t>Сутність педагогіки партнерства полягає у гуманному ставленні до дитини, забезпечені її права на вибір, на власну гідність, на повагу, на можливість бути такою, якою вона є, а не такою, якою її хоче бачити </a:t>
            </a:r>
            <a:r>
              <a:rPr lang="uk-UA" altLang="ru-RU" dirty="0" smtClean="0">
                <a:latin typeface="Century Schoolbook" panose="02040604050505020304" pitchFamily="18" charset="0"/>
              </a:rPr>
              <a:t>доросли.</a:t>
            </a:r>
            <a:endParaRPr lang="uk-UA" altLang="ru-RU" dirty="0" smtClean="0">
              <a:latin typeface="Century Schoolbook" panose="02040604050505020304" pitchFamily="18" charset="0"/>
            </a:endParaRPr>
          </a:p>
          <a:p>
            <a:pPr algn="just">
              <a:defRPr/>
            </a:pPr>
            <a:r>
              <a:rPr lang="uk-UA" altLang="ru-RU" dirty="0" smtClean="0">
                <a:latin typeface="Century Schoolbook" panose="02040604050505020304" pitchFamily="18" charset="0"/>
              </a:rPr>
              <a:t>Стосунки партнерства складаються там, де діти й дорослі об'єднанні спільними поглядами і прагненнями.</a:t>
            </a:r>
            <a:endParaRPr lang="uk-UA" altLang="ru-RU" dirty="0" smtClean="0">
              <a:latin typeface="Century Schoolbook" panose="02040604050505020304" pitchFamily="18" charset="0"/>
            </a:endParaRPr>
          </a:p>
          <a:p>
            <a:endParaRPr lang="uk-UA" dirty="0"/>
          </a:p>
        </p:txBody>
      </p:sp>
      <p:sp>
        <p:nvSpPr>
          <p:cNvPr id="4" name="Номер слайда 3"/>
          <p:cNvSpPr>
            <a:spLocks noGrp="1"/>
          </p:cNvSpPr>
          <p:nvPr>
            <p:ph type="sldNum" sz="quarter" idx="12"/>
          </p:nvPr>
        </p:nvSpPr>
        <p:spPr/>
        <p:txBody>
          <a:bodyPr/>
          <a:lstStyle/>
          <a:p>
            <a:pPr rtl="0"/>
            <a:fld id="{13D2E340-0663-474B-992C-9192B5C45E57}" type="slidenum">
              <a:rPr lang="ru-RU" noProof="0" smtClean="0"/>
            </a:fld>
            <a:endParaRPr lang="ru-RU" noProof="0"/>
          </a:p>
        </p:txBody>
      </p:sp>
      <p:sp>
        <p:nvSpPr>
          <p:cNvPr id="5" name="Заголовок 4"/>
          <p:cNvSpPr>
            <a:spLocks noGrp="1"/>
          </p:cNvSpPr>
          <p:nvPr>
            <p:ph type="title"/>
          </p:nvPr>
        </p:nvSpPr>
        <p:spPr>
          <a:xfrm>
            <a:off x="762000" y="559678"/>
            <a:ext cx="3833906" cy="922893"/>
          </a:xfrm>
        </p:spPr>
        <p:txBody>
          <a:bodyPr>
            <a:normAutofit/>
          </a:bodyPr>
          <a:lstStyle/>
          <a:p>
            <a:pPr algn="ctr"/>
            <a:r>
              <a:rPr lang="uk-UA" sz="2800" i="0" dirty="0" smtClean="0">
                <a:latin typeface="Times New Roman" panose="02020603050405020304" pitchFamily="18" charset="0"/>
                <a:cs typeface="Times New Roman" panose="02020603050405020304" pitchFamily="18" charset="0"/>
              </a:rPr>
              <a:t>Принципи педагогіки партнерства</a:t>
            </a:r>
            <a:endParaRPr lang="uk-UA" sz="2800" i="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rtl="0"/>
            <a:fld id="{13D2E340-0663-474B-992C-9192B5C45E57}" type="slidenum">
              <a:rPr lang="ru-RU" noProof="0" smtClean="0"/>
            </a:fld>
            <a:endParaRPr lang="ru-RU" noProof="0"/>
          </a:p>
        </p:txBody>
      </p:sp>
      <p:sp>
        <p:nvSpPr>
          <p:cNvPr id="7" name="TextBox 6"/>
          <p:cNvSpPr txBox="1"/>
          <p:nvPr/>
        </p:nvSpPr>
        <p:spPr>
          <a:xfrm>
            <a:off x="0" y="143161"/>
            <a:ext cx="4890052" cy="2308324"/>
          </a:xfrm>
          <a:prstGeom prst="rect">
            <a:avLst/>
          </a:prstGeom>
          <a:solidFill>
            <a:schemeClr val="accent1">
              <a:lumMod val="40000"/>
              <a:lumOff val="60000"/>
            </a:schemeClr>
          </a:solidFill>
        </p:spPr>
        <p:txBody>
          <a:bodyPr wrap="square">
            <a:spAutoFit/>
          </a:bodyPr>
          <a:lstStyle/>
          <a:p>
            <a:pPr algn="just"/>
            <a:r>
              <a:rPr lang="uk-UA" dirty="0">
                <a:latin typeface="+mj-lt"/>
              </a:rPr>
              <a:t>Дослідження українських психологів доводять: </a:t>
            </a:r>
            <a:r>
              <a:rPr lang="uk-UA" i="1" dirty="0">
                <a:effectLst>
                  <a:outerShdw blurRad="38100" dist="38100" dir="2700000" algn="tl">
                    <a:srgbClr val="000000">
                      <a:alpha val="43137"/>
                    </a:srgbClr>
                  </a:outerShdw>
                </a:effectLst>
                <a:latin typeface="+mj-lt"/>
              </a:rPr>
              <a:t>сім’я та заклад освіти — два виховні феномени</a:t>
            </a:r>
            <a:r>
              <a:rPr lang="uk-UA" dirty="0">
                <a:latin typeface="+mj-lt"/>
              </a:rPr>
              <a:t>, кожен із яких формує в дитини певний соціальний досвід. Тут немає найголовнішого, оскільки внесок кожної сторони — і батьків, і педагогів — у розвиток та соціалізацію дитини є унікальним. </a:t>
            </a:r>
            <a:endParaRPr lang="uk-UA" dirty="0">
              <a:latin typeface="+mj-lt"/>
            </a:endParaRPr>
          </a:p>
        </p:txBody>
      </p:sp>
      <p:sp>
        <p:nvSpPr>
          <p:cNvPr id="9" name="TextBox 8"/>
          <p:cNvSpPr txBox="1"/>
          <p:nvPr/>
        </p:nvSpPr>
        <p:spPr>
          <a:xfrm>
            <a:off x="5032995" y="3573361"/>
            <a:ext cx="7013231" cy="2862322"/>
          </a:xfrm>
          <a:prstGeom prst="rect">
            <a:avLst/>
          </a:prstGeom>
          <a:noFill/>
        </p:spPr>
        <p:txBody>
          <a:bodyPr wrap="square">
            <a:spAutoFit/>
          </a:bodyPr>
          <a:lstStyle/>
          <a:p>
            <a:endParaRPr lang="uk-UA" dirty="0"/>
          </a:p>
          <a:p>
            <a:endParaRPr lang="uk-UA" dirty="0"/>
          </a:p>
          <a:p>
            <a:pPr marL="285750" indent="-285750">
              <a:buFont typeface="Wingdings" panose="05000000000000000000" pitchFamily="2" charset="2"/>
              <a:buChar char="q"/>
            </a:pPr>
            <a:r>
              <a:rPr lang="uk-UA" dirty="0">
                <a:latin typeface="+mj-lt"/>
              </a:rPr>
              <a:t>показати батькам їхню першість у вихованні дітей;</a:t>
            </a:r>
            <a:endParaRPr lang="uk-UA" dirty="0">
              <a:latin typeface="+mj-lt"/>
            </a:endParaRPr>
          </a:p>
          <a:p>
            <a:pPr marL="285750" indent="-285750">
              <a:buFont typeface="Wingdings" panose="05000000000000000000" pitchFamily="2" charset="2"/>
              <a:buChar char="q"/>
            </a:pPr>
            <a:r>
              <a:rPr lang="uk-UA" dirty="0">
                <a:latin typeface="+mj-lt"/>
              </a:rPr>
              <a:t>розкрити роль закладу дошкільної освіти;</a:t>
            </a:r>
            <a:endParaRPr lang="uk-UA" dirty="0">
              <a:latin typeface="+mj-lt"/>
            </a:endParaRPr>
          </a:p>
          <a:p>
            <a:pPr marL="285750" indent="-285750">
              <a:buFont typeface="Wingdings" panose="05000000000000000000" pitchFamily="2" charset="2"/>
              <a:buChar char="q"/>
            </a:pPr>
            <a:r>
              <a:rPr lang="uk-UA" dirty="0">
                <a:latin typeface="+mj-lt"/>
              </a:rPr>
              <a:t>допомогти усвідомити важливість дошкільного дитинства та особливості цього періоду життя;</a:t>
            </a:r>
            <a:endParaRPr lang="uk-UA" dirty="0">
              <a:latin typeface="+mj-lt"/>
            </a:endParaRPr>
          </a:p>
          <a:p>
            <a:pPr marL="285750" indent="-285750">
              <a:buFont typeface="Wingdings" panose="05000000000000000000" pitchFamily="2" charset="2"/>
              <a:buChar char="q"/>
            </a:pPr>
            <a:r>
              <a:rPr lang="uk-UA" dirty="0">
                <a:latin typeface="+mj-lt"/>
              </a:rPr>
              <a:t>ознайомити батьків зі специфікою розвитку, виховання й навчання дітей дошкільного віку;</a:t>
            </a:r>
            <a:endParaRPr lang="uk-UA" dirty="0">
              <a:latin typeface="+mj-lt"/>
            </a:endParaRPr>
          </a:p>
          <a:p>
            <a:pPr marL="285750" indent="-285750">
              <a:buFont typeface="Wingdings" panose="05000000000000000000" pitchFamily="2" charset="2"/>
              <a:buChar char="q"/>
            </a:pPr>
            <a:r>
              <a:rPr lang="uk-UA" dirty="0">
                <a:latin typeface="+mj-lt"/>
              </a:rPr>
              <a:t>залучити батьків до створення умов для різних видів діяльності дітей.</a:t>
            </a:r>
            <a:endParaRPr lang="uk-UA" dirty="0">
              <a:latin typeface="+mj-lt"/>
            </a:endParaRPr>
          </a:p>
        </p:txBody>
      </p:sp>
      <p:sp>
        <p:nvSpPr>
          <p:cNvPr id="11" name="TextBox 10"/>
          <p:cNvSpPr txBox="1"/>
          <p:nvPr/>
        </p:nvSpPr>
        <p:spPr>
          <a:xfrm>
            <a:off x="5032995" y="302280"/>
            <a:ext cx="7013231" cy="2862322"/>
          </a:xfrm>
          <a:prstGeom prst="rect">
            <a:avLst/>
          </a:prstGeom>
          <a:noFill/>
        </p:spPr>
        <p:txBody>
          <a:bodyPr wrap="square">
            <a:spAutoFit/>
          </a:bodyPr>
          <a:lstStyle/>
          <a:p>
            <a:endParaRPr lang="uk-UA" dirty="0"/>
          </a:p>
          <a:p>
            <a:r>
              <a:rPr lang="uk-UA" dirty="0">
                <a:latin typeface="+mj-lt"/>
              </a:rPr>
              <a:t>Аби ефективно налагодити взаємодію, педагоги вивчають сім’ю кожного вихованця, зокрема:</a:t>
            </a:r>
            <a:endParaRPr lang="uk-UA" dirty="0">
              <a:latin typeface="+mj-lt"/>
            </a:endParaRPr>
          </a:p>
          <a:p>
            <a:pPr marL="285750" indent="-285750">
              <a:buFont typeface="Wingdings" panose="05000000000000000000" pitchFamily="2" charset="2"/>
              <a:buChar char="ü"/>
            </a:pPr>
            <a:r>
              <a:rPr lang="uk-UA" dirty="0">
                <a:latin typeface="+mj-lt"/>
              </a:rPr>
              <a:t>ознайомлюються з матеріальними умовами життя дитини;</a:t>
            </a:r>
            <a:endParaRPr lang="uk-UA" dirty="0">
              <a:latin typeface="+mj-lt"/>
            </a:endParaRPr>
          </a:p>
          <a:p>
            <a:pPr marL="285750" indent="-285750">
              <a:buFont typeface="Wingdings" panose="05000000000000000000" pitchFamily="2" charset="2"/>
              <a:buChar char="ü"/>
            </a:pPr>
            <a:r>
              <a:rPr lang="uk-UA" dirty="0">
                <a:latin typeface="+mj-lt"/>
              </a:rPr>
              <a:t>вивчають психологічний клімат у сім’ї;</a:t>
            </a:r>
            <a:endParaRPr lang="uk-UA" dirty="0">
              <a:latin typeface="+mj-lt"/>
            </a:endParaRPr>
          </a:p>
          <a:p>
            <a:pPr marL="285750" indent="-285750">
              <a:buFont typeface="Wingdings" panose="05000000000000000000" pitchFamily="2" charset="2"/>
              <a:buChar char="ü"/>
            </a:pPr>
            <a:r>
              <a:rPr lang="uk-UA" dirty="0">
                <a:latin typeface="+mj-lt"/>
              </a:rPr>
              <a:t>дізнаються про особливості поведінки дитини вдома;</a:t>
            </a:r>
            <a:endParaRPr lang="uk-UA" dirty="0">
              <a:latin typeface="+mj-lt"/>
            </a:endParaRPr>
          </a:p>
          <a:p>
            <a:pPr marL="285750" indent="-285750">
              <a:buFont typeface="Wingdings" panose="05000000000000000000" pitchFamily="2" charset="2"/>
              <a:buChar char="ü"/>
            </a:pPr>
            <a:r>
              <a:rPr lang="uk-UA" dirty="0">
                <a:latin typeface="+mj-lt"/>
              </a:rPr>
              <a:t>визначають рівень педагогічної культури батьків;</a:t>
            </a:r>
            <a:endParaRPr lang="uk-UA" dirty="0">
              <a:latin typeface="+mj-lt"/>
            </a:endParaRPr>
          </a:p>
          <a:p>
            <a:pPr marL="285750" indent="-285750">
              <a:buFont typeface="Wingdings" panose="05000000000000000000" pitchFamily="2" charset="2"/>
              <a:buChar char="ü"/>
            </a:pPr>
            <a:r>
              <a:rPr lang="uk-UA" dirty="0">
                <a:latin typeface="+mj-lt"/>
              </a:rPr>
              <a:t>з’ясовують складнощі у вихованні дитини.</a:t>
            </a:r>
            <a:endParaRPr lang="uk-UA" dirty="0">
              <a:latin typeface="+mj-lt"/>
            </a:endParaRPr>
          </a:p>
          <a:p>
            <a:r>
              <a:rPr lang="uk-UA" i="1" dirty="0">
                <a:latin typeface="+mj-lt"/>
              </a:rPr>
              <a:t>На основі детального аналізу отриманих даних про кожну сім’ю, обирають шляхи педагогічного впливу на батьків.</a:t>
            </a:r>
            <a:endParaRPr lang="uk-UA" i="1" dirty="0">
              <a:latin typeface="+mj-lt"/>
            </a:endParaRPr>
          </a:p>
        </p:txBody>
      </p:sp>
      <p:sp>
        <p:nvSpPr>
          <p:cNvPr id="13" name="TextBox 12"/>
          <p:cNvSpPr txBox="1"/>
          <p:nvPr/>
        </p:nvSpPr>
        <p:spPr>
          <a:xfrm>
            <a:off x="6394172" y="143161"/>
            <a:ext cx="4028661" cy="369332"/>
          </a:xfrm>
          <a:prstGeom prst="rect">
            <a:avLst/>
          </a:prstGeom>
          <a:noFill/>
        </p:spPr>
        <p:txBody>
          <a:bodyPr wrap="square">
            <a:spAutoFit/>
          </a:bodyPr>
          <a:lstStyle/>
          <a:p>
            <a:pPr algn="ctr"/>
            <a:r>
              <a:rPr lang="uk-UA" b="1" u="sng" spc="600" dirty="0">
                <a:solidFill>
                  <a:schemeClr val="accent1">
                    <a:lumMod val="50000"/>
                  </a:schemeClr>
                </a:solidFill>
                <a:latin typeface="+mj-lt"/>
              </a:rPr>
              <a:t>На що орієнтуємося</a:t>
            </a:r>
            <a:endParaRPr lang="uk-UA" b="1" u="sng" spc="600" dirty="0">
              <a:solidFill>
                <a:schemeClr val="accent1">
                  <a:lumMod val="50000"/>
                </a:schemeClr>
              </a:solidFill>
              <a:latin typeface="+mj-lt"/>
            </a:endParaRPr>
          </a:p>
        </p:txBody>
      </p:sp>
      <p:sp>
        <p:nvSpPr>
          <p:cNvPr id="15" name="TextBox 14"/>
          <p:cNvSpPr txBox="1"/>
          <p:nvPr/>
        </p:nvSpPr>
        <p:spPr>
          <a:xfrm>
            <a:off x="6394172" y="3398538"/>
            <a:ext cx="4028661" cy="646331"/>
          </a:xfrm>
          <a:prstGeom prst="rect">
            <a:avLst/>
          </a:prstGeom>
          <a:noFill/>
        </p:spPr>
        <p:txBody>
          <a:bodyPr wrap="square">
            <a:spAutoFit/>
          </a:bodyPr>
          <a:lstStyle/>
          <a:p>
            <a:pPr algn="ctr"/>
            <a:r>
              <a:rPr lang="uk-UA" b="1" u="sng" spc="600" dirty="0">
                <a:solidFill>
                  <a:schemeClr val="accent1">
                    <a:lumMod val="50000"/>
                  </a:schemeClr>
                </a:solidFill>
                <a:latin typeface="+mj-lt"/>
              </a:rPr>
              <a:t>Насамперед педагогам слід:</a:t>
            </a:r>
            <a:endParaRPr lang="uk-UA" b="1" u="sng" spc="600" dirty="0">
              <a:solidFill>
                <a:schemeClr val="accent1">
                  <a:lumMod val="50000"/>
                </a:schemeClr>
              </a:solidFill>
              <a:latin typeface="+mj-lt"/>
            </a:endParaRPr>
          </a:p>
        </p:txBody>
      </p:sp>
      <p:pic>
        <p:nvPicPr>
          <p:cNvPr id="2" name="Рисунок 1"/>
          <p:cNvPicPr>
            <a:picLocks noChangeAspect="1"/>
          </p:cNvPicPr>
          <p:nvPr/>
        </p:nvPicPr>
        <p:blipFill>
          <a:blip r:embed="rId1">
            <a:extLst>
              <a:ext uri="{BEBA8EAE-BF5A-486C-A8C5-ECC9F3942E4B}">
                <a14:imgProps xmlns:a14="http://schemas.microsoft.com/office/drawing/2010/main">
                  <a14:imgLayer r:embed="rId2">
                    <a14:imgEffect>
                      <a14:artisticTexturizer/>
                    </a14:imgEffect>
                  </a14:imgLayer>
                </a14:imgProps>
              </a:ext>
            </a:extLst>
          </a:blip>
          <a:stretch>
            <a:fillRect/>
          </a:stretch>
        </p:blipFill>
        <p:spPr>
          <a:xfrm>
            <a:off x="0" y="2451485"/>
            <a:ext cx="4887222" cy="446986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rtl="0"/>
            <a:fld id="{13D2E340-0663-474B-992C-9192B5C45E57}" type="slidenum">
              <a:rPr lang="ru-RU" noProof="0" smtClean="0"/>
            </a:fld>
            <a:endParaRPr lang="ru-RU" noProof="0"/>
          </a:p>
        </p:txBody>
      </p:sp>
      <p:sp>
        <p:nvSpPr>
          <p:cNvPr id="7" name="TextBox 6"/>
          <p:cNvSpPr txBox="1"/>
          <p:nvPr/>
        </p:nvSpPr>
        <p:spPr>
          <a:xfrm>
            <a:off x="119269" y="439007"/>
            <a:ext cx="4651513" cy="5632311"/>
          </a:xfrm>
          <a:prstGeom prst="rect">
            <a:avLst/>
          </a:prstGeom>
          <a:noFill/>
        </p:spPr>
        <p:txBody>
          <a:bodyPr wrap="square">
            <a:spAutoFit/>
          </a:bodyPr>
          <a:lstStyle/>
          <a:p>
            <a:endParaRPr lang="uk-UA" dirty="0">
              <a:latin typeface="+mj-lt"/>
            </a:endParaRPr>
          </a:p>
          <a:p>
            <a:pPr algn="r"/>
            <a:r>
              <a:rPr lang="uk-UA" b="1" dirty="0">
                <a:solidFill>
                  <a:srgbClr val="0000FF"/>
                </a:solidFill>
                <a:effectLst>
                  <a:outerShdw blurRad="38100" dist="38100" dir="2700000" algn="tl">
                    <a:srgbClr val="000000">
                      <a:alpha val="43137"/>
                    </a:srgbClr>
                  </a:outerShdw>
                </a:effectLst>
                <a:latin typeface="+mj-lt"/>
              </a:rPr>
              <a:t>Знайомство</a:t>
            </a:r>
            <a:r>
              <a:rPr lang="uk-UA" dirty="0">
                <a:latin typeface="+mj-lt"/>
              </a:rPr>
              <a:t> — це двобічний процес. Тож налагоджувати співпрацю з батьками починаємо з одного боку з реклами закладу дошкільної освіти, а з другого — визначаємо запити батьків та їхні очікування.</a:t>
            </a:r>
            <a:endParaRPr lang="uk-UA" dirty="0">
              <a:latin typeface="+mj-lt"/>
            </a:endParaRPr>
          </a:p>
          <a:p>
            <a:endParaRPr lang="uk-UA" dirty="0">
              <a:latin typeface="+mj-lt"/>
            </a:endParaRPr>
          </a:p>
          <a:p>
            <a:r>
              <a:rPr lang="uk-UA" dirty="0">
                <a:latin typeface="+mj-lt"/>
              </a:rPr>
              <a:t>Аби батьки мали змогу скласти враження про дитячий садок, оформлюємо стенди, проводимо Дні відкритих дверей, публікуємо в періодичних виданнях статті про роботу закладу. Водночас вивчаємо запити і проблеми батьків щодо виховання дітей. Для цього проводимо збори для батьків майбутніх вихованців, індивідуальні бесіди, анкетування, забезпечуємо зворотній зв’язок через «Батьківську пошту».</a:t>
            </a:r>
            <a:endParaRPr lang="uk-UA" dirty="0">
              <a:latin typeface="+mj-lt"/>
            </a:endParaRPr>
          </a:p>
        </p:txBody>
      </p:sp>
      <p:sp>
        <p:nvSpPr>
          <p:cNvPr id="9" name="TextBox 8"/>
          <p:cNvSpPr txBox="1"/>
          <p:nvPr/>
        </p:nvSpPr>
        <p:spPr>
          <a:xfrm>
            <a:off x="0" y="238952"/>
            <a:ext cx="4890052" cy="400110"/>
          </a:xfrm>
          <a:prstGeom prst="rect">
            <a:avLst/>
          </a:prstGeom>
          <a:solidFill>
            <a:srgbClr val="CCCCFF"/>
          </a:solidFill>
        </p:spPr>
        <p:txBody>
          <a:bodyPr wrap="square">
            <a:spAutoFit/>
          </a:bodyPr>
          <a:lstStyle/>
          <a:p>
            <a:pPr algn="ctr"/>
            <a:r>
              <a:rPr lang="uk-UA" sz="2000" b="1" spc="600" dirty="0">
                <a:effectLst>
                  <a:outerShdw blurRad="38100" dist="38100" dir="2700000" algn="tl">
                    <a:srgbClr val="000000">
                      <a:alpha val="43137"/>
                    </a:srgbClr>
                  </a:outerShdw>
                </a:effectLst>
                <a:latin typeface="+mj-lt"/>
              </a:rPr>
              <a:t>Як знайомимось</a:t>
            </a:r>
            <a:endParaRPr lang="uk-UA" sz="2000" b="1" spc="600" dirty="0">
              <a:effectLst>
                <a:outerShdw blurRad="38100" dist="38100" dir="2700000" algn="tl">
                  <a:srgbClr val="000000">
                    <a:alpha val="43137"/>
                  </a:srgbClr>
                </a:outerShdw>
              </a:effectLst>
              <a:latin typeface="+mj-lt"/>
            </a:endParaRPr>
          </a:p>
        </p:txBody>
      </p:sp>
      <p:pic>
        <p:nvPicPr>
          <p:cNvPr id="11" name="Рисунок 10"/>
          <p:cNvPicPr>
            <a:picLocks noChangeAspect="1"/>
          </p:cNvPicPr>
          <p:nvPr/>
        </p:nvPicPr>
        <p:blipFill rotWithShape="1">
          <a:blip r:embed="rId1"/>
          <a:srcRect l="34891" t="22015" r="35000" b="11452"/>
          <a:stretch>
            <a:fillRect/>
          </a:stretch>
        </p:blipFill>
        <p:spPr>
          <a:xfrm>
            <a:off x="5592418" y="0"/>
            <a:ext cx="5679970" cy="681615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rtl="0"/>
            <a:fld id="{13D2E340-0663-474B-992C-9192B5C45E57}" type="slidenum">
              <a:rPr lang="ru-RU" noProof="0" smtClean="0"/>
            </a:fld>
            <a:endParaRPr lang="ru-RU" noProof="0"/>
          </a:p>
        </p:txBody>
      </p:sp>
      <p:sp>
        <p:nvSpPr>
          <p:cNvPr id="9" name="TextBox 8"/>
          <p:cNvSpPr txBox="1"/>
          <p:nvPr/>
        </p:nvSpPr>
        <p:spPr>
          <a:xfrm>
            <a:off x="0" y="198782"/>
            <a:ext cx="4850296" cy="6247864"/>
          </a:xfrm>
          <a:prstGeom prst="rect">
            <a:avLst/>
          </a:prstGeom>
          <a:noFill/>
        </p:spPr>
        <p:txBody>
          <a:bodyPr wrap="square">
            <a:spAutoFit/>
          </a:bodyPr>
          <a:lstStyle/>
          <a:p>
            <a:pPr algn="ctr"/>
            <a:r>
              <a:rPr lang="uk-UA" sz="2000" b="1" i="0" dirty="0">
                <a:solidFill>
                  <a:srgbClr val="000000"/>
                </a:solidFill>
                <a:effectLst>
                  <a:outerShdw blurRad="38100" dist="38100" dir="2700000" algn="tl">
                    <a:srgbClr val="000000">
                      <a:alpha val="43137"/>
                    </a:srgbClr>
                  </a:outerShdw>
                </a:effectLst>
                <a:latin typeface="+mj-lt"/>
              </a:rPr>
              <a:t>Як перша освітня ланка ЗДО реалізує такі напрями співпраці педагогів і батьків:</a:t>
            </a:r>
            <a:endParaRPr lang="uk-UA" sz="2000" b="1" i="0" dirty="0">
              <a:solidFill>
                <a:srgbClr val="000000"/>
              </a:solidFill>
              <a:effectLst>
                <a:outerShdw blurRad="38100" dist="38100" dir="2700000" algn="tl">
                  <a:srgbClr val="000000">
                    <a:alpha val="43137"/>
                  </a:srgbClr>
                </a:outerShdw>
              </a:effectLst>
              <a:latin typeface="+mj-lt"/>
            </a:endParaRPr>
          </a:p>
          <a:p>
            <a:pPr algn="ctr"/>
            <a:endParaRPr lang="uk-UA" sz="2000" b="1" i="0" dirty="0">
              <a:solidFill>
                <a:srgbClr val="000000"/>
              </a:solidFill>
              <a:effectLst>
                <a:outerShdw blurRad="38100" dist="38100" dir="2700000" algn="tl">
                  <a:srgbClr val="000000">
                    <a:alpha val="43137"/>
                  </a:srgbClr>
                </a:outerShdw>
              </a:effectLst>
              <a:latin typeface="+mj-lt"/>
            </a:endParaRPr>
          </a:p>
          <a:p>
            <a:pPr marL="342900" indent="-342900" algn="ctr">
              <a:buFont typeface="Wingdings" panose="05000000000000000000" pitchFamily="2" charset="2"/>
              <a:buChar char="Ø"/>
            </a:pPr>
            <a:r>
              <a:rPr lang="uk-UA" sz="2000" dirty="0">
                <a:solidFill>
                  <a:srgbClr val="000000"/>
                </a:solidFill>
                <a:latin typeface="+mj-lt"/>
              </a:rPr>
              <a:t>налагоджує партнерські взаємини;</a:t>
            </a:r>
            <a:endParaRPr lang="uk-UA" sz="2000" dirty="0">
              <a:solidFill>
                <a:srgbClr val="000000"/>
              </a:solidFill>
              <a:latin typeface="+mj-lt"/>
            </a:endParaRPr>
          </a:p>
          <a:p>
            <a:pPr marL="342900" indent="-342900" algn="ctr">
              <a:buFont typeface="Wingdings" panose="05000000000000000000" pitchFamily="2" charset="2"/>
              <a:buChar char="Ø"/>
            </a:pPr>
            <a:r>
              <a:rPr lang="uk-UA" sz="2000" dirty="0">
                <a:solidFill>
                  <a:srgbClr val="000000"/>
                </a:solidFill>
                <a:latin typeface="+mj-lt"/>
              </a:rPr>
              <a:t>ознайомлює з програмами, за якими працює заклад дошкільної освіти;</a:t>
            </a:r>
            <a:endParaRPr lang="uk-UA" sz="2000" dirty="0">
              <a:solidFill>
                <a:srgbClr val="000000"/>
              </a:solidFill>
              <a:latin typeface="+mj-lt"/>
            </a:endParaRPr>
          </a:p>
          <a:p>
            <a:pPr marL="342900" indent="-342900" algn="ctr">
              <a:buFont typeface="Wingdings" panose="05000000000000000000" pitchFamily="2" charset="2"/>
              <a:buChar char="Ø"/>
            </a:pPr>
            <a:r>
              <a:rPr lang="uk-UA" sz="2000" dirty="0">
                <a:solidFill>
                  <a:srgbClr val="000000"/>
                </a:solidFill>
                <a:latin typeface="+mj-lt"/>
              </a:rPr>
              <a:t>інформує про підходи закладу до виховання й навчання дошкільників, про нетрадиційні методи і прийоми в роботі з дітьми;</a:t>
            </a:r>
            <a:endParaRPr lang="uk-UA" sz="2000" dirty="0">
              <a:solidFill>
                <a:srgbClr val="000000"/>
              </a:solidFill>
              <a:latin typeface="+mj-lt"/>
            </a:endParaRPr>
          </a:p>
          <a:p>
            <a:pPr marL="342900" indent="-342900" algn="ctr">
              <a:buFont typeface="Wingdings" panose="05000000000000000000" pitchFamily="2" charset="2"/>
              <a:buChar char="Ø"/>
            </a:pPr>
            <a:r>
              <a:rPr lang="uk-UA" sz="2000" dirty="0">
                <a:solidFill>
                  <a:srgbClr val="000000"/>
                </a:solidFill>
                <a:latin typeface="+mj-lt"/>
              </a:rPr>
              <a:t>створює атмосферу спільності інтересів, </a:t>
            </a:r>
            <a:r>
              <a:rPr lang="uk-UA" sz="2000" dirty="0" err="1">
                <a:solidFill>
                  <a:srgbClr val="000000"/>
                </a:solidFill>
                <a:latin typeface="+mj-lt"/>
              </a:rPr>
              <a:t>взаємопідтримки</a:t>
            </a:r>
            <a:r>
              <a:rPr lang="uk-UA" sz="2000" dirty="0">
                <a:solidFill>
                  <a:srgbClr val="000000"/>
                </a:solidFill>
                <a:latin typeface="+mj-lt"/>
              </a:rPr>
              <a:t>, взаємопроникнення партнерів у проблеми одне одного;</a:t>
            </a:r>
            <a:endParaRPr lang="uk-UA" sz="2000" dirty="0">
              <a:solidFill>
                <a:srgbClr val="000000"/>
              </a:solidFill>
              <a:latin typeface="+mj-lt"/>
            </a:endParaRPr>
          </a:p>
          <a:p>
            <a:pPr marL="342900" indent="-342900" algn="ctr">
              <a:buFont typeface="Wingdings" panose="05000000000000000000" pitchFamily="2" charset="2"/>
              <a:buChar char="Ø"/>
            </a:pPr>
            <a:r>
              <a:rPr lang="uk-UA" sz="2000" dirty="0">
                <a:solidFill>
                  <a:srgbClr val="000000"/>
                </a:solidFill>
                <a:latin typeface="+mj-lt"/>
              </a:rPr>
              <a:t>збагачує виховні вміння батьків, підтримуємо їх упевненість у своїх педагогічних можливостях.</a:t>
            </a:r>
            <a:endParaRPr lang="uk-UA" sz="2000" dirty="0">
              <a:solidFill>
                <a:srgbClr val="000000"/>
              </a:solidFill>
              <a:latin typeface="+mj-lt"/>
            </a:endParaRPr>
          </a:p>
          <a:p>
            <a:pPr algn="ctr"/>
            <a:endParaRPr lang="uk-UA" sz="2000" b="0" i="0" dirty="0">
              <a:solidFill>
                <a:srgbClr val="000000"/>
              </a:solidFill>
              <a:effectLst/>
              <a:latin typeface="+mj-lt"/>
            </a:endParaRPr>
          </a:p>
        </p:txBody>
      </p:sp>
      <p:sp>
        <p:nvSpPr>
          <p:cNvPr id="11" name="TextBox 10"/>
          <p:cNvSpPr txBox="1"/>
          <p:nvPr/>
        </p:nvSpPr>
        <p:spPr>
          <a:xfrm>
            <a:off x="5516217" y="198782"/>
            <a:ext cx="6102626" cy="2554545"/>
          </a:xfrm>
          <a:prstGeom prst="rect">
            <a:avLst/>
          </a:prstGeom>
          <a:noFill/>
        </p:spPr>
        <p:txBody>
          <a:bodyPr wrap="square">
            <a:spAutoFit/>
          </a:bodyPr>
          <a:lstStyle/>
          <a:p>
            <a:pPr algn="ctr"/>
            <a:r>
              <a:rPr lang="uk-UA" sz="2000" b="1" spc="300" dirty="0">
                <a:effectLst>
                  <a:outerShdw blurRad="38100" dist="38100" dir="2700000" algn="tl">
                    <a:srgbClr val="000000">
                      <a:alpha val="43137"/>
                    </a:srgbClr>
                  </a:outerShdw>
                </a:effectLst>
                <a:latin typeface="+mj-lt"/>
              </a:rPr>
              <a:t>Як посилюємо взаємодію</a:t>
            </a:r>
            <a:endParaRPr lang="uk-UA" sz="2000" b="1" spc="300" dirty="0">
              <a:effectLst>
                <a:outerShdw blurRad="38100" dist="38100" dir="2700000" algn="tl">
                  <a:srgbClr val="000000">
                    <a:alpha val="43137"/>
                  </a:srgbClr>
                </a:outerShdw>
              </a:effectLst>
              <a:latin typeface="+mj-lt"/>
            </a:endParaRPr>
          </a:p>
          <a:p>
            <a:pPr algn="ctr"/>
            <a:endParaRPr lang="uk-UA" sz="2000" dirty="0">
              <a:latin typeface="+mj-lt"/>
            </a:endParaRPr>
          </a:p>
          <a:p>
            <a:pPr algn="ctr"/>
            <a:r>
              <a:rPr lang="uk-UA" sz="2000" dirty="0">
                <a:latin typeface="+mj-lt"/>
              </a:rPr>
              <a:t>Щоб поліпшити взаємодію дитячого садка та батьків вихованців, слід урізноманітнювати форми роботи. Поряд із традиційними батьківськими зборами та консультаціями залучайте батьків до участі в цікавих тематичних заходах.</a:t>
            </a:r>
            <a:endParaRPr lang="uk-UA" sz="2000" dirty="0">
              <a:latin typeface="+mj-lt"/>
            </a:endParaRPr>
          </a:p>
        </p:txBody>
      </p:sp>
      <p:pic>
        <p:nvPicPr>
          <p:cNvPr id="2" name="Рисунок 1"/>
          <p:cNvPicPr>
            <a:picLocks noChangeAspect="1"/>
          </p:cNvPicPr>
          <p:nvPr/>
        </p:nvPicPr>
        <p:blipFill>
          <a:blip r:embed="rId1"/>
          <a:stretch>
            <a:fillRect/>
          </a:stretch>
        </p:blipFill>
        <p:spPr>
          <a:xfrm>
            <a:off x="5776055" y="2723039"/>
            <a:ext cx="5582950" cy="4187213"/>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rtl="0"/>
            <a:fld id="{13D2E340-0663-474B-992C-9192B5C45E57}" type="slidenum">
              <a:rPr lang="ru-RU" noProof="0" smtClean="0"/>
            </a:fld>
            <a:endParaRPr lang="ru-RU" noProof="0"/>
          </a:p>
        </p:txBody>
      </p:sp>
      <p:sp>
        <p:nvSpPr>
          <p:cNvPr id="7" name="TextBox 6"/>
          <p:cNvSpPr txBox="1"/>
          <p:nvPr/>
        </p:nvSpPr>
        <p:spPr>
          <a:xfrm>
            <a:off x="0" y="1171403"/>
            <a:ext cx="4875140" cy="4770537"/>
          </a:xfrm>
          <a:prstGeom prst="rect">
            <a:avLst/>
          </a:prstGeom>
          <a:solidFill>
            <a:srgbClr val="CCECFF"/>
          </a:solidFill>
        </p:spPr>
        <p:txBody>
          <a:bodyPr wrap="square">
            <a:spAutoFit/>
          </a:bodyPr>
          <a:lstStyle/>
          <a:p>
            <a:pPr algn="ctr"/>
            <a:r>
              <a:rPr lang="uk-UA" sz="1900" b="0" i="0" dirty="0">
                <a:solidFill>
                  <a:srgbClr val="000000"/>
                </a:solidFill>
                <a:effectLst/>
                <a:latin typeface="+mj-lt"/>
              </a:rPr>
              <a:t>Для батьків, діти яких лише збираються відвідувати дитячий садок, можна створити </a:t>
            </a:r>
            <a:r>
              <a:rPr lang="uk-UA" sz="1900" b="1" i="0" dirty="0">
                <a:solidFill>
                  <a:srgbClr val="000000"/>
                </a:solidFill>
                <a:effectLst>
                  <a:outerShdw blurRad="38100" dist="38100" dir="2700000" algn="tl">
                    <a:srgbClr val="000000">
                      <a:alpha val="43137"/>
                    </a:srgbClr>
                  </a:outerShdw>
                </a:effectLst>
                <a:latin typeface="+mj-lt"/>
              </a:rPr>
              <a:t>«Мамину школу». </a:t>
            </a:r>
            <a:r>
              <a:rPr lang="uk-UA" sz="1900" b="0" i="0" dirty="0">
                <a:solidFill>
                  <a:srgbClr val="000000"/>
                </a:solidFill>
                <a:effectLst/>
                <a:latin typeface="+mj-lt"/>
              </a:rPr>
              <a:t>У серпні та вересні проводити зустрічі, під час яких розповідати про адаптацію дитини у групі, режим дня, харчування тощо. Завдяки такій педагогічній просвіті батьки не лише збагачують психолого-педагогічні знання, а й набувають досвіду дій у проблемних ситуаціях. Як результат, період адаптації у дітей проходить безболісно, а проблем щодо їх перебування в дитячому садку виникає набагато менше. Функціонує також «Школа молодих батьків». </a:t>
            </a:r>
            <a:endParaRPr lang="uk-UA" sz="1900" b="0" i="0" dirty="0">
              <a:solidFill>
                <a:srgbClr val="000000"/>
              </a:solidFill>
              <a:effectLst/>
              <a:latin typeface="+mj-lt"/>
            </a:endParaRPr>
          </a:p>
        </p:txBody>
      </p:sp>
      <p:sp>
        <p:nvSpPr>
          <p:cNvPr id="15" name="TextBox 14"/>
          <p:cNvSpPr txBox="1"/>
          <p:nvPr/>
        </p:nvSpPr>
        <p:spPr>
          <a:xfrm>
            <a:off x="-1" y="199362"/>
            <a:ext cx="4875140" cy="707886"/>
          </a:xfrm>
          <a:prstGeom prst="rect">
            <a:avLst/>
          </a:prstGeom>
          <a:solidFill>
            <a:srgbClr val="99CCFF"/>
          </a:solidFill>
        </p:spPr>
        <p:txBody>
          <a:bodyPr wrap="square">
            <a:spAutoFit/>
          </a:bodyPr>
          <a:lstStyle/>
          <a:p>
            <a:pPr algn="ctr"/>
            <a:r>
              <a:rPr lang="uk-UA" sz="2000" b="1" spc="600" dirty="0">
                <a:effectLst>
                  <a:outerShdw blurRad="38100" dist="38100" dir="2700000" algn="tl">
                    <a:srgbClr val="000000">
                      <a:alpha val="43137"/>
                    </a:srgbClr>
                  </a:outerShdw>
                </a:effectLst>
                <a:latin typeface="+mj-lt"/>
              </a:rPr>
              <a:t>Поради молодим батькам</a:t>
            </a:r>
            <a:endParaRPr lang="uk-UA" sz="2000" b="1" spc="600" dirty="0">
              <a:effectLst>
                <a:outerShdw blurRad="38100" dist="38100" dir="2700000" algn="tl">
                  <a:srgbClr val="000000">
                    <a:alpha val="43137"/>
                  </a:srgbClr>
                </a:outerShdw>
              </a:effectLst>
              <a:latin typeface="+mj-lt"/>
            </a:endParaRPr>
          </a:p>
        </p:txBody>
      </p:sp>
      <p:pic>
        <p:nvPicPr>
          <p:cNvPr id="2" name="Рисунок 1"/>
          <p:cNvPicPr>
            <a:picLocks noChangeAspect="1"/>
          </p:cNvPicPr>
          <p:nvPr/>
        </p:nvPicPr>
        <p:blipFill>
          <a:blip r:embed="rId1">
            <a:extLst>
              <a:ext uri="{BEBA8EAE-BF5A-486C-A8C5-ECC9F3942E4B}">
                <a14:imgProps xmlns:a14="http://schemas.microsoft.com/office/drawing/2010/main">
                  <a14:imgLayer r:embed="rId2">
                    <a14:imgEffect>
                      <a14:artisticTexturizer/>
                    </a14:imgEffect>
                  </a14:imgLayer>
                </a14:imgProps>
              </a:ext>
            </a:extLst>
          </a:blip>
          <a:stretch>
            <a:fillRect/>
          </a:stretch>
        </p:blipFill>
        <p:spPr>
          <a:xfrm>
            <a:off x="5013096" y="0"/>
            <a:ext cx="6770914" cy="677091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rtl="0"/>
            <a:fld id="{13D2E340-0663-474B-992C-9192B5C45E57}" type="slidenum">
              <a:rPr lang="ru-RU" noProof="0" smtClean="0"/>
            </a:fld>
            <a:endParaRPr lang="ru-RU" noProof="0"/>
          </a:p>
        </p:txBody>
      </p:sp>
      <p:sp>
        <p:nvSpPr>
          <p:cNvPr id="13" name="TextBox 12"/>
          <p:cNvSpPr txBox="1"/>
          <p:nvPr/>
        </p:nvSpPr>
        <p:spPr>
          <a:xfrm>
            <a:off x="6761921" y="41715"/>
            <a:ext cx="5416827" cy="286232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uk-UA" i="1" dirty="0">
                <a:latin typeface="+mj-lt"/>
              </a:rPr>
              <a:t>Для батьків вихованців педагоги можуть організувати засідання клубу на наступні теми:</a:t>
            </a:r>
            <a:endParaRPr lang="uk-UA" dirty="0">
              <a:latin typeface="+mj-lt"/>
            </a:endParaRPr>
          </a:p>
          <a:p>
            <a:pPr algn="just"/>
            <a:r>
              <a:rPr lang="uk-UA" i="1" dirty="0">
                <a:effectLst>
                  <a:outerShdw blurRad="38100" dist="38100" dir="2700000" algn="tl">
                    <a:srgbClr val="000000">
                      <a:alpha val="43137"/>
                    </a:srgbClr>
                  </a:outerShdw>
                </a:effectLst>
                <a:latin typeface="+mj-lt"/>
              </a:rPr>
              <a:t>«Майстер-шеф» </a:t>
            </a:r>
            <a:r>
              <a:rPr lang="uk-UA" dirty="0">
                <a:latin typeface="+mj-lt"/>
              </a:rPr>
              <a:t>— діти разом із татами та мамами готують кулінарні шедеври.</a:t>
            </a:r>
            <a:endParaRPr lang="uk-UA" dirty="0">
              <a:latin typeface="+mj-lt"/>
            </a:endParaRPr>
          </a:p>
          <a:p>
            <a:pPr algn="just"/>
            <a:r>
              <a:rPr lang="uk-UA" i="1" dirty="0">
                <a:effectLst>
                  <a:outerShdw blurRad="38100" dist="38100" dir="2700000" algn="tl">
                    <a:srgbClr val="000000">
                      <a:alpha val="43137"/>
                    </a:srgbClr>
                  </a:outerShdw>
                </a:effectLst>
                <a:latin typeface="+mj-lt"/>
              </a:rPr>
              <a:t>«Коса — дівоча краса» </a:t>
            </a:r>
            <a:r>
              <a:rPr lang="uk-UA" dirty="0">
                <a:latin typeface="+mj-lt"/>
              </a:rPr>
              <a:t>— мами дівчат </a:t>
            </a:r>
            <a:r>
              <a:rPr lang="uk-UA" dirty="0" err="1">
                <a:latin typeface="+mj-lt"/>
              </a:rPr>
              <a:t>вчаться</a:t>
            </a:r>
            <a:r>
              <a:rPr lang="uk-UA" dirty="0">
                <a:latin typeface="+mj-lt"/>
              </a:rPr>
              <a:t> заплітати косички різними способами.</a:t>
            </a:r>
            <a:endParaRPr lang="uk-UA" dirty="0">
              <a:latin typeface="+mj-lt"/>
            </a:endParaRPr>
          </a:p>
          <a:p>
            <a:pPr algn="just"/>
            <a:r>
              <a:rPr lang="uk-UA" dirty="0">
                <a:effectLst>
                  <a:outerShdw blurRad="38100" dist="38100" dir="2700000" algn="tl">
                    <a:srgbClr val="000000">
                      <a:alpha val="43137"/>
                    </a:srgbClr>
                  </a:outerShdw>
                </a:effectLst>
                <a:latin typeface="+mj-lt"/>
              </a:rPr>
              <a:t>«</a:t>
            </a:r>
            <a:r>
              <a:rPr lang="uk-UA" dirty="0" err="1">
                <a:effectLst>
                  <a:outerShdw blurRad="38100" dist="38100" dir="2700000" algn="tl">
                    <a:srgbClr val="000000">
                      <a:alpha val="43137"/>
                    </a:srgbClr>
                  </a:outerShdw>
                </a:effectLst>
                <a:latin typeface="+mj-lt"/>
              </a:rPr>
              <a:t>Супербабусі</a:t>
            </a:r>
            <a:r>
              <a:rPr lang="uk-UA" dirty="0">
                <a:effectLst>
                  <a:outerShdw blurRad="38100" dist="38100" dir="2700000" algn="tl">
                    <a:srgbClr val="000000">
                      <a:alpha val="43137"/>
                    </a:srgbClr>
                  </a:outerShdw>
                </a:effectLst>
                <a:latin typeface="+mj-lt"/>
              </a:rPr>
              <a:t>» </a:t>
            </a:r>
            <a:r>
              <a:rPr lang="uk-UA" dirty="0">
                <a:latin typeface="+mj-lt"/>
              </a:rPr>
              <a:t>— представниці старшого покоління діляться секретами виховання своїх онучат.</a:t>
            </a:r>
            <a:endParaRPr lang="uk-UA" dirty="0">
              <a:latin typeface="+mj-lt"/>
            </a:endParaRPr>
          </a:p>
        </p:txBody>
      </p:sp>
      <p:sp>
        <p:nvSpPr>
          <p:cNvPr id="8" name="TextBox 7"/>
          <p:cNvSpPr txBox="1"/>
          <p:nvPr/>
        </p:nvSpPr>
        <p:spPr>
          <a:xfrm>
            <a:off x="6984381" y="2985478"/>
            <a:ext cx="5194367" cy="184665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uk-UA" sz="1900" b="0" i="0" dirty="0">
                <a:solidFill>
                  <a:srgbClr val="000000"/>
                </a:solidFill>
                <a:effectLst/>
                <a:latin typeface="+mj-lt"/>
              </a:rPr>
              <a:t>Секрет багаторічної популярності засідань батьківського клубу в тому, що вони проходять у теплій та дружній атмосфері. Мами, тати й бабусі мають змогу поспілкуватися в колі однодумців та набути нових знань і практичних умінь</a:t>
            </a:r>
            <a:endParaRPr lang="uk-UA" sz="1900" dirty="0">
              <a:latin typeface="+mj-lt"/>
            </a:endParaRPr>
          </a:p>
        </p:txBody>
      </p:sp>
      <p:sp>
        <p:nvSpPr>
          <p:cNvPr id="9" name="TextBox 8"/>
          <p:cNvSpPr txBox="1"/>
          <p:nvPr/>
        </p:nvSpPr>
        <p:spPr>
          <a:xfrm>
            <a:off x="13252" y="170829"/>
            <a:ext cx="4903305" cy="1015663"/>
          </a:xfrm>
          <a:prstGeom prst="rect">
            <a:avLst/>
          </a:prstGeom>
          <a:solidFill>
            <a:srgbClr val="99CCFF"/>
          </a:solidFill>
        </p:spPr>
        <p:txBody>
          <a:bodyPr wrap="square">
            <a:spAutoFit/>
          </a:bodyPr>
          <a:lstStyle/>
          <a:p>
            <a:pPr algn="ctr"/>
            <a:r>
              <a:rPr lang="ru-RU" sz="2000" b="1" spc="600" dirty="0">
                <a:effectLst>
                  <a:outerShdw blurRad="38100" dist="38100" dir="2700000" algn="tl">
                    <a:srgbClr val="000000">
                      <a:alpha val="43137"/>
                    </a:srgbClr>
                  </a:outerShdw>
                </a:effectLst>
                <a:latin typeface="+mj-lt"/>
              </a:rPr>
              <a:t>Школа </a:t>
            </a:r>
            <a:r>
              <a:rPr lang="ru-RU" sz="2000" b="1" spc="600" dirty="0" err="1">
                <a:effectLst>
                  <a:outerShdw blurRad="38100" dist="38100" dir="2700000" algn="tl">
                    <a:srgbClr val="000000">
                      <a:alpha val="43137"/>
                    </a:srgbClr>
                  </a:outerShdw>
                </a:effectLst>
                <a:latin typeface="+mj-lt"/>
              </a:rPr>
              <a:t>молодих</a:t>
            </a:r>
            <a:r>
              <a:rPr lang="ru-RU" sz="2000" b="1" spc="600" dirty="0">
                <a:effectLst>
                  <a:outerShdw blurRad="38100" dist="38100" dir="2700000" algn="tl">
                    <a:srgbClr val="000000">
                      <a:alpha val="43137"/>
                    </a:srgbClr>
                  </a:outerShdw>
                </a:effectLst>
                <a:latin typeface="+mj-lt"/>
              </a:rPr>
              <a:t> </a:t>
            </a:r>
            <a:r>
              <a:rPr lang="ru-RU" sz="2000" b="1" spc="600" dirty="0" err="1">
                <a:effectLst>
                  <a:outerShdw blurRad="38100" dist="38100" dir="2700000" algn="tl">
                    <a:srgbClr val="000000">
                      <a:alpha val="43137"/>
                    </a:srgbClr>
                  </a:outerShdw>
                </a:effectLst>
                <a:latin typeface="+mj-lt"/>
              </a:rPr>
              <a:t>батьків</a:t>
            </a:r>
            <a:r>
              <a:rPr lang="ru-RU" sz="2000" b="1" spc="600" dirty="0">
                <a:effectLst>
                  <a:outerShdw blurRad="38100" dist="38100" dir="2700000" algn="tl">
                    <a:srgbClr val="000000">
                      <a:alpha val="43137"/>
                    </a:srgbClr>
                  </a:outerShdw>
                </a:effectLst>
                <a:latin typeface="+mj-lt"/>
              </a:rPr>
              <a:t> і </a:t>
            </a:r>
            <a:r>
              <a:rPr lang="ru-RU" sz="2000" b="1" spc="600" dirty="0" err="1">
                <a:effectLst>
                  <a:outerShdw blurRad="38100" dist="38100" dir="2700000" algn="tl">
                    <a:srgbClr val="000000">
                      <a:alpha val="43137"/>
                    </a:srgbClr>
                  </a:outerShdw>
                </a:effectLst>
                <a:latin typeface="+mj-lt"/>
              </a:rPr>
              <a:t>батьківський</a:t>
            </a:r>
            <a:r>
              <a:rPr lang="ru-RU" sz="2000" b="1" spc="600" dirty="0">
                <a:effectLst>
                  <a:outerShdw blurRad="38100" dist="38100" dir="2700000" algn="tl">
                    <a:srgbClr val="000000">
                      <a:alpha val="43137"/>
                    </a:srgbClr>
                  </a:outerShdw>
                </a:effectLst>
                <a:latin typeface="+mj-lt"/>
              </a:rPr>
              <a:t> клуб</a:t>
            </a:r>
            <a:endParaRPr lang="ru-RU" sz="2000" b="1" spc="600" dirty="0">
              <a:effectLst>
                <a:outerShdw blurRad="38100" dist="38100" dir="2700000" algn="tl">
                  <a:srgbClr val="000000">
                    <a:alpha val="43137"/>
                  </a:srgbClr>
                </a:outerShdw>
              </a:effectLst>
              <a:latin typeface="+mj-lt"/>
            </a:endParaRPr>
          </a:p>
        </p:txBody>
      </p:sp>
      <p:sp>
        <p:nvSpPr>
          <p:cNvPr id="10" name="TextBox 9"/>
          <p:cNvSpPr txBox="1"/>
          <p:nvPr/>
        </p:nvSpPr>
        <p:spPr>
          <a:xfrm>
            <a:off x="13252" y="1338908"/>
            <a:ext cx="6576391" cy="5632311"/>
          </a:xfrm>
          <a:prstGeom prst="rect">
            <a:avLst/>
          </a:prstGeom>
          <a:solidFill>
            <a:srgbClr val="CCECFF"/>
          </a:solidFill>
        </p:spPr>
        <p:txBody>
          <a:bodyPr wrap="square">
            <a:spAutoFit/>
          </a:bodyPr>
          <a:lstStyle/>
          <a:p>
            <a:pPr algn="l"/>
            <a:r>
              <a:rPr lang="uk-UA" dirty="0">
                <a:solidFill>
                  <a:srgbClr val="000000"/>
                </a:solidFill>
                <a:latin typeface="+mj-lt"/>
              </a:rPr>
              <a:t>Д</a:t>
            </a:r>
            <a:r>
              <a:rPr lang="uk-UA" b="0" i="0" dirty="0">
                <a:solidFill>
                  <a:srgbClr val="000000"/>
                </a:solidFill>
                <a:effectLst/>
                <a:latin typeface="+mj-lt"/>
              </a:rPr>
              <a:t>ля батьків вихованців, які тільки починають відвідувати дитячий садок, вихователь-методист і практичний психолог можуть організовують «Школу молодих батьків». Така форма роботи має </a:t>
            </a:r>
            <a:r>
              <a:rPr lang="uk-UA" b="1" i="0" dirty="0">
                <a:solidFill>
                  <a:srgbClr val="000000"/>
                </a:solidFill>
                <a:effectLst/>
                <a:latin typeface="+mj-lt"/>
              </a:rPr>
              <a:t>три етапи</a:t>
            </a:r>
            <a:r>
              <a:rPr lang="uk-UA" b="0" i="0" dirty="0">
                <a:solidFill>
                  <a:srgbClr val="000000"/>
                </a:solidFill>
                <a:effectLst/>
                <a:latin typeface="+mj-lt"/>
              </a:rPr>
              <a:t>:</a:t>
            </a:r>
            <a:endParaRPr lang="uk-UA" b="0" i="0" dirty="0">
              <a:solidFill>
                <a:srgbClr val="000000"/>
              </a:solidFill>
              <a:effectLst/>
              <a:latin typeface="+mj-lt"/>
            </a:endParaRPr>
          </a:p>
          <a:p>
            <a:pPr marL="342900" indent="-342900" algn="l">
              <a:buFont typeface="+mj-lt"/>
              <a:buAutoNum type="arabicParenR"/>
            </a:pPr>
            <a:r>
              <a:rPr lang="uk-UA" b="0" i="0" dirty="0">
                <a:solidFill>
                  <a:srgbClr val="000000"/>
                </a:solidFill>
                <a:effectLst/>
                <a:latin typeface="+mj-lt"/>
              </a:rPr>
              <a:t>індивідуальне опитування серед батьків і вихователів щодо адаптації дитини, вивчення анкет і визначення проблемних питань;</a:t>
            </a:r>
            <a:endParaRPr lang="uk-UA" b="0" i="0" dirty="0">
              <a:solidFill>
                <a:srgbClr val="000000"/>
              </a:solidFill>
              <a:effectLst/>
              <a:latin typeface="+mj-lt"/>
            </a:endParaRPr>
          </a:p>
          <a:p>
            <a:pPr marL="342900" indent="-342900" algn="l">
              <a:buFont typeface="+mj-lt"/>
              <a:buAutoNum type="arabicParenR"/>
            </a:pPr>
            <a:r>
              <a:rPr lang="uk-UA" b="0" i="0" dirty="0">
                <a:solidFill>
                  <a:srgbClr val="000000"/>
                </a:solidFill>
                <a:effectLst/>
                <a:latin typeface="+mj-lt"/>
              </a:rPr>
              <a:t>консультації, тренінги, семінари або круглі столи для батьків. Під час цих заходів учасники розглядають шляхи розв’язання проблемних питань. Практичний психолог надає поради щодо полегшення адаптації дітей раннього віку та їхніх батьків до умов перебування в дитячому садку;</a:t>
            </a:r>
            <a:endParaRPr lang="uk-UA" b="0" i="0" dirty="0">
              <a:solidFill>
                <a:srgbClr val="000000"/>
              </a:solidFill>
              <a:effectLst/>
              <a:latin typeface="+mj-lt"/>
            </a:endParaRPr>
          </a:p>
          <a:p>
            <a:pPr marL="342900" indent="-342900" algn="l">
              <a:buFont typeface="+mj-lt"/>
              <a:buAutoNum type="arabicParenR"/>
            </a:pPr>
            <a:r>
              <a:rPr lang="uk-UA" b="0" i="0" dirty="0">
                <a:solidFill>
                  <a:srgbClr val="000000"/>
                </a:solidFill>
                <a:effectLst/>
                <a:latin typeface="+mj-lt"/>
              </a:rPr>
              <a:t>підсумкове анкетування батьків. У разі потреби — індивідуальні консультації та заняття з дітьми за запитом батьків чи педагогів.</a:t>
            </a:r>
            <a:endParaRPr lang="uk-UA" b="0" i="0" dirty="0">
              <a:solidFill>
                <a:srgbClr val="000000"/>
              </a:solidFill>
              <a:effectLst/>
              <a:latin typeface="+mj-lt"/>
            </a:endParaRPr>
          </a:p>
          <a:p>
            <a:pPr algn="l"/>
            <a:endParaRPr lang="uk-UA" b="0" i="0" dirty="0">
              <a:solidFill>
                <a:srgbClr val="000000"/>
              </a:solidFill>
              <a:effectLst/>
              <a:latin typeface="+mj-lt"/>
            </a:endParaRPr>
          </a:p>
          <a:p>
            <a:pPr algn="l"/>
            <a:r>
              <a:rPr lang="uk-UA" b="0" i="0" dirty="0">
                <a:solidFill>
                  <a:srgbClr val="000000"/>
                </a:solidFill>
                <a:effectLst/>
                <a:latin typeface="+mj-lt"/>
              </a:rPr>
              <a:t>Для батьків дошкільників, які відвідують середні та старші групи, можна проводити засідання батьківського клубу на різноманітні теми.</a:t>
            </a:r>
            <a:endParaRPr lang="uk-UA" b="0" i="0" dirty="0">
              <a:solidFill>
                <a:srgbClr val="000000"/>
              </a:solidFill>
              <a:effectLst/>
              <a:latin typeface="+mj-lt"/>
            </a:endParaRPr>
          </a:p>
        </p:txBody>
      </p:sp>
      <p:pic>
        <p:nvPicPr>
          <p:cNvPr id="3" name="Рисунок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67574" y="4676503"/>
            <a:ext cx="5824426" cy="2181497"/>
          </a:xfrm>
          <a:prstGeom prst="rect">
            <a:avLst/>
          </a:prstGeom>
        </p:spPr>
      </p:pic>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backgroundRemoval t="0" b="74625" l="18880" r="80394">
                        <a14:foregroundMark x1="38589" y1="13000" x2="35581" y2="17875"/>
                        <a14:foregroundMark x1="29046" y1="33875" x2="32676" y2="50875"/>
                        <a14:foregroundMark x1="42220" y1="60500" x2="59647" y2="59125"/>
                        <a14:foregroundMark x1="70021" y1="55000" x2="73859" y2="33375"/>
                        <a14:foregroundMark x1="28631" y1="19250" x2="40456" y2="2625"/>
                        <a14:foregroundMark x1="46577" y1="32875" x2="46577" y2="32875"/>
                        <a14:foregroundMark x1="52697" y1="34375" x2="46680" y2="36500"/>
                        <a14:foregroundMark x1="46473" y1="44500" x2="46680" y2="28375"/>
                        <a14:foregroundMark x1="53320" y1="44875" x2="53112" y2="27125"/>
                        <a14:foregroundMark x1="43361" y1="40750" x2="43361" y2="40750"/>
                        <a14:foregroundMark x1="51660" y1="46375" x2="51660" y2="46375"/>
                        <a14:foregroundMark x1="50000" y1="41750" x2="50000" y2="41750"/>
                        <a14:foregroundMark x1="48755" y1="46875" x2="51971" y2="46875"/>
                      </a14:backgroundRemoval>
                    </a14:imgEffect>
                  </a14:imgLayer>
                </a14:imgProps>
              </a:ext>
            </a:extLst>
          </a:blip>
          <a:stretch>
            <a:fillRect/>
          </a:stretch>
        </p:blipFill>
        <p:spPr>
          <a:xfrm>
            <a:off x="4473053" y="41715"/>
            <a:ext cx="2814548" cy="23357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rtl="0"/>
            <a:fld id="{13D2E340-0663-474B-992C-9192B5C45E57}" type="slidenum">
              <a:rPr lang="ru-RU" noProof="0" smtClean="0"/>
            </a:fld>
            <a:endParaRPr lang="ru-RU" noProof="0"/>
          </a:p>
        </p:txBody>
      </p:sp>
      <p:sp>
        <p:nvSpPr>
          <p:cNvPr id="7" name="TextBox 6"/>
          <p:cNvSpPr txBox="1"/>
          <p:nvPr/>
        </p:nvSpPr>
        <p:spPr>
          <a:xfrm>
            <a:off x="145774" y="832800"/>
            <a:ext cx="4611756" cy="5062924"/>
          </a:xfrm>
          <a:prstGeom prst="rect">
            <a:avLst/>
          </a:prstGeom>
          <a:noFill/>
        </p:spPr>
        <p:txBody>
          <a:bodyPr wrap="square">
            <a:spAutoFit/>
          </a:bodyPr>
          <a:lstStyle/>
          <a:p>
            <a:pPr algn="r"/>
            <a:r>
              <a:rPr lang="uk-UA" sz="1900" b="0" i="0" dirty="0">
                <a:solidFill>
                  <a:srgbClr val="000000"/>
                </a:solidFill>
                <a:effectLst/>
                <a:latin typeface="+mj-lt"/>
              </a:rPr>
              <a:t>Ще одна форма роботи — екскурсії до місць роботи батьків вихованців. Найліпший час для такої роботи — травень і період літнього оздоровлення.</a:t>
            </a:r>
            <a:endParaRPr lang="uk-UA" sz="1900" b="0" i="0" dirty="0">
              <a:solidFill>
                <a:srgbClr val="000000"/>
              </a:solidFill>
              <a:effectLst/>
              <a:latin typeface="+mj-lt"/>
            </a:endParaRPr>
          </a:p>
          <a:p>
            <a:pPr algn="l"/>
            <a:endParaRPr lang="uk-UA" sz="1900" b="0" i="0" dirty="0">
              <a:solidFill>
                <a:srgbClr val="000000"/>
              </a:solidFill>
              <a:effectLst/>
              <a:latin typeface="+mj-lt"/>
            </a:endParaRPr>
          </a:p>
          <a:p>
            <a:pPr algn="l"/>
            <a:r>
              <a:rPr lang="uk-UA" sz="1900" b="0" i="0" dirty="0">
                <a:solidFill>
                  <a:srgbClr val="000000"/>
                </a:solidFill>
                <a:effectLst/>
                <a:latin typeface="+mj-lt"/>
              </a:rPr>
              <a:t>Упродовж травня вихователі опитують батьків, чи можна відвідати їхні місця роботи. Відтак визначаємо, у які з визначених організацій та установ міста доцільно організувати екскурсії. Під час травневого засідання педагогічної ради вносимо зміни та доповнення в план літнього оздоровлення, де визначаємо місця, дати й відповідальних за проведення екскурсій.</a:t>
            </a:r>
            <a:endParaRPr lang="uk-UA" sz="1900" b="0" i="0" dirty="0">
              <a:solidFill>
                <a:srgbClr val="000000"/>
              </a:solidFill>
              <a:effectLst/>
              <a:latin typeface="+mj-lt"/>
            </a:endParaRPr>
          </a:p>
        </p:txBody>
      </p:sp>
      <p:sp>
        <p:nvSpPr>
          <p:cNvPr id="11" name="TextBox 10"/>
          <p:cNvSpPr txBox="1"/>
          <p:nvPr/>
        </p:nvSpPr>
        <p:spPr>
          <a:xfrm>
            <a:off x="4916558" y="4012644"/>
            <a:ext cx="7275442" cy="2431435"/>
          </a:xfrm>
          <a:prstGeom prst="rect">
            <a:avLst/>
          </a:prstGeom>
          <a:solidFill>
            <a:schemeClr val="accent4">
              <a:lumMod val="40000"/>
              <a:lumOff val="60000"/>
            </a:schemeClr>
          </a:solidFill>
        </p:spPr>
        <p:txBody>
          <a:bodyPr wrap="square">
            <a:spAutoFit/>
          </a:bodyPr>
          <a:lstStyle/>
          <a:p>
            <a:pPr algn="just"/>
            <a:r>
              <a:rPr lang="uk-UA" sz="1900" b="0" i="0" dirty="0">
                <a:solidFill>
                  <a:srgbClr val="000000"/>
                </a:solidFill>
                <a:effectLst/>
                <a:latin typeface="+mj-lt"/>
              </a:rPr>
              <a:t>До проведення піших переходів та екскурсій залучаємо батьків як </a:t>
            </a:r>
            <a:r>
              <a:rPr lang="uk-UA" sz="1900" b="1" i="0" dirty="0">
                <a:solidFill>
                  <a:srgbClr val="000000"/>
                </a:solidFill>
                <a:effectLst/>
                <a:latin typeface="+mj-lt"/>
              </a:rPr>
              <a:t>супровідників груп</a:t>
            </a:r>
            <a:r>
              <a:rPr lang="uk-UA" sz="1900" b="0" i="0" dirty="0">
                <a:solidFill>
                  <a:srgbClr val="000000"/>
                </a:solidFill>
                <a:effectLst/>
                <a:latin typeface="+mj-lt"/>
              </a:rPr>
              <a:t>. Це дає їм змогу побачити життя дитячого садка зсередини, відчути, яку відповідальність, фізичне та психічне навантаження несуть усі працівники закладу. Крім того, батьки на практиці дізнаються, з якими проблемами стикаються вихованці — починаючи з незручного взуття й одягу та закінчуючи відсутністю панамки в літню спеку.</a:t>
            </a:r>
            <a:endParaRPr lang="uk-UA" sz="1900" dirty="0">
              <a:latin typeface="+mj-lt"/>
            </a:endParaRPr>
          </a:p>
        </p:txBody>
      </p:sp>
      <p:sp>
        <p:nvSpPr>
          <p:cNvPr id="13" name="TextBox 12"/>
          <p:cNvSpPr txBox="1"/>
          <p:nvPr/>
        </p:nvSpPr>
        <p:spPr>
          <a:xfrm>
            <a:off x="1" y="186469"/>
            <a:ext cx="4916556" cy="400110"/>
          </a:xfrm>
          <a:prstGeom prst="rect">
            <a:avLst/>
          </a:prstGeom>
          <a:solidFill>
            <a:schemeClr val="accent4">
              <a:lumMod val="60000"/>
              <a:lumOff val="40000"/>
            </a:schemeClr>
          </a:solidFill>
        </p:spPr>
        <p:txBody>
          <a:bodyPr wrap="square">
            <a:spAutoFit/>
          </a:bodyPr>
          <a:lstStyle/>
          <a:p>
            <a:pPr algn="ctr"/>
            <a:r>
              <a:rPr lang="uk-UA" sz="2000" b="1" i="0" spc="600" dirty="0">
                <a:solidFill>
                  <a:srgbClr val="000000"/>
                </a:solidFill>
                <a:effectLst>
                  <a:outerShdw blurRad="38100" dist="38100" dir="2700000" algn="tl">
                    <a:srgbClr val="000000">
                      <a:alpha val="43137"/>
                    </a:srgbClr>
                  </a:outerShdw>
                </a:effectLst>
                <a:latin typeface="+mj-lt"/>
              </a:rPr>
              <a:t>Екскурсія у професію</a:t>
            </a:r>
            <a:endParaRPr lang="uk-UA" sz="2000" b="1" i="0" spc="600" dirty="0">
              <a:solidFill>
                <a:srgbClr val="000000"/>
              </a:solidFill>
              <a:effectLst>
                <a:outerShdw blurRad="38100" dist="38100" dir="2700000" algn="tl">
                  <a:srgbClr val="000000">
                    <a:alpha val="43137"/>
                  </a:srgbClr>
                </a:outerShdw>
              </a:effectLst>
              <a:latin typeface="+mj-lt"/>
            </a:endParaRPr>
          </a:p>
        </p:txBody>
      </p:sp>
      <p:pic>
        <p:nvPicPr>
          <p:cNvPr id="3" name="Рисунок 2"/>
          <p:cNvPicPr>
            <a:picLocks noChangeAspect="1"/>
          </p:cNvPicPr>
          <p:nvPr/>
        </p:nvPicPr>
        <p:blipFill>
          <a:blip r:embed="rId1"/>
          <a:stretch>
            <a:fillRect/>
          </a:stretch>
        </p:blipFill>
        <p:spPr>
          <a:xfrm>
            <a:off x="5431493" y="0"/>
            <a:ext cx="6168324" cy="38143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Заголовки">
  <a:themeElements>
    <a:clrScheme name="Headlines">
      <a:dk1>
        <a:sysClr val="windowText" lastClr="000000"/>
      </a:dk1>
      <a:lt1>
        <a:sysClr val="window" lastClr="FFFFFF"/>
      </a:lt1>
      <a:dk2>
        <a:srgbClr val="1D1A1D"/>
      </a:dk2>
      <a:lt2>
        <a:srgbClr val="F5F5F5"/>
      </a:lt2>
      <a:accent1>
        <a:srgbClr val="439EB7"/>
      </a:accent1>
      <a:accent2>
        <a:srgbClr val="E28B55"/>
      </a:accent2>
      <a:accent3>
        <a:srgbClr val="DCB64D"/>
      </a:accent3>
      <a:accent4>
        <a:srgbClr val="4CA198"/>
      </a:accent4>
      <a:accent5>
        <a:srgbClr val="835B82"/>
      </a:accent5>
      <a:accent6>
        <a:srgbClr val="645135"/>
      </a:accent6>
      <a:hlink>
        <a:srgbClr val="439EB7"/>
      </a:hlink>
      <a:folHlink>
        <a:srgbClr val="835B82"/>
      </a:folHlink>
    </a:clrScheme>
    <a:fontScheme name="Headlines">
      <a:majorFont>
        <a:latin typeface="Century Schoolbook"/>
        <a:ea typeface=""/>
        <a:cs typeface=""/>
        <a:font script="Jpan" typeface="メイリオ"/>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m s o - c o n t e n t T y p e ? > < F o r m T e m p l a t e s   x m l n s = " h t t p : / / s c h e m a s . m i c r o s o f t . c o m / s h a r e p o i n t / v 3 / c o n t e n t t y p e / f o r m s " > < D i s p l a y > D o c u m e n t L i b r a r y F o r m < / D i s p l a y > < E d i t > D o c u m e n t L i b r a r y F o r m < / E d i t > < N e w > D o c u m e n t L i b r a r y F o r m < / N e w > < / F o r m T e m p l a t e s > 
</file>

<file path=customXml/item2.xml>��< ? x m l   v e r s i o n = " 1 . 0 " ? > < c t : c o n t e n t T y p e S c h e m a   c t : _ = " "   m a : _ = " "   m a : c o n t e n t T y p e N a m e = " D o c u m e n t "   m a : c o n t e n t T y p e I D = " 0 x 0 1 0 1 0 0 7 9 F 1 1 1 E D 3 5 F 8 C C 4 7 9 4 4 9 6 0 9 E 8 A 0 9 2 3 A 6 "   m a : c o n t e n t T y p e V e r s i o n = " 1 1 "   m a : c o n t e n t T y p e D e s c r i p t i o n = " C r e a t e   a   n e w   d o c u m e n t . "   m a : c o n t e n t T y p e S c o p e = " "   m a : v e r s i o n I D = " 1 c 2 e b 7 a 3 2 e 6 6 f b 6 e 4 2 6 0 f 3 7 7 1 5 4 6 a 5 e 2 "   x m l n s : c t = " h t t p : / / s c h e m a s . m i c r o s o f t . c o m / o f f i c e / 2 0 0 6 / m e t a d a t a / c o n t e n t T y p e "   x m l n s : m a = " h t t p : / / s c h e m a s . m i c r o s o f t . c o m / o f f i c e / 2 0 0 6 / m e t a d a t a / p r o p e r t i e s / m e t a A t t r i b u t e s " >  
 < x s d : s c h e m a   t a r g e t N a m e s p a c e = " h t t p : / / s c h e m a s . m i c r o s o f t . c o m / o f f i c e / 2 0 0 6 / m e t a d a t a / p r o p e r t i e s "   m a : r o o t = " t r u e "   m a : f i e l d s I D = " 0 4 e 1 f 6 4 7 9 c 4 8 b 0 8 9 7 4 b a 7 3 b 5 c a 9 7 3 4 8 9 "   n s 2 : _ = " "   n s 3 : _ = " "   x m l n s : x s d = " h t t p : / / w w w . w 3 . o r g / 2 0 0 1 / X M L S c h e m a "   x m l n s : x s = " h t t p : / / w w w . w 3 . o r g / 2 0 0 1 / X M L S c h e m a "   x m l n s : p = " h t t p : / / s c h e m a s . m i c r o s o f t . c o m / o f f i c e / 2 0 0 6 / m e t a d a t a / p r o p e r t i e s "   x m l n s : n s 2 = " 7 1 a f 3 2 4 3 - 3 d d 4 - 4 a 8 d - 8 c 0 d - d d 7 6 d a 1 f 0 2 a 5 "   x m l n s : n s 3 = " 1 6 c 0 5 7 2 7 - a a 7 5 - 4 e 4 a - 9 b 5 f - 8 a 8 0 a 1 1 6 5 8 9 1 " >  
 < x s d : i m p o r t   n a m e s p a c e = " 7 1 a f 3 2 4 3 - 3 d d 4 - 4 a 8 d - 8 c 0 d - d d 7 6 d a 1 f 0 2 a 5 " / >  
 < x s d : i m p o r t   n a m e s p a c e = " 1 6 c 0 5 7 2 7 - a a 7 5 - 4 e 4 a - 9 b 5 f - 8 a 8 0 a 1 1 6 5 8 9 1 " / >  
 < x s d : e l e m e n t   n a m e = " p r o p e r t i e s " >  
 < x s d : c o m p l e x T y p e >  
 < x s d : s e q u e n c e >  
 < x s d : e l e m e n t   n a m e = " d o c u m e n t M a n a g e m e n t " >  
 < x s d : c o m p l e x T y p e >  
 < x s d : a l l >  
 < x s d : e l e m e n t   r e f = " n s 2 : M e d i a S e r v i c e M e t a d a t a "   m i n O c c u r s = " 0 " / >  
 < x s d : e l e m e n t   r e f = " n s 2 : M e d i a S e r v i c e F a s t M e t a d a t a "   m i n O c c u r s = " 0 " / >  
 < x s d : e l e m e n t   r e f = " n s 2 : M e d i a S e r v i c e O C R "   m i n O c c u r s = " 0 " / >  
 < x s d : e l e m e n t   r e f = " n s 2 : M e d i a S e r v i c e A u t o T a g s "   m i n O c c u r s = " 0 " / >  
 < x s d : e l e m e n t   r e f = " n s 2 : M e d i a S e r v i c e E v e n t H a s h C o d e "   m i n O c c u r s = " 0 " / >  
 < x s d : e l e m e n t   r e f = " n s 2 : M e d i a S e r v i c e G e n e r a t i o n T i m e "   m i n O c c u r s = " 0 " / >  
 < x s d : e l e m e n t   r e f = " n s 3 : S h a r e d W i t h U s e r s "   m i n O c c u r s = " 0 " / >  
 < x s d : e l e m e n t   r e f = " n s 3 : S h a r e d W i t h D e t a i l s "   m i n O c c u r s = " 0 " / >  
 < x s d : e l e m e n t   r e f = " n s 2 : M e d i a S e r v i c e A u t o K e y P o i n t s "   m i n O c c u r s = " 0 " / >  
 < x s d : e l e m e n t   r e f = " n s 2 : M e d i a S e r v i c e K e y P o i n t s "   m i n O c c u r s = " 0 " / >  
 < x s d : e l e m e n t   r e f = " n s 2 : M e d i a S e r v i c e D a t e T a k e n "   m i n O c c u r s = " 0 " / >  
 < / x s d : a l l >  
 < / x s d : c o m p l e x T y p e >  
 < / x s d : e l e m e n t >  
 < / x s d : s e q u e n c e >  
 < / x s d : c o m p l e x T y p e >  
 < / x s d : e l e m e n t >  
 < / x s d : s c h e m a >  
 < x s d : s c h e m a   t a r g e t N a m e s p a c e = " 7 1 a f 3 2 4 3 - 3 d d 4 - 4 a 8 d - 8 c 0 d - d d 7 6 d a 1 f 0 2 a 5 "   e l e m e n t F o r m D e f a u l t = " q u a l i f i e d "   x m l n s : x s d = " h t t p : / / w w w . w 3 . o r g / 2 0 0 1 / X M L S c h e m a "   x m l n s : x s = " h t t p : / / w w w . w 3 . o r g / 2 0 0 1 / X M L S c h e m a "   x m l n s : d m s = " h t t p : / / s c h e m a s . m i c r o s o f t . c o m / o f f i c e / 2 0 0 6 / d o c u m e n t M a n a g e m e n t / t y p e s "   x m l n s : p c = " h t t p : / / s c h e m a s . m i c r o s o f t . c o m / o f f i c e / i n f o p a t h / 2 0 0 7 / P a r t n e r C o n t r o l s " >  
 < x s d : i m p o r t   n a m e s p a c e = " h t t p : / / s c h e m a s . m i c r o s o f t . c o m / o f f i c e / 2 0 0 6 / d o c u m e n t M a n a g e m e n t / t y p e s " / >  
 < x s d : i m p o r t   n a m e s p a c e = " h t t p : / / s c h e m a s . m i c r o s o f t . c o m / o f f i c e / i n f o p a t h / 2 0 0 7 / P a r t n e r C o n t r o l s " / >  
 < x s d : e l e m e n t   n a m e = " M e d i a S e r v i c e M e t a d a t a "   m a : i n d e x = " 8 "   n i l l a b l e = " t r u e "   m a : d i s p l a y N a m e = " M e d i a S e r v i c e M e t a d a t a "   m a : h i d d e n = " t r u e "   m a : i n t e r n a l N a m e = " M e d i a S e r v i c e M e t a d a t a "   m a : r e a d O n l y = " t r u e " >  
 < x s d : s i m p l e T y p e >  
 < x s d : r e s t r i c t i o n   b a s e = " d m s : N o t e " / >  
 < / x s d : s i m p l e T y p e >  
 < / x s d : e l e m e n t >  
 < x s d : e l e m e n t   n a m e = " M e d i a S e r v i c e F a s t M e t a d a t a "   m a : i n d e x = " 9 "   n i l l a b l e = " t r u e "   m a : d i s p l a y N a m e = " M e d i a S e r v i c e F a s t M e t a d a t a "   m a : h i d d e n = " t r u e "   m a : i n t e r n a l N a m e = " M e d i a S e r v i c e F a s t M e t a d a t a "   m a : r e a d O n l y = " t r u e " >  
 < x s d : s i m p l e T y p e >  
 < x s d : r e s t r i c t i o n   b a s e = " d m s : N o t e " / >  
 < / x s d : s i m p l e T y p e >  
 < / x s d : e l e m e n t >  
 < x s d : e l e m e n t   n a m e = " M e d i a S e r v i c e O C R "   m a : i n d e x = " 1 0 "   n i l l a b l e = " t r u e "   m a : d i s p l a y N a m e = " M e d i a S e r v i c e O C R "   m a : i n t e r n a l N a m e = " M e d i a S e r v i c e O C R "   m a : r e a d O n l y = " t r u e " >  
 < x s d : s i m p l e T y p e >  
 < x s d : r e s t r i c t i o n   b a s e = " d m s : N o t e " >  
 < x s d : m a x L e n g t h   v a l u e = " 2 5 5 " / >  
 < / x s d : r e s t r i c t i o n >  
 < / x s d : s i m p l e T y p e >  
 < / x s d : e l e m e n t >  
 < x s d : e l e m e n t   n a m e = " M e d i a S e r v i c e A u t o T a g s "   m a : i n d e x = " 1 1 "   n i l l a b l e = " t r u e "   m a : d i s p l a y N a m e = " M e d i a S e r v i c e A u t o T a g s "   m a : i n t e r n a l N a m e = " M e d i a S e r v i c e A u t o T a g s "   m a : r e a d O n l y = " t r u e " >  
 < x s d : s i m p l e T y p e >  
 < x s d : r e s t r i c t i o n   b a s e = " d m s : T e x t " / >  
 < / x s d : s i m p l e T y p e >  
 < / x s d : e l e m e n t >  
 < x s d : e l e m e n t   n a m e = " M e d i a S e r v i c e E v e n t H a s h C o d e "   m a : i n d e x = " 1 2 "   n i l l a b l e = " t r u e "   m a : d i s p l a y N a m e = " M e d i a S e r v i c e E v e n t H a s h C o d e "   m a : h i d d e n = " t r u e "   m a : i n t e r n a l N a m e = " M e d i a S e r v i c e E v e n t H a s h C o d e "   m a : r e a d O n l y = " t r u e " >  
 < x s d : s i m p l e T y p e >  
 < x s d : r e s t r i c t i o n   b a s e = " d m s : T e x t " / >  
 < / x s d : s i m p l e T y p e >  
 < / x s d : e l e m e n t >  
 < x s d : e l e m e n t   n a m e = " M e d i a S e r v i c e G e n e r a t i o n T i m e "   m a : i n d e x = " 1 3 "   n i l l a b l e = " t r u e "   m a : d i s p l a y N a m e = " M e d i a S e r v i c e G e n e r a t i o n T i m e "   m a : h i d d e n = " t r u e "   m a : i n t e r n a l N a m e = " M e d i a S e r v i c e G e n e r a t i o n T i m e "   m a : r e a d O n l y = " t r u e " >  
 < x s d : s i m p l e T y p e >  
 < x s d : r e s t r i c t i o n   b a s e = " d m s : T e x t " / >  
 < / x s d : s i m p l e T y p e >  
 < / x s d : e l e m e n t >  
 < x s d : e l e m e n t   n a m e = " M e d i a S e r v i c e A u t o K e y P o i n t s "   m a : i n d e x = " 1 6 "   n i l l a b l e = " t r u e "   m a : d i s p l a y N a m e = " M e d i a S e r v i c e A u t o K e y P o i n t s "   m a : h i d d e n = " t r u e "   m a : i n t e r n a l N a m e = " M e d i a S e r v i c e A u t o K e y P o i n t s "   m a : r e a d O n l y = " t r u e " >  
 < x s d : s i m p l e T y p e >  
 < x s d : r e s t r i c t i o n   b a s e = " d m s : N o t e " / >  
 < / x s d : s i m p l e T y p e >  
 < / x s d : e l e m e n t >  
 < x s d : e l e m e n t   n a m e = " M e d i a S e r v i c e K e y P o i n t s "   m a : i n d e x = " 1 7 "   n i l l a b l e = " t r u e "   m a : d i s p l a y N a m e = " K e y P o i n t s "   m a : i n t e r n a l N a m e = " M e d i a S e r v i c e K e y P o i n t s "   m a : r e a d O n l y = " f a l s e " >  
 < x s d : s i m p l e T y p e >  
 < x s d : r e s t r i c t i o n   b a s e = " d m s : N o t e " >  
 < x s d : m a x L e n g t h   v a l u e = " 2 5 5 " / >  
 < / x s d : r e s t r i c t i o n >  
 < / x s d : s i m p l e T y p e >  
 < / x s d : e l e m e n t >  
 < x s d : e l e m e n t   n a m e = " M e d i a S e r v i c e D a t e T a k e n "   m a : i n d e x = " 1 8 "   n i l l a b l e = " t r u e "   m a : d i s p l a y N a m e = " M e d i a S e r v i c e D a t e T a k e n "   m a : h i d d e n = " t r u e "   m a : i n t e r n a l N a m e = " M e d i a S e r v i c e D a t e T a k e n "   m a : r e a d O n l y = " t r u e " >  
 < x s d : s i m p l e T y p e >  
 < x s d : r e s t r i c t i o n   b a s e = " d m s : T e x t " / >  
 < / x s d : s i m p l e T y p e >  
 < / x s d : e l e m e n t >  
 < / x s d : s c h e m a >  
 < x s d : s c h e m a   t a r g e t N a m e s p a c e = " 1 6 c 0 5 7 2 7 - a a 7 5 - 4 e 4 a - 9 b 5 f - 8 a 8 0 a 1 1 6 5 8 9 1 "   e l e m e n t F o r m D e f a u l t = " q u a l i f i e d "   x m l n s : x s d = " h t t p : / / w w w . w 3 . o r g / 2 0 0 1 / X M L S c h e m a "   x m l n s : x s = " h t t p : / / w w w . w 3 . o r g / 2 0 0 1 / X M L S c h e m a "   x m l n s : d m s = " h t t p : / / s c h e m a s . m i c r o s o f t . c o m / o f f i c e / 2 0 0 6 / d o c u m e n t M a n a g e m e n t / t y p e s "   x m l n s : p c = " h t t p : / / s c h e m a s . m i c r o s o f t . c o m / o f f i c e / i n f o p a t h / 2 0 0 7 / P a r t n e r C o n t r o l s " >  
 < x s d : i m p o r t   n a m e s p a c e = " h t t p : / / s c h e m a s . m i c r o s o f t . c o m / o f f i c e / 2 0 0 6 / d o c u m e n t M a n a g e m e n t / t y p e s " / >  
 < x s d : i m p o r t   n a m e s p a c e = " h t t p : / / s c h e m a s . m i c r o s o f t . c o m / o f f i c e / i n f o p a t h / 2 0 0 7 / P a r t n e r C o n t r o l s " / >  
 < x s d : e l e m e n t   n a m e = " S h a r e d W i t h U s e r s "   m a : i n d e x = " 1 4 "   n i l l a b l e = " t r u e "   m a : d i s p l a y N a m e = " S h a r e d   W i t h "   m a : i n t e r n a l N a m e = " S h a r e d W i t h U s e r s "   m a : r e a d O n l y = " t r u e " >  
 < x s d : c o m p l e x T y p e >  
 < x s d : c o m p l e x C o n t e n t >  
 < x s d : e x t e n s i o n   b a s e = " d m s : U s e r M u l t i " >  
 < x s d : s e q u e n c e >  
 < x s d : e l e m e n t   n a m e = " U s e r I n f o "   m i n O c c u r s = " 0 "   m a x O c c u r s = " u n b o u n d e d " >  
 < x s d : c o m p l e x T y p e >  
 < x s d : s e q u e n c e >  
 < x s d : e l e m e n t   n a m e = " D i s p l a y N a m e "   t y p e = " x s d : s t r i n g "   m i n O c c u r s = " 0 " / >  
 < x s d : e l e m e n t   n a m e = " A c c o u n t I d "   t y p e = " d m s : U s e r I d "   m i n O c c u r s = " 0 "   n i l l a b l e = " t r u e " / >  
 < x s d : e l e m e n t   n a m e = " A c c o u n t T y p e "   t y p e = " x s d : s t r i n g "   m i n O c c u r s = " 0 " / >  
 < / x s d : s e q u e n c e >  
 < / x s d : c o m p l e x T y p e >  
 < / x s d : e l e m e n t >  
 < / x s d : s e q u e n c e >  
 < / x s d : e x t e n s i o n >  
 < / x s d : c o m p l e x C o n t e n t >  
 < / x s d : c o m p l e x T y p e >  
 < / x s d : e l e m e n t >  
 < x s d : e l e m e n t   n a m e = " S h a r e d W i t h D e t a i l s "   m a : i n d e x = " 1 5 "   n i l l a b l e = " t r u e "   m a : d i s p l a y N a m e = " S h a r e d   W i t h   D e t a i l s "   m a : i n t e r n a l N a m e = " S h a r e d W i t h D e t a i l s "   m a : r e a d O n l y = " t r u e " >  
 < x s d : s i m p l e T y p e >  
 < x s d : r e s t r i c t i o n   b a s e = " d m s : N o t e " >  
 < x s d : m a x L e n g t h   v a l u e = " 2 5 5 " / >  
 < / x s d : r e s t r i c t i o n >  
 < / x s d : s i m p l e T y p e >  
 < / x s d : e l e m e n t >  
 < / x s d : s c h e m a >  
 < x s d : s c h e m a   t a r g e t N a m e s p a c e = " h t t p : / / s c h e m a s . o p e n x m l f o r m a t s . o r g / p a c k a g e / 2 0 0 6 / m e t a d a t a / c o r e - p r o p e r t i e s "   e l e m e n t F o r m D e f a u l t = " q u a l i f i e d "   a t t r i b u t e F o r m D e f a u l t = " u n q u a l i f i e d "   b l o c k D e f a u l t = " # a l l "   x m l n s = " h t t p : / / s c h e m a s . o p e n x m l f o r m a t s . o r g / p a c k a g e / 2 0 0 6 / m e t a d a t a / c o r e - p r o p e r t i e s "   x m l n s : x s d = " h t t p : / / w w w . w 3 . o r g / 2 0 0 1 / X M L S c h e m a "   x m l n s : x s i = " h t t p : / / w w w . w 3 . o r g / 2 0 0 1 / X M L S c h e m a - i n s t a n c e "   x m l n s : d c = " h t t p : / / p u r l . o r g / d c / e l e m e n t s / 1 . 1 / "   x m l n s : d c t e r m s = " h t t p : / / p u r l . o r g / d c / t e r m s / "   x m l n s : o d o c = " h t t p : / / s c h e m a s . m i c r o s o f t . c o m / i n t e r n a l / o b d " >  
 < x s d : i m p o r t   n a m e s p a c e = " h t t p : / / p u r l . o r g / d c / e l e m e n t s / 1 . 1 / "   s c h e m a L o c a t i o n = " h t t p : / / d u b l i n c o r e . o r g / s c h e m a s / x m l s / q d c / 2 0 0 3 / 0 4 / 0 2 / d c . x s d " / >  
 < x s d : i m p o r t   n a m e s p a c e = " h t t p : / / p u r l . o r g / d c / t e r m s / "   s c h e m a L o c a t i o n = " h t t p : / / d u b l i n c o r e . o r g / s c h e m a s / x m l s / q d c / 2 0 0 3 / 0 4 / 0 2 / d c t e r m s . x s d " / >  
 < x s d : e l e m e n t   n a m e = " c o r e P r o p e r t i e s "   t y p e = " C T _ c o r e P r o p e r t i e s " / >  
 < x s d : c o m p l e x T y p e   n a m e = " C T _ c o r e P r o p e r t i e s " >  
 < x s d : a l l >  
 < x s d : e l e m e n t   r e f = " d c : c r e a t o r "   m i n O c c u r s = " 0 "   m a x O c c u r s = " 1 " / >  
 < x s d : e l e m e n t   r e f = " d c t e r m s : c r e a t e d "   m i n O c c u r s = " 0 "   m a x O c c u r s = " 1 " / >  
 < x s d : e l e m e n t   r e f = " d c : i d e n t i f i e r "   m i n O c c u r s = " 0 "   m a x O c c u r s = " 1 " / >  
 < x s d : e l e m e n t   n a m e = " c o n t e n t T y p e "   m i n O c c u r s = " 0 "   m a x O c c u r s = " 1 "   t y p e = " x s d : s t r i n g "   m a : i n d e x = " 0 "   m a : d i s p l a y N a m e = " C o n t e n t   T y p e " / >  
 < x s d : e l e m e n t   r e f = " d c : t i t l e "   m i n O c c u r s = " 0 "   m a x O c c u r s = " 1 "   m a : i n d e x = " 4 "   m a : d i s p l a y N a m e = " T i t l e " / >  
 < x s d : e l e m e n t   r e f = " d c : s u b j e c t "   m i n O c c u r s = " 0 "   m a x O c c u r s = " 1 " / >  
 < x s d : e l e m e n t   r e f = " d c : d e s c r i p t i o n "   m i n O c c u r s = " 0 "   m a x O c c u r s = " 1 " / >  
 < x s d : e l e m e n t   n a m e = " k e y w o r d s "   m i n O c c u r s = " 0 "   m a x O c c u r s = " 1 "   t y p e = " x s d : s t r i n g " / >  
 < x s d : e l e m e n t   r e f = " d c : l a n g u a g e "   m i n O c c u r s = " 0 "   m a x O c c u r s = " 1 " / >  
 < x s d : e l e m e n t   n a m e = " c a t e g o r y "   m i n O c c u r s = " 0 "   m a x O c c u r s = " 1 "   t y p e = " x s d : s t r i n g " / >  
 < x s d : e l e m e n t   n a m e = " v e r s i o n "   m i n O c c u r s = " 0 "   m a x O c c u r s = " 1 "   t y p e = " x s d : s t r i n g " / >  
 < x s d : e l e m e n t   n a m e = " r e v i s i o n "   m i n O c c u r s = " 0 "   m a x O c c u r s = " 1 "   t y p e = " x s d : s t r i n g " >  
 < x s d : a n n o t a t i o n >  
 < x s d : d o c u m e n t a t i o n >  
                                                 T h i s   v a l u e   i n d i c a t e s   t h e   n u m b e r   o f   s a v e s   o r   r e v i s i o n s .   T h e   a p p l i c a t i o n   i s   r e s p o n s i b l e   f o r   u p d a t i n g   t h i s   v a l u e   a f t e r   e a c h   r e v i s i o n .  
                                         < / x s d : d o c u m e n t a t i o n >  
 < / x s d : a n n o t a t i o n >  
 < / x s d : e l e m e n t >  
 < x s d : e l e m e n t   n a m e = " l a s t M o d i f i e d B y "   m i n O c c u r s = " 0 "   m a x O c c u r s = " 1 "   t y p e = " x s d : s t r i n g " / >  
 < x s d : e l e m e n t   r e f = " d c t e r m s : m o d i f i e d "   m i n O c c u r s = " 0 "   m a x O c c u r s = " 1 " / >  
 < x s d : e l e m e n t   n a m e = " c o n t e n t S t a t u s "   m i n O c c u r s = " 0 "   m a x O c c u r s = " 1 "   t y p e = " x s d : s t r i n g " / >  
 < / x s d : a l l >  
 < / x s d : c o m p l e x T y p e >  
 < / x s d : s c h e m a >  
 < x s : s c h e m a   t a r g e t N a m e s p a c e = " h t t p : / / s c h e m a s . m i c r o s o f t . c o m / o f f i c e / i n f o p a t h / 2 0 0 7 / P a r t n e r C o n t r o l s "   e l e m e n t F o r m D e f a u l t = " q u a l i f i e d "   a t t r i b u t e F o r m D e f a u l t = " u n q u a l i f i e d "   x m l n s : p c = " h t t p : / / s c h e m a s . m i c r o s o f t . c o m / o f f i c e / i n f o p a t h / 2 0 0 7 / P a r t n e r C o n t r o l s "   x m l n s : x s = " h t t p : / / w w w . w 3 . o r g / 2 0 0 1 / X M L S c h e m a " >  
 < x s : e l e m e n t   n a m e = " P e r s o n " >  
 < x s : c o m p l e x T y p e >  
 < x s : s e q u e n c e >  
 < x s : e l e m e n t   r e f = " p c : D i s p l a y N a m e "   m i n O c c u r s = " 0 " > < / x s : e l e m e n t >  
 < x s : e l e m e n t   r e f = " p c : A c c o u n t I d "   m i n O c c u r s = " 0 " > < / x s : e l e m e n t >  
 < x s : e l e m e n t   r e f = " p c : A c c o u n t T y p e "   m i n O c c u r s = " 0 " > < / x s : e l e m e n t >  
 < / x s : s e q u e n c e >  
 < / x s : c o m p l e x T y p e >  
 < / x s : e l e m e n t >  
 < x s : e l e m e n t   n a m e = " D i s p l a y N a m e "   t y p e = " x s : s t r i n g " > < / x s : e l e m e n t >  
 < x s : e l e m e n t   n a m e = " A c c o u n t I d "   t y p e = " x s : s t r i n g " > < / x s : e l e m e n t >  
 < x s : e l e m e n t   n a m e = " A c c o u n t T y p e "   t y p e = " x s : s t r i n g " > < / x s : e l e m e n t >  
 < x s : e l e m e n t   n a m e = " B D C A s s o c i a t e d E n t i t y " >  
 < x s : c o m p l e x T y p e >  
 < x s : s e q u e n c e >  
 < x s : e l e m e n t   r e f = " p c : B D C E n t i t y "   m i n O c c u r s = " 0 "   m a x O c c u r s = " u n b o u n d e d " > < / x s : e l e m e n t >  
 < / x s : s e q u e n c e >  
 < x s : a t t r i b u t e   r e f = " p c : E n t i t y N a m e s p a c e " > < / x s : a t t r i b u t e >  
 < x s : a t t r i b u t e   r e f = " p c : E n t i t y N a m e " > < / x s : a t t r i b u t e >  
 < x s : a t t r i b u t e   r e f = " p c : S y s t e m I n s t a n c e N a m e " > < / x s : a t t r i b u t e >  
 < x s : a t t r i b u t e   r e f = " p c : A s s o c i a t i o n N a m e " > < / x s : a t t r i b u t e >  
 < / x s : c o m p l e x T y p e >  
 < / x s : e l e m e n t >  
 < x s : a t t r i b u t e   n a m e = " E n t i t y N a m e s p a c e "   t y p e = " x s : s t r i n g " > < / x s : a t t r i b u t e >  
 < x s : a t t r i b u t e   n a m e = " E n t i t y N a m e "   t y p e = " x s : s t r i n g " > < / x s : a t t r i b u t e >  
 < x s : a t t r i b u t e   n a m e = " S y s t e m I n s t a n c e N a m e "   t y p e = " x s : s t r i n g " > < / x s : a t t r i b u t e >  
 < x s : a t t r i b u t e   n a m e = " A s s o c i a t i o n N a m e "   t y p e = " x s : s t r i n g " > < / x s : a t t r i b u t e >  
 < x s : e l e m e n t   n a m e = " B D C E n t i t y " >  
 < x s : c o m p l e x T y p e >  
 < x s : s e q u e n c e >  
 < x s : e l e m e n t   r e f = " p c : E n t i t y D i s p l a y N a m e "   m i n O c c u r s = " 0 " > < / x s : e l e m e n t >  
 < x s : e l e m e n t   r e f = " p c : E n t i t y I n s t a n c e R e f e r e n c e "   m i n O c c u r s = " 0 " > < / x s : e l e m e n t >  
 < x s : e l e m e n t   r e f = " p c : E n t i t y I d 1 "   m i n O c c u r s = " 0 " > < / x s : e l e m e n t >  
 < x s : e l e m e n t   r e f = " p c : E n t i t y I d 2 "   m i n O c c u r s = " 0 " > < / x s : e l e m e n t >  
 < x s : e l e m e n t   r e f = " p c : E n t i t y I d 3 "   m i n O c c u r s = " 0 " > < / x s : e l e m e n t >  
 < x s : e l e m e n t   r e f = " p c : E n t i t y I d 4 "   m i n O c c u r s = " 0 " > < / x s : e l e m e n t >  
 < x s : e l e m e n t   r e f = " p c : E n t i t y I d 5 "   m i n O c c u r s = " 0 " > < / x s : e l e m e n t >  
 < / x s : s e q u e n c e >  
 < / x s : c o m p l e x T y p e >  
 < / x s : e l e m e n t >  
 < x s : e l e m e n t   n a m e = " E n t i t y D i s p l a y N a m e "   t y p e = " x s : s t r i n g " > < / x s : e l e m e n t >  
 < x s : e l e m e n t   n a m e = " E n t i t y I n s t a n c e R e f e r e n c e "   t y p e = " x s : s t r i n g " > < / x s : e l e m e n t >  
 < x s : e l e m e n t   n a m e = " E n t i t y I d 1 "   t y p e = " x s : s t r i n g " > < / x s : e l e m e n t >  
 < x s : e l e m e n t   n a m e = " E n t i t y I d 2 "   t y p e = " x s : s t r i n g " > < / x s : e l e m e n t >  
 < x s : e l e m e n t   n a m e = " E n t i t y I d 3 "   t y p e = " x s : s t r i n g " > < / x s : e l e m e n t >  
 < x s : e l e m e n t   n a m e = " E n t i t y I d 4 "   t y p e = " x s : s t r i n g " > < / x s : e l e m e n t >  
 < x s : e l e m e n t   n a m e = " E n t i t y I d 5 "   t y p e = " x s : s t r i n g " > < / x s : e l e m e n t >  
 < x s : e l e m e n t   n a m e = " T e r m s " >  
 < x s : c o m p l e x T y p e >  
 < x s : s e q u e n c e >  
 < x s : e l e m e n t   r e f = " p c : T e r m I n f o "   m i n O c c u r s = " 0 "   m a x O c c u r s = " u n b o u n d e d " > < / x s : e l e m e n t >  
 < / x s : s e q u e n c e >  
 < / x s : c o m p l e x T y p e >  
 < / x s : e l e m e n t >  
 < x s : e l e m e n t   n a m e = " T e r m I n f o " >  
 < x s : c o m p l e x T y p e >  
 < x s : s e q u e n c e >  
 < x s : e l e m e n t   r e f = " p c : T e r m N a m e "   m i n O c c u r s = " 0 " > < / x s : e l e m e n t >  
 < x s : e l e m e n t   r e f = " p c : T e r m I d "   m i n O c c u r s = " 0 " > < / x s : e l e m e n t >  
 < / x s : s e q u e n c e >  
 < / x s : c o m p l e x T y p e >  
 < / x s : e l e m e n t >  
 < x s : e l e m e n t   n a m e = " T e r m N a m e "   t y p e = " x s : s t r i n g " > < / x s : e l e m e n t >  
 < x s : e l e m e n t   n a m e = " T e r m I d "   t y p e = " x s : s t r i n g " > < / x s : e l e m e n t >  
 < / x s : s c h e m a >  
 < / c t : c o n t e n t T y p e S c h e m a > 
</file>

<file path=customXml/item3.xml>��< ? x m l   v e r s i o n = " 1 . 0 " ? > < p : p r o p e r t i e s   x m l n s : p = " h t t p : / / s c h e m a s . m i c r o s o f t . c o m / o f f i c e / 2 0 0 6 / m e t a d a t a / p r o p e r t i e s "   x m l n s : x s i = " h t t p : / / w w w . w 3 . o r g / 2 0 0 1 / X M L S c h e m a - i n s t a n c e "   x m l n s : p c = " h t t p : / / s c h e m a s . m i c r o s o f t . c o m / o f f i c e / i n f o p a t h / 2 0 0 7 / P a r t n e r C o n t r o l s " > < d o c u m e n t M a n a g e m e n t > < M e d i a S e r v i c e K e y P o i n t s   x m l n s = " 7 1 a f 3 2 4 3 - 3 d d 4 - 4 a 8 d - 8 c 0 d - d d 7 6 d a 1 f 0 2 a 5 "   x s i : n i l = " t r u e " / > < / d o c u m e n t M a n a g e m e n t > < / p : p r o p e r t i e s > 
</file>

<file path=customXml/itemProps1.xml><?xml version="1.0" encoding="utf-8"?>
<ds:datastoreItem xmlns:ds="http://schemas.openxmlformats.org/officeDocument/2006/customXml" ds:itemID="{C77EC923-6023-4411-8330-A0042153EED3}">
  <ds:schemaRefs/>
</ds:datastoreItem>
</file>

<file path=customXml/itemProps2.xml><?xml version="1.0" encoding="utf-8"?>
<ds:datastoreItem xmlns:ds="http://schemas.openxmlformats.org/officeDocument/2006/customXml" ds:itemID="{B60E032F-2E55-4A86-BB2D-1A317C642990}">
  <ds:schemaRefs/>
</ds:datastoreItem>
</file>

<file path=customXml/itemProps3.xml><?xml version="1.0" encoding="utf-8"?>
<ds:datastoreItem xmlns:ds="http://schemas.openxmlformats.org/officeDocument/2006/customXml" ds:itemID="{6DB4AFBF-E012-4607-B95C-D9E661912AC6}">
  <ds:schemaRefs/>
</ds:datastoreItem>
</file>

<file path=docProps/app.xml><?xml version="1.0" encoding="utf-8"?>
<Properties xmlns="http://schemas.openxmlformats.org/officeDocument/2006/extended-properties" xmlns:vt="http://schemas.openxmlformats.org/officeDocument/2006/docPropsVTypes">
  <Template>шаблон моїх презентацій</Template>
  <TotalTime>0</TotalTime>
  <Words>13507</Words>
  <Application>WPS Presentation</Application>
  <PresentationFormat>Произвольный</PresentationFormat>
  <Paragraphs>212</Paragraphs>
  <Slides>23</Slides>
  <Notes>1</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23</vt:i4>
      </vt:variant>
    </vt:vector>
  </HeadingPairs>
  <TitlesOfParts>
    <vt:vector size="34" baseType="lpstr">
      <vt:lpstr>Arial</vt:lpstr>
      <vt:lpstr>SimSun</vt:lpstr>
      <vt:lpstr>Wingdings</vt:lpstr>
      <vt:lpstr>Corbel</vt:lpstr>
      <vt:lpstr>Times New Roman</vt:lpstr>
      <vt:lpstr>Century Schoolbook</vt:lpstr>
      <vt:lpstr>Century</vt:lpstr>
      <vt:lpstr>Microsoft YaHei</vt:lpstr>
      <vt:lpstr>Arial Unicode MS</vt:lpstr>
      <vt:lpstr>Calibri</vt:lpstr>
      <vt:lpstr>Заголовки</vt:lpstr>
      <vt:lpstr>Організація партнерської взаємодії ЗДО з родинами </vt:lpstr>
      <vt:lpstr>PowerPoint 演示文稿</vt:lpstr>
      <vt:lpstr>Принципи педагогіки партнерства</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Название презентации</dc:title>
  <dc:creator>Уродливець Ніна Миколаївна</dc:creator>
  <cp:lastModifiedBy>Алена</cp:lastModifiedBy>
  <cp:revision>33</cp:revision>
  <dcterms:created xsi:type="dcterms:W3CDTF">2021-04-19T09:35:00Z</dcterms:created>
  <dcterms:modified xsi:type="dcterms:W3CDTF">2023-10-08T16:49:07Z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ICV">
    <vt:lpwstr>B480B53C7E964A9C94F49BF6712564B8_12</vt:lpwstr>
  </property>
  <property fmtid="{D5CDD505-2E9C-101B-9397-08002B2CF9AE}" pid="4" name="KSOProductBuildVer">
    <vt:lpwstr>1033-12.2.0.13215</vt:lpwstr>
  </property>
</Properties>
</file>