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74" r:id="rId8"/>
    <p:sldId id="272" r:id="rId9"/>
    <p:sldId id="260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1646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835640" cy="3035808"/>
          </a:xfrm>
        </p:spPr>
        <p:txBody>
          <a:bodyPr/>
          <a:lstStyle/>
          <a:p>
            <a:r>
              <a:rPr lang="ru-RU" sz="5400" dirty="0" err="1" smtClean="0"/>
              <a:t>Видатні</a:t>
            </a:r>
            <a:r>
              <a:rPr lang="ru-RU" sz="5400" dirty="0" smtClean="0"/>
              <a:t> </a:t>
            </a:r>
            <a:r>
              <a:rPr lang="ru-RU" sz="5400" dirty="0" err="1"/>
              <a:t>діячі</a:t>
            </a:r>
            <a:r>
              <a:rPr lang="ru-RU" sz="5400" dirty="0"/>
              <a:t> </a:t>
            </a:r>
            <a:r>
              <a:rPr lang="ru-RU" sz="5400" dirty="0" err="1"/>
              <a:t>музичного</a:t>
            </a:r>
            <a:r>
              <a:rPr lang="ru-RU" sz="5400" dirty="0"/>
              <a:t> </a:t>
            </a:r>
            <a:r>
              <a:rPr lang="ru-RU" sz="5400" dirty="0" err="1"/>
              <a:t>мистецтва</a:t>
            </a:r>
            <a:r>
              <a:rPr lang="ru-RU" sz="5400" dirty="0"/>
              <a:t> </a:t>
            </a:r>
            <a:r>
              <a:rPr lang="ru-RU" sz="5400" dirty="0" err="1" smtClean="0"/>
              <a:t>Херсонщини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5400" dirty="0"/>
              <a:t>ХХ - початку ХХІ ст</a:t>
            </a:r>
            <a:r>
              <a:rPr lang="ru-RU" sz="5400" dirty="0" smtClean="0"/>
              <a:t>.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8709" y="5604501"/>
            <a:ext cx="4258491" cy="1069848"/>
          </a:xfrm>
        </p:spPr>
        <p:txBody>
          <a:bodyPr/>
          <a:lstStyle/>
          <a:p>
            <a:r>
              <a:rPr lang="uk-UA" dirty="0" smtClean="0"/>
              <a:t>Виконала студентка 321 гр.</a:t>
            </a:r>
          </a:p>
          <a:p>
            <a:r>
              <a:rPr lang="uk-UA" dirty="0" smtClean="0"/>
              <a:t>Чумаченко Наталія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04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62307" y="2902868"/>
            <a:ext cx="5752537" cy="7571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err="1" smtClean="0">
                <a:latin typeface="+mj-lt"/>
              </a:rPr>
              <a:t>Дякую</a:t>
            </a:r>
            <a:r>
              <a:rPr lang="ru-RU" sz="5400" dirty="0" smtClean="0">
                <a:latin typeface="+mj-lt"/>
              </a:rPr>
              <a:t> за </a:t>
            </a:r>
            <a:r>
              <a:rPr lang="ru-RU" sz="5400" dirty="0" err="1" smtClean="0">
                <a:latin typeface="+mj-lt"/>
              </a:rPr>
              <a:t>увагу</a:t>
            </a:r>
            <a:endParaRPr lang="uk-UA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89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190" t="11096" r="17503"/>
          <a:stretch/>
        </p:blipFill>
        <p:spPr>
          <a:xfrm>
            <a:off x="8475921" y="303638"/>
            <a:ext cx="3421911" cy="35483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6274" y="414856"/>
            <a:ext cx="7837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Віктора Івановича Кисіль </a:t>
            </a:r>
            <a:r>
              <a:rPr lang="uk-UA" dirty="0"/>
              <a:t>– заслужений працівник культури України, яскравий фольклорист, який збирає народні пісні не тільки українського, але й німецького, шведського походжень у селах Херсонщини і обробляє їх</a:t>
            </a:r>
            <a:r>
              <a:rPr lang="uk-UA" dirty="0" smtClean="0"/>
              <a:t>.</a:t>
            </a:r>
            <a:endParaRPr lang="en-US" dirty="0"/>
          </a:p>
          <a:p>
            <a:r>
              <a:rPr lang="uk-UA" dirty="0"/>
              <a:t>Народився Віктор Іванович на Херсонщині….. З 1965 по 1969 роки навчався в Херсонському музичному училищі </a:t>
            </a:r>
            <a:r>
              <a:rPr lang="uk-UA" dirty="0" smtClean="0"/>
              <a:t>(клас </a:t>
            </a:r>
            <a:r>
              <a:rPr lang="uk-UA" dirty="0"/>
              <a:t>баяна, </a:t>
            </a:r>
            <a:r>
              <a:rPr lang="uk-UA" dirty="0" smtClean="0"/>
              <a:t>диригування</a:t>
            </a:r>
            <a:r>
              <a:rPr lang="uk-UA" dirty="0"/>
              <a:t>).</a:t>
            </a:r>
          </a:p>
          <a:p>
            <a:endParaRPr lang="uk-UA" dirty="0"/>
          </a:p>
          <a:p>
            <a:r>
              <a:rPr lang="uk-UA" dirty="0"/>
              <a:t>Після закінчення Київської консерваторії Віктор Іванович керував оркестром народних інструментів Сумського музичного училища. З 1978 року В. І. Кисіль – викладач ХМУ за спеціалізацією «Керівник інструментального фольклорного ансамблю» 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Віктор </a:t>
            </a:r>
            <a:r>
              <a:rPr lang="uk-UA" dirty="0"/>
              <a:t>Іванович вміє зацікавити студентів не тільки любов’ю до української народної творчості, а й завзятим ставленням до улюбленої справи, своєю високою професійною майстерністю та дивовижною зацікавленістю. Фольклорний ансамбль «</a:t>
            </a:r>
            <a:r>
              <a:rPr lang="uk-UA" dirty="0" err="1"/>
              <a:t>Венцерадо</a:t>
            </a:r>
            <a:r>
              <a:rPr lang="uk-UA" dirty="0"/>
              <a:t>» під керівництвом В. І. Кисіля став лауреатом </a:t>
            </a:r>
            <a:r>
              <a:rPr lang="en-US" dirty="0"/>
              <a:t>I </a:t>
            </a:r>
            <a:r>
              <a:rPr lang="uk-UA" dirty="0"/>
              <a:t>Всеукраїнського конкурсу фольклорних ансамблів серед навчальних закладів Міністерства культури України.</a:t>
            </a:r>
          </a:p>
          <a:p>
            <a:endParaRPr lang="uk-UA" dirty="0"/>
          </a:p>
          <a:p>
            <a:r>
              <a:rPr lang="uk-UA" dirty="0" smtClean="0"/>
              <a:t>Водночас </a:t>
            </a:r>
            <a:r>
              <a:rPr lang="uk-UA" dirty="0"/>
              <a:t>Віктор Іванович – старший науковий працівник Херсонського обласного краєзнавчого музею (відділ етнографії). Він першим очолив товариство української мови в м. Херсоні. Також Віктор Іванович багато зробив для розвитку духовної музики у соборах Херсонщини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921" y="4037675"/>
            <a:ext cx="2895652" cy="2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46" y="242290"/>
            <a:ext cx="765639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Олександр </a:t>
            </a:r>
            <a:r>
              <a:rPr lang="uk-UA" b="1" dirty="0" err="1"/>
              <a:t>Бондурянський</a:t>
            </a:r>
            <a:r>
              <a:rPr lang="uk-UA" b="1" dirty="0"/>
              <a:t> </a:t>
            </a:r>
            <a:r>
              <a:rPr lang="uk-UA" dirty="0"/>
              <a:t>– </a:t>
            </a:r>
            <a:r>
              <a:rPr lang="uk-UA" sz="1600" dirty="0"/>
              <a:t>видатний випускник фортепіанного відділу Херсонського музичного училища. </a:t>
            </a:r>
            <a:r>
              <a:rPr lang="uk-UA" sz="1600" dirty="0" smtClean="0"/>
              <a:t>Народився </a:t>
            </a:r>
            <a:r>
              <a:rPr lang="uk-UA" sz="1600" dirty="0"/>
              <a:t>він в 1945 році в </a:t>
            </a:r>
            <a:r>
              <a:rPr lang="uk-UA" sz="1600" dirty="0" err="1"/>
              <a:t>м.Херсоні</a:t>
            </a:r>
            <a:r>
              <a:rPr lang="uk-UA" sz="1600" dirty="0"/>
              <a:t>, там же закінчив музичну школу </a:t>
            </a:r>
            <a:r>
              <a:rPr lang="uk-UA" sz="1600" dirty="0" smtClean="0"/>
              <a:t>Потім </a:t>
            </a:r>
            <a:r>
              <a:rPr lang="uk-UA" sz="1600" dirty="0"/>
              <a:t>один рік навчався в Херсонській вечірній музичній школі </a:t>
            </a:r>
            <a:r>
              <a:rPr lang="uk-UA" sz="1600" dirty="0" smtClean="0"/>
              <a:t> </a:t>
            </a:r>
            <a:r>
              <a:rPr lang="uk-UA" sz="1600" dirty="0"/>
              <a:t>і в 1959 р. поступив на фортепіанний відділ Херсонського Музичного </a:t>
            </a:r>
            <a:r>
              <a:rPr lang="uk-UA" sz="1600" dirty="0" err="1"/>
              <a:t>Училища</a:t>
            </a:r>
            <a:r>
              <a:rPr lang="uk-UA" sz="1600" dirty="0" err="1" smtClean="0"/>
              <a:t>..До</a:t>
            </a:r>
            <a:r>
              <a:rPr lang="uk-UA" sz="1600" dirty="0" smtClean="0"/>
              <a:t> </a:t>
            </a:r>
            <a:r>
              <a:rPr lang="uk-UA" sz="1600" dirty="0"/>
              <a:t>років навчання в Херсоні відносяться перші сольні концерти піаніста і його витупи з оркестром. </a:t>
            </a:r>
            <a:endParaRPr lang="uk-UA" sz="1600" dirty="0" smtClean="0"/>
          </a:p>
          <a:p>
            <a:endParaRPr lang="uk-UA" sz="1600" dirty="0" smtClean="0"/>
          </a:p>
          <a:p>
            <a:r>
              <a:rPr lang="uk-UA" sz="1600" dirty="0" smtClean="0"/>
              <a:t>Далі </a:t>
            </a:r>
            <a:r>
              <a:rPr lang="uk-UA" sz="1600" dirty="0"/>
              <a:t>свою освіту </a:t>
            </a:r>
            <a:r>
              <a:rPr lang="uk-UA" sz="1600" dirty="0" err="1"/>
              <a:t>О.З.Бондурянський</a:t>
            </a:r>
            <a:r>
              <a:rPr lang="uk-UA" sz="1600" dirty="0"/>
              <a:t> продовжив в Кишинівській консерваторії </a:t>
            </a:r>
            <a:r>
              <a:rPr lang="uk-UA" sz="1600" dirty="0" err="1"/>
              <a:t>ім</a:t>
            </a:r>
            <a:r>
              <a:rPr lang="uk-UA" sz="1600" dirty="0"/>
              <a:t>..</a:t>
            </a:r>
            <a:r>
              <a:rPr lang="uk-UA" sz="1600" dirty="0" err="1" smtClean="0"/>
              <a:t>Г.Музическу</a:t>
            </a:r>
            <a:r>
              <a:rPr lang="uk-UA" sz="1600" dirty="0" smtClean="0"/>
              <a:t>. </a:t>
            </a:r>
            <a:r>
              <a:rPr lang="uk-UA" sz="1600" dirty="0"/>
              <a:t>В 1964 р. </a:t>
            </a:r>
            <a:r>
              <a:rPr lang="uk-UA" sz="1600" dirty="0" err="1"/>
              <a:t>О.Бондурянський</a:t>
            </a:r>
            <a:r>
              <a:rPr lang="uk-UA" sz="1600" dirty="0"/>
              <a:t> стає переможцем І Молдавського конкурсу піаністів, а потім лауреатом сольних та камерних Міжреспубліканських </a:t>
            </a:r>
            <a:r>
              <a:rPr lang="uk-UA" sz="1600" dirty="0" smtClean="0"/>
              <a:t>конкурсів. </a:t>
            </a:r>
          </a:p>
          <a:p>
            <a:r>
              <a:rPr lang="uk-UA" sz="1600" dirty="0" smtClean="0"/>
              <a:t>З </a:t>
            </a:r>
            <a:r>
              <a:rPr lang="uk-UA" sz="1600" dirty="0"/>
              <a:t>1967 по 1969 рр. піаніст продовжив </a:t>
            </a:r>
            <a:r>
              <a:rPr lang="uk-UA" sz="1600" dirty="0" smtClean="0"/>
              <a:t>в </a:t>
            </a:r>
            <a:r>
              <a:rPr lang="uk-UA" sz="1600" dirty="0"/>
              <a:t>аспірантурі Московської консерваторії у професора </a:t>
            </a:r>
            <a:endParaRPr lang="uk-UA" sz="1600" dirty="0" smtClean="0"/>
          </a:p>
          <a:p>
            <a:endParaRPr lang="uk-UA" sz="1600" dirty="0" smtClean="0"/>
          </a:p>
          <a:p>
            <a:r>
              <a:rPr lang="uk-UA" sz="1600" dirty="0" smtClean="0"/>
              <a:t>Зараз </a:t>
            </a:r>
            <a:r>
              <a:rPr lang="uk-UA" sz="1600" dirty="0" err="1"/>
              <a:t>О.З.Бондурянський</a:t>
            </a:r>
            <a:r>
              <a:rPr lang="uk-UA" sz="1600" dirty="0"/>
              <a:t> відомий піаніст, народний артист Росії, лауреат «Премії Москви» в галузі літератури та мистецтва, професор Московської консерваторії ім.. </a:t>
            </a:r>
            <a:r>
              <a:rPr lang="uk-UA" sz="1600" dirty="0" err="1"/>
              <a:t>П.І.Чайковського</a:t>
            </a:r>
            <a:r>
              <a:rPr lang="uk-UA" sz="1600" dirty="0"/>
              <a:t>, кандидат мистецтвознавства, належить до числа провідних російських камерно-ансамблевих виконавців та викладачів. </a:t>
            </a:r>
            <a:endParaRPr lang="uk-UA" sz="1600" dirty="0" smtClean="0"/>
          </a:p>
          <a:p>
            <a:endParaRPr lang="uk-UA" sz="1600" dirty="0"/>
          </a:p>
          <a:p>
            <a:r>
              <a:rPr lang="uk-UA" sz="1600" dirty="0" smtClean="0"/>
              <a:t>В </a:t>
            </a:r>
            <a:r>
              <a:rPr lang="uk-UA" sz="1600" dirty="0"/>
              <a:t>1968 році за його ініціативою було створено «Московське тріо», одним з учасників якого є він сам. </a:t>
            </a:r>
            <a:r>
              <a:rPr lang="uk-UA" sz="1600" dirty="0" err="1" smtClean="0"/>
              <a:t>О.Бондурянський</a:t>
            </a:r>
            <a:r>
              <a:rPr lang="uk-UA" sz="1600" dirty="0" smtClean="0"/>
              <a:t> </a:t>
            </a:r>
            <a:r>
              <a:rPr lang="uk-UA" sz="1600" dirty="0"/>
              <a:t>– автор музикознавчих робот по історії жанру фортепіанного тріо та проблемам інтерпретаторського мистецтва. Він – член журі багатьох міжнародних конкурсів, проводить майстер-класи в Літній міжнародній музичній школі при Московській консерваторії, літній школі «Нові імена», а також в Німеччині, Швейцарії, Фінляндії та інших країнах. </a:t>
            </a:r>
          </a:p>
        </p:txBody>
      </p:sp>
      <p:pic>
        <p:nvPicPr>
          <p:cNvPr id="4098" name="Picture 2" descr="http://xmy.org.ua/wp-content/uploads/2014/07/Bondurjanski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77" y="1206849"/>
            <a:ext cx="2895316" cy="43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</p:spPr>
      </p:sp>
      <p:sp>
        <p:nvSpPr>
          <p:cNvPr id="5" name="Прямоугольник 4"/>
          <p:cNvSpPr/>
          <p:nvPr/>
        </p:nvSpPr>
        <p:spPr>
          <a:xfrm>
            <a:off x="246915" y="412171"/>
            <a:ext cx="68499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 Микола Іванович </a:t>
            </a:r>
            <a:r>
              <a:rPr lang="uk-UA" sz="2400" b="1" dirty="0" err="1"/>
              <a:t>Жерновий</a:t>
            </a:r>
            <a:r>
              <a:rPr lang="uk-UA" sz="2400" b="1" dirty="0"/>
              <a:t> </a:t>
            </a:r>
            <a:r>
              <a:rPr lang="uk-UA" sz="2000" dirty="0"/>
              <a:t>— заслужений працівник культури України. Навчався в Херсонському музичному училищі з 1959 – 1963 рр. (викладачі з фахових дисциплін: </a:t>
            </a:r>
            <a:r>
              <a:rPr lang="uk-UA" sz="2000" dirty="0" err="1"/>
              <a:t>О.Й.Волковий</a:t>
            </a:r>
            <a:r>
              <a:rPr lang="uk-UA" sz="2000" dirty="0"/>
              <a:t>, </a:t>
            </a:r>
            <a:r>
              <a:rPr lang="uk-UA" sz="2000" dirty="0" err="1"/>
              <a:t>М.С.Могилевський</a:t>
            </a:r>
            <a:r>
              <a:rPr lang="uk-UA" sz="2000" dirty="0"/>
              <a:t>, </a:t>
            </a:r>
            <a:r>
              <a:rPr lang="uk-UA" sz="2000" dirty="0" err="1"/>
              <a:t>Ю.І.Труфанов</a:t>
            </a:r>
            <a:r>
              <a:rPr lang="uk-UA" sz="2000" dirty="0"/>
              <a:t>).</a:t>
            </a:r>
            <a:r>
              <a:rPr lang="en-US" sz="2000" dirty="0" err="1"/>
              <a:t>Jernovij</a:t>
            </a:r>
            <a:r>
              <a:rPr lang="uk-UA" sz="2000" dirty="0"/>
              <a:t>Після закінчення Одеської консерваторії ім. А. </a:t>
            </a:r>
            <a:r>
              <a:rPr lang="uk-UA" sz="2000" dirty="0" err="1"/>
              <a:t>Нежданової</a:t>
            </a:r>
            <a:r>
              <a:rPr lang="uk-UA" sz="2000" dirty="0"/>
              <a:t> Микола </a:t>
            </a:r>
            <a:r>
              <a:rPr lang="uk-UA" sz="2000" dirty="0" err="1"/>
              <a:t>Жерновий</a:t>
            </a:r>
            <a:r>
              <a:rPr lang="uk-UA" sz="2000" dirty="0"/>
              <a:t> працює на відділі народних інструментів Полтавського музичного училища ім. М. Лисенка керівником оркестру народних інструментів училища. Тривалий час очолював ансамбль народних інструментів «</a:t>
            </a:r>
            <a:r>
              <a:rPr lang="uk-UA" sz="2000" dirty="0" err="1"/>
              <a:t>Чураївка</a:t>
            </a:r>
            <a:r>
              <a:rPr lang="uk-UA" sz="2000" dirty="0"/>
              <a:t>» обласної філармонії. М. І. </a:t>
            </a:r>
            <a:r>
              <a:rPr lang="uk-UA" sz="2000" dirty="0" err="1"/>
              <a:t>Жерновий</a:t>
            </a:r>
            <a:r>
              <a:rPr lang="uk-UA" sz="2000" dirty="0"/>
              <a:t> — лауреат премії ім. М. Островського та міжнародного конкурсу в Італії та ін.</a:t>
            </a:r>
            <a:r>
              <a:rPr lang="en-US" sz="2000" dirty="0"/>
              <a:t>Jernovij2</a:t>
            </a:r>
            <a:r>
              <a:rPr lang="uk-UA" sz="2000" dirty="0"/>
              <a:t>Серед учнів і послідовників: — народний артист України С. Грінченко; — заслужений діяч мистецтв України. В. Сіренко; — заслужені артисти України брати В. і Є. </a:t>
            </a:r>
            <a:r>
              <a:rPr lang="uk-UA" sz="2000" dirty="0" err="1"/>
              <a:t>Чорнокондратенки</a:t>
            </a:r>
            <a:r>
              <a:rPr lang="uk-UA" sz="2000" dirty="0"/>
              <a:t>. Нині успішно працює директором Полтавської обласної філармонії.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297" y="745684"/>
            <a:ext cx="4075869" cy="2866029"/>
          </a:xfrm>
          <a:prstGeom prst="rect">
            <a:avLst/>
          </a:prstGeom>
        </p:spPr>
      </p:pic>
      <p:pic>
        <p:nvPicPr>
          <p:cNvPr id="5122" name="Picture 2" descr="Jernovij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49" y="3945225"/>
            <a:ext cx="3706741" cy="23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160393" y="274290"/>
            <a:ext cx="832408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 Галина Пилипівна Глазунова </a:t>
            </a:r>
            <a:r>
              <a:rPr lang="uk-UA" dirty="0"/>
              <a:t>(Псюк) </a:t>
            </a:r>
            <a:r>
              <a:rPr lang="uk-UA" sz="1600" dirty="0"/>
              <a:t>— відома піаністка, кандидат мистецтвознавства, професор Магнітогорської державної консерваторії </a:t>
            </a:r>
            <a:r>
              <a:rPr lang="uk-UA" sz="1600" dirty="0" err="1"/>
              <a:t>ім</a:t>
            </a:r>
            <a:r>
              <a:rPr lang="uk-UA" sz="1600" dirty="0"/>
              <a:t>..</a:t>
            </a:r>
            <a:r>
              <a:rPr lang="uk-UA" sz="1600" dirty="0" err="1"/>
              <a:t>М.Глінки</a:t>
            </a:r>
            <a:r>
              <a:rPr lang="uk-UA" sz="1600" dirty="0"/>
              <a:t>.</a:t>
            </a:r>
          </a:p>
          <a:p>
            <a:endParaRPr lang="uk-UA" sz="1600" dirty="0" smtClean="0"/>
          </a:p>
          <a:p>
            <a:r>
              <a:rPr lang="uk-UA" sz="1600" dirty="0" smtClean="0"/>
              <a:t>В </a:t>
            </a:r>
            <a:r>
              <a:rPr lang="uk-UA" sz="1600" dirty="0"/>
              <a:t>1962 році закінчила ДМШ №1 </a:t>
            </a:r>
            <a:r>
              <a:rPr lang="uk-UA" sz="1600" dirty="0" err="1"/>
              <a:t>м.Херсона</a:t>
            </a:r>
            <a:r>
              <a:rPr lang="uk-UA" sz="1600" dirty="0"/>
              <a:t> </a:t>
            </a:r>
            <a:r>
              <a:rPr lang="uk-UA" sz="1600" dirty="0" smtClean="0"/>
              <a:t>, </a:t>
            </a:r>
            <a:r>
              <a:rPr lang="uk-UA" sz="1600" dirty="0"/>
              <a:t>через чотири роки – фортепіанний відділ Херсонського музичного училища </a:t>
            </a:r>
            <a:r>
              <a:rPr lang="uk-UA" sz="1600" dirty="0" smtClean="0"/>
              <a:t>, </a:t>
            </a:r>
            <a:r>
              <a:rPr lang="uk-UA" sz="1600" dirty="0"/>
              <a:t>потім – Донецьку консерваторію </a:t>
            </a:r>
            <a:r>
              <a:rPr lang="uk-UA" sz="1600" dirty="0" err="1"/>
              <a:t>ім</a:t>
            </a:r>
            <a:r>
              <a:rPr lang="uk-UA" sz="1600" dirty="0"/>
              <a:t>..</a:t>
            </a:r>
            <a:r>
              <a:rPr lang="uk-UA" sz="1600" dirty="0" err="1"/>
              <a:t>С.С.Прокофьєва</a:t>
            </a:r>
            <a:r>
              <a:rPr lang="uk-UA" sz="1600" dirty="0"/>
              <a:t> </a:t>
            </a:r>
            <a:r>
              <a:rPr lang="uk-UA" sz="1600" dirty="0" smtClean="0"/>
              <a:t> </a:t>
            </a:r>
            <a:r>
              <a:rPr lang="uk-UA" sz="1600" dirty="0"/>
              <a:t>і аспірантуру Московської консерваторії </a:t>
            </a:r>
            <a:r>
              <a:rPr lang="uk-UA" sz="1600" dirty="0" err="1"/>
              <a:t>ім</a:t>
            </a:r>
            <a:r>
              <a:rPr lang="uk-UA" sz="1600" dirty="0"/>
              <a:t>..</a:t>
            </a:r>
            <a:r>
              <a:rPr lang="uk-UA" sz="1600" dirty="0" err="1" smtClean="0"/>
              <a:t>П.Чайковського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. </a:t>
            </a:r>
            <a:r>
              <a:rPr lang="uk-UA" sz="1600" dirty="0"/>
              <a:t>З 1971 по 1996 рр. </a:t>
            </a:r>
            <a:r>
              <a:rPr lang="uk-UA" sz="1600" dirty="0" err="1"/>
              <a:t>Г.П.Глазунова</a:t>
            </a:r>
            <a:r>
              <a:rPr lang="uk-UA" sz="1600" dirty="0"/>
              <a:t> була доцентом кафедри </a:t>
            </a:r>
            <a:r>
              <a:rPr lang="uk-UA" sz="1600" dirty="0" smtClean="0"/>
              <a:t>фортепіано </a:t>
            </a:r>
            <a:r>
              <a:rPr lang="uk-UA" sz="1600" dirty="0"/>
              <a:t>Донецької консерваторії, вела класи камерного ансамблю та концертмейстерської майстерності. На три роки (1983 – 1986рр.) Міністерством культури СРСР була направлена до консерваторії в </a:t>
            </a:r>
            <a:r>
              <a:rPr lang="uk-UA" sz="1600" dirty="0" err="1"/>
              <a:t>м.Тампере</a:t>
            </a:r>
            <a:r>
              <a:rPr lang="uk-UA" sz="1600" dirty="0"/>
              <a:t> (Фінляндія), де працювала викладачем та паралельно займалася концертною діяльністю, за що була нагороджена Почесною грамотою Посольства СРСР у Фінляндії). З 1996 року Галина Пилипівна працює в Магнітогорській державній консерваторії </a:t>
            </a:r>
            <a:r>
              <a:rPr lang="uk-UA" sz="1600" dirty="0" err="1"/>
              <a:t>ім</a:t>
            </a:r>
            <a:r>
              <a:rPr lang="uk-UA" sz="1600" dirty="0"/>
              <a:t>..</a:t>
            </a:r>
            <a:r>
              <a:rPr lang="uk-UA" sz="1600" dirty="0" err="1"/>
              <a:t>М.Глінки</a:t>
            </a:r>
            <a:r>
              <a:rPr lang="uk-UA" sz="1600" dirty="0"/>
              <a:t> завідуючою кафедрою фортепіано, професором кафедр фортепіано та камерного ансамблю і концертмейстерської майстерності, проректором з навчальної роботи, призначена вченим секретарем спеціалізованої ради із захисту дисертацій на здобуття вчених ступенів доктора та кандидата мистецтвознавства, членом редакційно-видавничої та художньої ради при </a:t>
            </a:r>
            <a:r>
              <a:rPr lang="uk-UA" sz="1600" dirty="0" err="1"/>
              <a:t>МаДК</a:t>
            </a:r>
            <a:r>
              <a:rPr lang="uk-UA" sz="1600" dirty="0"/>
              <a:t>. Одночасно </a:t>
            </a:r>
            <a:r>
              <a:rPr lang="uk-UA" sz="1600" dirty="0" err="1"/>
              <a:t>Г.П.Глазунова</a:t>
            </a:r>
            <a:r>
              <a:rPr lang="uk-UA" sz="1600" dirty="0"/>
              <a:t> веде активну концертно-виконавську роботу, в її репертуарі широкий спектр вокальних та інструментальних творів російських та зарубіжних композиторів. Крім того, Галина Пилипівна є учасницею республіканських, всеросійських та міжнародних наукових конференцій, автором численних публікацій з історії, теорії та методики фортепіанного мистецтва, членом журі регіональних та міжнародних виконавських конкурсів.</a:t>
            </a:r>
          </a:p>
          <a:p>
            <a:r>
              <a:rPr lang="uk-UA" sz="1600" dirty="0" smtClean="0"/>
              <a:t>Серед </a:t>
            </a:r>
            <a:r>
              <a:rPr lang="uk-UA" sz="1600" dirty="0"/>
              <a:t>учнів </a:t>
            </a:r>
            <a:r>
              <a:rPr lang="uk-UA" sz="1600" dirty="0" err="1"/>
              <a:t>Г.П.Глазунової</a:t>
            </a:r>
            <a:r>
              <a:rPr lang="uk-UA" sz="1600" dirty="0"/>
              <a:t> 10 лауреатів регіональних та міжнародних конкурсів, які успішно працюють в багатьох учбових закладах і концертних об’єднаннях Росії та світу</a:t>
            </a:r>
          </a:p>
        </p:txBody>
      </p:sp>
      <p:pic>
        <p:nvPicPr>
          <p:cNvPr id="2050" name="Picture 2" descr="Glazu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206" y="431191"/>
            <a:ext cx="3033871" cy="38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06" y="4571356"/>
            <a:ext cx="1986013" cy="19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5180" y="307040"/>
            <a:ext cx="8111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Михайло Григорович </a:t>
            </a:r>
            <a:r>
              <a:rPr lang="uk-UA" sz="2400" b="1" dirty="0" err="1"/>
              <a:t>Варгун</a:t>
            </a:r>
            <a:r>
              <a:rPr lang="uk-UA" sz="2400" b="1" dirty="0"/>
              <a:t> </a:t>
            </a:r>
            <a:r>
              <a:rPr lang="uk-UA" sz="1600" dirty="0"/>
              <a:t>(нар. 18 вересня 1950, с. </a:t>
            </a:r>
            <a:r>
              <a:rPr lang="uk-UA" sz="1600" dirty="0" err="1"/>
              <a:t>Трибухівці</a:t>
            </a:r>
            <a:r>
              <a:rPr lang="uk-UA" sz="1600" dirty="0"/>
              <a:t> </a:t>
            </a:r>
            <a:r>
              <a:rPr lang="uk-UA" sz="1600" dirty="0" smtClean="0"/>
              <a:t>Тернопільської </a:t>
            </a:r>
            <a:r>
              <a:rPr lang="uk-UA" sz="1600" dirty="0"/>
              <a:t>області) — український педагог-хормейстер, фольклорист, директор Херсонського училища культури (від </a:t>
            </a:r>
            <a:r>
              <a:rPr lang="uk-UA" sz="1600" dirty="0" smtClean="0"/>
              <a:t>26.07.2002-2021), </a:t>
            </a:r>
            <a:r>
              <a:rPr lang="uk-UA" sz="1600" dirty="0"/>
              <a:t>декан факультету культури Херсонського національного університету культури та мистецтва (від 2004). Заслужений працівник культури України (2003), нагороджений орденом «За заслуги» ІІІ ступеня.</a:t>
            </a:r>
          </a:p>
          <a:p>
            <a:r>
              <a:rPr lang="uk-UA" sz="1600" dirty="0" smtClean="0"/>
              <a:t>Михайло </a:t>
            </a:r>
            <a:r>
              <a:rPr lang="uk-UA" sz="1600" dirty="0" err="1"/>
              <a:t>Варгун</a:t>
            </a:r>
            <a:r>
              <a:rPr lang="uk-UA" sz="1600" dirty="0"/>
              <a:t> народився 18 вересня 1950 року в селі </a:t>
            </a:r>
            <a:r>
              <a:rPr lang="uk-UA" sz="1600" dirty="0" err="1"/>
              <a:t>Трибухівцях</a:t>
            </a:r>
            <a:r>
              <a:rPr lang="uk-UA" sz="1600" dirty="0"/>
              <a:t> на </a:t>
            </a:r>
            <a:r>
              <a:rPr lang="uk-UA" sz="1600" dirty="0" err="1"/>
              <a:t>Бучаччині</a:t>
            </a:r>
            <a:r>
              <a:rPr lang="uk-UA" sz="1600" dirty="0"/>
              <a:t> (Тернопільщина</a:t>
            </a:r>
            <a:r>
              <a:rPr lang="uk-UA" sz="1600" dirty="0" smtClean="0"/>
              <a:t>).</a:t>
            </a:r>
            <a:endParaRPr lang="uk-UA" sz="1600" dirty="0"/>
          </a:p>
          <a:p>
            <a:r>
              <a:rPr lang="uk-UA" sz="1600" dirty="0"/>
              <a:t>Закінчив музичне училище у м. Хмельницький (1970, диригент-</a:t>
            </a:r>
            <a:r>
              <a:rPr lang="uk-UA" sz="1600" dirty="0" err="1"/>
              <a:t>хормейстр</a:t>
            </a:r>
            <a:r>
              <a:rPr lang="uk-UA" sz="1600" dirty="0"/>
              <a:t>); Київський інститут культури (1975, диригент-</a:t>
            </a:r>
            <a:r>
              <a:rPr lang="uk-UA" sz="1600" dirty="0" err="1"/>
              <a:t>хормейстр</a:t>
            </a:r>
            <a:r>
              <a:rPr lang="uk-UA" sz="1600" dirty="0" smtClean="0"/>
              <a:t>).</a:t>
            </a:r>
            <a:endParaRPr lang="uk-UA" sz="1600" dirty="0"/>
          </a:p>
          <a:p>
            <a:r>
              <a:rPr lang="uk-UA" sz="1600" dirty="0"/>
              <a:t>1975—1976 — художній керівник БКТ, м. Тернопіль. 1976—1983 — відповідальний секретар заступника голови правління Херсонського обласного музичного товариства УРСР; керівник народного хору ХДПІ; керівник народного хору с. Східне </a:t>
            </a:r>
            <a:r>
              <a:rPr lang="uk-UA" sz="1600" dirty="0" err="1"/>
              <a:t>Білозерського</a:t>
            </a:r>
            <a:r>
              <a:rPr lang="uk-UA" sz="1600" dirty="0"/>
              <a:t> району Херсонської області; засновник, керівник народного хору с. Олександрівка </a:t>
            </a:r>
            <a:r>
              <a:rPr lang="uk-UA" sz="1600" dirty="0" err="1"/>
              <a:t>Снігурівського</a:t>
            </a:r>
            <a:r>
              <a:rPr lang="uk-UA" sz="1600" dirty="0"/>
              <a:t> району Миколаївської області.</a:t>
            </a:r>
          </a:p>
          <a:p>
            <a:endParaRPr lang="uk-UA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85" b="19430"/>
          <a:stretch/>
        </p:blipFill>
        <p:spPr>
          <a:xfrm>
            <a:off x="489955" y="307040"/>
            <a:ext cx="3304903" cy="41343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634" y="4441372"/>
            <a:ext cx="11612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1983—1997 — викладач хорових дисциплін ХКПУ (від 1999 — училище культури). 1997—2002 — директор Херсонського обласного центру народної творчості. Керівник народного хору с. </a:t>
            </a:r>
            <a:r>
              <a:rPr lang="uk-UA" sz="1600" dirty="0" err="1"/>
              <a:t>Чорнобаївка</a:t>
            </a:r>
            <a:r>
              <a:rPr lang="uk-UA" sz="1600" dirty="0"/>
              <a:t> </a:t>
            </a:r>
            <a:r>
              <a:rPr lang="uk-UA" sz="1600" dirty="0" err="1"/>
              <a:t>Білозерського</a:t>
            </a:r>
            <a:r>
              <a:rPr lang="uk-UA" sz="1600" dirty="0"/>
              <a:t> району Херсонської області (від 1995</a:t>
            </a:r>
            <a:r>
              <a:rPr lang="uk-UA" sz="1600" dirty="0" smtClean="0"/>
              <a:t>).</a:t>
            </a:r>
            <a:endParaRPr lang="uk-UA" sz="1600" dirty="0"/>
          </a:p>
          <a:p>
            <a:r>
              <a:rPr lang="uk-UA" sz="1600" dirty="0"/>
              <a:t>Засновник і організатор </a:t>
            </a:r>
            <a:r>
              <a:rPr lang="uk-UA" sz="1600" dirty="0" smtClean="0"/>
              <a:t> </a:t>
            </a:r>
            <a:r>
              <a:rPr lang="uk-UA" sz="1600" dirty="0"/>
              <a:t>фестивалю хорових колективів «</a:t>
            </a:r>
            <a:r>
              <a:rPr lang="uk-UA" sz="1600" dirty="0" err="1"/>
              <a:t>Чорнобаївський</a:t>
            </a:r>
            <a:r>
              <a:rPr lang="uk-UA" sz="1600" dirty="0"/>
              <a:t> заспів» (1998), херсонського художнього фольклорного колективу «Свічадо», (від 18.09.2000)</a:t>
            </a:r>
          </a:p>
          <a:p>
            <a:r>
              <a:rPr lang="uk-UA" sz="1600" dirty="0"/>
              <a:t>Відзнаки</a:t>
            </a:r>
          </a:p>
          <a:p>
            <a:r>
              <a:rPr lang="uk-UA" sz="1600" dirty="0"/>
              <a:t>гран-прі всеукраїнського </a:t>
            </a:r>
            <a:r>
              <a:rPr lang="uk-UA" sz="1600" dirty="0" err="1"/>
              <a:t>фестиваля</a:t>
            </a:r>
            <a:r>
              <a:rPr lang="uk-UA" sz="1600" dirty="0"/>
              <a:t> громадської організації «Просвіта» (2002, 2003)</a:t>
            </a:r>
          </a:p>
          <a:p>
            <a:r>
              <a:rPr lang="uk-UA" sz="1600" dirty="0"/>
              <a:t>лауреат всеукраїнського конкурсу «Байда» (2002).</a:t>
            </a:r>
          </a:p>
          <a:p>
            <a:r>
              <a:rPr lang="uk-UA" sz="1600" dirty="0"/>
              <a:t>Відзнака Президента України — ювілейна медаль «25 років незалежності України» (2016).</a:t>
            </a:r>
          </a:p>
        </p:txBody>
      </p:sp>
    </p:spTree>
    <p:extLst>
      <p:ext uri="{BB962C8B-B14F-4D97-AF65-F5344CB8AC3E}">
        <p14:creationId xmlns:p14="http://schemas.microsoft.com/office/powerpoint/2010/main" val="3908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33" y="559168"/>
            <a:ext cx="5520845" cy="3324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14052" y="559168"/>
            <a:ext cx="55959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Микола Олексійович Шпак </a:t>
            </a:r>
            <a:r>
              <a:rPr lang="uk-UA" dirty="0"/>
              <a:t>(1942 – 2004рр.) – заслужений діяч мистецтв України, лауреат премії ім. Д. І. Яворницького, один з видатних музикантів України, відомий як симфонічний і оперний диригент, соліст – інструменталіст, засновник ансамблю української пісні «Козацькі шляхи», директор Дніпропетровського музичного училища ім. Глінки з 1992 по 2004рр.</a:t>
            </a:r>
          </a:p>
          <a:p>
            <a:endParaRPr lang="en-US" dirty="0"/>
          </a:p>
          <a:p>
            <a:r>
              <a:rPr lang="uk-UA" dirty="0" smtClean="0"/>
              <a:t>М</a:t>
            </a:r>
            <a:r>
              <a:rPr lang="uk-UA" dirty="0"/>
              <a:t>. О. Шпак – автор та виконавець власних та оригінальних високохудожніх обробок української народної музики для хору, симфонічного оркестру та різноманітних ансамблів, а також </a:t>
            </a:r>
            <a:r>
              <a:rPr lang="uk-UA" dirty="0" smtClean="0"/>
              <a:t>концертний </a:t>
            </a:r>
            <a:r>
              <a:rPr lang="uk-UA" dirty="0"/>
              <a:t>виконавець, автор сольної програми «Від Херсонських степів до синіх Карпат» для баяна. Як диригент симфонічного оркестру виступав на сценах Національної філармонії м. Києва, м. Харкова, м. Москви.</a:t>
            </a:r>
          </a:p>
          <a:p>
            <a:endParaRPr lang="en-US" dirty="0"/>
          </a:p>
          <a:p>
            <a:endParaRPr lang="uk-UA" dirty="0"/>
          </a:p>
        </p:txBody>
      </p:sp>
      <p:pic>
        <p:nvPicPr>
          <p:cNvPr id="7170" name="Picture 2" descr="Shpa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54" y="3340598"/>
            <a:ext cx="24098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hpa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3154018"/>
            <a:ext cx="2039745" cy="28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6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215" y="131069"/>
            <a:ext cx="750205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Антоніна Олексіївна Іванова </a:t>
            </a:r>
            <a:r>
              <a:rPr lang="uk-UA" sz="1700" dirty="0"/>
              <a:t>(</a:t>
            </a:r>
            <a:r>
              <a:rPr lang="uk-UA" sz="1700" dirty="0" err="1"/>
              <a:t>р.н</a:t>
            </a:r>
            <a:r>
              <a:rPr lang="uk-UA" sz="1700" dirty="0"/>
              <a:t>. 1910) – оперна та концертна співачка (лірико-драматичне сопрано). </a:t>
            </a:r>
            <a:endParaRPr lang="uk-UA" sz="1700" dirty="0" smtClean="0"/>
          </a:p>
          <a:p>
            <a:r>
              <a:rPr lang="uk-UA" sz="1700" dirty="0" smtClean="0"/>
              <a:t>З </a:t>
            </a:r>
            <a:r>
              <a:rPr lang="uk-UA" sz="1700" dirty="0"/>
              <a:t>п’яти років почала </a:t>
            </a:r>
            <a:r>
              <a:rPr lang="uk-UA" sz="1700" dirty="0" smtClean="0"/>
              <a:t>брати </a:t>
            </a:r>
            <a:r>
              <a:rPr lang="uk-UA" sz="1700" dirty="0"/>
              <a:t>приватні </a:t>
            </a:r>
            <a:r>
              <a:rPr lang="uk-UA" sz="1700" dirty="0" err="1"/>
              <a:t>уроки</a:t>
            </a:r>
            <a:r>
              <a:rPr lang="uk-UA" sz="1700" dirty="0"/>
              <a:t> гри на фортепіано. В 1925 році поступила в Херсонську муз профшколу, </a:t>
            </a:r>
            <a:r>
              <a:rPr lang="uk-UA" sz="1700" dirty="0" smtClean="0"/>
              <a:t>по </a:t>
            </a:r>
            <a:r>
              <a:rPr lang="uk-UA" sz="1700" dirty="0"/>
              <a:t>класу гри на </a:t>
            </a:r>
            <a:r>
              <a:rPr lang="uk-UA" sz="1700" dirty="0" err="1"/>
              <a:t>фортепіано.У</a:t>
            </a:r>
            <a:r>
              <a:rPr lang="uk-UA" sz="1700" dirty="0"/>
              <a:t> 1927 році переїхала в Крим і там продовжила навчання в Севастопольському музичному технікумі. В 1934 р. поступила в Московську консерваторію на вокальний </a:t>
            </a:r>
            <a:r>
              <a:rPr lang="uk-UA" sz="1700" dirty="0" smtClean="0"/>
              <a:t>факультет. </a:t>
            </a:r>
            <a:r>
              <a:rPr lang="uk-UA" sz="1700" dirty="0"/>
              <a:t>Вже через рік дебютувала з партією Тетяни (опера </a:t>
            </a:r>
            <a:r>
              <a:rPr lang="uk-UA" sz="1700" dirty="0" err="1"/>
              <a:t>П.І.Чайковського</a:t>
            </a:r>
            <a:r>
              <a:rPr lang="uk-UA" sz="1700" dirty="0"/>
              <a:t> «Євгеній Онєгін</a:t>
            </a:r>
            <a:r>
              <a:rPr lang="uk-UA" sz="1700" dirty="0" smtClean="0"/>
              <a:t>»). </a:t>
            </a:r>
          </a:p>
          <a:p>
            <a:r>
              <a:rPr lang="uk-UA" sz="1700" dirty="0" smtClean="0"/>
              <a:t>З </a:t>
            </a:r>
            <a:r>
              <a:rPr lang="uk-UA" sz="1700" dirty="0"/>
              <a:t>серпня 1941 р. – </a:t>
            </a:r>
            <a:r>
              <a:rPr lang="uk-UA" sz="1700" dirty="0" err="1"/>
              <a:t>А.О.Іванова</a:t>
            </a:r>
            <a:r>
              <a:rPr lang="uk-UA" sz="1700" dirty="0"/>
              <a:t> солістка Всесоюзного </a:t>
            </a:r>
            <a:r>
              <a:rPr lang="uk-UA" sz="1700" dirty="0" err="1"/>
              <a:t>гастрольно</a:t>
            </a:r>
            <a:r>
              <a:rPr lang="uk-UA" sz="1700" dirty="0"/>
              <a:t>-концертного об’єднання. </a:t>
            </a:r>
            <a:r>
              <a:rPr lang="uk-UA" sz="1700" dirty="0" smtClean="0"/>
              <a:t>У </a:t>
            </a:r>
            <a:r>
              <a:rPr lang="uk-UA" sz="1700" dirty="0"/>
              <a:t>складі </a:t>
            </a:r>
            <a:r>
              <a:rPr lang="uk-UA" sz="1700" dirty="0" smtClean="0"/>
              <a:t>артистів </a:t>
            </a:r>
            <a:r>
              <a:rPr lang="uk-UA" sz="1700" dirty="0"/>
              <a:t>вона неодноразово виїжджала на фронт, виступала перед воїнами Червоної </a:t>
            </a:r>
            <a:r>
              <a:rPr lang="uk-UA" sz="1700" dirty="0" smtClean="0"/>
              <a:t>армії, </a:t>
            </a:r>
            <a:r>
              <a:rPr lang="uk-UA" sz="1700" dirty="0"/>
              <a:t>приймала участь в концертах на кораблях Чорноморського </a:t>
            </a:r>
            <a:r>
              <a:rPr lang="uk-UA" sz="1700" dirty="0" smtClean="0"/>
              <a:t>флоту. </a:t>
            </a:r>
            <a:r>
              <a:rPr lang="uk-UA" sz="1700" dirty="0"/>
              <a:t>Після закінчення війни, </a:t>
            </a:r>
            <a:r>
              <a:rPr lang="uk-UA" sz="1700" dirty="0" err="1"/>
              <a:t>А.О.Іванова</a:t>
            </a:r>
            <a:r>
              <a:rPr lang="uk-UA" sz="1700" dirty="0"/>
              <a:t> більше десяти років працювала солісткою Більшого театру СРСР (тепер </a:t>
            </a:r>
            <a:r>
              <a:rPr lang="uk-UA" sz="1700" dirty="0" err="1"/>
              <a:t>Большой</a:t>
            </a:r>
            <a:r>
              <a:rPr lang="uk-UA" sz="1700" dirty="0"/>
              <a:t> театр Росії). Дебютувала на великій сцені вона з партією Тамари (опера </a:t>
            </a:r>
            <a:r>
              <a:rPr lang="uk-UA" sz="1700" dirty="0" err="1"/>
              <a:t>А.Рубінштейна</a:t>
            </a:r>
            <a:r>
              <a:rPr lang="uk-UA" sz="1700" dirty="0"/>
              <a:t> «Демон»), а потім – ціла низка яскраво інтерпретованих співачкою образів: Марія, Оксана (опери «Мазепа», «Черевички» </a:t>
            </a:r>
            <a:r>
              <a:rPr lang="uk-UA" sz="1700" dirty="0" err="1"/>
              <a:t>П.І.Чайковського</a:t>
            </a:r>
            <a:r>
              <a:rPr lang="uk-UA" sz="1700" dirty="0"/>
              <a:t>), Маша (</a:t>
            </a:r>
            <a:r>
              <a:rPr lang="uk-UA" sz="1700" dirty="0" err="1"/>
              <a:t>оп</a:t>
            </a:r>
            <a:r>
              <a:rPr lang="uk-UA" sz="1700" dirty="0"/>
              <a:t>. «</a:t>
            </a:r>
            <a:r>
              <a:rPr lang="uk-UA" sz="1700" dirty="0" err="1"/>
              <a:t>Дубровський</a:t>
            </a:r>
            <a:r>
              <a:rPr lang="uk-UA" sz="1700" dirty="0" smtClean="0"/>
              <a:t>»), </a:t>
            </a:r>
            <a:r>
              <a:rPr lang="uk-UA" sz="1700" dirty="0"/>
              <a:t>Ельвіра (</a:t>
            </a:r>
            <a:r>
              <a:rPr lang="uk-UA" sz="1700" dirty="0" err="1"/>
              <a:t>оп</a:t>
            </a:r>
            <a:r>
              <a:rPr lang="uk-UA" sz="1700" dirty="0"/>
              <a:t>. «Дон Жуан» </a:t>
            </a:r>
            <a:r>
              <a:rPr lang="uk-UA" sz="1700" dirty="0" err="1"/>
              <a:t>В.А.Моцарта</a:t>
            </a:r>
            <a:r>
              <a:rPr lang="uk-UA" sz="1700" dirty="0"/>
              <a:t>), Ярославна (</a:t>
            </a:r>
            <a:r>
              <a:rPr lang="uk-UA" sz="1700" dirty="0" err="1"/>
              <a:t>оп</a:t>
            </a:r>
            <a:r>
              <a:rPr lang="uk-UA" sz="1700" dirty="0"/>
              <a:t>. «Князь Ігор» </a:t>
            </a:r>
            <a:r>
              <a:rPr lang="uk-UA" sz="1700" dirty="0" err="1"/>
              <a:t>О.Бородіна</a:t>
            </a:r>
            <a:r>
              <a:rPr lang="uk-UA" sz="1700" dirty="0"/>
              <a:t>), </a:t>
            </a:r>
            <a:r>
              <a:rPr lang="uk-UA" sz="1700" dirty="0" err="1"/>
              <a:t>Мікаела</a:t>
            </a:r>
            <a:r>
              <a:rPr lang="uk-UA" sz="1700" dirty="0"/>
              <a:t> (</a:t>
            </a:r>
            <a:r>
              <a:rPr lang="uk-UA" sz="1700" dirty="0" err="1"/>
              <a:t>оп</a:t>
            </a:r>
            <a:r>
              <a:rPr lang="uk-UA" sz="1700" dirty="0"/>
              <a:t>. «Кармен» </a:t>
            </a:r>
            <a:r>
              <a:rPr lang="uk-UA" sz="1700" dirty="0" err="1"/>
              <a:t>Ж.Бізе</a:t>
            </a:r>
            <a:r>
              <a:rPr lang="uk-UA" sz="1700" dirty="0"/>
              <a:t>), </a:t>
            </a:r>
            <a:r>
              <a:rPr lang="uk-UA" sz="1700" dirty="0" err="1"/>
              <a:t>Мюзетта</a:t>
            </a:r>
            <a:r>
              <a:rPr lang="uk-UA" sz="1700" dirty="0"/>
              <a:t> (</a:t>
            </a:r>
            <a:r>
              <a:rPr lang="uk-UA" sz="1700" dirty="0" err="1"/>
              <a:t>оп</a:t>
            </a:r>
            <a:r>
              <a:rPr lang="uk-UA" sz="1700" dirty="0"/>
              <a:t>. «Богема» </a:t>
            </a:r>
            <a:r>
              <a:rPr lang="uk-UA" sz="1700" dirty="0" err="1"/>
              <a:t>Дж.Пуччіні</a:t>
            </a:r>
            <a:r>
              <a:rPr lang="uk-UA" sz="1700" dirty="0"/>
              <a:t>), Купава (</a:t>
            </a:r>
            <a:r>
              <a:rPr lang="uk-UA" sz="1700" dirty="0" err="1"/>
              <a:t>оп</a:t>
            </a:r>
            <a:r>
              <a:rPr lang="uk-UA" sz="1700" dirty="0"/>
              <a:t>. «Снігуронька» </a:t>
            </a:r>
            <a:r>
              <a:rPr lang="uk-UA" sz="1700" dirty="0" err="1"/>
              <a:t>М.Римського</a:t>
            </a:r>
            <a:r>
              <a:rPr lang="uk-UA" sz="1700" dirty="0"/>
              <a:t>-Корсакова та ін. В концертах </a:t>
            </a:r>
            <a:r>
              <a:rPr lang="uk-UA" sz="1700" dirty="0" err="1"/>
              <a:t>А.О.Іванова</a:t>
            </a:r>
            <a:r>
              <a:rPr lang="uk-UA" sz="1700" dirty="0"/>
              <a:t> співала з такими відомими співаками як </a:t>
            </a:r>
            <a:r>
              <a:rPr lang="uk-UA" sz="1700" dirty="0" err="1"/>
              <a:t>С.Лємєшев</a:t>
            </a:r>
            <a:r>
              <a:rPr lang="uk-UA" sz="1700" dirty="0"/>
              <a:t>, </a:t>
            </a:r>
            <a:r>
              <a:rPr lang="uk-UA" sz="1700" dirty="0" err="1"/>
              <a:t>М.Максаковою</a:t>
            </a:r>
            <a:r>
              <a:rPr lang="uk-UA" sz="1700" dirty="0"/>
              <a:t>, </a:t>
            </a:r>
            <a:r>
              <a:rPr lang="uk-UA" sz="1700" dirty="0" err="1"/>
              <a:t>А.Івановим</a:t>
            </a:r>
            <a:r>
              <a:rPr lang="uk-UA" sz="1700" dirty="0"/>
              <a:t>, </a:t>
            </a:r>
            <a:r>
              <a:rPr lang="uk-UA" sz="1700" dirty="0" err="1"/>
              <a:t>О.Івановим</a:t>
            </a:r>
            <a:r>
              <a:rPr lang="uk-UA" sz="1700" dirty="0"/>
              <a:t>, </a:t>
            </a:r>
            <a:r>
              <a:rPr lang="uk-UA" sz="1700" dirty="0" err="1"/>
              <a:t>І.Козловським</a:t>
            </a:r>
            <a:r>
              <a:rPr lang="uk-UA" sz="1700" dirty="0"/>
              <a:t>, </a:t>
            </a:r>
            <a:r>
              <a:rPr lang="uk-UA" sz="1700" dirty="0" err="1"/>
              <a:t>М.Михайловим</a:t>
            </a:r>
            <a:r>
              <a:rPr lang="uk-UA" sz="1700" dirty="0"/>
              <a:t>, </a:t>
            </a:r>
            <a:r>
              <a:rPr lang="uk-UA" sz="1700" dirty="0" err="1"/>
              <a:t>С.Хромченко</a:t>
            </a:r>
            <a:r>
              <a:rPr lang="uk-UA" sz="1700" dirty="0"/>
              <a:t>, </a:t>
            </a:r>
            <a:r>
              <a:rPr lang="uk-UA" sz="1700" dirty="0" err="1"/>
              <a:t>І.Петровим</a:t>
            </a:r>
            <a:r>
              <a:rPr lang="uk-UA" sz="1700" dirty="0"/>
              <a:t> та ін. Нагороджена медаллю «За оборону Москви» та орденом «Знак </a:t>
            </a:r>
            <a:r>
              <a:rPr lang="uk-UA" sz="1700" dirty="0" err="1"/>
              <a:t>почёта</a:t>
            </a:r>
            <a:r>
              <a:rPr lang="uk-UA" sz="1700" dirty="0"/>
              <a:t>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325" y="460514"/>
            <a:ext cx="2886075" cy="426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597" y="3612551"/>
            <a:ext cx="1969812" cy="27663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2370" y="6378933"/>
            <a:ext cx="461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/>
              <a:t>А.О.Іванова</a:t>
            </a:r>
            <a:r>
              <a:rPr lang="uk-UA" sz="1600" dirty="0"/>
              <a:t> в ролі Тетяни (</a:t>
            </a:r>
            <a:r>
              <a:rPr lang="uk-UA" sz="1600" dirty="0" err="1"/>
              <a:t>оп</a:t>
            </a:r>
            <a:r>
              <a:rPr lang="uk-UA" sz="1600" dirty="0"/>
              <a:t>. «Євгеній </a:t>
            </a:r>
            <a:r>
              <a:rPr lang="uk-UA" sz="1600" dirty="0" err="1"/>
              <a:t>Онегін</a:t>
            </a:r>
            <a:r>
              <a:rPr lang="uk-UA" sz="1600" dirty="0"/>
              <a:t>») </a:t>
            </a:r>
          </a:p>
        </p:txBody>
      </p:sp>
    </p:spTree>
    <p:extLst>
      <p:ext uri="{BB962C8B-B14F-4D97-AF65-F5344CB8AC3E}">
        <p14:creationId xmlns:p14="http://schemas.microsoft.com/office/powerpoint/2010/main" val="363382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59215" y="393103"/>
            <a:ext cx="6949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Георгій Андрійович </a:t>
            </a:r>
            <a:r>
              <a:rPr lang="uk-UA" sz="2400" b="1" dirty="0" err="1"/>
              <a:t>Вазін</a:t>
            </a:r>
            <a:r>
              <a:rPr lang="uk-UA" sz="2400" b="1" dirty="0"/>
              <a:t> </a:t>
            </a:r>
            <a:r>
              <a:rPr lang="uk-UA" dirty="0"/>
              <a:t>(1940 -1999рр.) – народний артист України, засновник, диригент та художній керівник камерного оркестру «</a:t>
            </a:r>
            <a:r>
              <a:rPr lang="uk-UA" dirty="0" err="1"/>
              <a:t>Гілея</a:t>
            </a:r>
            <a:r>
              <a:rPr lang="uk-UA" dirty="0"/>
              <a:t>» Херсонської обласної філармонії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Випускник </a:t>
            </a:r>
            <a:r>
              <a:rPr lang="uk-UA" dirty="0"/>
              <a:t>училища 1962 </a:t>
            </a:r>
            <a:r>
              <a:rPr lang="uk-UA" dirty="0" smtClean="0"/>
              <a:t>року. </a:t>
            </a:r>
            <a:r>
              <a:rPr lang="uk-UA" dirty="0"/>
              <a:t>Після закінчення (1967р.) військово — диригентського факультету Московської консерваторії (за відмінні успіхи у навчанні отримував найкращу нагороду на той час – Ленінську стипендію!) як талановитого фахівця, його було направлено в якості диригента оркестрів у групи радянських військ до НДР (м. </a:t>
            </a:r>
            <a:r>
              <a:rPr lang="uk-UA" dirty="0" err="1"/>
              <a:t>Лейпціг</a:t>
            </a:r>
            <a:r>
              <a:rPr lang="uk-UA" dirty="0"/>
              <a:t>). У 1973 році він повернувся у </a:t>
            </a:r>
            <a:r>
              <a:rPr lang="uk-UA" dirty="0" err="1"/>
              <a:t>м.Херсон</a:t>
            </a:r>
            <a:r>
              <a:rPr lang="uk-UA" dirty="0"/>
              <a:t> і майже 30 років життя присвятив вихованню талановитих музикантів.</a:t>
            </a:r>
            <a:r>
              <a:rPr lang="en-US" dirty="0"/>
              <a:t>Vazin3</a:t>
            </a:r>
            <a:r>
              <a:rPr lang="uk-UA" dirty="0"/>
              <a:t>Багато сил і енергії Георгій Андрійович віддав роботі з симфонічним оркестром училища. На Всесоюзному конкурсі в 1982 році симфонічний оркестр училища під керівництвом </a:t>
            </a:r>
            <a:r>
              <a:rPr lang="uk-UA" dirty="0" err="1"/>
              <a:t>Г.Вазіна</a:t>
            </a:r>
            <a:r>
              <a:rPr lang="uk-UA" dirty="0"/>
              <a:t> завоював почесне звання лауреата. Георгій Андрійович з зацікавленістю відносився до сучасної класичної музики, підтримував та виконував нові твори. Так, у 1998 році прийняв участь в оркестровці та постановці дитячого балету «Ріпка», музику до якого написав студент ХМУ Руслан </a:t>
            </a:r>
            <a:r>
              <a:rPr lang="uk-UA" dirty="0" err="1" smtClean="0"/>
              <a:t>Фролов</a:t>
            </a:r>
            <a:r>
              <a:rPr lang="uk-UA" dirty="0" smtClean="0"/>
              <a:t>. </a:t>
            </a:r>
            <a:r>
              <a:rPr lang="uk-UA" dirty="0"/>
              <a:t>Нам дуже пощастило, що така людина має відношення до історії нашого училища, що ми мали честь і змогу спілкуватися та вчитися у такого великого музиканта!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327" y="289560"/>
            <a:ext cx="2867025" cy="4267200"/>
          </a:xfrm>
          <a:prstGeom prst="rect">
            <a:avLst/>
          </a:prstGeom>
        </p:spPr>
      </p:pic>
      <p:pic>
        <p:nvPicPr>
          <p:cNvPr id="9218" name="Picture 2" descr="Vaz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14" y="4556760"/>
            <a:ext cx="4267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1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575</TotalTime>
  <Words>1665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</vt:lpstr>
      <vt:lpstr>Rockwell</vt:lpstr>
      <vt:lpstr>Rockwell Condensed</vt:lpstr>
      <vt:lpstr>Wingdings</vt:lpstr>
      <vt:lpstr>Дерево</vt:lpstr>
      <vt:lpstr>Видатні діячі музичного мистецтва Херсонщини  ХХ - початку ХХІ 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2022-06-11T13:44:23Z</dcterms:created>
  <dcterms:modified xsi:type="dcterms:W3CDTF">2022-06-11T23:19:31Z</dcterms:modified>
</cp:coreProperties>
</file>