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1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2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1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7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2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2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7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268E-784D-4132-BA23-800850622E4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29AE-C280-46F1-B465-BFF0C035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86" y="2680222"/>
            <a:ext cx="7885714" cy="4177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6914" y="1188720"/>
            <a:ext cx="80714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rgbClr val="002060"/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Дисципліна вільного вибору</a:t>
            </a:r>
          </a:p>
          <a:p>
            <a:r>
              <a:rPr lang="uk-UA" sz="5400" dirty="0" smtClean="0">
                <a:solidFill>
                  <a:srgbClr val="002060"/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«Практикум з декоративного </a:t>
            </a:r>
          </a:p>
          <a:p>
            <a:r>
              <a:rPr lang="uk-UA" sz="5400" dirty="0">
                <a:solidFill>
                  <a:srgbClr val="002060"/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5400" dirty="0" smtClean="0">
                <a:solidFill>
                  <a:srgbClr val="002060"/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мистецтва»</a:t>
            </a:r>
            <a:endParaRPr lang="en-US" sz="5400" dirty="0">
              <a:solidFill>
                <a:srgbClr val="002060"/>
              </a:solidFill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7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Дисципліна являє собою практичні заняття, кожне з яких присвячене найцікавішим технікам, таким як: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Писанкарство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Вишивка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Петриківський розпис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Поп-арт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Вироби з гофрованої </a:t>
            </a:r>
            <a:r>
              <a:rPr lang="uk-UA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бумаги</a:t>
            </a:r>
            <a:endParaRPr lang="uk-UA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Зентангл</a:t>
            </a: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та </a:t>
            </a:r>
            <a:r>
              <a:rPr lang="uk-UA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дудлинг</a:t>
            </a: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Мозаїка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Оригамі</a:t>
            </a: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Квілінг</a:t>
            </a:r>
            <a:endParaRPr lang="uk-UA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Техніка вітражу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Витинанка</a:t>
            </a:r>
          </a:p>
          <a:p>
            <a:r>
              <a:rPr lang="uk-UA" sz="2000" b="1" u="sng" dirty="0" smtClean="0"/>
              <a:t>Та багато інших різноманітних </a:t>
            </a:r>
            <a:r>
              <a:rPr lang="uk-UA" sz="2000" b="1" u="sng" dirty="0" err="1" smtClean="0"/>
              <a:t>стилей</a:t>
            </a:r>
            <a:r>
              <a:rPr lang="uk-UA" sz="2000" b="1" u="sng" dirty="0" smtClean="0"/>
              <a:t>.</a:t>
            </a:r>
            <a:endParaRPr lang="en-US" sz="20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48" y="4338747"/>
            <a:ext cx="3362656" cy="2370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81" y="2057400"/>
            <a:ext cx="2946207" cy="2826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36637" y="707200"/>
            <a:ext cx="3110629" cy="2332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83" y="3836432"/>
            <a:ext cx="2125598" cy="28902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71" y="318371"/>
            <a:ext cx="1973901" cy="36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2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39" y="3376573"/>
            <a:ext cx="2365702" cy="3403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0" y="2877117"/>
            <a:ext cx="5330598" cy="3121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8754" y="215536"/>
            <a:ext cx="31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Кожний з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видів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унікальний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специфікою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матеріалів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технологічним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процесом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обробки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за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художньо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композиційними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закономірностями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структури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35" y="117735"/>
            <a:ext cx="2059110" cy="3056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1" y="215536"/>
            <a:ext cx="2839568" cy="326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" y="3830453"/>
            <a:ext cx="3553095" cy="27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7227" y="0"/>
            <a:ext cx="57034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</a:t>
            </a:r>
            <a:endParaRPr lang="uk-UA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оволодієте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практичними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вміннями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36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навичками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виготовлення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декоративних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прикрас та проявите свою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фантаз</a:t>
            </a:r>
            <a:r>
              <a:rPr lang="uk-UA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ію</a:t>
            </a:r>
            <a:r>
              <a:rPr lang="uk-UA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!</a:t>
            </a:r>
            <a:endParaRPr lang="uk-UA" sz="36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54" y="4733552"/>
            <a:ext cx="6481839" cy="1993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5946" y="1893932"/>
            <a:ext cx="1945589" cy="3564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7" y="271676"/>
            <a:ext cx="3097140" cy="24654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06" y="202206"/>
            <a:ext cx="1812546" cy="24167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7" y="3008763"/>
            <a:ext cx="5159421" cy="34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9" y="3919071"/>
            <a:ext cx="1537487" cy="2730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7074" y="-833883"/>
            <a:ext cx="1427056" cy="3631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55" y="2020505"/>
            <a:ext cx="4816841" cy="2256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9" y="215535"/>
            <a:ext cx="2290591" cy="27599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05" y="2091974"/>
            <a:ext cx="2069185" cy="1977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86752" y="3859702"/>
            <a:ext cx="3626341" cy="2316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2" y="215535"/>
            <a:ext cx="1784953" cy="27467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70" y="4465787"/>
            <a:ext cx="4561115" cy="20443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0" y="4389374"/>
            <a:ext cx="1563724" cy="22598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3693" y="-355515"/>
            <a:ext cx="2016395" cy="28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1" y="3389344"/>
            <a:ext cx="2342911" cy="3212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51" y="635742"/>
            <a:ext cx="2677182" cy="3827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16" y="3553098"/>
            <a:ext cx="2302328" cy="3069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9" y="270013"/>
            <a:ext cx="3918857" cy="2939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90" y="2121103"/>
            <a:ext cx="2287756" cy="2536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99" y="3435530"/>
            <a:ext cx="1465115" cy="20552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49" y="270013"/>
            <a:ext cx="3207783" cy="2308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9185" y="3301854"/>
            <a:ext cx="1851505" cy="47905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04" y="21770"/>
            <a:ext cx="1186073" cy="19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65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86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 Unicode MS</vt:lpstr>
      <vt:lpstr>Arial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Дисципліна являє собою практичні заняття, кожне з яких присвячене найцікавішим технікам, таким як: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31</cp:revision>
  <dcterms:created xsi:type="dcterms:W3CDTF">2019-02-26T15:55:12Z</dcterms:created>
  <dcterms:modified xsi:type="dcterms:W3CDTF">2019-03-03T12:32:58Z</dcterms:modified>
</cp:coreProperties>
</file>