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2ACCA26-8534-46E7-9933-11B96454240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2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CA26-8534-46E7-9933-11B96454240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051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CA26-8534-46E7-9933-11B96454240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300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CA26-8534-46E7-9933-11B96454240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9960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CA26-8534-46E7-9933-11B96454240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970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CA26-8534-46E7-9933-11B96454240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92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CA26-8534-46E7-9933-11B96454240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461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CA26-8534-46E7-9933-11B96454240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06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CA26-8534-46E7-9933-11B96454240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92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CA26-8534-46E7-9933-11B96454240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35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CA26-8534-46E7-9933-11B96454240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3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CA26-8534-46E7-9933-11B96454240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25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CA26-8534-46E7-9933-11B96454240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60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CA26-8534-46E7-9933-11B96454240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51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CA26-8534-46E7-9933-11B96454240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76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CA26-8534-46E7-9933-11B96454240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18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CA26-8534-46E7-9933-11B96454240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31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CCA26-8534-46E7-9933-11B96454240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593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3" y="548308"/>
            <a:ext cx="8791575" cy="2387600"/>
          </a:xfrm>
        </p:spPr>
        <p:txBody>
          <a:bodyPr/>
          <a:lstStyle/>
          <a:p>
            <a:pPr algn="ctr"/>
            <a:r>
              <a:rPr lang="uk-UA" b="1" i="1" dirty="0"/>
              <a:t>Основи робототехніки та комп’ютерного моделювання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ru-RU" dirty="0"/>
          </a:p>
        </p:txBody>
      </p:sp>
      <p:pic>
        <p:nvPicPr>
          <p:cNvPr id="5" name="Picture 4" descr="Картинки по запросу lego wedo 2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3" y="3220450"/>
            <a:ext cx="3384842" cy="338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2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2800" b="1" i="1" dirty="0"/>
              <a:t>Робототехніка - це проектування, конструювання та програмування всіляких інтелектуальних механізмів - роботів, які мають модульну структуру і володіють потужними мікропроцесорами.</a:t>
            </a:r>
            <a:endParaRPr lang="ru-RU" sz="2800" b="1" i="1" dirty="0"/>
          </a:p>
        </p:txBody>
      </p:sp>
      <p:pic>
        <p:nvPicPr>
          <p:cNvPr id="1028" name="Picture 4" descr="http://ciur.ru/izh/izh_upddt/pages/%D0%B1%D0%B0%D0%BD%D0%BD%D0%B5%D1%80%20%D0%BE%D0%B1%D1%80%D0%B0%D0%B7%D0%BE%D0%B2%D0%B0%D1%82%D0%B5%D0%BB%D1%8C%D0%BD%D0%B0%D1%8F%20%D1%80%D0%BE%D0%B1%D0%BE%D1%82%D0%BE%D1%82%D0%B5%D1%85%D0%BD%D0%B8%D0%BA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364153"/>
            <a:ext cx="990599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86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60" y="766435"/>
            <a:ext cx="9905998" cy="1478570"/>
          </a:xfrm>
        </p:spPr>
        <p:txBody>
          <a:bodyPr>
            <a:noAutofit/>
          </a:bodyPr>
          <a:lstStyle/>
          <a:p>
            <a:pPr algn="just"/>
            <a:r>
              <a:rPr lang="uk-UA" sz="2400" b="1" i="1" dirty="0"/>
              <a:t>Мета курсу -  створення умов для вивчення основ алгоритмізації та програмування з використанням робота </a:t>
            </a:r>
            <a:r>
              <a:rPr lang="uk-UA" sz="2400" b="1" i="1" dirty="0" err="1"/>
              <a:t>Lego</a:t>
            </a:r>
            <a:r>
              <a:rPr lang="uk-UA" sz="2400" b="1" i="1" dirty="0"/>
              <a:t> </a:t>
            </a:r>
            <a:r>
              <a:rPr lang="en-US" sz="2400" b="1" i="1" dirty="0" err="1"/>
              <a:t>Wedo</a:t>
            </a:r>
            <a:r>
              <a:rPr lang="uk-UA" sz="2400" b="1" i="1" dirty="0"/>
              <a:t> 2.0, розвитку науково-технічного та творчого потенціалу особистості шляхом організації її діяльності в процесі інтеграції початкового інженерно-технічного конструювання та основ робототехніки.</a:t>
            </a:r>
            <a:endParaRPr lang="ru-RU" sz="2400" b="1" i="1" dirty="0"/>
          </a:p>
        </p:txBody>
      </p:sp>
      <p:pic>
        <p:nvPicPr>
          <p:cNvPr id="2050" name="Picture 2" descr="Картинки по запросу lego wedo 2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047" y="2339788"/>
            <a:ext cx="4199778" cy="419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вітлина від Херсонський державний університе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672" y="2645452"/>
            <a:ext cx="5192152" cy="389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179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071" y="1021930"/>
            <a:ext cx="6940269" cy="1478570"/>
          </a:xfrm>
        </p:spPr>
        <p:txBody>
          <a:bodyPr>
            <a:noAutofit/>
          </a:bodyPr>
          <a:lstStyle/>
          <a:p>
            <a:pPr algn="just"/>
            <a:r>
              <a:rPr lang="uk-UA" sz="2400" b="1" i="1" dirty="0"/>
              <a:t>Конструктор LEGO </a:t>
            </a:r>
            <a:r>
              <a:rPr lang="en-US" sz="2400" b="1" i="1" dirty="0" err="1"/>
              <a:t>Wedo</a:t>
            </a:r>
            <a:r>
              <a:rPr lang="uk-UA" sz="2400" b="1" i="1" dirty="0"/>
              <a:t> 2.0 дозволить студентам у формі пізнавальної гри дізнатися багато важливих ідей та розвинути необхідні в подальшому житті навички. </a:t>
            </a:r>
            <a:r>
              <a:rPr lang="uk-UA" sz="2400" b="1" i="1" dirty="0" err="1"/>
              <a:t>Lego</a:t>
            </a:r>
            <a:r>
              <a:rPr lang="uk-UA" sz="2400" b="1" i="1" dirty="0"/>
              <a:t>-робот допоможе зрозуміти основи робототехніки, наочно реалізувати складні алгоритми, розглянути питання, пов'язані з автоматизацією виробничих процесів і процесів управління. </a:t>
            </a:r>
            <a:endParaRPr lang="ru-RU" sz="2400" b="1" i="1" dirty="0"/>
          </a:p>
        </p:txBody>
      </p:sp>
      <p:pic>
        <p:nvPicPr>
          <p:cNvPr id="3074" name="Picture 2" descr="Світлина від Юрія Юрчук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364" y="282386"/>
            <a:ext cx="3585322" cy="637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lego wedo 2.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9" b="12178"/>
          <a:stretch/>
        </p:blipFill>
        <p:spPr bwMode="auto">
          <a:xfrm>
            <a:off x="2611296" y="3469339"/>
            <a:ext cx="3919818" cy="291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01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506" y="268893"/>
            <a:ext cx="10757647" cy="1465777"/>
          </a:xfrm>
        </p:spPr>
        <p:txBody>
          <a:bodyPr>
            <a:noAutofit/>
          </a:bodyPr>
          <a:lstStyle/>
          <a:p>
            <a:pPr algn="just"/>
            <a:r>
              <a:rPr lang="uk-UA" sz="2800" b="1" i="1" dirty="0"/>
              <a:t>Вивчення даного курсу не потребує спеціальної підготовки та спеціальні знання. Навчальний матеріал програми адаптований до занять зі студентами різного рівня підготовленості.</a:t>
            </a:r>
            <a:endParaRPr lang="ru-RU" sz="2800" b="1" i="1" dirty="0"/>
          </a:p>
        </p:txBody>
      </p:sp>
      <p:pic>
        <p:nvPicPr>
          <p:cNvPr id="4" name="Picture 4" descr="Світлина від Юрія Юрчука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661" y="2017106"/>
            <a:ext cx="3005418" cy="400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Світлина від Юрія Юрчук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767" y="2017106"/>
            <a:ext cx="3207124" cy="427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Світлина від Херсонський державний університе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2" y="2474306"/>
            <a:ext cx="3944471" cy="295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638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21</TotalTime>
  <Words>134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Tw Cen MT</vt:lpstr>
      <vt:lpstr>Контур</vt:lpstr>
      <vt:lpstr>Основи робототехніки та комп’ютерного моделювання</vt:lpstr>
      <vt:lpstr>Робототехніка - це проектування, конструювання та програмування всіляких інтелектуальних механізмів - роботів, які мають модульну структуру і володіють потужними мікропроцесорами.</vt:lpstr>
      <vt:lpstr>Мета курсу -  створення умов для вивчення основ алгоритмізації та програмування з використанням робота Lego Wedo 2.0, розвитку науково-технічного та творчого потенціалу особистості шляхом організації її діяльності в процесі інтеграції початкового інженерно-технічного конструювання та основ робототехніки.</vt:lpstr>
      <vt:lpstr>Конструктор LEGO Wedo 2.0 дозволить студентам у формі пізнавальної гри дізнатися багато важливих ідей та розвинути необхідні в подальшому житті навички. Lego-робот допоможе зрозуміти основи робототехніки, наочно реалізувати складні алгоритми, розглянути питання, пов'язані з автоматизацією виробничих процесів і процесів управління. </vt:lpstr>
      <vt:lpstr>Вивчення даного курсу не потребує спеціальної підготовки та спеціальні знання. Навчальний матеріал програми адаптований до занять зі студентами різного рівня підготовленості.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робототехніки та комп’ютерного моделювання</dc:title>
  <dc:creator>Teacher</dc:creator>
  <cp:lastModifiedBy>Черная Марина Николаевна</cp:lastModifiedBy>
  <cp:revision>4</cp:revision>
  <dcterms:created xsi:type="dcterms:W3CDTF">2018-02-13T14:39:48Z</dcterms:created>
  <dcterms:modified xsi:type="dcterms:W3CDTF">2019-03-01T10:23:39Z</dcterms:modified>
</cp:coreProperties>
</file>