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0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9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tags" Target="../tags/tag6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35.xml"/><Relationship Id="rId10" Type="http://schemas.openxmlformats.org/officeDocument/2006/relationships/tags" Target="../tags/tag40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4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tags" Target="../tags/tag59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>
            <p:custDataLst>
              <p:tags r:id="rId3"/>
            </p:custDataLst>
          </p:nvPr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>
            <p:custDataLst>
              <p:tags r:id="rId4"/>
            </p:custDataLst>
          </p:nvPr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>
            <p:custDataLst>
              <p:tags r:id="rId5"/>
            </p:custDataLst>
          </p:nvPr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  <p:custDataLst>
              <p:tags r:id="rId7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  <p:custDataLst>
              <p:tags r:id="rId8"/>
            </p:custDataLst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  <p:custDataLst>
              <p:tags r:id="rId3"/>
            </p:custDataLst>
          </p:nvPr>
        </p:nvSpPr>
        <p:spPr/>
        <p:txBody>
          <a:bodyPr/>
          <a:lstStyle>
            <a:lvl1pPr algn="ctr">
              <a:defRPr/>
            </a:lvl1pPr>
          </a:lstStyle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  <p:custDataLst>
              <p:tags r:id="rId4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5"/>
            </p:custDataLst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>
            <p:custDataLst>
              <p:tags r:id="rId6"/>
            </p:custDataLst>
          </p:nvPr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  <p:custDataLst>
              <p:tags r:id="rId5"/>
            </p:custDataLst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  <p:custDataLst>
              <p:tags r:id="rId8"/>
            </p:custDataLst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>
            <p:custDataLst>
              <p:tags r:id="rId9"/>
            </p:custDataLst>
          </p:nvPr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>
            <p:custDataLst>
              <p:tags r:id="rId10"/>
            </p:custDataLst>
          </p:nvPr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  <p:custDataLst>
              <p:tags r:id="rId1"/>
            </p:custDataLst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  <p:custDataLst>
              <p:tags r:id="rId4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  <p:custDataLst>
              <p:tags r:id="rId5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  <p:custDataLst>
              <p:tags r:id="rId6"/>
            </p:custDataLst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  <p:custDataLst>
              <p:tags r:id="rId5"/>
            </p:custDataLst>
          </p:nvPr>
        </p:nvSpPr>
        <p:spPr/>
        <p:txBody>
          <a:bodyPr/>
          <a:lstStyle/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  <p:custDataLst>
              <p:tags r:id="rId6"/>
            </p:custDataLst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3ADA20-E4F3-4E1B-BED0-95CB2A8A8835}" type="datetimeFigureOut">
              <a:rPr lang="ru-RU" smtClean="0"/>
              <a:t>26.09.2011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503D8DA-F172-43ED-A8E7-B4F0E414EFB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Обновление</a:t>
            </a:r>
            <a:r>
              <a:rPr lang="uk-UA" dirty="0" smtClean="0"/>
              <a:t> </a:t>
            </a:r>
            <a:r>
              <a:rPr lang="uk-UA" dirty="0" err="1" smtClean="0"/>
              <a:t>данных</a:t>
            </a:r>
            <a:r>
              <a:rPr lang="uk-UA" dirty="0"/>
              <a:t>. </a:t>
            </a:r>
            <a:r>
              <a:rPr lang="uk-UA" dirty="0" err="1" smtClean="0"/>
              <a:t>Инструкции</a:t>
            </a:r>
            <a:r>
              <a:rPr lang="uk-UA" dirty="0" smtClean="0"/>
              <a:t> INSERT</a:t>
            </a:r>
            <a:r>
              <a:rPr lang="uk-UA" dirty="0"/>
              <a:t>, UPDATE, DELETE. </a:t>
            </a:r>
            <a:r>
              <a:rPr lang="uk-UA" dirty="0" err="1" smtClean="0"/>
              <a:t>Целосность</a:t>
            </a:r>
            <a:r>
              <a:rPr lang="uk-UA" dirty="0" smtClean="0"/>
              <a:t> </a:t>
            </a:r>
            <a:r>
              <a:rPr lang="uk-UA" dirty="0" err="1" smtClean="0"/>
              <a:t>данных</a:t>
            </a:r>
            <a:r>
              <a:rPr lang="uk-UA" dirty="0" smtClean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527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Вставка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Изменение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Удаление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Целостность данных</a:t>
            </a:r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622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ru-RU" dirty="0" smtClean="0"/>
              <a:t>Инструкция </a:t>
            </a:r>
            <a:r>
              <a:rPr lang="en-US" dirty="0" smtClean="0"/>
              <a:t>Insert</a:t>
            </a:r>
          </a:p>
          <a:p>
            <a:r>
              <a:rPr lang="ru-RU" dirty="0"/>
              <a:t>Добавляет одну или несколько новых строк в таблицу или </a:t>
            </a:r>
            <a:r>
              <a:rPr lang="ru-RU" dirty="0" smtClean="0"/>
              <a:t>представление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ru-RU" dirty="0" smtClean="0"/>
              <a:t>Вставка данных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1699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INSERT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{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dirty="0"/>
              <a:t>[ INTO ]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{ &lt;object&gt; | </a:t>
            </a:r>
            <a:r>
              <a:rPr lang="en-US" dirty="0" err="1"/>
              <a:t>rowset_function_limited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  [ WITH ( &lt;</a:t>
            </a:r>
            <a:r>
              <a:rPr lang="en-US" dirty="0" err="1"/>
              <a:t>Table_Hint_Limited</a:t>
            </a:r>
            <a:r>
              <a:rPr lang="en-US" dirty="0"/>
              <a:t>&gt; [ ...n ] ) ] }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{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[ (</a:t>
            </a:r>
            <a:r>
              <a:rPr lang="en-US" dirty="0" err="1"/>
              <a:t>column_list</a:t>
            </a:r>
            <a:r>
              <a:rPr lang="en-US" dirty="0"/>
              <a:t>) ]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[ &lt;OUTPUT Clause&gt; ]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{ VALUES ( { DEFAULT | NULL | expression } [ ,...n ] ) [ ,...n ]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  | </a:t>
            </a:r>
            <a:r>
              <a:rPr lang="en-US" dirty="0" err="1"/>
              <a:t>derived_table</a:t>
            </a:r>
            <a:r>
              <a:rPr lang="en-US" dirty="0"/>
              <a:t>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  | </a:t>
            </a:r>
            <a:r>
              <a:rPr lang="en-US" dirty="0" err="1"/>
              <a:t>execute_statement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  | &lt;</a:t>
            </a:r>
            <a:r>
              <a:rPr lang="en-US" dirty="0" err="1"/>
              <a:t>dml_table_source</a:t>
            </a:r>
            <a:r>
              <a:rPr lang="en-US" dirty="0"/>
              <a:t>&gt;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  | DEFAULT VALUES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    }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}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}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/>
              </a:rPr>
              <a:t>Standard </a:t>
            </a:r>
            <a:r>
              <a:rPr lang="en-US" dirty="0">
                <a:effectLst/>
              </a:rPr>
              <a:t>INSERT </a:t>
            </a:r>
            <a:r>
              <a:rPr lang="en-US" dirty="0" smtClean="0">
                <a:effectLst/>
              </a:rPr>
              <a:t>syntax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8493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 smtClean="0"/>
              <a:t>Update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71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smtClean="0"/>
              <a:t>Delete</a:t>
            </a:r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51208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lfusxaB6rInw77Y9ITChW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HCRu61nVMSCBQiBVrbP7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fLKpVLy7lYmxNYpsgPqP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e1iDc8iPe8fpm5JH5CmFx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fivCwZVZHXCrxJ6iyqOwK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inCjIzKNsZhzL08ACjUe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MVy0AN4VQ0T1070cglfTu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9XX69YOvCwNZAGLIYXIw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GK00zp3yYxN8LA2uD67lo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d0xjqxnibYvShd59oor3y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rVbGujCoMSiwZtfZvbF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dqeqivEpOLYUuDbYDnx9c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SiOotHITkPXO5nfRSYyz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0YH6G8pWSSUnO3SR5QVGS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tybnSJEiHNfTSk7iNyjX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3qgknZN8CTQrv8UigGhz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7VbyKN2mmU6wvL7ymFvyb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2qOZnvhCGSMWil8Pf05f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kYC9aIkC4BVLSKJKpx5K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JysMpwpvtVP75Qmekzi4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1xtn6uAyaMH6e4HoiNcz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VKFSoacvraqzxVi2qVUVK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6WXieiFVAD124d6S6s2T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pZBixVgvSe21BIId5qlF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FFwL6gmgFdfSlFh6CheV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wjAjdPtz5ISkVLLP08Bz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LIn2VZN4qpes80svW9qbD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aslllRreNGDIKBchhQGv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ERNKjk3ZbnbByVGzDWCcB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pfQiFRzu7vQNuxAx7aOv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x92hAHdKSsH61ous1o7B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5H7c23ov1N2zR6O149mK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9Hs9546MGUmu3kanFaln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xdClXKgfKN7UP7ukcq68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3rwoE0jXe8O2ypJSXkpf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dn3tQHucpRCfE0CHp5sJF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F0MLDNc0YaMUe8kb9Ct1I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qiKJffUjNnsZI2G53G0p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sJMumeWQfDvIAt0UxX5E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eqhu4zM1j4YQ0WLSGnX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0sd4892je33iy35KRgsC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DCCZYL4phqgCKpPgZqCYZ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UNIoINWvGFdimQA5aoYU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MFNDftSQQDcNHPgz3gtMK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tB7KwurGapZyJlWgypFP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ps3ZGUge05Th02A4ytDQP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5y8KOAlHr9SbglAgNYABD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TqPeYZI09ULPmuQV5FSi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oPMfthFFgdWYEIVABmZr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pqZ5pRSUIks910rJvqk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SnP7Zv3wjdJpplgoSOMlv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vHV8SRy7wkRxBfhSnRc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qBA6t7ywHi2gRkq4maFK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5xNF8AVotiAg55l2pKZA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OgJURO1Gwg9cw2iOYYAi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T7e6CyT2VKL8V9KQ0JKi6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GBflJkLVLvp3JwVdI7nN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6SyiJAL10vc4A8Ev4GUBv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MtjLSKfsV1XmunNqAa9Ku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QEWNyd2GSbOs54YXI0Lyz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7eDhIE6KrKaSDFP5b2pe9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x2hIrCs8YVkFxH9huoA8K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idrj8CPJ9l1kGB0Zcuhi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xX87VUx0D02tJ3h8uPjfM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c1ygvb5Qrh3Gtb0HUb8H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idRXH40sYwrykV6nD1Ox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vQyKZgayJayrztSDTWyEf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F0H27d9CJiMjtTj3ym8S5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DXRQ83bqcYeoRvnL1qnk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vPSGqay8fE0YD45gn1yy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C78fTjh9j9QH1bzT7wjzs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I1iGjeHsL7q3fFGAO7Tk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LcMvJUZz4SiOPqeADXVBH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4zA7kdrVusztbWOwazjISH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w2W6dVYzwfVcVTzgDVBuP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mUxPc4xm7Y2LIApuDKIB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kDtp4soCSPnkrRTYYUii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dqNbcpxFVwJXCoxSyCRm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DFik9oB366rQKzbG5MvZS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T7RFdrXK74pIfev2FWj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MfbkM9Dae6OpVML3WJLlP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BVY0dNyYdCZPspchInB9m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LkRWrAJP2zNkhcTFZDpL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zjiKwwHzJh87zRedJFeZIB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qTNPjKWyHRwg9D9hmXfnz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2770o3oYJAqjTX9BhYTu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zuAgXmQNKrHQD8WN3K03f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116</TotalTime>
  <Words>121</Words>
  <Application>Microsoft Office PowerPoint</Application>
  <PresentationFormat>Экран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Бумажная</vt:lpstr>
      <vt:lpstr>Обновление данных. Инструкции INSERT, UPDATE, DELETE. Целосность данных. </vt:lpstr>
      <vt:lpstr>План лекции</vt:lpstr>
      <vt:lpstr>Вставка данных</vt:lpstr>
      <vt:lpstr>Standard INSERT syntax</vt:lpstr>
      <vt:lpstr>Update</vt:lpstr>
      <vt:lpstr>Delete</vt:lpstr>
    </vt:vector>
  </TitlesOfParts>
  <Company>KSU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Обновление данных. Инструкции INSERT, UPDATE, DELETE. Целосность данных. </dc:title>
  <dc:creator>MaxLord</dc:creator>
  <cp:lastModifiedBy>MaxLord</cp:lastModifiedBy>
  <cp:revision>6</cp:revision>
  <dcterms:created xsi:type="dcterms:W3CDTF">2011-09-26T08:17:44Z</dcterms:created>
  <dcterms:modified xsi:type="dcterms:W3CDTF">2011-09-26T10:14:39Z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1ogWtLOoW9Z7LFjGetbzttwxv6dVCU85URoz10XT2UAk</vt:lpwstr>
  </property>
  <property fmtid="{D5CDD505-2E9C-101B-9397-08002B2CF9AE}" pid="4" name="Google.Documents.RevisionId">
    <vt:lpwstr>15659500594335349588</vt:lpwstr>
  </property>
  <property fmtid="{D5CDD505-2E9C-101B-9397-08002B2CF9AE}" pid="5" name="Google.Documents.PreviousRevisionId">
    <vt:lpwstr>12313319294461475125</vt:lpwstr>
  </property>
  <property fmtid="{D5CDD505-2E9C-101B-9397-08002B2CF9AE}" pid="6" name="Google.Documents.PluginVersion">
    <vt:lpwstr>2.0.2154.5604</vt:lpwstr>
  </property>
  <property fmtid="{D5CDD505-2E9C-101B-9397-08002B2CF9AE}" pid="7" name="Google.Documents.MergeIncapabilityFlags">
    <vt:i4>0</vt:i4>
  </property>
</Properties>
</file>