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4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C67ED-0E25-469E-9A7E-D7F03F92B1A7}" type="doc">
      <dgm:prSet loTypeId="urn:microsoft.com/office/officeart/2005/8/layout/equation1" loCatId="process" qsTypeId="urn:microsoft.com/office/officeart/2005/8/quickstyle/simple1" qsCatId="simple" csTypeId="urn:microsoft.com/office/officeart/2005/8/colors/colorful2" csCatId="colorful" phldr="1"/>
      <dgm:spPr/>
    </dgm:pt>
    <dgm:pt modelId="{ED3142DE-14D3-4ABE-89D2-7693FDA6FB06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000" b="1" dirty="0" err="1" smtClean="0">
              <a:solidFill>
                <a:schemeClr val="tx1"/>
              </a:solidFill>
              <a:latin typeface="Roboto"/>
            </a:rPr>
            <a:t>особливості</a:t>
          </a:r>
          <a:r>
            <a:rPr lang="ru-RU" sz="2000" b="1" dirty="0" smtClean="0">
              <a:solidFill>
                <a:schemeClr val="tx1"/>
              </a:solidFill>
              <a:latin typeface="Roboto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Roboto"/>
            </a:rPr>
            <a:t>мислення</a:t>
          </a:r>
          <a:endParaRPr lang="ru-RU" sz="2000" b="1" dirty="0">
            <a:solidFill>
              <a:schemeClr val="tx1"/>
            </a:solidFill>
          </a:endParaRPr>
        </a:p>
      </dgm:t>
    </dgm:pt>
    <dgm:pt modelId="{DB26CBD3-F548-434F-B549-EDBA91D474AC}" type="parTrans" cxnId="{047833BE-5393-4FC4-93D9-86D2719D7633}">
      <dgm:prSet/>
      <dgm:spPr/>
      <dgm:t>
        <a:bodyPr/>
        <a:lstStyle/>
        <a:p>
          <a:endParaRPr lang="ru-RU"/>
        </a:p>
      </dgm:t>
    </dgm:pt>
    <dgm:pt modelId="{5EFA8E79-C4E2-45FB-A22E-2FD563B4D969}" type="sibTrans" cxnId="{047833BE-5393-4FC4-93D9-86D2719D7633}">
      <dgm:prSet/>
      <dgm:spPr/>
      <dgm:t>
        <a:bodyPr/>
        <a:lstStyle/>
        <a:p>
          <a:endParaRPr lang="ru-RU"/>
        </a:p>
      </dgm:t>
    </dgm:pt>
    <dgm:pt modelId="{3448DCE3-0E89-4C87-9595-DFB5B2981E91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Roboto"/>
            </a:rPr>
            <a:t>ставлення</a:t>
          </a:r>
          <a:r>
            <a:rPr lang="ru-RU" sz="2400" b="1" dirty="0" smtClean="0">
              <a:solidFill>
                <a:schemeClr val="tx1"/>
              </a:solidFill>
              <a:latin typeface="Roboto"/>
            </a:rPr>
            <a:t> до </a:t>
          </a:r>
          <a:r>
            <a:rPr lang="ru-RU" sz="2400" b="1" dirty="0" err="1" smtClean="0">
              <a:solidFill>
                <a:schemeClr val="tx1"/>
              </a:solidFill>
              <a:latin typeface="Roboto"/>
            </a:rPr>
            <a:t>навчання</a:t>
          </a:r>
          <a:endParaRPr lang="uk-UA" sz="2400" b="1" dirty="0" smtClean="0">
            <a:solidFill>
              <a:schemeClr val="tx1"/>
            </a:solidFill>
          </a:endParaRPr>
        </a:p>
      </dgm:t>
    </dgm:pt>
    <dgm:pt modelId="{C6535B38-F81A-49FE-AB55-78B0ACDB4F07}" type="parTrans" cxnId="{647D2D4C-3966-44DC-9205-056DCCB3F4B8}">
      <dgm:prSet/>
      <dgm:spPr/>
      <dgm:t>
        <a:bodyPr/>
        <a:lstStyle/>
        <a:p>
          <a:endParaRPr lang="ru-RU"/>
        </a:p>
      </dgm:t>
    </dgm:pt>
    <dgm:pt modelId="{5E346553-6B70-4C30-B3CB-50765D08062D}" type="sibTrans" cxnId="{647D2D4C-3966-44DC-9205-056DCCB3F4B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EF5628E5-581E-4A1D-A080-C6A0ED65F2B7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800" b="1" dirty="0" err="1" smtClean="0">
              <a:solidFill>
                <a:schemeClr val="tx1"/>
              </a:solidFill>
              <a:latin typeface="Roboto"/>
            </a:rPr>
            <a:t>успіхи</a:t>
          </a:r>
          <a:r>
            <a:rPr lang="ru-RU" sz="2800" b="1" dirty="0" smtClean="0">
              <a:solidFill>
                <a:schemeClr val="tx1"/>
              </a:solidFill>
              <a:latin typeface="Roboto"/>
            </a:rPr>
            <a:t> у </a:t>
          </a:r>
          <a:r>
            <a:rPr lang="ru-RU" sz="2800" b="1" dirty="0" err="1" smtClean="0">
              <a:solidFill>
                <a:schemeClr val="tx1"/>
              </a:solidFill>
              <a:latin typeface="Roboto"/>
            </a:rPr>
            <a:t>навчанні</a:t>
          </a:r>
          <a:r>
            <a:rPr lang="ru-RU" sz="2800" b="1" dirty="0" smtClean="0">
              <a:solidFill>
                <a:schemeClr val="tx1"/>
              </a:solidFill>
              <a:latin typeface="Roboto"/>
            </a:rPr>
            <a:t> </a:t>
          </a:r>
          <a:endParaRPr lang="ru-RU" sz="2800" b="1" dirty="0">
            <a:solidFill>
              <a:schemeClr val="tx1"/>
            </a:solidFill>
          </a:endParaRPr>
        </a:p>
      </dgm:t>
    </dgm:pt>
    <dgm:pt modelId="{C362A7B6-5338-414D-B80A-F374E811CFD8}" type="parTrans" cxnId="{A16F0DF6-3DAB-4353-8D59-8D23E04AD435}">
      <dgm:prSet/>
      <dgm:spPr/>
      <dgm:t>
        <a:bodyPr/>
        <a:lstStyle/>
        <a:p>
          <a:endParaRPr lang="ru-RU"/>
        </a:p>
      </dgm:t>
    </dgm:pt>
    <dgm:pt modelId="{58947E4E-0EFD-48DB-A49D-6E94B2263A08}" type="sibTrans" cxnId="{A16F0DF6-3DAB-4353-8D59-8D23E04AD435}">
      <dgm:prSet/>
      <dgm:spPr/>
      <dgm:t>
        <a:bodyPr/>
        <a:lstStyle/>
        <a:p>
          <a:endParaRPr lang="ru-RU"/>
        </a:p>
      </dgm:t>
    </dgm:pt>
    <dgm:pt modelId="{421227EC-C0FF-4B3B-986F-5F9B74CF6BB2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800" b="1" dirty="0" err="1" smtClean="0">
              <a:solidFill>
                <a:schemeClr val="tx1"/>
              </a:solidFill>
              <a:latin typeface="Roboto"/>
            </a:rPr>
            <a:t>уміння</a:t>
          </a:r>
          <a:r>
            <a:rPr lang="ru-RU" sz="2800" b="1" dirty="0" smtClean="0">
              <a:solidFill>
                <a:schemeClr val="tx1"/>
              </a:solidFill>
              <a:latin typeface="Roboto"/>
            </a:rPr>
            <a:t> </a:t>
          </a:r>
          <a:r>
            <a:rPr lang="ru-RU" sz="2800" b="1" dirty="0" err="1" smtClean="0">
              <a:solidFill>
                <a:schemeClr val="tx1"/>
              </a:solidFill>
              <a:latin typeface="Roboto"/>
            </a:rPr>
            <a:t>вчитися</a:t>
          </a:r>
          <a:r>
            <a:rPr lang="ru-RU" sz="2800" b="1" dirty="0" smtClean="0">
              <a:solidFill>
                <a:schemeClr val="tx1"/>
              </a:solidFill>
              <a:latin typeface="Roboto"/>
            </a:rPr>
            <a:t> </a:t>
          </a:r>
          <a:endParaRPr lang="ru-RU" sz="2800" b="1" dirty="0">
            <a:solidFill>
              <a:schemeClr val="tx1"/>
            </a:solidFill>
          </a:endParaRPr>
        </a:p>
      </dgm:t>
    </dgm:pt>
    <dgm:pt modelId="{F5C6C82A-C082-46E2-8843-38A95A5B6FB8}" type="parTrans" cxnId="{247978E3-BDEC-4B25-93E2-427F991E1603}">
      <dgm:prSet/>
      <dgm:spPr/>
      <dgm:t>
        <a:bodyPr/>
        <a:lstStyle/>
        <a:p>
          <a:endParaRPr lang="ru-RU"/>
        </a:p>
      </dgm:t>
    </dgm:pt>
    <dgm:pt modelId="{CDF9AE8A-E8B3-439A-A08E-FDF9F2B53B7C}" type="sibTrans" cxnId="{247978E3-BDEC-4B25-93E2-427F991E1603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FCC2C097-FED8-4A17-B5CE-3799AF7D1BA5}" type="pres">
      <dgm:prSet presAssocID="{492C67ED-0E25-469E-9A7E-D7F03F92B1A7}" presName="linearFlow" presStyleCnt="0">
        <dgm:presLayoutVars>
          <dgm:dir/>
          <dgm:resizeHandles val="exact"/>
        </dgm:presLayoutVars>
      </dgm:prSet>
      <dgm:spPr/>
    </dgm:pt>
    <dgm:pt modelId="{62D9B032-47E2-492D-BACD-9B91EBF5CC73}" type="pres">
      <dgm:prSet presAssocID="{ED3142DE-14D3-4ABE-89D2-7693FDA6FB06}" presName="node" presStyleLbl="node1" presStyleIdx="0" presStyleCnt="4" custScaleX="2000000" custScaleY="2000000" custLinFactX="667660" custLinFactY="-328183" custLinFactNeighborX="700000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A26E7-2A7F-4DBD-BD06-B1E3E6976E95}" type="pres">
      <dgm:prSet presAssocID="{5EFA8E79-C4E2-45FB-A22E-2FD563B4D969}" presName="spacerL" presStyleCnt="0"/>
      <dgm:spPr/>
    </dgm:pt>
    <dgm:pt modelId="{D5F41E28-FDD9-4FF8-93BE-4051C20A6834}" type="pres">
      <dgm:prSet presAssocID="{5EFA8E79-C4E2-45FB-A22E-2FD563B4D969}" presName="sibTrans" presStyleLbl="sibTrans2D1" presStyleIdx="0" presStyleCnt="3" custScaleX="1522632" custScaleY="1374930" custLinFactX="1100000" custLinFactY="-51060" custLinFactNeighborX="1195065" custLinFactNeighborY="-100000"/>
      <dgm:spPr/>
    </dgm:pt>
    <dgm:pt modelId="{1D1DF10F-2121-4587-8086-6AD2C4B192FF}" type="pres">
      <dgm:prSet presAssocID="{5EFA8E79-C4E2-45FB-A22E-2FD563B4D969}" presName="spacerR" presStyleCnt="0"/>
      <dgm:spPr/>
    </dgm:pt>
    <dgm:pt modelId="{58048CB8-018D-49A1-BACC-8E5F6996D5F2}" type="pres">
      <dgm:prSet presAssocID="{3448DCE3-0E89-4C87-9595-DFB5B2981E91}" presName="node" presStyleLbl="node1" presStyleIdx="1" presStyleCnt="4" custScaleX="2000000" custScaleY="1926106" custLinFactX="545262" custLinFactY="-388934" custLinFactNeighborX="600000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90E89-C4A2-491D-A221-31C24817B27C}" type="pres">
      <dgm:prSet presAssocID="{5E346553-6B70-4C30-B3CB-50765D08062D}" presName="spacerL" presStyleCnt="0"/>
      <dgm:spPr/>
    </dgm:pt>
    <dgm:pt modelId="{6AF5DD6A-7512-4C8B-B56C-B18D5B99481F}" type="pres">
      <dgm:prSet presAssocID="{5E346553-6B70-4C30-B3CB-50765D08062D}" presName="sibTrans" presStyleLbl="sibTrans2D1" presStyleIdx="1" presStyleCnt="3" custScaleX="1645377" custScaleY="1361369" custLinFactX="-3323605" custLinFactY="-50378" custLinFactNeighborX="-3400000" custLinFactNeighborY="-100000"/>
      <dgm:spPr/>
    </dgm:pt>
    <dgm:pt modelId="{08DB7321-CC21-449C-B4B8-BB79401449BE}" type="pres">
      <dgm:prSet presAssocID="{5E346553-6B70-4C30-B3CB-50765D08062D}" presName="spacerR" presStyleCnt="0"/>
      <dgm:spPr/>
    </dgm:pt>
    <dgm:pt modelId="{F5A6414E-3747-4258-849B-85E2B386FBA4}" type="pres">
      <dgm:prSet presAssocID="{421227EC-C0FF-4B3B-986F-5F9B74CF6BB2}" presName="node" presStyleLbl="node1" presStyleIdx="2" presStyleCnt="4" custScaleX="2000000" custScaleY="2000000" custLinFactX="-3460826" custLinFactY="700000" custLinFactNeighborX="-3500000" custLinFactNeighborY="724523">
        <dgm:presLayoutVars>
          <dgm:bulletEnabled val="1"/>
        </dgm:presLayoutVars>
      </dgm:prSet>
      <dgm:spPr/>
    </dgm:pt>
    <dgm:pt modelId="{D0D6D3AE-C5AD-481D-A269-C9A321A27691}" type="pres">
      <dgm:prSet presAssocID="{CDF9AE8A-E8B3-439A-A08E-FDF9F2B53B7C}" presName="spacerL" presStyleCnt="0"/>
      <dgm:spPr/>
    </dgm:pt>
    <dgm:pt modelId="{013ED694-D9AA-4B6A-878A-D10D5DAD849E}" type="pres">
      <dgm:prSet presAssocID="{CDF9AE8A-E8B3-439A-A08E-FDF9F2B53B7C}" presName="sibTrans" presStyleLbl="sibTrans2D1" presStyleIdx="2" presStyleCnt="3" custScaleX="2000000" custScaleY="1246757" custLinFactX="-3407986" custLinFactY="200000" custLinFactNeighborX="-3500000" custLinFactNeighborY="244670"/>
      <dgm:spPr/>
    </dgm:pt>
    <dgm:pt modelId="{38D3B0CE-C336-4FF1-92F4-87950F2D8F86}" type="pres">
      <dgm:prSet presAssocID="{CDF9AE8A-E8B3-439A-A08E-FDF9F2B53B7C}" presName="spacerR" presStyleCnt="0"/>
      <dgm:spPr/>
    </dgm:pt>
    <dgm:pt modelId="{FD527277-8DFE-4067-829F-ED78BF945FE8}" type="pres">
      <dgm:prSet presAssocID="{EF5628E5-581E-4A1D-A080-C6A0ED65F2B7}" presName="node" presStyleLbl="node1" presStyleIdx="3" presStyleCnt="4" custScaleX="2000000" custScaleY="1498780" custLinFactX="-1589485" custLinFactY="80680" custLinFactNeighborX="-16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572802-7336-4F89-A1CA-774655532F64}" type="presOf" srcId="{CDF9AE8A-E8B3-439A-A08E-FDF9F2B53B7C}" destId="{013ED694-D9AA-4B6A-878A-D10D5DAD849E}" srcOrd="0" destOrd="0" presId="urn:microsoft.com/office/officeart/2005/8/layout/equation1"/>
    <dgm:cxn modelId="{7FC722FF-9F0F-4E8A-8906-588C9BC26B5D}" type="presOf" srcId="{3448DCE3-0E89-4C87-9595-DFB5B2981E91}" destId="{58048CB8-018D-49A1-BACC-8E5F6996D5F2}" srcOrd="0" destOrd="0" presId="urn:microsoft.com/office/officeart/2005/8/layout/equation1"/>
    <dgm:cxn modelId="{247978E3-BDEC-4B25-93E2-427F991E1603}" srcId="{492C67ED-0E25-469E-9A7E-D7F03F92B1A7}" destId="{421227EC-C0FF-4B3B-986F-5F9B74CF6BB2}" srcOrd="2" destOrd="0" parTransId="{F5C6C82A-C082-46E2-8843-38A95A5B6FB8}" sibTransId="{CDF9AE8A-E8B3-439A-A08E-FDF9F2B53B7C}"/>
    <dgm:cxn modelId="{C16A72C6-84C2-4460-9275-E3B85E2E0555}" type="presOf" srcId="{ED3142DE-14D3-4ABE-89D2-7693FDA6FB06}" destId="{62D9B032-47E2-492D-BACD-9B91EBF5CC73}" srcOrd="0" destOrd="0" presId="urn:microsoft.com/office/officeart/2005/8/layout/equation1"/>
    <dgm:cxn modelId="{047833BE-5393-4FC4-93D9-86D2719D7633}" srcId="{492C67ED-0E25-469E-9A7E-D7F03F92B1A7}" destId="{ED3142DE-14D3-4ABE-89D2-7693FDA6FB06}" srcOrd="0" destOrd="0" parTransId="{DB26CBD3-F548-434F-B549-EDBA91D474AC}" sibTransId="{5EFA8E79-C4E2-45FB-A22E-2FD563B4D969}"/>
    <dgm:cxn modelId="{F95FDADC-6CEF-4BBB-8BB1-A86039EFB736}" type="presOf" srcId="{421227EC-C0FF-4B3B-986F-5F9B74CF6BB2}" destId="{F5A6414E-3747-4258-849B-85E2B386FBA4}" srcOrd="0" destOrd="0" presId="urn:microsoft.com/office/officeart/2005/8/layout/equation1"/>
    <dgm:cxn modelId="{A16F0DF6-3DAB-4353-8D59-8D23E04AD435}" srcId="{492C67ED-0E25-469E-9A7E-D7F03F92B1A7}" destId="{EF5628E5-581E-4A1D-A080-C6A0ED65F2B7}" srcOrd="3" destOrd="0" parTransId="{C362A7B6-5338-414D-B80A-F374E811CFD8}" sibTransId="{58947E4E-0EFD-48DB-A49D-6E94B2263A08}"/>
    <dgm:cxn modelId="{F0A2EE8E-1EEB-431E-ABC8-3925E5F01DF0}" type="presOf" srcId="{5E346553-6B70-4C30-B3CB-50765D08062D}" destId="{6AF5DD6A-7512-4C8B-B56C-B18D5B99481F}" srcOrd="0" destOrd="0" presId="urn:microsoft.com/office/officeart/2005/8/layout/equation1"/>
    <dgm:cxn modelId="{5479AF5E-58E5-4CB2-A2B5-4D00B1E61005}" type="presOf" srcId="{492C67ED-0E25-469E-9A7E-D7F03F92B1A7}" destId="{FCC2C097-FED8-4A17-B5CE-3799AF7D1BA5}" srcOrd="0" destOrd="0" presId="urn:microsoft.com/office/officeart/2005/8/layout/equation1"/>
    <dgm:cxn modelId="{647D2D4C-3966-44DC-9205-056DCCB3F4B8}" srcId="{492C67ED-0E25-469E-9A7E-D7F03F92B1A7}" destId="{3448DCE3-0E89-4C87-9595-DFB5B2981E91}" srcOrd="1" destOrd="0" parTransId="{C6535B38-F81A-49FE-AB55-78B0ACDB4F07}" sibTransId="{5E346553-6B70-4C30-B3CB-50765D08062D}"/>
    <dgm:cxn modelId="{5B9EE71E-D075-495E-A764-FA6403558134}" type="presOf" srcId="{EF5628E5-581E-4A1D-A080-C6A0ED65F2B7}" destId="{FD527277-8DFE-4067-829F-ED78BF945FE8}" srcOrd="0" destOrd="0" presId="urn:microsoft.com/office/officeart/2005/8/layout/equation1"/>
    <dgm:cxn modelId="{E9F7DD9A-F0D6-49A2-A864-7FAC2D147932}" type="presOf" srcId="{5EFA8E79-C4E2-45FB-A22E-2FD563B4D969}" destId="{D5F41E28-FDD9-4FF8-93BE-4051C20A6834}" srcOrd="0" destOrd="0" presId="urn:microsoft.com/office/officeart/2005/8/layout/equation1"/>
    <dgm:cxn modelId="{D029CF8F-2F5D-41CE-ACE1-51AE0591380B}" type="presParOf" srcId="{FCC2C097-FED8-4A17-B5CE-3799AF7D1BA5}" destId="{62D9B032-47E2-492D-BACD-9B91EBF5CC73}" srcOrd="0" destOrd="0" presId="urn:microsoft.com/office/officeart/2005/8/layout/equation1"/>
    <dgm:cxn modelId="{1477A418-CA4D-4121-B9A5-6267738DC0A0}" type="presParOf" srcId="{FCC2C097-FED8-4A17-B5CE-3799AF7D1BA5}" destId="{163A26E7-2A7F-4DBD-BD06-B1E3E6976E95}" srcOrd="1" destOrd="0" presId="urn:microsoft.com/office/officeart/2005/8/layout/equation1"/>
    <dgm:cxn modelId="{6A7EFD0F-C588-49CA-B073-47C50DF7712C}" type="presParOf" srcId="{FCC2C097-FED8-4A17-B5CE-3799AF7D1BA5}" destId="{D5F41E28-FDD9-4FF8-93BE-4051C20A6834}" srcOrd="2" destOrd="0" presId="urn:microsoft.com/office/officeart/2005/8/layout/equation1"/>
    <dgm:cxn modelId="{F2CDCAB4-9C2D-451E-9EAE-5509168DC01D}" type="presParOf" srcId="{FCC2C097-FED8-4A17-B5CE-3799AF7D1BA5}" destId="{1D1DF10F-2121-4587-8086-6AD2C4B192FF}" srcOrd="3" destOrd="0" presId="urn:microsoft.com/office/officeart/2005/8/layout/equation1"/>
    <dgm:cxn modelId="{CAC7B108-D2C8-4741-B2E2-4E6A68795E1C}" type="presParOf" srcId="{FCC2C097-FED8-4A17-B5CE-3799AF7D1BA5}" destId="{58048CB8-018D-49A1-BACC-8E5F6996D5F2}" srcOrd="4" destOrd="0" presId="urn:microsoft.com/office/officeart/2005/8/layout/equation1"/>
    <dgm:cxn modelId="{4518635F-5AFB-4F33-A3BA-F9CFF2F5F022}" type="presParOf" srcId="{FCC2C097-FED8-4A17-B5CE-3799AF7D1BA5}" destId="{D0990E89-C4A2-491D-A221-31C24817B27C}" srcOrd="5" destOrd="0" presId="urn:microsoft.com/office/officeart/2005/8/layout/equation1"/>
    <dgm:cxn modelId="{B003B008-35FB-468B-91D9-8CE0F951A2F5}" type="presParOf" srcId="{FCC2C097-FED8-4A17-B5CE-3799AF7D1BA5}" destId="{6AF5DD6A-7512-4C8B-B56C-B18D5B99481F}" srcOrd="6" destOrd="0" presId="urn:microsoft.com/office/officeart/2005/8/layout/equation1"/>
    <dgm:cxn modelId="{C57A6603-6A3F-47B2-8E39-589CFC1307AC}" type="presParOf" srcId="{FCC2C097-FED8-4A17-B5CE-3799AF7D1BA5}" destId="{08DB7321-CC21-449C-B4B8-BB79401449BE}" srcOrd="7" destOrd="0" presId="urn:microsoft.com/office/officeart/2005/8/layout/equation1"/>
    <dgm:cxn modelId="{166078C5-4E21-4FE4-819C-304041A0CDE5}" type="presParOf" srcId="{FCC2C097-FED8-4A17-B5CE-3799AF7D1BA5}" destId="{F5A6414E-3747-4258-849B-85E2B386FBA4}" srcOrd="8" destOrd="0" presId="urn:microsoft.com/office/officeart/2005/8/layout/equation1"/>
    <dgm:cxn modelId="{90D62404-5A52-4D3F-8E6C-C6EB03A80C2E}" type="presParOf" srcId="{FCC2C097-FED8-4A17-B5CE-3799AF7D1BA5}" destId="{D0D6D3AE-C5AD-481D-A269-C9A321A27691}" srcOrd="9" destOrd="0" presId="urn:microsoft.com/office/officeart/2005/8/layout/equation1"/>
    <dgm:cxn modelId="{4EA6BE23-6F75-4BBF-BD1F-623B259A5408}" type="presParOf" srcId="{FCC2C097-FED8-4A17-B5CE-3799AF7D1BA5}" destId="{013ED694-D9AA-4B6A-878A-D10D5DAD849E}" srcOrd="10" destOrd="0" presId="urn:microsoft.com/office/officeart/2005/8/layout/equation1"/>
    <dgm:cxn modelId="{349B642C-CFD5-4EF9-91EC-8E828F8C0519}" type="presParOf" srcId="{FCC2C097-FED8-4A17-B5CE-3799AF7D1BA5}" destId="{38D3B0CE-C336-4FF1-92F4-87950F2D8F86}" srcOrd="11" destOrd="0" presId="urn:microsoft.com/office/officeart/2005/8/layout/equation1"/>
    <dgm:cxn modelId="{4974BEDB-00B3-4A2C-98D4-8C06B1ED3982}" type="presParOf" srcId="{FCC2C097-FED8-4A17-B5CE-3799AF7D1BA5}" destId="{FD527277-8DFE-4067-829F-ED78BF945FE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9B032-47E2-492D-BACD-9B91EBF5CC73}">
      <dsp:nvSpPr>
        <dsp:cNvPr id="0" name=""/>
        <dsp:cNvSpPr/>
      </dsp:nvSpPr>
      <dsp:spPr>
        <a:xfrm>
          <a:off x="889647" y="1334409"/>
          <a:ext cx="2446714" cy="24467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Roboto"/>
            </a:rPr>
            <a:t>особливості</a:t>
          </a:r>
          <a:r>
            <a:rPr lang="ru-RU" sz="2000" b="1" kern="1200" dirty="0" smtClean="0">
              <a:solidFill>
                <a:schemeClr val="tx1"/>
              </a:solidFill>
              <a:latin typeface="Roboto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Roboto"/>
            </a:rPr>
            <a:t>мислення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247960" y="1692722"/>
        <a:ext cx="1730088" cy="1730088"/>
      </dsp:txXfrm>
    </dsp:sp>
    <dsp:sp modelId="{D5F41E28-FDD9-4FF8-93BE-4051C20A6834}">
      <dsp:nvSpPr>
        <dsp:cNvPr id="0" name=""/>
        <dsp:cNvSpPr/>
      </dsp:nvSpPr>
      <dsp:spPr>
        <a:xfrm>
          <a:off x="3359189" y="2853621"/>
          <a:ext cx="1080379" cy="975577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502393" y="3226682"/>
        <a:ext cx="793971" cy="229455"/>
      </dsp:txXfrm>
    </dsp:sp>
    <dsp:sp modelId="{58048CB8-018D-49A1-BACC-8E5F6996D5F2}">
      <dsp:nvSpPr>
        <dsp:cNvPr id="0" name=""/>
        <dsp:cNvSpPr/>
      </dsp:nvSpPr>
      <dsp:spPr>
        <a:xfrm>
          <a:off x="4276938" y="1305288"/>
          <a:ext cx="2446714" cy="2356315"/>
        </a:xfrm>
        <a:prstGeom prst="ellipse">
          <a:avLst/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Roboto"/>
            </a:rPr>
            <a:t>ставлення</a:t>
          </a:r>
          <a:r>
            <a:rPr lang="ru-RU" sz="2400" b="1" kern="1200" dirty="0" smtClean="0">
              <a:solidFill>
                <a:schemeClr val="tx1"/>
              </a:solidFill>
              <a:latin typeface="Roboto"/>
            </a:rPr>
            <a:t> до </a:t>
          </a:r>
          <a:r>
            <a:rPr lang="ru-RU" sz="2400" b="1" kern="1200" dirty="0" err="1" smtClean="0">
              <a:solidFill>
                <a:schemeClr val="tx1"/>
              </a:solidFill>
              <a:latin typeface="Roboto"/>
            </a:rPr>
            <a:t>навчання</a:t>
          </a:r>
          <a:endParaRPr lang="uk-UA" sz="2400" b="1" kern="1200" dirty="0" smtClean="0">
            <a:solidFill>
              <a:schemeClr val="tx1"/>
            </a:solidFill>
          </a:endParaRPr>
        </a:p>
      </dsp:txBody>
      <dsp:txXfrm>
        <a:off x="4635251" y="1650362"/>
        <a:ext cx="1730088" cy="1666167"/>
      </dsp:txXfrm>
    </dsp:sp>
    <dsp:sp modelId="{6AF5DD6A-7512-4C8B-B56C-B18D5B99481F}">
      <dsp:nvSpPr>
        <dsp:cNvPr id="0" name=""/>
        <dsp:cNvSpPr/>
      </dsp:nvSpPr>
      <dsp:spPr>
        <a:xfrm>
          <a:off x="3310935" y="2858916"/>
          <a:ext cx="1167472" cy="965955"/>
        </a:xfrm>
        <a:prstGeom prst="mathPlus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465683" y="3228297"/>
        <a:ext cx="857976" cy="227193"/>
      </dsp:txXfrm>
    </dsp:sp>
    <dsp:sp modelId="{F5A6414E-3747-4258-849B-85E2B386FBA4}">
      <dsp:nvSpPr>
        <dsp:cNvPr id="0" name=""/>
        <dsp:cNvSpPr/>
      </dsp:nvSpPr>
      <dsp:spPr>
        <a:xfrm>
          <a:off x="2602836" y="3967937"/>
          <a:ext cx="2446714" cy="2446714"/>
        </a:xfrm>
        <a:prstGeom prst="ellipse">
          <a:avLst/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Roboto"/>
            </a:rPr>
            <a:t>уміння</a:t>
          </a:r>
          <a:r>
            <a:rPr lang="ru-RU" sz="2800" b="1" kern="1200" dirty="0" smtClean="0">
              <a:solidFill>
                <a:schemeClr val="tx1"/>
              </a:solidFill>
              <a:latin typeface="Roboto"/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  <a:latin typeface="Roboto"/>
            </a:rPr>
            <a:t>вчитися</a:t>
          </a:r>
          <a:r>
            <a:rPr lang="ru-RU" sz="2800" b="1" kern="1200" dirty="0" smtClean="0">
              <a:solidFill>
                <a:schemeClr val="tx1"/>
              </a:solidFill>
              <a:latin typeface="Roboto"/>
            </a:rPr>
            <a:t> 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2961149" y="4326250"/>
        <a:ext cx="1730088" cy="1730088"/>
      </dsp:txXfrm>
    </dsp:sp>
    <dsp:sp modelId="{013ED694-D9AA-4B6A-878A-D10D5DAD849E}">
      <dsp:nvSpPr>
        <dsp:cNvPr id="0" name=""/>
        <dsp:cNvSpPr/>
      </dsp:nvSpPr>
      <dsp:spPr>
        <a:xfrm>
          <a:off x="6875184" y="3321792"/>
          <a:ext cx="1419094" cy="884632"/>
        </a:xfrm>
        <a:prstGeom prst="mathEqual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>
        <a:off x="7063285" y="3504026"/>
        <a:ext cx="1042892" cy="520164"/>
      </dsp:txXfrm>
    </dsp:sp>
    <dsp:sp modelId="{FD527277-8DFE-4067-829F-ED78BF945FE8}">
      <dsp:nvSpPr>
        <dsp:cNvPr id="0" name=""/>
        <dsp:cNvSpPr/>
      </dsp:nvSpPr>
      <dsp:spPr>
        <a:xfrm>
          <a:off x="8966570" y="2752859"/>
          <a:ext cx="2446714" cy="1833543"/>
        </a:xfrm>
        <a:prstGeom prst="ellips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Roboto"/>
            </a:rPr>
            <a:t>успіхи</a:t>
          </a:r>
          <a:r>
            <a:rPr lang="ru-RU" sz="2800" b="1" kern="1200" dirty="0" smtClean="0">
              <a:solidFill>
                <a:schemeClr val="tx1"/>
              </a:solidFill>
              <a:latin typeface="Roboto"/>
            </a:rPr>
            <a:t> у </a:t>
          </a:r>
          <a:r>
            <a:rPr lang="ru-RU" sz="2800" b="1" kern="1200" dirty="0" err="1" smtClean="0">
              <a:solidFill>
                <a:schemeClr val="tx1"/>
              </a:solidFill>
              <a:latin typeface="Roboto"/>
            </a:rPr>
            <a:t>навчанні</a:t>
          </a:r>
          <a:r>
            <a:rPr lang="ru-RU" sz="2800" b="1" kern="1200" dirty="0" smtClean="0">
              <a:solidFill>
                <a:schemeClr val="tx1"/>
              </a:solidFill>
              <a:latin typeface="Roboto"/>
            </a:rPr>
            <a:t> 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9324883" y="3021375"/>
        <a:ext cx="1730088" cy="1296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6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961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577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5510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282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51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692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35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9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7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2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98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2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9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7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9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43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4246" y="1815737"/>
            <a:ext cx="10984793" cy="2491381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8000" b="1" dirty="0" smtClean="0"/>
              <a:t>Неуспішність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62041" y="5430522"/>
            <a:ext cx="2189136" cy="861420"/>
          </a:xfrm>
        </p:spPr>
        <p:txBody>
          <a:bodyPr/>
          <a:lstStyle/>
          <a:p>
            <a:r>
              <a:rPr lang="uk-UA" dirty="0" smtClean="0"/>
              <a:t>БРАУН ЮЛІЯ </a:t>
            </a:r>
          </a:p>
          <a:p>
            <a:r>
              <a:rPr lang="uk-UA" dirty="0" smtClean="0"/>
              <a:t>251 ГУПА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760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631" y="239876"/>
            <a:ext cx="9593455" cy="13234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Причини </a:t>
            </a:r>
            <a:r>
              <a:rPr lang="ru-RU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неуспішності</a:t>
            </a:r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 </a:t>
            </a:r>
            <a:r>
              <a:rPr lang="ru-RU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можна</a:t>
            </a:r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 </a:t>
            </a:r>
            <a:r>
              <a:rPr lang="ru-RU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розділити</a:t>
            </a:r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 на 3 </a:t>
            </a:r>
            <a:r>
              <a:rPr lang="ru-RU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загальні</a:t>
            </a:r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 </a:t>
            </a:r>
            <a:r>
              <a:rPr lang="ru-RU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групи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: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429" y="2499751"/>
            <a:ext cx="8230138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 err="1">
                <a:latin typeface="Roboto"/>
              </a:rPr>
              <a:t>соціальні</a:t>
            </a:r>
            <a:r>
              <a:rPr lang="ru-RU" sz="4000" b="1" dirty="0">
                <a:latin typeface="Roboto"/>
              </a:rPr>
              <a:t> (</a:t>
            </a:r>
            <a:r>
              <a:rPr lang="ru-RU" sz="4000" b="1" dirty="0" err="1">
                <a:latin typeface="Roboto"/>
              </a:rPr>
              <a:t>безцінність</a:t>
            </a:r>
            <a:r>
              <a:rPr lang="ru-RU" sz="4000" b="1" dirty="0">
                <a:latin typeface="Roboto"/>
              </a:rPr>
              <a:t> </a:t>
            </a:r>
            <a:r>
              <a:rPr lang="ru-RU" sz="4000" b="1" dirty="0" err="1">
                <a:latin typeface="Roboto"/>
              </a:rPr>
              <a:t>знань</a:t>
            </a:r>
            <a:r>
              <a:rPr lang="ru-RU" sz="4000" b="1" dirty="0">
                <a:latin typeface="Roboto"/>
              </a:rPr>
              <a:t>)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1898" y="3727660"/>
            <a:ext cx="9489264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000" b="1" dirty="0" err="1">
                <a:latin typeface="Roboto"/>
              </a:rPr>
              <a:t>біологічні</a:t>
            </a:r>
            <a:r>
              <a:rPr lang="ru-RU" sz="4000" b="1" dirty="0">
                <a:latin typeface="Roboto"/>
              </a:rPr>
              <a:t> (стан </a:t>
            </a:r>
            <a:r>
              <a:rPr lang="ru-RU" sz="4000" b="1" dirty="0" err="1">
                <a:latin typeface="Roboto"/>
              </a:rPr>
              <a:t>здоровя</a:t>
            </a:r>
            <a:r>
              <a:rPr lang="ru-RU" sz="4000" b="1" dirty="0">
                <a:latin typeface="Roboto"/>
              </a:rPr>
              <a:t> школяра)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98178" y="5007819"/>
            <a:ext cx="3707746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4000" b="1" dirty="0" err="1">
                <a:latin typeface="Roboto"/>
              </a:rPr>
              <a:t>педагогічні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053226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45997300"/>
              </p:ext>
            </p:extLst>
          </p:nvPr>
        </p:nvGraphicFramePr>
        <p:xfrm>
          <a:off x="-444137" y="-640080"/>
          <a:ext cx="13520057" cy="6897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1766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 основі неуспішності в школі завжди лежить не одна причина, а значно більше, і часто вони діють у </a:t>
            </a:r>
            <a:r>
              <a:rPr lang="uk-UA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комплексі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98837" y="1350220"/>
            <a:ext cx="593745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Серед них можна виділити:</a:t>
            </a:r>
            <a:endParaRPr lang="ru-RU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90341" y="4158735"/>
            <a:ext cx="5147774" cy="10772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недосконалість методів викладання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452" y="2643443"/>
            <a:ext cx="4719182" cy="10772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відсутність позитивного контакту з педагогом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90886" y="5726278"/>
            <a:ext cx="6441379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страх виявитися краще інших учнів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46515" y="2630379"/>
            <a:ext cx="5439793" cy="10772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висока обдарованість у якій-небудь конкретній області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7988" y="4263236"/>
            <a:ext cx="4531395" cy="10772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несформованість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розумових процесів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86197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353" y="266002"/>
            <a:ext cx="10331803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1) недоліки фізичного та психічного розвитку </a:t>
            </a:r>
            <a:endParaRPr lang="ru-RU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0057" y="1271843"/>
            <a:ext cx="3672224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слабке здоров'я</a:t>
            </a:r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6615" y="1297970"/>
            <a:ext cx="6218562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нерозвинута пам'ять і мислення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1361" y="2068677"/>
            <a:ext cx="7188378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 на­вичок навчальної праці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2589" y="3270459"/>
            <a:ext cx="7723717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недостатній рівень вихованості 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5468" y="4289362"/>
            <a:ext cx="6404125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 інтересу до навчання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76948" y="5112322"/>
            <a:ext cx="4153990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слабка сила волі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6047" y="5099259"/>
            <a:ext cx="4138121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недис­циплінованість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5839" y="5935282"/>
            <a:ext cx="8910773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 почуття обов'язку і відповідаль­ності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35627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289" y="305190"/>
            <a:ext cx="7088992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недоліки в діяльності школи 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7188" y="1232653"/>
            <a:ext cx="8768939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 у класі атмосфери поваги до знань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4311" y="1977239"/>
            <a:ext cx="6281784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 в методиці викладан­ня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8044" y="2740075"/>
            <a:ext cx="11926390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недостатня організація індивідуальної та самостійної ро­боти учнів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55576" y="1964174"/>
            <a:ext cx="5215530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слабка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підготовка вчителя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951" y="3740721"/>
            <a:ext cx="8690712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 не­гативний вплив атмосфери в сім'ї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2183" y="4628996"/>
            <a:ext cx="7721922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низький матеріальний рівень життя сім'ї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0056" y="5334390"/>
            <a:ext cx="7335854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негативне ставлення батьків до школи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43396" y="6052847"/>
            <a:ext cx="6457986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відрив дітей від навчальної праці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0176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114" y="106570"/>
            <a:ext cx="964909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елементи неуспішності виступають наступні недоліки навчальної діяльності школяра: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9486" y="1453301"/>
            <a:ext cx="3431177" cy="440120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не володіє мінімально необхідними операціями творчої діяльності, комбінування і використання в новій ситуації наявних знань, умінь і навичок);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84022" y="1438981"/>
            <a:ext cx="2712722" cy="224676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не прагне одержувати нові знання теоретичного характеру;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62355" y="1452044"/>
            <a:ext cx="3548742" cy="181588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уникає труднощів творчої діяльності, пасивний при зіткненні з ними;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2328" y="3932729"/>
            <a:ext cx="6229654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 не прагне до оцінки своїх досягнень;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53840" y="4704696"/>
            <a:ext cx="6096000" cy="9541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5) не прагне розширювати свої знання, удосконалювати уміння і навички;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03917" y="5866034"/>
            <a:ext cx="4830938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6) не засвоїв понять у системі.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14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3987" y="198010"/>
            <a:ext cx="11595464" cy="10772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Сучасна дидактика як основні шляхи подолання неуспішності пропонує наступні: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3177" y="1666242"/>
            <a:ext cx="4802778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Педагогічна профілактика - пошуки оптимальних педагогічних систем, у тому числі застосування активних методів і форм навчання, нових педагогічних технологій, проблемного і програмованого навчання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5440" y="1603607"/>
            <a:ext cx="5259977" cy="255454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Педагогічна діагностика - систематичний контроль і оцінка результатів навчання, своєчасне виявлення пробілів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12377" y="4294555"/>
            <a:ext cx="6096000" cy="15696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Педагогічна терапія - заходи для усунення </a:t>
            </a:r>
            <a:r>
              <a:rPr lang="uk-U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відставань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навчанні.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19554" y="6000597"/>
            <a:ext cx="3471207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Виховний вплив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1004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5773" y="2457884"/>
            <a:ext cx="83968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ДЯКУЮ ЗА УВАГУ!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768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327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Century Gothic</vt:lpstr>
      <vt:lpstr>Roboto</vt:lpstr>
      <vt:lpstr>Times New Roman</vt:lpstr>
      <vt:lpstr>Wingdings</vt:lpstr>
      <vt:lpstr>Wingdings 3</vt:lpstr>
      <vt:lpstr>Ион</vt:lpstr>
      <vt:lpstr>Неуспішність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Неуспішність та  її причини</dc:title>
  <dc:creator>Юля</dc:creator>
  <cp:lastModifiedBy>Юля</cp:lastModifiedBy>
  <cp:revision>10</cp:revision>
  <dcterms:created xsi:type="dcterms:W3CDTF">2020-03-25T23:49:49Z</dcterms:created>
  <dcterms:modified xsi:type="dcterms:W3CDTF">2020-03-26T01:01:56Z</dcterms:modified>
</cp:coreProperties>
</file>