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71" r:id="rId2"/>
    <p:sldId id="257" r:id="rId3"/>
    <p:sldId id="272" r:id="rId4"/>
    <p:sldId id="273" r:id="rId5"/>
    <p:sldId id="274" r:id="rId6"/>
    <p:sldId id="275" r:id="rId7"/>
    <p:sldId id="276" r:id="rId8"/>
    <p:sldId id="277" r:id="rId9"/>
    <p:sldId id="264" r:id="rId10"/>
    <p:sldId id="278" r:id="rId11"/>
    <p:sldId id="266" r:id="rId12"/>
    <p:sldId id="279" r:id="rId13"/>
    <p:sldId id="280" r:id="rId14"/>
    <p:sldId id="281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29791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21534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73835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46782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7283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4331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27371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40342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018151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36851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023663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341283-6655-40F0-9E7B-E1DAB835ADE4}" type="datetimeFigureOut">
              <a:rPr lang="ru-RU" smtClean="0"/>
              <a:t>24.04.2017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F47C6B-26F4-437B-B1D1-8D3B52988BC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011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40238" y="341519"/>
            <a:ext cx="61542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Типи алгоритмів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306527" y="1180548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dirty="0" smtClean="0"/>
              <a:t>Опис кожної підзадачі здійснюється з використанням трьох базових алгоритмічних структур: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825778" y="3175061"/>
            <a:ext cx="214815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/>
              <a:t>Слідування</a:t>
            </a:r>
            <a:endParaRPr lang="ru-RU" sz="32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984495" y="3236616"/>
            <a:ext cx="232037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Розгалуження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8864024" y="3203842"/>
            <a:ext cx="20144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Повторення</a:t>
            </a:r>
            <a:endParaRPr lang="ru-RU" sz="28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492" y="4270986"/>
            <a:ext cx="3212870" cy="213988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0097" y="4270986"/>
            <a:ext cx="3834716" cy="224961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1235" y="4118572"/>
            <a:ext cx="3383573" cy="2292295"/>
          </a:xfrm>
          <a:prstGeom prst="rect">
            <a:avLst/>
          </a:prstGeom>
        </p:spPr>
      </p:pic>
      <p:sp>
        <p:nvSpPr>
          <p:cNvPr id="11" name="Стрелка вниз 10"/>
          <p:cNvSpPr/>
          <p:nvPr/>
        </p:nvSpPr>
        <p:spPr>
          <a:xfrm>
            <a:off x="5458691" y="2372845"/>
            <a:ext cx="467673" cy="80221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лево 11"/>
          <p:cNvSpPr/>
          <p:nvPr/>
        </p:nvSpPr>
        <p:spPr>
          <a:xfrm rot="19090447">
            <a:off x="2577197" y="2478631"/>
            <a:ext cx="982281" cy="578173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2176677">
            <a:off x="8495753" y="2516227"/>
            <a:ext cx="1161684" cy="5598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35026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07677" y="369372"/>
            <a:ext cx="939712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>
                <a:latin typeface="Arial Black" panose="020B0A04020102020204" pitchFamily="34" charset="0"/>
              </a:rPr>
              <a:t>Виконавці в середовищі Скретч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767" y="1253391"/>
            <a:ext cx="11000081" cy="5175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561579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9998" y="312448"/>
            <a:ext cx="684296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Графічний редактор </a:t>
            </a:r>
            <a:r>
              <a:rPr lang="en-US" sz="3200" dirty="0" smtClean="0">
                <a:latin typeface="Arial Black" panose="020B0A04020102020204" pitchFamily="34" charset="0"/>
              </a:rPr>
              <a:t>Scratch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998" y="1119294"/>
            <a:ext cx="11553438" cy="5571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8910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3236" y="307170"/>
            <a:ext cx="6858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Лінійні</a:t>
            </a:r>
            <a:r>
              <a:rPr lang="en-US" sz="4400" dirty="0" smtClean="0">
                <a:latin typeface="Arial Black" panose="020B0A04020102020204" pitchFamily="34" charset="0"/>
              </a:rPr>
              <a:t> </a:t>
            </a:r>
            <a:r>
              <a:rPr lang="ru-RU" sz="4400" dirty="0" smtClean="0">
                <a:latin typeface="Arial Black" panose="020B0A04020102020204" pitchFamily="34" charset="0"/>
              </a:rPr>
              <a:t>алгоритми 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313" y="1076611"/>
            <a:ext cx="10466501" cy="5213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5366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5194" y="279461"/>
            <a:ext cx="6163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Лінійні алгоритми 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5193" y="1048902"/>
            <a:ext cx="10511521" cy="5116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79988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885" y="321025"/>
            <a:ext cx="6163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Лінійні алгоритми 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9885" y="1338004"/>
            <a:ext cx="9685433" cy="4813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8024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10">
          <a:fgClr>
            <a:srgbClr val="00B0F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9985" y="239877"/>
            <a:ext cx="889859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Arial Black" panose="020B0A04020102020204" pitchFamily="34" charset="0"/>
              </a:rPr>
              <a:t>Типи алгоритмів (</a:t>
            </a:r>
            <a:r>
              <a:rPr lang="ru-RU" sz="4000" dirty="0" err="1" smtClean="0">
                <a:latin typeface="Arial Black" panose="020B0A04020102020204" pitchFamily="34" charset="0"/>
              </a:rPr>
              <a:t>повторення</a:t>
            </a:r>
            <a:r>
              <a:rPr lang="ru-RU" sz="4000" dirty="0" smtClean="0">
                <a:latin typeface="Arial Black" panose="020B0A04020102020204" pitchFamily="34" charset="0"/>
              </a:rPr>
              <a:t>)</a:t>
            </a:r>
            <a:endParaRPr lang="ru-RU" sz="4000" dirty="0"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985" y="1277257"/>
            <a:ext cx="10231711" cy="2163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4473" y="4018189"/>
            <a:ext cx="9661298" cy="2222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2610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2481" y="418007"/>
            <a:ext cx="650049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Лінійні алгоритми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2481" y="1414202"/>
            <a:ext cx="10199224" cy="4778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69073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9172" y="265607"/>
            <a:ext cx="70471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Arial Black" panose="020B0A04020102020204" pitchFamily="34" charset="0"/>
              </a:rPr>
              <a:t>Команди групи Рух </a:t>
            </a:r>
            <a:endParaRPr lang="ru-RU" sz="48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953" y="1390947"/>
            <a:ext cx="10350502" cy="5009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897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01449" y="396359"/>
            <a:ext cx="670568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>
                <a:latin typeface="Arial Black" panose="020B0A04020102020204" pitchFamily="34" charset="0"/>
              </a:rPr>
              <a:t>Лінійні алгоритми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912" y="1469621"/>
            <a:ext cx="10102073" cy="4695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453137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76867" y="348734"/>
            <a:ext cx="6163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Лінійні алгоритми 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7424" y="1307823"/>
            <a:ext cx="10926540" cy="532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1416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3740" y="251752"/>
            <a:ext cx="6163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 smtClean="0">
                <a:latin typeface="Arial Black" panose="020B0A04020102020204" pitchFamily="34" charset="0"/>
              </a:rPr>
              <a:t>Лінійні алгоритми </a:t>
            </a:r>
            <a:endParaRPr lang="ru-RU" sz="44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829" y="1122218"/>
            <a:ext cx="11628080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10990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3301" y="334879"/>
            <a:ext cx="616386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dirty="0">
                <a:latin typeface="Arial Black" panose="020B0A04020102020204" pitchFamily="34" charset="0"/>
              </a:rPr>
              <a:t>Лінійні алгоритми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3301" y="1357745"/>
            <a:ext cx="10312324" cy="5070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48803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20">
          <a:fgClr>
            <a:srgbClr val="0070C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78226" y="385019"/>
            <a:ext cx="75616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Виконавці в середовищі Скретч</a:t>
            </a:r>
            <a:endParaRPr lang="ru-RU" sz="3200" dirty="0">
              <a:latin typeface="Arial Black" panose="020B0A040201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225" y="1291771"/>
            <a:ext cx="11449317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146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</TotalTime>
  <Words>51</Words>
  <Application>Microsoft Office PowerPoint</Application>
  <PresentationFormat>Широкоэкранный</PresentationFormat>
  <Paragraphs>18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Anna</dc:creator>
  <cp:lastModifiedBy>Anna</cp:lastModifiedBy>
  <cp:revision>10</cp:revision>
  <dcterms:created xsi:type="dcterms:W3CDTF">2017-03-02T13:01:52Z</dcterms:created>
  <dcterms:modified xsi:type="dcterms:W3CDTF">2017-04-24T16:26:10Z</dcterms:modified>
</cp:coreProperties>
</file>