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1" r:id="rId6"/>
    <p:sldId id="264" r:id="rId7"/>
    <p:sldId id="257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Дисципліна вільного вибору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“Гендерна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лінгвістика”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85184"/>
            <a:ext cx="4856584" cy="84164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3268262" cy="2122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Ð½Ð´Ðµ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7858148" cy="289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гендеру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чоловічого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гендерну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ідентичність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статей та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репрезентації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482" name="Picture 2" descr="ÐÐ°ÑÑÐ¸Ð½ÐºÐ¸ Ð¿Ð¾ Ð·Ð°Ð¿ÑÐ¾ÑÑ Ð³ÐµÐ½Ð´Ðµ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406068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гендер\gende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1227" cy="6858000"/>
          </a:xfrm>
          <a:prstGeom prst="rect">
            <a:avLst/>
          </a:prstGeom>
          <a:noFill/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0" y="1124744"/>
            <a:ext cx="3059832" cy="2376264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Як говорять про жінку?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 flipH="1">
            <a:off x="6444208" y="908720"/>
            <a:ext cx="2952328" cy="2520280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Як говорять про чоловіка?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0"/>
            <a:ext cx="367240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Мовні гендерні стереотипи</a:t>
            </a:r>
          </a:p>
          <a:p>
            <a:pPr algn="ctr"/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 rot="1480252">
            <a:off x="6313389" y="4815351"/>
            <a:ext cx="2880320" cy="172819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797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" y="76201"/>
            <a:ext cx="8515349" cy="1047750"/>
          </a:xfr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Найпопулярніший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стереотип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394" y="1401783"/>
            <a:ext cx="574357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На моє переконання, найдивовижніше творіння Бога – жінка. Вона – матір, берегиня і навіть воїн. Вона – універсальність”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(Галичина. – 2010. – 6 бер.)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вишитими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рушниками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прив’язана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отчого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порога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юність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кожного; 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впевненою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ходою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шириться наша дорога 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усвідомлене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самостійне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(День. – 2006. – 27 черв.);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661248"/>
            <a:ext cx="50405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«Образ «Берегині» придумали чоловіки, щоб навічно залишити жінку біля плити та брудних шкарпеток…”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(Молодіжна газета Вінниччини. – 2007. – 21 бер.).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149080"/>
            <a:ext cx="2686050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latin typeface="Times New Roman" pitchFamily="18" charset="0"/>
                <a:cs typeface="Times New Roman" pitchFamily="18" charset="0"/>
              </a:rPr>
              <a:t>Однак сьогодні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спостерігаємо й критичне осмислення зазначеного образу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5132" y="1252748"/>
            <a:ext cx="2207419" cy="42131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14292"/>
            <a:ext cx="25922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85750"/>
            <a:ext cx="2857500" cy="723900"/>
          </a:xfrm>
          <a:solidFill>
            <a:schemeClr val="tx2">
              <a:lumMod val="50000"/>
              <a:lumOff val="50000"/>
              <a:alpha val="97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«Супермен»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00150"/>
            <a:ext cx="8064896" cy="114872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завищених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ґрунтованих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гендерно-стереотипних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уявленнях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 “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справжнього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чоловіка-супермена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6" y="2564904"/>
            <a:ext cx="4105275" cy="39787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637" y="2826400"/>
            <a:ext cx="3800476" cy="33190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728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генде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5184576" cy="2955396"/>
          </a:xfrm>
          <a:prstGeom prst="rect">
            <a:avLst/>
          </a:prstGeom>
          <a:noFill/>
        </p:spPr>
      </p:pic>
      <p:sp>
        <p:nvSpPr>
          <p:cNvPr id="3076" name="AutoShape 4" descr="Результат пошуку зображень за запитом &quot;телевіз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Результат пошуку зображень за запитом &quot;телевіз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Результат пошуку зображень за запитом &quot;телевізор&quot;"/>
          <p:cNvPicPr>
            <a:picLocks noChangeAspect="1" noChangeArrowheads="1"/>
          </p:cNvPicPr>
          <p:nvPr/>
        </p:nvPicPr>
        <p:blipFill>
          <a:blip r:embed="rId3" cstate="print"/>
          <a:srcRect b="8760"/>
          <a:stretch>
            <a:fillRect/>
          </a:stretch>
        </p:blipFill>
        <p:spPr bwMode="auto">
          <a:xfrm>
            <a:off x="6732240" y="0"/>
            <a:ext cx="2076450" cy="2016224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395536" y="260648"/>
            <a:ext cx="6048672" cy="201622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Створення образів чоловіка та жінки </a:t>
            </a: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засобами мови в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медіапросторі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AutoShape 10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Результат пошуку зображень за запитом &quot;міняю жі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Результат пошуку зображень за запитом &quot;міняю жінку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8406">
            <a:off x="7135462" y="2150887"/>
            <a:ext cx="1872208" cy="2717721"/>
          </a:xfrm>
          <a:prstGeom prst="rect">
            <a:avLst/>
          </a:prstGeom>
          <a:noFill/>
        </p:spPr>
      </p:pic>
      <p:pic>
        <p:nvPicPr>
          <p:cNvPr id="3096" name="Picture 24" descr="Результат пошуку зображень за запитом &quot;хата на тата&quot;"/>
          <p:cNvPicPr>
            <a:picLocks noChangeAspect="1" noChangeArrowheads="1"/>
          </p:cNvPicPr>
          <p:nvPr/>
        </p:nvPicPr>
        <p:blipFill>
          <a:blip r:embed="rId5" cstate="print"/>
          <a:srcRect l="6349" r="7936"/>
          <a:stretch>
            <a:fillRect/>
          </a:stretch>
        </p:blipFill>
        <p:spPr bwMode="auto">
          <a:xfrm rot="20936141">
            <a:off x="6182138" y="4833200"/>
            <a:ext cx="2808312" cy="1872208"/>
          </a:xfrm>
          <a:prstGeom prst="rect">
            <a:avLst/>
          </a:prstGeom>
          <a:noFill/>
        </p:spPr>
      </p:pic>
      <p:sp>
        <p:nvSpPr>
          <p:cNvPr id="3098" name="AutoShape 26" descr="Результат пошуку зображень за запитом &quot;4 весіл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AutoShape 28" descr="Результат пошуку зображень за запитом &quot;4 весіл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Пов’язане зображенн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5872">
            <a:off x="5383830" y="2282678"/>
            <a:ext cx="2095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ендер\feminit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313" y="1268760"/>
            <a:ext cx="5999687" cy="4147119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1216867">
            <a:off x="463320" y="330271"/>
            <a:ext cx="4580447" cy="245679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Тенденція вживання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фемінітивів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гендер\Жіночий-день-очима-фемініста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3449"/>
            <a:ext cx="4173302" cy="2104551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251520" y="2924944"/>
            <a:ext cx="2664296" cy="1584176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Дискусія: </a:t>
            </a:r>
          </a:p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за чи проти?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Ми будемо знати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-324544" y="764704"/>
            <a:ext cx="4608512" cy="38884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Прояви андроцентризму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>
            <a:off x="5148064" y="620688"/>
            <a:ext cx="4320480" cy="388843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Мовний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сексизм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у практиці щоденного спілкування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323528" y="3356992"/>
            <a:ext cx="4320480" cy="388843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Сучасні стратегії нейтралізації та фемінізації мови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5220072" y="3284984"/>
            <a:ext cx="4320480" cy="38884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Способи творення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Calibri"/>
                <a:cs typeface="Times New Roman"/>
              </a:rPr>
              <a:t>фемінітивів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2771800" y="2276872"/>
            <a:ext cx="4176464" cy="3528391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Комунікативні стратегії поведінки жінок і чоловіків  </a:t>
            </a:r>
            <a:endParaRPr lang="ru-RU" sz="1400" b="1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8984715</TotalTime>
  <Words>240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Дисципліна вільного вибору “Гендерна лінгвістика”</vt:lpstr>
      <vt:lpstr>Презентация PowerPoint</vt:lpstr>
      <vt:lpstr>Презентация PowerPoint</vt:lpstr>
      <vt:lpstr>Найпопулярніший стереотип це те, що жінка – «Берегиня»</vt:lpstr>
      <vt:lpstr>«Супермен»</vt:lpstr>
      <vt:lpstr>Презентация PowerPoint</vt:lpstr>
      <vt:lpstr>Презентация PowerPoint</vt:lpstr>
      <vt:lpstr>Ми будемо знати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“Гендерна лінгвістика”</dc:title>
  <dc:creator>Мандич Тамара Михайлівна</dc:creator>
  <cp:lastModifiedBy>Черная Марина Николаевна</cp:lastModifiedBy>
  <cp:revision>12</cp:revision>
  <dcterms:created xsi:type="dcterms:W3CDTF">2001-12-31T22:02:26Z</dcterms:created>
  <dcterms:modified xsi:type="dcterms:W3CDTF">2020-02-28T08:25:49Z</dcterms:modified>
</cp:coreProperties>
</file>