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257" r:id="rId3"/>
    <p:sldId id="304" r:id="rId4"/>
    <p:sldId id="305" r:id="rId5"/>
    <p:sldId id="306" r:id="rId6"/>
    <p:sldId id="307" r:id="rId7"/>
    <p:sldId id="308" r:id="rId8"/>
    <p:sldId id="309" r:id="rId9"/>
    <p:sldId id="262" r:id="rId10"/>
    <p:sldId id="300" r:id="rId11"/>
    <p:sldId id="301" r:id="rId12"/>
    <p:sldId id="263" r:id="rId13"/>
    <p:sldId id="264" r:id="rId14"/>
    <p:sldId id="314" r:id="rId15"/>
    <p:sldId id="315" r:id="rId16"/>
    <p:sldId id="316" r:id="rId17"/>
    <p:sldId id="317" r:id="rId18"/>
    <p:sldId id="311" r:id="rId19"/>
    <p:sldId id="312" r:id="rId20"/>
    <p:sldId id="284" r:id="rId21"/>
    <p:sldId id="265" r:id="rId22"/>
    <p:sldId id="266" r:id="rId23"/>
    <p:sldId id="267" r:id="rId24"/>
    <p:sldId id="268" r:id="rId25"/>
    <p:sldId id="280" r:id="rId26"/>
    <p:sldId id="281" r:id="rId27"/>
    <p:sldId id="282" r:id="rId28"/>
    <p:sldId id="283" r:id="rId29"/>
    <p:sldId id="269" r:id="rId30"/>
    <p:sldId id="270" r:id="rId31"/>
    <p:sldId id="271" r:id="rId32"/>
    <p:sldId id="272" r:id="rId33"/>
    <p:sldId id="273" r:id="rId34"/>
    <p:sldId id="274" r:id="rId35"/>
    <p:sldId id="285" r:id="rId36"/>
    <p:sldId id="275" r:id="rId37"/>
    <p:sldId id="294" r:id="rId38"/>
    <p:sldId id="276" r:id="rId39"/>
    <p:sldId id="287" r:id="rId40"/>
    <p:sldId id="277" r:id="rId41"/>
    <p:sldId id="278" r:id="rId42"/>
    <p:sldId id="279" r:id="rId43"/>
    <p:sldId id="286" r:id="rId44"/>
    <p:sldId id="288" r:id="rId45"/>
    <p:sldId id="289" r:id="rId46"/>
    <p:sldId id="292" r:id="rId47"/>
    <p:sldId id="293" r:id="rId48"/>
    <p:sldId id="291" r:id="rId49"/>
    <p:sldId id="290" r:id="rId50"/>
    <p:sldId id="295" r:id="rId51"/>
    <p:sldId id="296" r:id="rId52"/>
    <p:sldId id="299" r:id="rId53"/>
    <p:sldId id="297" r:id="rId54"/>
    <p:sldId id="298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12776"/>
            <a:ext cx="7702624" cy="1787624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Методика вивчення теми графіка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35839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16200000">
            <a:off x="-2930861" y="2848417"/>
            <a:ext cx="6839835" cy="1143000"/>
          </a:xfrm>
          <a:gradFill flip="none" rotWithShape="1">
            <a:gsLst>
              <a:gs pos="0">
                <a:srgbClr val="FFFF0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/>
          <a:lstStyle/>
          <a:p>
            <a:pPr algn="ctr"/>
            <a:r>
              <a:rPr lang="uk-UA" dirty="0" smtClean="0"/>
              <a:t>2 клас </a:t>
            </a:r>
            <a:endParaRPr lang="uk-UA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14290"/>
            <a:ext cx="814390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9167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16200000">
            <a:off x="-2930861" y="2848417"/>
            <a:ext cx="6839835" cy="1143000"/>
          </a:xfrm>
          <a:gradFill flip="none" rotWithShape="1">
            <a:gsLst>
              <a:gs pos="0">
                <a:srgbClr val="FFFF0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/>
          <a:lstStyle/>
          <a:p>
            <a:pPr algn="ctr"/>
            <a:r>
              <a:rPr lang="uk-UA" dirty="0" smtClean="0"/>
              <a:t>2 клас </a:t>
            </a:r>
            <a:endParaRPr lang="uk-UA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42852"/>
            <a:ext cx="778674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9167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16200000">
            <a:off x="-2930861" y="2848417"/>
            <a:ext cx="6839835" cy="1143000"/>
          </a:xfrm>
          <a:gradFill flip="none" rotWithShape="1">
            <a:gsLst>
              <a:gs pos="0">
                <a:srgbClr val="FFFF0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/>
          <a:lstStyle/>
          <a:p>
            <a:pPr algn="ctr"/>
            <a:r>
              <a:rPr lang="uk-UA" dirty="0" smtClean="0"/>
              <a:t>3 клас </a:t>
            </a:r>
            <a:endParaRPr lang="uk-U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445" y="0"/>
            <a:ext cx="8127555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7839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16200000">
            <a:off x="-2930861" y="2848417"/>
            <a:ext cx="6839835" cy="1143000"/>
          </a:xfrm>
          <a:gradFill flip="none" rotWithShape="1">
            <a:gsLst>
              <a:gs pos="0">
                <a:srgbClr val="FFFF0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/>
          <a:lstStyle/>
          <a:p>
            <a:pPr algn="ctr"/>
            <a:r>
              <a:rPr lang="uk-UA" dirty="0" smtClean="0"/>
              <a:t>4 клас 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7032" y="1142984"/>
            <a:ext cx="824696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1650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5000660" cy="291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966895"/>
            <a:ext cx="5357818" cy="389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/>
              <a:t>Етап 1: Розмальовка</a:t>
            </a:r>
            <a:endParaRPr lang="ru-RU" sz="2400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57298"/>
            <a:ext cx="762952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/>
              <a:t>Етап 2 : виконати за </a:t>
            </a:r>
            <a:r>
              <a:rPr lang="uk-UA" sz="2400" b="1" dirty="0" err="1" smtClean="0"/>
              <a:t>заразком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428868"/>
            <a:ext cx="70104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/>
              <a:t>Етап 3: </a:t>
            </a:r>
            <a:r>
              <a:rPr lang="uk-UA" sz="2400" b="1" dirty="0" smtClean="0"/>
              <a:t>Додати підпис до малюнка</a:t>
            </a:r>
            <a:endParaRPr lang="ru-RU" sz="2400" b="1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9414" y="1785927"/>
            <a:ext cx="6691986" cy="290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/>
              <a:t>Створення орнаментів</a:t>
            </a:r>
            <a:endParaRPr lang="ru-RU" sz="2400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285860"/>
            <a:ext cx="539108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3571876"/>
            <a:ext cx="513105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5000636"/>
            <a:ext cx="5410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/>
              <a:t>Секрети малювання</a:t>
            </a:r>
            <a:endParaRPr lang="ru-RU" sz="2400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785926"/>
            <a:ext cx="5000660" cy="426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uk-UA"/>
              <a:t>Методика </a:t>
            </a:r>
            <a:r>
              <a:rPr lang="uk-UA" smtClean="0"/>
              <a:t>вивчення </a:t>
            </a:r>
            <a:r>
              <a:rPr lang="uk-UA" dirty="0"/>
              <a:t>теми графіка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8580" indent="0" algn="ctr">
              <a:buNone/>
            </a:pPr>
            <a:r>
              <a:rPr lang="uk-UA" sz="3200" b="1" dirty="0" smtClean="0"/>
              <a:t>План:</a:t>
            </a:r>
          </a:p>
          <a:p>
            <a:pPr marL="525780" lvl="0" indent="-457200">
              <a:buFont typeface="+mj-lt"/>
              <a:buAutoNum type="arabicPeriod"/>
            </a:pPr>
            <a:r>
              <a:rPr lang="uk-UA" sz="3200" dirty="0" smtClean="0"/>
              <a:t>Поняття </a:t>
            </a:r>
            <a:r>
              <a:rPr lang="uk-UA" sz="3200" dirty="0" err="1" smtClean="0"/>
              <a:t>комп</a:t>
            </a:r>
            <a:r>
              <a:rPr lang="en-US" sz="3200" dirty="0" smtClean="0"/>
              <a:t>’</a:t>
            </a:r>
            <a:r>
              <a:rPr lang="uk-UA" sz="3200" dirty="0" err="1" smtClean="0"/>
              <a:t>ютерної</a:t>
            </a:r>
            <a:r>
              <a:rPr lang="uk-UA" sz="3200" dirty="0" smtClean="0"/>
              <a:t> графіки</a:t>
            </a:r>
          </a:p>
          <a:p>
            <a:pPr marL="525780" lvl="0" indent="-457200">
              <a:buFont typeface="+mj-lt"/>
              <a:buAutoNum type="arabicPeriod"/>
            </a:pPr>
            <a:r>
              <a:rPr lang="uk-UA" sz="3200" dirty="0" smtClean="0"/>
              <a:t>Вивчення </a:t>
            </a:r>
            <a:r>
              <a:rPr lang="uk-UA" sz="3200" dirty="0"/>
              <a:t>теми Графіка за оновленою програмою.</a:t>
            </a:r>
          </a:p>
          <a:p>
            <a:pPr marL="525780" lvl="0" indent="-457200">
              <a:buFont typeface="+mj-lt"/>
              <a:buAutoNum type="arabicPeriod"/>
            </a:pPr>
            <a:r>
              <a:rPr lang="uk-UA" sz="3200" dirty="0"/>
              <a:t>Сервіси для перегляду зображень.  Віртуальні музеї та екскурсії ними.</a:t>
            </a:r>
          </a:p>
          <a:p>
            <a:pPr marL="525780" lvl="0" indent="-457200">
              <a:buFont typeface="+mj-lt"/>
              <a:buAutoNum type="arabicPeriod"/>
            </a:pPr>
            <a:r>
              <a:rPr lang="uk-UA" sz="3200" dirty="0"/>
              <a:t>Робота з </a:t>
            </a:r>
            <a:r>
              <a:rPr lang="uk-UA" sz="3200" dirty="0" smtClean="0"/>
              <a:t>картами.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xmlns="" val="335710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63" y="2420888"/>
            <a:ext cx="9144535" cy="152400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Віртуальні мистецькі галереї, екскурсії до музеїв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53781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64" t="8730" r="8750" b="10795"/>
          <a:stretch/>
        </p:blipFill>
        <p:spPr bwMode="auto">
          <a:xfrm>
            <a:off x="0" y="692696"/>
            <a:ext cx="9143999" cy="50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1974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52" r="10708" b="14110"/>
          <a:stretch/>
        </p:blipFill>
        <p:spPr bwMode="auto">
          <a:xfrm>
            <a:off x="28841" y="836712"/>
            <a:ext cx="9133950" cy="543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6975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2" t="9722" r="12989" b="12103"/>
          <a:stretch/>
        </p:blipFill>
        <p:spPr bwMode="auto">
          <a:xfrm>
            <a:off x="0" y="836712"/>
            <a:ext cx="9144000" cy="554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569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980727"/>
            <a:ext cx="9152918" cy="514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564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2" t="7916" r="2736" b="7263"/>
          <a:stretch/>
        </p:blipFill>
        <p:spPr bwMode="auto">
          <a:xfrm>
            <a:off x="0" y="1268760"/>
            <a:ext cx="9091292" cy="445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805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93" r="4478" b="5115"/>
          <a:stretch/>
        </p:blipFill>
        <p:spPr bwMode="auto">
          <a:xfrm>
            <a:off x="0" y="976902"/>
            <a:ext cx="9144000" cy="47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629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71" r="5000" b="9773"/>
          <a:stretch/>
        </p:blipFill>
        <p:spPr bwMode="auto">
          <a:xfrm>
            <a:off x="-1" y="980728"/>
            <a:ext cx="9151599" cy="442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823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51" r="3996" b="10851"/>
          <a:stretch/>
        </p:blipFill>
        <p:spPr bwMode="auto">
          <a:xfrm>
            <a:off x="95137" y="1345169"/>
            <a:ext cx="9033583" cy="425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1441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64" r="3649" b="11282"/>
          <a:stretch/>
        </p:blipFill>
        <p:spPr bwMode="auto">
          <a:xfrm>
            <a:off x="0" y="1219199"/>
            <a:ext cx="9144000" cy="420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07746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err="1" smtClean="0">
                <a:solidFill>
                  <a:srgbClr val="FF0000"/>
                </a:solidFill>
              </a:rPr>
              <a:t>Комп</a:t>
            </a:r>
            <a:r>
              <a:rPr lang="en-US" sz="2400" b="1" dirty="0" smtClean="0">
                <a:solidFill>
                  <a:srgbClr val="FF0000"/>
                </a:solidFill>
              </a:rPr>
              <a:t>’</a:t>
            </a:r>
            <a:r>
              <a:rPr lang="uk-UA" sz="2400" b="1" dirty="0" err="1" smtClean="0">
                <a:solidFill>
                  <a:srgbClr val="FF0000"/>
                </a:solidFill>
              </a:rPr>
              <a:t>ютерна</a:t>
            </a:r>
            <a:r>
              <a:rPr lang="uk-UA" sz="2400" b="1" dirty="0" smtClean="0">
                <a:solidFill>
                  <a:srgbClr val="FF0000"/>
                </a:solidFill>
              </a:rPr>
              <a:t> графіка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76" y="1928802"/>
            <a:ext cx="912170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93" r="4251" b="10439"/>
          <a:stretch/>
        </p:blipFill>
        <p:spPr bwMode="auto">
          <a:xfrm>
            <a:off x="-32822" y="828610"/>
            <a:ext cx="9176822" cy="44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4366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01" r="2193" b="11868"/>
          <a:stretch/>
        </p:blipFill>
        <p:spPr bwMode="auto">
          <a:xfrm>
            <a:off x="0" y="1190405"/>
            <a:ext cx="9144000" cy="414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711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42" r="1803" b="9900"/>
          <a:stretch/>
        </p:blipFill>
        <p:spPr bwMode="auto">
          <a:xfrm>
            <a:off x="5113" y="1268760"/>
            <a:ext cx="9138887" cy="428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711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18" t="3915" r="15755" b="6124"/>
          <a:stretch/>
        </p:blipFill>
        <p:spPr bwMode="auto">
          <a:xfrm>
            <a:off x="0" y="365623"/>
            <a:ext cx="9144000" cy="649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711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8" t="8852" r="1873" b="10602"/>
          <a:stretch/>
        </p:blipFill>
        <p:spPr bwMode="auto">
          <a:xfrm>
            <a:off x="-1782" y="1412776"/>
            <a:ext cx="9144000" cy="433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711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772816"/>
            <a:ext cx="8964488" cy="1524000"/>
          </a:xfrm>
        </p:spPr>
        <p:txBody>
          <a:bodyPr/>
          <a:lstStyle/>
          <a:p>
            <a:pPr algn="ctr"/>
            <a:r>
              <a:rPr lang="uk-UA" dirty="0" smtClean="0"/>
              <a:t>Робота з картами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62358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Google</a:t>
            </a:r>
            <a:r>
              <a:rPr lang="uk-UA" b="1" dirty="0" smtClean="0"/>
              <a:t> </a:t>
            </a:r>
            <a:r>
              <a:rPr lang="en-US" b="1" dirty="0" smtClean="0"/>
              <a:t>maps</a:t>
            </a:r>
            <a:endParaRPr lang="uk-U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" t="8630" r="7833" b="5006"/>
          <a:stretch/>
        </p:blipFill>
        <p:spPr bwMode="auto">
          <a:xfrm>
            <a:off x="358730" y="1340768"/>
            <a:ext cx="8201000" cy="435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 descr="Картинки по запросу сервис гугл мапс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129" y="5298694"/>
            <a:ext cx="3874049" cy="15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711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3"/>
            <a:ext cx="9036496" cy="50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37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36" b="6250"/>
          <a:stretch/>
        </p:blipFill>
        <p:spPr bwMode="auto">
          <a:xfrm>
            <a:off x="57556" y="1412776"/>
            <a:ext cx="9086444" cy="438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Google </a:t>
            </a:r>
            <a:r>
              <a:rPr lang="uk-UA" b="1" dirty="0" smtClean="0"/>
              <a:t>Планета земля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351711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62" y="764704"/>
            <a:ext cx="909344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323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7" y="287154"/>
            <a:ext cx="6376996" cy="542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895" y="764704"/>
            <a:ext cx="922152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711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30" y="836712"/>
            <a:ext cx="9159230" cy="514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711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199" y="906115"/>
            <a:ext cx="9195742" cy="517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711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92" y="1052736"/>
            <a:ext cx="9006963" cy="506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229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94624" cy="516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411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23" y="1196752"/>
            <a:ext cx="8911327" cy="501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Космос в </a:t>
            </a:r>
            <a:r>
              <a:rPr lang="en-US" b="1" dirty="0" smtClean="0"/>
              <a:t>Google earth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348344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51" y="1124744"/>
            <a:ext cx="9015214" cy="506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616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76" y="1052736"/>
            <a:ext cx="9092324" cy="511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56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53" y="1124744"/>
            <a:ext cx="9159230" cy="514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505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585" y="1124744"/>
            <a:ext cx="9166919" cy="515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576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/>
              <a:t>Растрова графіка</a:t>
            </a:r>
            <a:endParaRPr lang="ru-RU" sz="2400" b="1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67485"/>
            <a:ext cx="8001056" cy="533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solar system scope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87" y="1268760"/>
            <a:ext cx="9087222" cy="5109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639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303246" cy="523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5784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93" y="1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457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817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82" y="0"/>
            <a:ext cx="9088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45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/>
              <a:t>Векторна графіка</a:t>
            </a:r>
            <a:endParaRPr lang="ru-RU" sz="24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357298"/>
            <a:ext cx="6007247" cy="504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err="1" smtClean="0"/>
              <a:t>Фрактальна</a:t>
            </a:r>
            <a:r>
              <a:rPr lang="uk-UA" sz="2400" b="1" dirty="0" smtClean="0"/>
              <a:t> графіка</a:t>
            </a:r>
            <a:endParaRPr lang="ru-RU" sz="24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600199"/>
            <a:ext cx="7500989" cy="475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err="1" smtClean="0"/>
              <a:t>Фрактали</a:t>
            </a:r>
            <a:r>
              <a:rPr lang="uk-UA" sz="2400" b="1" dirty="0" smtClean="0"/>
              <a:t> у природі</a:t>
            </a:r>
            <a:endParaRPr lang="ru-RU" sz="2400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600200"/>
            <a:ext cx="6073975" cy="453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16200000">
            <a:off x="-2930861" y="2848417"/>
            <a:ext cx="6839835" cy="1143000"/>
          </a:xfrm>
          <a:gradFill flip="none" rotWithShape="1">
            <a:gsLst>
              <a:gs pos="0">
                <a:srgbClr val="FFFF0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/>
          <a:lstStyle/>
          <a:p>
            <a:pPr algn="ctr"/>
            <a:r>
              <a:rPr lang="uk-UA" dirty="0" smtClean="0"/>
              <a:t>2 клас </a:t>
            </a:r>
            <a:endParaRPr lang="uk-UA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8143900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643182"/>
            <a:ext cx="814390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9167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4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</Template>
  <TotalTime>547</TotalTime>
  <Words>103</Words>
  <Application>Microsoft Office PowerPoint</Application>
  <PresentationFormat>Экран (4:3)</PresentationFormat>
  <Paragraphs>28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Тема4</vt:lpstr>
      <vt:lpstr>Методика вивчення теми графіка</vt:lpstr>
      <vt:lpstr>Методика вивчення теми графіка</vt:lpstr>
      <vt:lpstr>Комп’ютерна графіка</vt:lpstr>
      <vt:lpstr>Слайд 4</vt:lpstr>
      <vt:lpstr>Растрова графіка</vt:lpstr>
      <vt:lpstr>Векторна графіка</vt:lpstr>
      <vt:lpstr>Фрактальна графіка</vt:lpstr>
      <vt:lpstr>Фрактали у природі</vt:lpstr>
      <vt:lpstr>2 клас </vt:lpstr>
      <vt:lpstr>2 клас </vt:lpstr>
      <vt:lpstr>2 клас </vt:lpstr>
      <vt:lpstr>3 клас </vt:lpstr>
      <vt:lpstr>4 клас </vt:lpstr>
      <vt:lpstr>Слайд 14</vt:lpstr>
      <vt:lpstr>Етап 1: Розмальовка</vt:lpstr>
      <vt:lpstr>Етап 2 : виконати за заразком</vt:lpstr>
      <vt:lpstr>Етап 3: Додати підпис до малюнка</vt:lpstr>
      <vt:lpstr>Створення орнаментів</vt:lpstr>
      <vt:lpstr>Секрети малювання</vt:lpstr>
      <vt:lpstr>Віртуальні мистецькі галереї, екскурсії до музеїв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Робота з картами</vt:lpstr>
      <vt:lpstr>Google maps</vt:lpstr>
      <vt:lpstr>Слайд 37</vt:lpstr>
      <vt:lpstr>Google Планета земля</vt:lpstr>
      <vt:lpstr>Слайд 39</vt:lpstr>
      <vt:lpstr>Слайд 40</vt:lpstr>
      <vt:lpstr>Слайд 41</vt:lpstr>
      <vt:lpstr>Слайд 42</vt:lpstr>
      <vt:lpstr>Слайд 43</vt:lpstr>
      <vt:lpstr>Слайд 44</vt:lpstr>
      <vt:lpstr>Космос в Google earth</vt:lpstr>
      <vt:lpstr>Слайд 46</vt:lpstr>
      <vt:lpstr>Слайд 47</vt:lpstr>
      <vt:lpstr>Слайд 48</vt:lpstr>
      <vt:lpstr>Слайд 49</vt:lpstr>
      <vt:lpstr>solar system scope</vt:lpstr>
      <vt:lpstr>Слайд 51</vt:lpstr>
      <vt:lpstr>Слайд 52</vt:lpstr>
      <vt:lpstr>Слайд 53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Методика викладання теми графіка</dc:title>
  <dc:creator>Asus</dc:creator>
  <cp:lastModifiedBy>User</cp:lastModifiedBy>
  <cp:revision>26</cp:revision>
  <dcterms:created xsi:type="dcterms:W3CDTF">2017-10-18T17:00:00Z</dcterms:created>
  <dcterms:modified xsi:type="dcterms:W3CDTF">2021-05-05T08:17:42Z</dcterms:modified>
</cp:coreProperties>
</file>