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3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7C0CA-3906-4ED3-884A-DC2CC8CDAAC5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4871DED-3AEC-463D-97C8-10612C4081B0}">
      <dgm:prSet/>
      <dgm:spPr/>
      <dgm:t>
        <a:bodyPr/>
        <a:lstStyle/>
        <a:p>
          <a:pPr rtl="0"/>
          <a:r>
            <a:rPr lang="en-US" smtClean="0"/>
            <a:t>1. Lesson opening.</a:t>
          </a:r>
          <a:endParaRPr lang="ru-RU"/>
        </a:p>
      </dgm:t>
    </dgm:pt>
    <dgm:pt modelId="{9D2FE0EA-FA3E-49CC-BEA2-8EF91CEB0932}" type="parTrans" cxnId="{344A0575-7731-49D2-A40E-C8FA2C8B789F}">
      <dgm:prSet/>
      <dgm:spPr/>
      <dgm:t>
        <a:bodyPr/>
        <a:lstStyle/>
        <a:p>
          <a:endParaRPr lang="ru-RU"/>
        </a:p>
      </dgm:t>
    </dgm:pt>
    <dgm:pt modelId="{CAF9EE92-FEDF-4898-B189-06CC3944B840}" type="sibTrans" cxnId="{344A0575-7731-49D2-A40E-C8FA2C8B789F}">
      <dgm:prSet/>
      <dgm:spPr/>
      <dgm:t>
        <a:bodyPr/>
        <a:lstStyle/>
        <a:p>
          <a:endParaRPr lang="ru-RU"/>
        </a:p>
      </dgm:t>
    </dgm:pt>
    <dgm:pt modelId="{FA919A64-F67D-48B9-81A6-35D0D10E388B}">
      <dgm:prSet/>
      <dgm:spPr/>
      <dgm:t>
        <a:bodyPr/>
        <a:lstStyle/>
        <a:p>
          <a:pPr rtl="0"/>
          <a:r>
            <a:rPr lang="en-US" smtClean="0"/>
            <a:t>2. The main part of the lesson.</a:t>
          </a:r>
          <a:endParaRPr lang="ru-RU"/>
        </a:p>
      </dgm:t>
    </dgm:pt>
    <dgm:pt modelId="{BA64E3E7-02CE-4E51-B1F1-EF4C8D3DBD3E}" type="parTrans" cxnId="{0ECBB151-308F-4DB5-B4F3-E6E7BFE4914C}">
      <dgm:prSet/>
      <dgm:spPr/>
      <dgm:t>
        <a:bodyPr/>
        <a:lstStyle/>
        <a:p>
          <a:endParaRPr lang="ru-RU"/>
        </a:p>
      </dgm:t>
    </dgm:pt>
    <dgm:pt modelId="{361C15D3-5366-4211-8E5C-C8688F3BC62A}" type="sibTrans" cxnId="{0ECBB151-308F-4DB5-B4F3-E6E7BFE4914C}">
      <dgm:prSet/>
      <dgm:spPr/>
      <dgm:t>
        <a:bodyPr/>
        <a:lstStyle/>
        <a:p>
          <a:endParaRPr lang="ru-RU"/>
        </a:p>
      </dgm:t>
    </dgm:pt>
    <dgm:pt modelId="{3909DC8E-F771-4E0A-A66E-A3A65AF7D8D4}">
      <dgm:prSet/>
      <dgm:spPr/>
      <dgm:t>
        <a:bodyPr/>
        <a:lstStyle/>
        <a:p>
          <a:pPr rtl="0"/>
          <a:r>
            <a:rPr lang="en-US" smtClean="0"/>
            <a:t>3. The end of the lesson.</a:t>
          </a:r>
          <a:endParaRPr lang="ru-RU"/>
        </a:p>
      </dgm:t>
    </dgm:pt>
    <dgm:pt modelId="{35F6F55A-F5AB-4847-8B9B-FC939931106C}" type="parTrans" cxnId="{6435B81A-34C9-450E-992F-86367D914684}">
      <dgm:prSet/>
      <dgm:spPr/>
      <dgm:t>
        <a:bodyPr/>
        <a:lstStyle/>
        <a:p>
          <a:endParaRPr lang="ru-RU"/>
        </a:p>
      </dgm:t>
    </dgm:pt>
    <dgm:pt modelId="{1743FFAC-83D5-4F28-B17C-A8D28B14C9A0}" type="sibTrans" cxnId="{6435B81A-34C9-450E-992F-86367D914684}">
      <dgm:prSet/>
      <dgm:spPr/>
      <dgm:t>
        <a:bodyPr/>
        <a:lstStyle/>
        <a:p>
          <a:endParaRPr lang="ru-RU"/>
        </a:p>
      </dgm:t>
    </dgm:pt>
    <dgm:pt modelId="{D9F75D4B-BB74-48F8-B926-BEF2B9712429}">
      <dgm:prSet/>
      <dgm:spPr/>
      <dgm:t>
        <a:bodyPr/>
        <a:lstStyle/>
        <a:p>
          <a:pPr rtl="0"/>
          <a:r>
            <a:rPr lang="en-US" smtClean="0"/>
            <a:t>4. Corrective Feedbacks</a:t>
          </a:r>
          <a:endParaRPr lang="ru-RU"/>
        </a:p>
      </dgm:t>
    </dgm:pt>
    <dgm:pt modelId="{B334C479-9569-4E57-8976-E2FB5F8135D0}" type="parTrans" cxnId="{31FFE026-A569-43C0-857E-7B12C79133C9}">
      <dgm:prSet/>
      <dgm:spPr/>
      <dgm:t>
        <a:bodyPr/>
        <a:lstStyle/>
        <a:p>
          <a:endParaRPr lang="ru-RU"/>
        </a:p>
      </dgm:t>
    </dgm:pt>
    <dgm:pt modelId="{AED60C90-223B-4C8C-A75C-229054A00AF6}" type="sibTrans" cxnId="{31FFE026-A569-43C0-857E-7B12C79133C9}">
      <dgm:prSet/>
      <dgm:spPr/>
      <dgm:t>
        <a:bodyPr/>
        <a:lstStyle/>
        <a:p>
          <a:endParaRPr lang="ru-RU"/>
        </a:p>
      </dgm:t>
    </dgm:pt>
    <dgm:pt modelId="{736474BE-4860-4E07-AD8D-A402F9A66982}" type="pres">
      <dgm:prSet presAssocID="{5A67C0CA-3906-4ED3-884A-DC2CC8CDAA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63DEA-E19F-4EF1-8E3F-8DB175382C88}" type="pres">
      <dgm:prSet presAssocID="{A4871DED-3AEC-463D-97C8-10612C4081B0}" presName="parentLin" presStyleCnt="0"/>
      <dgm:spPr/>
    </dgm:pt>
    <dgm:pt modelId="{5BF44C2D-5C69-4309-8B54-F0D9F257D9AC}" type="pres">
      <dgm:prSet presAssocID="{A4871DED-3AEC-463D-97C8-10612C4081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CEFEEF-5056-4526-8F47-A706D121D74A}" type="pres">
      <dgm:prSet presAssocID="{A4871DED-3AEC-463D-97C8-10612C4081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7C8C0-0463-4AB5-B60F-9811AFACEFB6}" type="pres">
      <dgm:prSet presAssocID="{A4871DED-3AEC-463D-97C8-10612C4081B0}" presName="negativeSpace" presStyleCnt="0"/>
      <dgm:spPr/>
    </dgm:pt>
    <dgm:pt modelId="{C62F245F-C357-48FB-9A19-61887D3F4209}" type="pres">
      <dgm:prSet presAssocID="{A4871DED-3AEC-463D-97C8-10612C4081B0}" presName="childText" presStyleLbl="conFgAcc1" presStyleIdx="0" presStyleCnt="4">
        <dgm:presLayoutVars>
          <dgm:bulletEnabled val="1"/>
        </dgm:presLayoutVars>
      </dgm:prSet>
      <dgm:spPr/>
    </dgm:pt>
    <dgm:pt modelId="{41BF8F3F-7851-4BC1-9216-731BAD93A5D9}" type="pres">
      <dgm:prSet presAssocID="{CAF9EE92-FEDF-4898-B189-06CC3944B840}" presName="spaceBetweenRectangles" presStyleCnt="0"/>
      <dgm:spPr/>
    </dgm:pt>
    <dgm:pt modelId="{36327B7B-68DB-427B-BC7A-B9116432C670}" type="pres">
      <dgm:prSet presAssocID="{FA919A64-F67D-48B9-81A6-35D0D10E388B}" presName="parentLin" presStyleCnt="0"/>
      <dgm:spPr/>
    </dgm:pt>
    <dgm:pt modelId="{26690693-0CFE-4018-85E3-A0E7E1DA8C1A}" type="pres">
      <dgm:prSet presAssocID="{FA919A64-F67D-48B9-81A6-35D0D10E388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39BA93-3814-41A6-8233-9DF89886C594}" type="pres">
      <dgm:prSet presAssocID="{FA919A64-F67D-48B9-81A6-35D0D10E38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6EB9B-69CD-4235-80DF-1A18F0784A29}" type="pres">
      <dgm:prSet presAssocID="{FA919A64-F67D-48B9-81A6-35D0D10E388B}" presName="negativeSpace" presStyleCnt="0"/>
      <dgm:spPr/>
    </dgm:pt>
    <dgm:pt modelId="{69532CA9-3BCB-4A26-8838-0FD22389C4E7}" type="pres">
      <dgm:prSet presAssocID="{FA919A64-F67D-48B9-81A6-35D0D10E388B}" presName="childText" presStyleLbl="conFgAcc1" presStyleIdx="1" presStyleCnt="4">
        <dgm:presLayoutVars>
          <dgm:bulletEnabled val="1"/>
        </dgm:presLayoutVars>
      </dgm:prSet>
      <dgm:spPr/>
    </dgm:pt>
    <dgm:pt modelId="{CB1CDF12-FE7B-43EE-8E63-9E7AA991084C}" type="pres">
      <dgm:prSet presAssocID="{361C15D3-5366-4211-8E5C-C8688F3BC62A}" presName="spaceBetweenRectangles" presStyleCnt="0"/>
      <dgm:spPr/>
    </dgm:pt>
    <dgm:pt modelId="{169EE67E-DBE1-4971-8A37-8B62931C1013}" type="pres">
      <dgm:prSet presAssocID="{3909DC8E-F771-4E0A-A66E-A3A65AF7D8D4}" presName="parentLin" presStyleCnt="0"/>
      <dgm:spPr/>
    </dgm:pt>
    <dgm:pt modelId="{B6EAFA0A-BED3-4768-999A-22FE0939A549}" type="pres">
      <dgm:prSet presAssocID="{3909DC8E-F771-4E0A-A66E-A3A65AF7D8D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35001CA-02C9-404C-B8A5-E44E233FED19}" type="pres">
      <dgm:prSet presAssocID="{3909DC8E-F771-4E0A-A66E-A3A65AF7D8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E1636-07AE-4CE5-8997-8559EBE23FB0}" type="pres">
      <dgm:prSet presAssocID="{3909DC8E-F771-4E0A-A66E-A3A65AF7D8D4}" presName="negativeSpace" presStyleCnt="0"/>
      <dgm:spPr/>
    </dgm:pt>
    <dgm:pt modelId="{FEE37AB0-5197-4D86-A828-DB2B64259F46}" type="pres">
      <dgm:prSet presAssocID="{3909DC8E-F771-4E0A-A66E-A3A65AF7D8D4}" presName="childText" presStyleLbl="conFgAcc1" presStyleIdx="2" presStyleCnt="4">
        <dgm:presLayoutVars>
          <dgm:bulletEnabled val="1"/>
        </dgm:presLayoutVars>
      </dgm:prSet>
      <dgm:spPr/>
    </dgm:pt>
    <dgm:pt modelId="{3C8B250A-676E-4EBC-A329-148107DCFA72}" type="pres">
      <dgm:prSet presAssocID="{1743FFAC-83D5-4F28-B17C-A8D28B14C9A0}" presName="spaceBetweenRectangles" presStyleCnt="0"/>
      <dgm:spPr/>
    </dgm:pt>
    <dgm:pt modelId="{92B1283B-C33B-4BC8-854D-BDD8F15FAEA2}" type="pres">
      <dgm:prSet presAssocID="{D9F75D4B-BB74-48F8-B926-BEF2B9712429}" presName="parentLin" presStyleCnt="0"/>
      <dgm:spPr/>
    </dgm:pt>
    <dgm:pt modelId="{572574BD-B4A0-44BB-B57B-3AD5F66C965C}" type="pres">
      <dgm:prSet presAssocID="{D9F75D4B-BB74-48F8-B926-BEF2B971242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A7597AC-F5F0-4DB0-8414-A1209CEDBCD6}" type="pres">
      <dgm:prSet presAssocID="{D9F75D4B-BB74-48F8-B926-BEF2B97124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F65B6-E02C-45D1-AA2F-FE42754DCFC3}" type="pres">
      <dgm:prSet presAssocID="{D9F75D4B-BB74-48F8-B926-BEF2B9712429}" presName="negativeSpace" presStyleCnt="0"/>
      <dgm:spPr/>
    </dgm:pt>
    <dgm:pt modelId="{8223FCA1-9C6E-46DF-8150-960B34618DE2}" type="pres">
      <dgm:prSet presAssocID="{D9F75D4B-BB74-48F8-B926-BEF2B971242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CC5816-A6FB-49FB-B029-267C5B233B66}" type="presOf" srcId="{A4871DED-3AEC-463D-97C8-10612C4081B0}" destId="{5BF44C2D-5C69-4309-8B54-F0D9F257D9AC}" srcOrd="0" destOrd="0" presId="urn:microsoft.com/office/officeart/2005/8/layout/list1"/>
    <dgm:cxn modelId="{4FB35B62-7C68-41F6-965A-B3F607CDAAE0}" type="presOf" srcId="{FA919A64-F67D-48B9-81A6-35D0D10E388B}" destId="{26690693-0CFE-4018-85E3-A0E7E1DA8C1A}" srcOrd="0" destOrd="0" presId="urn:microsoft.com/office/officeart/2005/8/layout/list1"/>
    <dgm:cxn modelId="{31FFE026-A569-43C0-857E-7B12C79133C9}" srcId="{5A67C0CA-3906-4ED3-884A-DC2CC8CDAAC5}" destId="{D9F75D4B-BB74-48F8-B926-BEF2B9712429}" srcOrd="3" destOrd="0" parTransId="{B334C479-9569-4E57-8976-E2FB5F8135D0}" sibTransId="{AED60C90-223B-4C8C-A75C-229054A00AF6}"/>
    <dgm:cxn modelId="{03873440-199F-4BD8-8FCD-EC3496F2D0F7}" type="presOf" srcId="{5A67C0CA-3906-4ED3-884A-DC2CC8CDAAC5}" destId="{736474BE-4860-4E07-AD8D-A402F9A66982}" srcOrd="0" destOrd="0" presId="urn:microsoft.com/office/officeart/2005/8/layout/list1"/>
    <dgm:cxn modelId="{16E12732-080C-44C9-8989-E8DE7B4F7EC0}" type="presOf" srcId="{3909DC8E-F771-4E0A-A66E-A3A65AF7D8D4}" destId="{B6EAFA0A-BED3-4768-999A-22FE0939A549}" srcOrd="0" destOrd="0" presId="urn:microsoft.com/office/officeart/2005/8/layout/list1"/>
    <dgm:cxn modelId="{E02BAD81-F404-497B-8165-098F1228A2F0}" type="presOf" srcId="{3909DC8E-F771-4E0A-A66E-A3A65AF7D8D4}" destId="{735001CA-02C9-404C-B8A5-E44E233FED19}" srcOrd="1" destOrd="0" presId="urn:microsoft.com/office/officeart/2005/8/layout/list1"/>
    <dgm:cxn modelId="{6435B81A-34C9-450E-992F-86367D914684}" srcId="{5A67C0CA-3906-4ED3-884A-DC2CC8CDAAC5}" destId="{3909DC8E-F771-4E0A-A66E-A3A65AF7D8D4}" srcOrd="2" destOrd="0" parTransId="{35F6F55A-F5AB-4847-8B9B-FC939931106C}" sibTransId="{1743FFAC-83D5-4F28-B17C-A8D28B14C9A0}"/>
    <dgm:cxn modelId="{50CB89CE-D98A-469F-879E-1EF7F49F8055}" type="presOf" srcId="{FA919A64-F67D-48B9-81A6-35D0D10E388B}" destId="{2439BA93-3814-41A6-8233-9DF89886C594}" srcOrd="1" destOrd="0" presId="urn:microsoft.com/office/officeart/2005/8/layout/list1"/>
    <dgm:cxn modelId="{7F414E77-33C4-4267-B865-01AF7A6FB38C}" type="presOf" srcId="{A4871DED-3AEC-463D-97C8-10612C4081B0}" destId="{5ECEFEEF-5056-4526-8F47-A706D121D74A}" srcOrd="1" destOrd="0" presId="urn:microsoft.com/office/officeart/2005/8/layout/list1"/>
    <dgm:cxn modelId="{344A0575-7731-49D2-A40E-C8FA2C8B789F}" srcId="{5A67C0CA-3906-4ED3-884A-DC2CC8CDAAC5}" destId="{A4871DED-3AEC-463D-97C8-10612C4081B0}" srcOrd="0" destOrd="0" parTransId="{9D2FE0EA-FA3E-49CC-BEA2-8EF91CEB0932}" sibTransId="{CAF9EE92-FEDF-4898-B189-06CC3944B840}"/>
    <dgm:cxn modelId="{38A21ABB-40C7-489F-836E-86201B8B6426}" type="presOf" srcId="{D9F75D4B-BB74-48F8-B926-BEF2B9712429}" destId="{572574BD-B4A0-44BB-B57B-3AD5F66C965C}" srcOrd="0" destOrd="0" presId="urn:microsoft.com/office/officeart/2005/8/layout/list1"/>
    <dgm:cxn modelId="{0ECBB151-308F-4DB5-B4F3-E6E7BFE4914C}" srcId="{5A67C0CA-3906-4ED3-884A-DC2CC8CDAAC5}" destId="{FA919A64-F67D-48B9-81A6-35D0D10E388B}" srcOrd="1" destOrd="0" parTransId="{BA64E3E7-02CE-4E51-B1F1-EF4C8D3DBD3E}" sibTransId="{361C15D3-5366-4211-8E5C-C8688F3BC62A}"/>
    <dgm:cxn modelId="{446D40E9-391E-455B-BE66-9BE2DA8C4961}" type="presOf" srcId="{D9F75D4B-BB74-48F8-B926-BEF2B9712429}" destId="{2A7597AC-F5F0-4DB0-8414-A1209CEDBCD6}" srcOrd="1" destOrd="0" presId="urn:microsoft.com/office/officeart/2005/8/layout/list1"/>
    <dgm:cxn modelId="{4ABAE807-C13F-4DE1-A93A-062688F1A761}" type="presParOf" srcId="{736474BE-4860-4E07-AD8D-A402F9A66982}" destId="{77F63DEA-E19F-4EF1-8E3F-8DB175382C88}" srcOrd="0" destOrd="0" presId="urn:microsoft.com/office/officeart/2005/8/layout/list1"/>
    <dgm:cxn modelId="{48DD61AD-5FCB-4399-8A1C-6CCE9A756136}" type="presParOf" srcId="{77F63DEA-E19F-4EF1-8E3F-8DB175382C88}" destId="{5BF44C2D-5C69-4309-8B54-F0D9F257D9AC}" srcOrd="0" destOrd="0" presId="urn:microsoft.com/office/officeart/2005/8/layout/list1"/>
    <dgm:cxn modelId="{36C05DBF-93BE-45B0-8F9F-C54100A75989}" type="presParOf" srcId="{77F63DEA-E19F-4EF1-8E3F-8DB175382C88}" destId="{5ECEFEEF-5056-4526-8F47-A706D121D74A}" srcOrd="1" destOrd="0" presId="urn:microsoft.com/office/officeart/2005/8/layout/list1"/>
    <dgm:cxn modelId="{E04FAEAD-C4E8-41C0-8FA3-35C08C037FAA}" type="presParOf" srcId="{736474BE-4860-4E07-AD8D-A402F9A66982}" destId="{C467C8C0-0463-4AB5-B60F-9811AFACEFB6}" srcOrd="1" destOrd="0" presId="urn:microsoft.com/office/officeart/2005/8/layout/list1"/>
    <dgm:cxn modelId="{2ADBDCE4-84AA-4A15-9B00-A15A6EE0C518}" type="presParOf" srcId="{736474BE-4860-4E07-AD8D-A402F9A66982}" destId="{C62F245F-C357-48FB-9A19-61887D3F4209}" srcOrd="2" destOrd="0" presId="urn:microsoft.com/office/officeart/2005/8/layout/list1"/>
    <dgm:cxn modelId="{3A161193-76AD-4AC7-BC6D-3D9521363983}" type="presParOf" srcId="{736474BE-4860-4E07-AD8D-A402F9A66982}" destId="{41BF8F3F-7851-4BC1-9216-731BAD93A5D9}" srcOrd="3" destOrd="0" presId="urn:microsoft.com/office/officeart/2005/8/layout/list1"/>
    <dgm:cxn modelId="{26890414-44C7-4AB1-9D13-21B7EC328609}" type="presParOf" srcId="{736474BE-4860-4E07-AD8D-A402F9A66982}" destId="{36327B7B-68DB-427B-BC7A-B9116432C670}" srcOrd="4" destOrd="0" presId="urn:microsoft.com/office/officeart/2005/8/layout/list1"/>
    <dgm:cxn modelId="{051FC066-45DB-4D60-90A4-BC8C640D54D4}" type="presParOf" srcId="{36327B7B-68DB-427B-BC7A-B9116432C670}" destId="{26690693-0CFE-4018-85E3-A0E7E1DA8C1A}" srcOrd="0" destOrd="0" presId="urn:microsoft.com/office/officeart/2005/8/layout/list1"/>
    <dgm:cxn modelId="{C6A551A0-A87D-4A4A-887F-BFD5AA41CF72}" type="presParOf" srcId="{36327B7B-68DB-427B-BC7A-B9116432C670}" destId="{2439BA93-3814-41A6-8233-9DF89886C594}" srcOrd="1" destOrd="0" presId="urn:microsoft.com/office/officeart/2005/8/layout/list1"/>
    <dgm:cxn modelId="{62262AE7-5BA3-423F-9E33-E62D4AB2A7C6}" type="presParOf" srcId="{736474BE-4860-4E07-AD8D-A402F9A66982}" destId="{54E6EB9B-69CD-4235-80DF-1A18F0784A29}" srcOrd="5" destOrd="0" presId="urn:microsoft.com/office/officeart/2005/8/layout/list1"/>
    <dgm:cxn modelId="{447B9712-EBB5-4B5A-8242-954B02DA31FE}" type="presParOf" srcId="{736474BE-4860-4E07-AD8D-A402F9A66982}" destId="{69532CA9-3BCB-4A26-8838-0FD22389C4E7}" srcOrd="6" destOrd="0" presId="urn:microsoft.com/office/officeart/2005/8/layout/list1"/>
    <dgm:cxn modelId="{F8A4C056-C5F3-48F0-BCDC-9742EB10809E}" type="presParOf" srcId="{736474BE-4860-4E07-AD8D-A402F9A66982}" destId="{CB1CDF12-FE7B-43EE-8E63-9E7AA991084C}" srcOrd="7" destOrd="0" presId="urn:microsoft.com/office/officeart/2005/8/layout/list1"/>
    <dgm:cxn modelId="{E217166B-A9E2-4EA2-9AD0-615023A4FCE6}" type="presParOf" srcId="{736474BE-4860-4E07-AD8D-A402F9A66982}" destId="{169EE67E-DBE1-4971-8A37-8B62931C1013}" srcOrd="8" destOrd="0" presId="urn:microsoft.com/office/officeart/2005/8/layout/list1"/>
    <dgm:cxn modelId="{78638200-1485-457A-BD72-694804C1ADB1}" type="presParOf" srcId="{169EE67E-DBE1-4971-8A37-8B62931C1013}" destId="{B6EAFA0A-BED3-4768-999A-22FE0939A549}" srcOrd="0" destOrd="0" presId="urn:microsoft.com/office/officeart/2005/8/layout/list1"/>
    <dgm:cxn modelId="{2DCF7FDF-4360-4F6C-9AB0-BD1A6A2ADA55}" type="presParOf" srcId="{169EE67E-DBE1-4971-8A37-8B62931C1013}" destId="{735001CA-02C9-404C-B8A5-E44E233FED19}" srcOrd="1" destOrd="0" presId="urn:microsoft.com/office/officeart/2005/8/layout/list1"/>
    <dgm:cxn modelId="{3B9A7C06-2E3C-4D09-941C-BE5A036BE502}" type="presParOf" srcId="{736474BE-4860-4E07-AD8D-A402F9A66982}" destId="{B26E1636-07AE-4CE5-8997-8559EBE23FB0}" srcOrd="9" destOrd="0" presId="urn:microsoft.com/office/officeart/2005/8/layout/list1"/>
    <dgm:cxn modelId="{0CD77972-0DCE-4559-AE67-DDF836194D65}" type="presParOf" srcId="{736474BE-4860-4E07-AD8D-A402F9A66982}" destId="{FEE37AB0-5197-4D86-A828-DB2B64259F46}" srcOrd="10" destOrd="0" presId="urn:microsoft.com/office/officeart/2005/8/layout/list1"/>
    <dgm:cxn modelId="{CCC75C7F-6CD2-4299-AC01-92DC43004E89}" type="presParOf" srcId="{736474BE-4860-4E07-AD8D-A402F9A66982}" destId="{3C8B250A-676E-4EBC-A329-148107DCFA72}" srcOrd="11" destOrd="0" presId="urn:microsoft.com/office/officeart/2005/8/layout/list1"/>
    <dgm:cxn modelId="{6AC1BF11-2564-4566-9AFA-DF166069E183}" type="presParOf" srcId="{736474BE-4860-4E07-AD8D-A402F9A66982}" destId="{92B1283B-C33B-4BC8-854D-BDD8F15FAEA2}" srcOrd="12" destOrd="0" presId="urn:microsoft.com/office/officeart/2005/8/layout/list1"/>
    <dgm:cxn modelId="{5D0599AD-524C-4D3D-BDBE-4D0F5A43B2D6}" type="presParOf" srcId="{92B1283B-C33B-4BC8-854D-BDD8F15FAEA2}" destId="{572574BD-B4A0-44BB-B57B-3AD5F66C965C}" srcOrd="0" destOrd="0" presId="urn:microsoft.com/office/officeart/2005/8/layout/list1"/>
    <dgm:cxn modelId="{AAF5B08A-1FE3-42C8-9A72-37EF6A3011A6}" type="presParOf" srcId="{92B1283B-C33B-4BC8-854D-BDD8F15FAEA2}" destId="{2A7597AC-F5F0-4DB0-8414-A1209CEDBCD6}" srcOrd="1" destOrd="0" presId="urn:microsoft.com/office/officeart/2005/8/layout/list1"/>
    <dgm:cxn modelId="{93F3D6B5-490E-4C53-BB64-F942D71DE1FF}" type="presParOf" srcId="{736474BE-4860-4E07-AD8D-A402F9A66982}" destId="{A8EF65B6-E02C-45D1-AA2F-FE42754DCFC3}" srcOrd="13" destOrd="0" presId="urn:microsoft.com/office/officeart/2005/8/layout/list1"/>
    <dgm:cxn modelId="{2F7535B0-C092-42C7-A44D-B0BE2FA4F44B}" type="presParOf" srcId="{736474BE-4860-4E07-AD8D-A402F9A66982}" destId="{8223FCA1-9C6E-46DF-8150-960B34618D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14DC15-66EA-4249-9EBD-EDD4E9B4C02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0505B10-3D18-4373-9F80-24427C331905}">
      <dgm:prSet/>
      <dgm:spPr/>
      <dgm:t>
        <a:bodyPr/>
        <a:lstStyle/>
        <a:p>
          <a:pPr rtl="0"/>
          <a:r>
            <a:rPr lang="en-US" b="1" baseline="0" smtClean="0"/>
            <a:t>2. The main part of the lesson</a:t>
          </a:r>
          <a:endParaRPr lang="ru-RU"/>
        </a:p>
      </dgm:t>
    </dgm:pt>
    <dgm:pt modelId="{445AB2CD-F892-41D1-8FFD-7EF6BA19A3DE}" type="parTrans" cxnId="{5105A824-3F67-4709-9B10-E2567BFE28B2}">
      <dgm:prSet/>
      <dgm:spPr/>
      <dgm:t>
        <a:bodyPr/>
        <a:lstStyle/>
        <a:p>
          <a:endParaRPr lang="ru-RU"/>
        </a:p>
      </dgm:t>
    </dgm:pt>
    <dgm:pt modelId="{B046E5B5-E061-4937-9B16-4AA1AEF06273}" type="sibTrans" cxnId="{5105A824-3F67-4709-9B10-E2567BFE28B2}">
      <dgm:prSet/>
      <dgm:spPr/>
      <dgm:t>
        <a:bodyPr/>
        <a:lstStyle/>
        <a:p>
          <a:endParaRPr lang="ru-RU"/>
        </a:p>
      </dgm:t>
    </dgm:pt>
    <dgm:pt modelId="{0B35AA19-5E9A-4C9E-8272-F973D5E815A0}" type="pres">
      <dgm:prSet presAssocID="{FF14DC15-66EA-4249-9EBD-EDD4E9B4C0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8D83C-7D2C-48E7-8CB0-4C2174389DFF}" type="pres">
      <dgm:prSet presAssocID="{40505B10-3D18-4373-9F80-24427C3319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5A824-3F67-4709-9B10-E2567BFE28B2}" srcId="{FF14DC15-66EA-4249-9EBD-EDD4E9B4C022}" destId="{40505B10-3D18-4373-9F80-24427C331905}" srcOrd="0" destOrd="0" parTransId="{445AB2CD-F892-41D1-8FFD-7EF6BA19A3DE}" sibTransId="{B046E5B5-E061-4937-9B16-4AA1AEF06273}"/>
    <dgm:cxn modelId="{172CEDBC-7112-449A-B5F4-31F1A19E1C3D}" type="presOf" srcId="{40505B10-3D18-4373-9F80-24427C331905}" destId="{1BA8D83C-7D2C-48E7-8CB0-4C2174389DFF}" srcOrd="0" destOrd="0" presId="urn:microsoft.com/office/officeart/2005/8/layout/vList2"/>
    <dgm:cxn modelId="{E5BDD5C4-B4CB-484D-AF75-B696A55CA068}" type="presOf" srcId="{FF14DC15-66EA-4249-9EBD-EDD4E9B4C022}" destId="{0B35AA19-5E9A-4C9E-8272-F973D5E815A0}" srcOrd="0" destOrd="0" presId="urn:microsoft.com/office/officeart/2005/8/layout/vList2"/>
    <dgm:cxn modelId="{13565254-BBC7-49A3-BF84-713F37AF32B2}" type="presParOf" srcId="{0B35AA19-5E9A-4C9E-8272-F973D5E815A0}" destId="{1BA8D83C-7D2C-48E7-8CB0-4C2174389D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9F1885-7F74-4684-9F75-C756AFEE56EB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77253A3-F9C8-448A-973B-2BD025039FE5}">
      <dgm:prSet/>
      <dgm:spPr/>
      <dgm:t>
        <a:bodyPr/>
        <a:lstStyle/>
        <a:p>
          <a:pPr rtl="0"/>
          <a:r>
            <a:rPr lang="en-US" smtClean="0"/>
            <a:t>Presentation</a:t>
          </a:r>
          <a:endParaRPr lang="ru-RU"/>
        </a:p>
      </dgm:t>
    </dgm:pt>
    <dgm:pt modelId="{62EB1093-836D-4888-A8EB-DE19EF19F25A}" type="parTrans" cxnId="{FB05C08B-0358-4F2F-8373-7186820B790F}">
      <dgm:prSet/>
      <dgm:spPr/>
      <dgm:t>
        <a:bodyPr/>
        <a:lstStyle/>
        <a:p>
          <a:endParaRPr lang="ru-RU"/>
        </a:p>
      </dgm:t>
    </dgm:pt>
    <dgm:pt modelId="{CBF63DBA-1225-4BD1-832F-7DD44066260B}" type="sibTrans" cxnId="{FB05C08B-0358-4F2F-8373-7186820B790F}">
      <dgm:prSet/>
      <dgm:spPr/>
      <dgm:t>
        <a:bodyPr/>
        <a:lstStyle/>
        <a:p>
          <a:endParaRPr lang="ru-RU"/>
        </a:p>
      </dgm:t>
    </dgm:pt>
    <dgm:pt modelId="{DC438B3F-AB87-48D1-93F9-441BDE102EED}">
      <dgm:prSet/>
      <dgm:spPr/>
      <dgm:t>
        <a:bodyPr/>
        <a:lstStyle/>
        <a:p>
          <a:pPr rtl="0"/>
          <a:r>
            <a:rPr lang="en-US" smtClean="0"/>
            <a:t>Practice</a:t>
          </a:r>
          <a:endParaRPr lang="ru-RU"/>
        </a:p>
      </dgm:t>
    </dgm:pt>
    <dgm:pt modelId="{64A67ED5-8AE9-42C4-A074-C577139D7FD9}" type="parTrans" cxnId="{152AE419-73D6-472A-94AF-69F3535FAF53}">
      <dgm:prSet/>
      <dgm:spPr/>
      <dgm:t>
        <a:bodyPr/>
        <a:lstStyle/>
        <a:p>
          <a:endParaRPr lang="ru-RU"/>
        </a:p>
      </dgm:t>
    </dgm:pt>
    <dgm:pt modelId="{A206662D-4C02-4BBC-AB4E-927FC2B36E78}" type="sibTrans" cxnId="{152AE419-73D6-472A-94AF-69F3535FAF53}">
      <dgm:prSet/>
      <dgm:spPr/>
      <dgm:t>
        <a:bodyPr/>
        <a:lstStyle/>
        <a:p>
          <a:endParaRPr lang="ru-RU"/>
        </a:p>
      </dgm:t>
    </dgm:pt>
    <dgm:pt modelId="{37904C31-33D5-4DAB-8B97-B51A87C047EB}">
      <dgm:prSet/>
      <dgm:spPr/>
      <dgm:t>
        <a:bodyPr/>
        <a:lstStyle/>
        <a:p>
          <a:pPr rtl="0"/>
          <a:r>
            <a:rPr lang="en-US" smtClean="0"/>
            <a:t>Production</a:t>
          </a:r>
          <a:endParaRPr lang="ru-RU"/>
        </a:p>
      </dgm:t>
    </dgm:pt>
    <dgm:pt modelId="{27A1CD89-43D9-4072-94CA-83FADF041895}" type="parTrans" cxnId="{AC682030-36BC-4301-885C-20C777BAC5AA}">
      <dgm:prSet/>
      <dgm:spPr/>
      <dgm:t>
        <a:bodyPr/>
        <a:lstStyle/>
        <a:p>
          <a:endParaRPr lang="ru-RU"/>
        </a:p>
      </dgm:t>
    </dgm:pt>
    <dgm:pt modelId="{00011243-8745-4428-9EC2-C9309BA13B09}" type="sibTrans" cxnId="{AC682030-36BC-4301-885C-20C777BAC5AA}">
      <dgm:prSet/>
      <dgm:spPr/>
      <dgm:t>
        <a:bodyPr/>
        <a:lstStyle/>
        <a:p>
          <a:endParaRPr lang="ru-RU"/>
        </a:p>
      </dgm:t>
    </dgm:pt>
    <dgm:pt modelId="{AC8029F3-5D28-4964-B82D-18D57E2C445A}" type="pres">
      <dgm:prSet presAssocID="{529F1885-7F74-4684-9F75-C756AFEE56E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230DD4-FDB9-4851-A433-C847B654D874}" type="pres">
      <dgm:prSet presAssocID="{377253A3-F9C8-448A-973B-2BD025039FE5}" presName="composite" presStyleCnt="0"/>
      <dgm:spPr/>
    </dgm:pt>
    <dgm:pt modelId="{78D7C653-EC3D-43FE-A5FF-6C42E65DB5E4}" type="pres">
      <dgm:prSet presAssocID="{377253A3-F9C8-448A-973B-2BD025039FE5}" presName="bentUpArrow1" presStyleLbl="alignImgPlace1" presStyleIdx="0" presStyleCnt="2"/>
      <dgm:spPr/>
    </dgm:pt>
    <dgm:pt modelId="{DBF9053E-5762-4DB3-BA8D-040386BE7BCC}" type="pres">
      <dgm:prSet presAssocID="{377253A3-F9C8-448A-973B-2BD025039FE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77484-652D-4D54-A742-138272A64968}" type="pres">
      <dgm:prSet presAssocID="{377253A3-F9C8-448A-973B-2BD025039FE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DADE567-90C4-44E8-90E8-E8D8EA310F42}" type="pres">
      <dgm:prSet presAssocID="{CBF63DBA-1225-4BD1-832F-7DD44066260B}" presName="sibTrans" presStyleCnt="0"/>
      <dgm:spPr/>
    </dgm:pt>
    <dgm:pt modelId="{443B3632-D676-4264-9AED-C10D442E65B9}" type="pres">
      <dgm:prSet presAssocID="{DC438B3F-AB87-48D1-93F9-441BDE102EED}" presName="composite" presStyleCnt="0"/>
      <dgm:spPr/>
    </dgm:pt>
    <dgm:pt modelId="{C493B638-180A-499B-97A0-C6E6C0A7EA59}" type="pres">
      <dgm:prSet presAssocID="{DC438B3F-AB87-48D1-93F9-441BDE102EED}" presName="bentUpArrow1" presStyleLbl="alignImgPlace1" presStyleIdx="1" presStyleCnt="2"/>
      <dgm:spPr/>
    </dgm:pt>
    <dgm:pt modelId="{6665F438-E112-4928-86B0-9B6DF5FD6BD5}" type="pres">
      <dgm:prSet presAssocID="{DC438B3F-AB87-48D1-93F9-441BDE102EED}" presName="ParentText" presStyleLbl="node1" presStyleIdx="1" presStyleCnt="3" custLinFactNeighborX="-31466" custLinFactNeighborY="-7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2CD49-BA7F-4FC0-BD7E-DD11F28CE43C}" type="pres">
      <dgm:prSet presAssocID="{DC438B3F-AB87-48D1-93F9-441BDE102EE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CB58525-C1D0-4131-849B-E29A27590782}" type="pres">
      <dgm:prSet presAssocID="{A206662D-4C02-4BBC-AB4E-927FC2B36E78}" presName="sibTrans" presStyleCnt="0"/>
      <dgm:spPr/>
    </dgm:pt>
    <dgm:pt modelId="{29FB42CB-86A6-4BA4-A558-B8480884CC36}" type="pres">
      <dgm:prSet presAssocID="{37904C31-33D5-4DAB-8B97-B51A87C047EB}" presName="composite" presStyleCnt="0"/>
      <dgm:spPr/>
    </dgm:pt>
    <dgm:pt modelId="{15D125CE-9A23-46A6-8CCB-4FADD93A0F23}" type="pres">
      <dgm:prSet presAssocID="{37904C31-33D5-4DAB-8B97-B51A87C047EB}" presName="ParentText" presStyleLbl="node1" presStyleIdx="2" presStyleCnt="3" custLinFactNeighborX="-32911" custLinFactNeighborY="-15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81DBA-7C26-431C-9AC3-73C6696B0791}" type="presOf" srcId="{529F1885-7F74-4684-9F75-C756AFEE56EB}" destId="{AC8029F3-5D28-4964-B82D-18D57E2C445A}" srcOrd="0" destOrd="0" presId="urn:microsoft.com/office/officeart/2005/8/layout/StepDownProcess"/>
    <dgm:cxn modelId="{FB05C08B-0358-4F2F-8373-7186820B790F}" srcId="{529F1885-7F74-4684-9F75-C756AFEE56EB}" destId="{377253A3-F9C8-448A-973B-2BD025039FE5}" srcOrd="0" destOrd="0" parTransId="{62EB1093-836D-4888-A8EB-DE19EF19F25A}" sibTransId="{CBF63DBA-1225-4BD1-832F-7DD44066260B}"/>
    <dgm:cxn modelId="{29A3317D-AFF6-4FDF-9CA5-5F88FEB5CCA2}" type="presOf" srcId="{37904C31-33D5-4DAB-8B97-B51A87C047EB}" destId="{15D125CE-9A23-46A6-8CCB-4FADD93A0F23}" srcOrd="0" destOrd="0" presId="urn:microsoft.com/office/officeart/2005/8/layout/StepDownProcess"/>
    <dgm:cxn modelId="{AC682030-36BC-4301-885C-20C777BAC5AA}" srcId="{529F1885-7F74-4684-9F75-C756AFEE56EB}" destId="{37904C31-33D5-4DAB-8B97-B51A87C047EB}" srcOrd="2" destOrd="0" parTransId="{27A1CD89-43D9-4072-94CA-83FADF041895}" sibTransId="{00011243-8745-4428-9EC2-C9309BA13B09}"/>
    <dgm:cxn modelId="{8252F9C3-A2B0-4CDE-8271-29745AC115B9}" type="presOf" srcId="{377253A3-F9C8-448A-973B-2BD025039FE5}" destId="{DBF9053E-5762-4DB3-BA8D-040386BE7BCC}" srcOrd="0" destOrd="0" presId="urn:microsoft.com/office/officeart/2005/8/layout/StepDownProcess"/>
    <dgm:cxn modelId="{90C33DD5-0E69-4763-8B57-0F06AA28342E}" type="presOf" srcId="{DC438B3F-AB87-48D1-93F9-441BDE102EED}" destId="{6665F438-E112-4928-86B0-9B6DF5FD6BD5}" srcOrd="0" destOrd="0" presId="urn:microsoft.com/office/officeart/2005/8/layout/StepDownProcess"/>
    <dgm:cxn modelId="{152AE419-73D6-472A-94AF-69F3535FAF53}" srcId="{529F1885-7F74-4684-9F75-C756AFEE56EB}" destId="{DC438B3F-AB87-48D1-93F9-441BDE102EED}" srcOrd="1" destOrd="0" parTransId="{64A67ED5-8AE9-42C4-A074-C577139D7FD9}" sibTransId="{A206662D-4C02-4BBC-AB4E-927FC2B36E78}"/>
    <dgm:cxn modelId="{06FF5EC4-F71A-4745-94A0-3025E358F5FE}" type="presParOf" srcId="{AC8029F3-5D28-4964-B82D-18D57E2C445A}" destId="{A1230DD4-FDB9-4851-A433-C847B654D874}" srcOrd="0" destOrd="0" presId="urn:microsoft.com/office/officeart/2005/8/layout/StepDownProcess"/>
    <dgm:cxn modelId="{C2840368-F159-4B75-9182-DCA549BE32F8}" type="presParOf" srcId="{A1230DD4-FDB9-4851-A433-C847B654D874}" destId="{78D7C653-EC3D-43FE-A5FF-6C42E65DB5E4}" srcOrd="0" destOrd="0" presId="urn:microsoft.com/office/officeart/2005/8/layout/StepDownProcess"/>
    <dgm:cxn modelId="{71CEA85E-33B1-4116-9836-110058833C70}" type="presParOf" srcId="{A1230DD4-FDB9-4851-A433-C847B654D874}" destId="{DBF9053E-5762-4DB3-BA8D-040386BE7BCC}" srcOrd="1" destOrd="0" presId="urn:microsoft.com/office/officeart/2005/8/layout/StepDownProcess"/>
    <dgm:cxn modelId="{7302633A-E803-458C-9058-6A4F6BB9724A}" type="presParOf" srcId="{A1230DD4-FDB9-4851-A433-C847B654D874}" destId="{16377484-652D-4D54-A742-138272A64968}" srcOrd="2" destOrd="0" presId="urn:microsoft.com/office/officeart/2005/8/layout/StepDownProcess"/>
    <dgm:cxn modelId="{08AED6FC-8E76-422F-A579-4C64148F78EA}" type="presParOf" srcId="{AC8029F3-5D28-4964-B82D-18D57E2C445A}" destId="{5DADE567-90C4-44E8-90E8-E8D8EA310F42}" srcOrd="1" destOrd="0" presId="urn:microsoft.com/office/officeart/2005/8/layout/StepDownProcess"/>
    <dgm:cxn modelId="{BC969E51-1065-4C5C-865C-E6CA0AC98EF7}" type="presParOf" srcId="{AC8029F3-5D28-4964-B82D-18D57E2C445A}" destId="{443B3632-D676-4264-9AED-C10D442E65B9}" srcOrd="2" destOrd="0" presId="urn:microsoft.com/office/officeart/2005/8/layout/StepDownProcess"/>
    <dgm:cxn modelId="{254DD966-2563-4DE8-9488-C9E22377CF06}" type="presParOf" srcId="{443B3632-D676-4264-9AED-C10D442E65B9}" destId="{C493B638-180A-499B-97A0-C6E6C0A7EA59}" srcOrd="0" destOrd="0" presId="urn:microsoft.com/office/officeart/2005/8/layout/StepDownProcess"/>
    <dgm:cxn modelId="{D9EF9A34-8F67-4842-AC42-07CB935B3D87}" type="presParOf" srcId="{443B3632-D676-4264-9AED-C10D442E65B9}" destId="{6665F438-E112-4928-86B0-9B6DF5FD6BD5}" srcOrd="1" destOrd="0" presId="urn:microsoft.com/office/officeart/2005/8/layout/StepDownProcess"/>
    <dgm:cxn modelId="{849B9780-DB14-4104-90F8-C395816B083A}" type="presParOf" srcId="{443B3632-D676-4264-9AED-C10D442E65B9}" destId="{BE62CD49-BA7F-4FC0-BD7E-DD11F28CE43C}" srcOrd="2" destOrd="0" presId="urn:microsoft.com/office/officeart/2005/8/layout/StepDownProcess"/>
    <dgm:cxn modelId="{61D38C91-7B7A-4D00-BF97-229CC28232BD}" type="presParOf" srcId="{AC8029F3-5D28-4964-B82D-18D57E2C445A}" destId="{2CB58525-C1D0-4131-849B-E29A27590782}" srcOrd="3" destOrd="0" presId="urn:microsoft.com/office/officeart/2005/8/layout/StepDownProcess"/>
    <dgm:cxn modelId="{27C44026-16A3-4ACD-B5F2-C647EC9641C3}" type="presParOf" srcId="{AC8029F3-5D28-4964-B82D-18D57E2C445A}" destId="{29FB42CB-86A6-4BA4-A558-B8480884CC36}" srcOrd="4" destOrd="0" presId="urn:microsoft.com/office/officeart/2005/8/layout/StepDownProcess"/>
    <dgm:cxn modelId="{4027DCB5-E878-4A92-8DC9-69FDCA75A75D}" type="presParOf" srcId="{29FB42CB-86A6-4BA4-A558-B8480884CC36}" destId="{15D125CE-9A23-46A6-8CCB-4FADD93A0F2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C878BC-B6D8-4A1C-850E-EF7D5F26A00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6138012-26EF-4197-9A7C-5026EA67F29F}">
      <dgm:prSet/>
      <dgm:spPr/>
      <dgm:t>
        <a:bodyPr/>
        <a:lstStyle/>
        <a:p>
          <a:pPr rtl="0"/>
          <a:r>
            <a:rPr lang="en-US" dirty="0" smtClean="0"/>
            <a:t>The “presentation” of an ESL lesson generally introduces: </a:t>
          </a:r>
          <a:endParaRPr lang="ru-RU" dirty="0"/>
        </a:p>
      </dgm:t>
    </dgm:pt>
    <dgm:pt modelId="{97C630AA-0E5A-4CB3-98BB-ECE6B36C00EE}" type="parTrans" cxnId="{571B9911-7008-47E8-BD21-6534A7E6668C}">
      <dgm:prSet/>
      <dgm:spPr/>
      <dgm:t>
        <a:bodyPr/>
        <a:lstStyle/>
        <a:p>
          <a:endParaRPr lang="ru-RU"/>
        </a:p>
      </dgm:t>
    </dgm:pt>
    <dgm:pt modelId="{AE08669F-D167-432A-8B65-2FD448F6E338}" type="sibTrans" cxnId="{571B9911-7008-47E8-BD21-6534A7E6668C}">
      <dgm:prSet/>
      <dgm:spPr/>
      <dgm:t>
        <a:bodyPr/>
        <a:lstStyle/>
        <a:p>
          <a:endParaRPr lang="ru-RU"/>
        </a:p>
      </dgm:t>
    </dgm:pt>
    <dgm:pt modelId="{80730382-C2B1-45DE-81B2-B9C0B5E2E755}">
      <dgm:prSet/>
      <dgm:spPr/>
      <dgm:t>
        <a:bodyPr/>
        <a:lstStyle/>
        <a:p>
          <a:pPr rtl="0"/>
          <a:r>
            <a:rPr lang="en-US" smtClean="0"/>
            <a:t>the topic, </a:t>
          </a:r>
          <a:endParaRPr lang="ru-RU"/>
        </a:p>
      </dgm:t>
    </dgm:pt>
    <dgm:pt modelId="{1323A663-F5C8-40EC-8553-B4B5F67630C3}" type="parTrans" cxnId="{9DCAE83E-7423-4345-B2FC-D7230CFD1089}">
      <dgm:prSet/>
      <dgm:spPr/>
      <dgm:t>
        <a:bodyPr/>
        <a:lstStyle/>
        <a:p>
          <a:endParaRPr lang="ru-RU"/>
        </a:p>
      </dgm:t>
    </dgm:pt>
    <dgm:pt modelId="{192D4793-91C0-40AB-80B7-1E82081180ED}" type="sibTrans" cxnId="{9DCAE83E-7423-4345-B2FC-D7230CFD1089}">
      <dgm:prSet/>
      <dgm:spPr/>
      <dgm:t>
        <a:bodyPr/>
        <a:lstStyle/>
        <a:p>
          <a:endParaRPr lang="ru-RU"/>
        </a:p>
      </dgm:t>
    </dgm:pt>
    <dgm:pt modelId="{7A2C8641-B9AA-41D6-9D63-BD2BA3A0D924}">
      <dgm:prSet/>
      <dgm:spPr/>
      <dgm:t>
        <a:bodyPr/>
        <a:lstStyle/>
        <a:p>
          <a:pPr rtl="0"/>
          <a:r>
            <a:rPr lang="en-US" smtClean="0"/>
            <a:t>grammar points, </a:t>
          </a:r>
          <a:endParaRPr lang="ru-RU"/>
        </a:p>
      </dgm:t>
    </dgm:pt>
    <dgm:pt modelId="{82DB70EF-A025-4292-BFC8-60C773E7B874}" type="parTrans" cxnId="{A14E517B-8994-4B3D-A64E-86BBAA7E46AD}">
      <dgm:prSet/>
      <dgm:spPr/>
      <dgm:t>
        <a:bodyPr/>
        <a:lstStyle/>
        <a:p>
          <a:endParaRPr lang="ru-RU"/>
        </a:p>
      </dgm:t>
    </dgm:pt>
    <dgm:pt modelId="{50BD6502-826B-494B-ADE8-198B8BCDB3AA}" type="sibTrans" cxnId="{A14E517B-8994-4B3D-A64E-86BBAA7E46AD}">
      <dgm:prSet/>
      <dgm:spPr/>
      <dgm:t>
        <a:bodyPr/>
        <a:lstStyle/>
        <a:p>
          <a:endParaRPr lang="ru-RU"/>
        </a:p>
      </dgm:t>
    </dgm:pt>
    <dgm:pt modelId="{2DE66E15-E3A1-495B-846E-4373AD68DF12}">
      <dgm:prSet/>
      <dgm:spPr/>
      <dgm:t>
        <a:bodyPr/>
        <a:lstStyle/>
        <a:p>
          <a:pPr rtl="0"/>
          <a:r>
            <a:rPr lang="en-US" smtClean="0"/>
            <a:t>vocabulary, </a:t>
          </a:r>
          <a:endParaRPr lang="ru-RU"/>
        </a:p>
      </dgm:t>
    </dgm:pt>
    <dgm:pt modelId="{7DDA3C62-3CA7-4B44-93A0-6EC51242A219}" type="parTrans" cxnId="{D28669A9-11F1-4B07-ABA1-2C88002865C3}">
      <dgm:prSet/>
      <dgm:spPr/>
      <dgm:t>
        <a:bodyPr/>
        <a:lstStyle/>
        <a:p>
          <a:endParaRPr lang="ru-RU"/>
        </a:p>
      </dgm:t>
    </dgm:pt>
    <dgm:pt modelId="{8B8DDDF2-2959-4F5E-A5DF-FC47CCE927C0}" type="sibTrans" cxnId="{D28669A9-11F1-4B07-ABA1-2C88002865C3}">
      <dgm:prSet/>
      <dgm:spPr/>
      <dgm:t>
        <a:bodyPr/>
        <a:lstStyle/>
        <a:p>
          <a:endParaRPr lang="ru-RU"/>
        </a:p>
      </dgm:t>
    </dgm:pt>
    <dgm:pt modelId="{5762534A-BB88-4FF6-9AFB-ED0A12E6B699}">
      <dgm:prSet/>
      <dgm:spPr/>
      <dgm:t>
        <a:bodyPr/>
        <a:lstStyle/>
        <a:p>
          <a:pPr rtl="0"/>
          <a:r>
            <a:rPr lang="en-US" smtClean="0"/>
            <a:t>key expressions to be taught. </a:t>
          </a:r>
          <a:endParaRPr lang="ru-RU"/>
        </a:p>
      </dgm:t>
    </dgm:pt>
    <dgm:pt modelId="{C46324A3-43AE-45F6-B194-A2DE7B583457}" type="parTrans" cxnId="{E3B690C8-CC82-4895-A06F-756A20FC3A65}">
      <dgm:prSet/>
      <dgm:spPr/>
      <dgm:t>
        <a:bodyPr/>
        <a:lstStyle/>
        <a:p>
          <a:endParaRPr lang="ru-RU"/>
        </a:p>
      </dgm:t>
    </dgm:pt>
    <dgm:pt modelId="{3CF02861-41A1-49CD-A8CB-E8C58F748AD1}" type="sibTrans" cxnId="{E3B690C8-CC82-4895-A06F-756A20FC3A65}">
      <dgm:prSet/>
      <dgm:spPr/>
      <dgm:t>
        <a:bodyPr/>
        <a:lstStyle/>
        <a:p>
          <a:endParaRPr lang="ru-RU"/>
        </a:p>
      </dgm:t>
    </dgm:pt>
    <dgm:pt modelId="{360EC015-1D5B-4FDA-A45C-A505287A4A8C}">
      <dgm:prSet/>
      <dgm:spPr/>
      <dgm:t>
        <a:bodyPr/>
        <a:lstStyle/>
        <a:p>
          <a:pPr rtl="0"/>
          <a:r>
            <a:rPr lang="en-US" b="1" dirty="0" smtClean="0"/>
            <a:t>Suggestions for presentation activities:</a:t>
          </a:r>
          <a:r>
            <a:rPr lang="en-US" dirty="0" smtClean="0"/>
            <a:t> </a:t>
          </a:r>
        </a:p>
        <a:p>
          <a:pPr rtl="0"/>
          <a:r>
            <a:rPr lang="en-US" dirty="0" smtClean="0"/>
            <a:t>A quick video or another type of visual works pulls students in. Asking lots of questions to get students engaged with the new material works great, too.</a:t>
          </a:r>
          <a:endParaRPr lang="ru-RU" dirty="0"/>
        </a:p>
      </dgm:t>
    </dgm:pt>
    <dgm:pt modelId="{52DDADAC-9F05-4704-BB2C-AB6E60550178}" type="parTrans" cxnId="{B628298B-C5CE-4FC7-8B4C-42B18BE1587B}">
      <dgm:prSet/>
      <dgm:spPr/>
      <dgm:t>
        <a:bodyPr/>
        <a:lstStyle/>
        <a:p>
          <a:endParaRPr lang="ru-RU"/>
        </a:p>
      </dgm:t>
    </dgm:pt>
    <dgm:pt modelId="{3CE71D00-BE28-485E-8C5A-D7FEB294BF0D}" type="sibTrans" cxnId="{B628298B-C5CE-4FC7-8B4C-42B18BE1587B}">
      <dgm:prSet/>
      <dgm:spPr/>
      <dgm:t>
        <a:bodyPr/>
        <a:lstStyle/>
        <a:p>
          <a:endParaRPr lang="ru-RU"/>
        </a:p>
      </dgm:t>
    </dgm:pt>
    <dgm:pt modelId="{55983886-A75A-4EA5-8251-961BA65EE8B6}">
      <dgm:prSet/>
      <dgm:spPr/>
      <dgm:t>
        <a:bodyPr/>
        <a:lstStyle/>
        <a:p>
          <a:pPr rtl="0"/>
          <a:r>
            <a:rPr lang="en-US" b="1" dirty="0" smtClean="0"/>
            <a:t>Recommended time: </a:t>
          </a:r>
        </a:p>
        <a:p>
          <a:pPr rtl="0"/>
          <a:r>
            <a:rPr lang="en-US" dirty="0" smtClean="0"/>
            <a:t>5 minutes (out of a 45-60 minute lesson)</a:t>
          </a:r>
        </a:p>
        <a:p>
          <a:pPr rtl="0"/>
          <a:r>
            <a:rPr lang="en-US" b="1" dirty="0" smtClean="0"/>
            <a:t>Role of the teacher:</a:t>
          </a:r>
          <a:r>
            <a:rPr lang="en-US" dirty="0" smtClean="0"/>
            <a:t> </a:t>
          </a:r>
        </a:p>
        <a:p>
          <a:pPr rtl="0"/>
          <a:r>
            <a:rPr lang="en-US" dirty="0" smtClean="0"/>
            <a:t>Leader</a:t>
          </a:r>
          <a:endParaRPr lang="ru-RU" dirty="0"/>
        </a:p>
      </dgm:t>
    </dgm:pt>
    <dgm:pt modelId="{D606ECA4-054B-426E-B464-CE34E134211E}" type="parTrans" cxnId="{C9131E88-3F03-48B5-8C2E-04BA387FDD14}">
      <dgm:prSet/>
      <dgm:spPr/>
      <dgm:t>
        <a:bodyPr/>
        <a:lstStyle/>
        <a:p>
          <a:endParaRPr lang="ru-RU"/>
        </a:p>
      </dgm:t>
    </dgm:pt>
    <dgm:pt modelId="{EC3E39D4-79B3-42C4-ACCB-9DD2C741405A}" type="sibTrans" cxnId="{C9131E88-3F03-48B5-8C2E-04BA387FDD14}">
      <dgm:prSet/>
      <dgm:spPr/>
      <dgm:t>
        <a:bodyPr/>
        <a:lstStyle/>
        <a:p>
          <a:endParaRPr lang="ru-RU"/>
        </a:p>
      </dgm:t>
    </dgm:pt>
    <dgm:pt modelId="{B0EA612C-8029-4C6D-8132-04F1466F2813}" type="pres">
      <dgm:prSet presAssocID="{19C878BC-B6D8-4A1C-850E-EF7D5F26A0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E0A11-D842-4EF2-AC40-6E7D5BF88401}" type="pres">
      <dgm:prSet presAssocID="{C6138012-26EF-4197-9A7C-5026EA67F2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B1CC-1EF4-48F2-91B5-FACC3E471569}" type="pres">
      <dgm:prSet presAssocID="{AE08669F-D167-432A-8B65-2FD448F6E338}" presName="sibTrans" presStyleCnt="0"/>
      <dgm:spPr/>
    </dgm:pt>
    <dgm:pt modelId="{A46A9E55-D3B0-45A7-8D25-6C7F3BC02BEA}" type="pres">
      <dgm:prSet presAssocID="{360EC015-1D5B-4FDA-A45C-A505287A4A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999FF-F591-4AF8-B696-08665892CE35}" type="pres">
      <dgm:prSet presAssocID="{3CE71D00-BE28-485E-8C5A-D7FEB294BF0D}" presName="sibTrans" presStyleCnt="0"/>
      <dgm:spPr/>
    </dgm:pt>
    <dgm:pt modelId="{CAA08037-E037-4279-86FD-8559A387A56E}" type="pres">
      <dgm:prSet presAssocID="{55983886-A75A-4EA5-8251-961BA65EE8B6}" presName="node" presStyleLbl="node1" presStyleIdx="2" presStyleCnt="3" custLinFactNeighborX="-53716" custLinFactNeighborY="-9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17827-1E33-4E7B-BBF1-7C439F4B893C}" type="presOf" srcId="{80730382-C2B1-45DE-81B2-B9C0B5E2E755}" destId="{DCEE0A11-D842-4EF2-AC40-6E7D5BF88401}" srcOrd="0" destOrd="1" presId="urn:microsoft.com/office/officeart/2005/8/layout/default"/>
    <dgm:cxn modelId="{85D551F9-1C7A-4295-80ED-F393C8D9374C}" type="presOf" srcId="{55983886-A75A-4EA5-8251-961BA65EE8B6}" destId="{CAA08037-E037-4279-86FD-8559A387A56E}" srcOrd="0" destOrd="0" presId="urn:microsoft.com/office/officeart/2005/8/layout/default"/>
    <dgm:cxn modelId="{C9131E88-3F03-48B5-8C2E-04BA387FDD14}" srcId="{19C878BC-B6D8-4A1C-850E-EF7D5F26A003}" destId="{55983886-A75A-4EA5-8251-961BA65EE8B6}" srcOrd="2" destOrd="0" parTransId="{D606ECA4-054B-426E-B464-CE34E134211E}" sibTransId="{EC3E39D4-79B3-42C4-ACCB-9DD2C741405A}"/>
    <dgm:cxn modelId="{91471163-D986-43B8-9DED-AA736EB0535E}" type="presOf" srcId="{C6138012-26EF-4197-9A7C-5026EA67F29F}" destId="{DCEE0A11-D842-4EF2-AC40-6E7D5BF88401}" srcOrd="0" destOrd="0" presId="urn:microsoft.com/office/officeart/2005/8/layout/default"/>
    <dgm:cxn modelId="{B3ACAAE7-8229-47CE-9E03-C22B19ECA270}" type="presOf" srcId="{360EC015-1D5B-4FDA-A45C-A505287A4A8C}" destId="{A46A9E55-D3B0-45A7-8D25-6C7F3BC02BEA}" srcOrd="0" destOrd="0" presId="urn:microsoft.com/office/officeart/2005/8/layout/default"/>
    <dgm:cxn modelId="{B628298B-C5CE-4FC7-8B4C-42B18BE1587B}" srcId="{19C878BC-B6D8-4A1C-850E-EF7D5F26A003}" destId="{360EC015-1D5B-4FDA-A45C-A505287A4A8C}" srcOrd="1" destOrd="0" parTransId="{52DDADAC-9F05-4704-BB2C-AB6E60550178}" sibTransId="{3CE71D00-BE28-485E-8C5A-D7FEB294BF0D}"/>
    <dgm:cxn modelId="{9DCAE83E-7423-4345-B2FC-D7230CFD1089}" srcId="{C6138012-26EF-4197-9A7C-5026EA67F29F}" destId="{80730382-C2B1-45DE-81B2-B9C0B5E2E755}" srcOrd="0" destOrd="0" parTransId="{1323A663-F5C8-40EC-8553-B4B5F67630C3}" sibTransId="{192D4793-91C0-40AB-80B7-1E82081180ED}"/>
    <dgm:cxn modelId="{A14E517B-8994-4B3D-A64E-86BBAA7E46AD}" srcId="{C6138012-26EF-4197-9A7C-5026EA67F29F}" destId="{7A2C8641-B9AA-41D6-9D63-BD2BA3A0D924}" srcOrd="1" destOrd="0" parTransId="{82DB70EF-A025-4292-BFC8-60C773E7B874}" sibTransId="{50BD6502-826B-494B-ADE8-198B8BCDB3AA}"/>
    <dgm:cxn modelId="{D28669A9-11F1-4B07-ABA1-2C88002865C3}" srcId="{C6138012-26EF-4197-9A7C-5026EA67F29F}" destId="{2DE66E15-E3A1-495B-846E-4373AD68DF12}" srcOrd="2" destOrd="0" parTransId="{7DDA3C62-3CA7-4B44-93A0-6EC51242A219}" sibTransId="{8B8DDDF2-2959-4F5E-A5DF-FC47CCE927C0}"/>
    <dgm:cxn modelId="{B331FBA8-38E0-411B-B012-6942EAEC5860}" type="presOf" srcId="{7A2C8641-B9AA-41D6-9D63-BD2BA3A0D924}" destId="{DCEE0A11-D842-4EF2-AC40-6E7D5BF88401}" srcOrd="0" destOrd="2" presId="urn:microsoft.com/office/officeart/2005/8/layout/default"/>
    <dgm:cxn modelId="{571B9911-7008-47E8-BD21-6534A7E6668C}" srcId="{19C878BC-B6D8-4A1C-850E-EF7D5F26A003}" destId="{C6138012-26EF-4197-9A7C-5026EA67F29F}" srcOrd="0" destOrd="0" parTransId="{97C630AA-0E5A-4CB3-98BB-ECE6B36C00EE}" sibTransId="{AE08669F-D167-432A-8B65-2FD448F6E338}"/>
    <dgm:cxn modelId="{E3B690C8-CC82-4895-A06F-756A20FC3A65}" srcId="{C6138012-26EF-4197-9A7C-5026EA67F29F}" destId="{5762534A-BB88-4FF6-9AFB-ED0A12E6B699}" srcOrd="3" destOrd="0" parTransId="{C46324A3-43AE-45F6-B194-A2DE7B583457}" sibTransId="{3CF02861-41A1-49CD-A8CB-E8C58F748AD1}"/>
    <dgm:cxn modelId="{2AD63C3F-7552-44FE-88F0-E19A25005711}" type="presOf" srcId="{5762534A-BB88-4FF6-9AFB-ED0A12E6B699}" destId="{DCEE0A11-D842-4EF2-AC40-6E7D5BF88401}" srcOrd="0" destOrd="4" presId="urn:microsoft.com/office/officeart/2005/8/layout/default"/>
    <dgm:cxn modelId="{852584B7-05DD-4C7C-B636-9FC533DD3913}" type="presOf" srcId="{2DE66E15-E3A1-495B-846E-4373AD68DF12}" destId="{DCEE0A11-D842-4EF2-AC40-6E7D5BF88401}" srcOrd="0" destOrd="3" presId="urn:microsoft.com/office/officeart/2005/8/layout/default"/>
    <dgm:cxn modelId="{E8D50FAA-03DB-4D86-90A7-B99B57680B68}" type="presOf" srcId="{19C878BC-B6D8-4A1C-850E-EF7D5F26A003}" destId="{B0EA612C-8029-4C6D-8132-04F1466F2813}" srcOrd="0" destOrd="0" presId="urn:microsoft.com/office/officeart/2005/8/layout/default"/>
    <dgm:cxn modelId="{62299A70-8D0F-4537-9280-A8FA58622B6E}" type="presParOf" srcId="{B0EA612C-8029-4C6D-8132-04F1466F2813}" destId="{DCEE0A11-D842-4EF2-AC40-6E7D5BF88401}" srcOrd="0" destOrd="0" presId="urn:microsoft.com/office/officeart/2005/8/layout/default"/>
    <dgm:cxn modelId="{A32190BC-92FC-4175-86FC-40A91912672E}" type="presParOf" srcId="{B0EA612C-8029-4C6D-8132-04F1466F2813}" destId="{1ACCB1CC-1EF4-48F2-91B5-FACC3E471569}" srcOrd="1" destOrd="0" presId="urn:microsoft.com/office/officeart/2005/8/layout/default"/>
    <dgm:cxn modelId="{8D32DB22-3FBE-4ADB-93A1-17EB6BD5DC9C}" type="presParOf" srcId="{B0EA612C-8029-4C6D-8132-04F1466F2813}" destId="{A46A9E55-D3B0-45A7-8D25-6C7F3BC02BEA}" srcOrd="2" destOrd="0" presId="urn:microsoft.com/office/officeart/2005/8/layout/default"/>
    <dgm:cxn modelId="{0BC3B90D-BE92-485E-9ACB-CA099DC94DAB}" type="presParOf" srcId="{B0EA612C-8029-4C6D-8132-04F1466F2813}" destId="{6C4999FF-F591-4AF8-B696-08665892CE35}" srcOrd="3" destOrd="0" presId="urn:microsoft.com/office/officeart/2005/8/layout/default"/>
    <dgm:cxn modelId="{280D81DE-09AD-4A22-BE1F-23C80F11F3F4}" type="presParOf" srcId="{B0EA612C-8029-4C6D-8132-04F1466F2813}" destId="{CAA08037-E037-4279-86FD-8559A387A56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61BA8A-9775-4158-B58B-18079C47580D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F8BD90E-9CB4-477F-A4EF-16F5EC51E951}">
      <dgm:prSet/>
      <dgm:spPr/>
      <dgm:t>
        <a:bodyPr/>
        <a:lstStyle/>
        <a:p>
          <a:pPr rtl="0"/>
          <a:r>
            <a:rPr lang="en-US" dirty="0" smtClean="0"/>
            <a:t>Students begin to practice with the target language. This is a guided section of the class, one in which the role of the teacher is to give examples and monitor student responses.</a:t>
          </a:r>
          <a:endParaRPr lang="ru-RU" dirty="0"/>
        </a:p>
      </dgm:t>
    </dgm:pt>
    <dgm:pt modelId="{A9D81408-9DFF-4C76-B8AC-3260C7F9EF94}" type="parTrans" cxnId="{43697767-289D-4EC8-8B8B-B86242604A5D}">
      <dgm:prSet/>
      <dgm:spPr/>
      <dgm:t>
        <a:bodyPr/>
        <a:lstStyle/>
        <a:p>
          <a:endParaRPr lang="ru-RU"/>
        </a:p>
      </dgm:t>
    </dgm:pt>
    <dgm:pt modelId="{FF478ADA-DC7F-4F3A-BB6A-13129EF1AB33}" type="sibTrans" cxnId="{43697767-289D-4EC8-8B8B-B86242604A5D}">
      <dgm:prSet/>
      <dgm:spPr/>
      <dgm:t>
        <a:bodyPr/>
        <a:lstStyle/>
        <a:p>
          <a:endParaRPr lang="ru-RU"/>
        </a:p>
      </dgm:t>
    </dgm:pt>
    <dgm:pt modelId="{53F297B3-1981-4660-ABEB-93B149B863CC}">
      <dgm:prSet/>
      <dgm:spPr/>
      <dgm:t>
        <a:bodyPr/>
        <a:lstStyle/>
        <a:p>
          <a:pPr rtl="0"/>
          <a:r>
            <a:rPr lang="en-US" b="1" dirty="0" smtClean="0"/>
            <a:t>Suggestion for a practice activity:</a:t>
          </a:r>
          <a:r>
            <a:rPr lang="en-US" dirty="0" smtClean="0"/>
            <a:t> </a:t>
          </a:r>
        </a:p>
        <a:p>
          <a:pPr rtl="0"/>
          <a:r>
            <a:rPr lang="en-US" dirty="0" smtClean="0"/>
            <a:t>Pairing English expressions in question and answer form.</a:t>
          </a:r>
          <a:endParaRPr lang="ru-RU" dirty="0"/>
        </a:p>
      </dgm:t>
    </dgm:pt>
    <dgm:pt modelId="{9019BAE7-C35C-4910-A4F6-4DFAA8AD34C1}" type="parTrans" cxnId="{13535DCB-D8C0-420F-A809-D3C3DAC239BB}">
      <dgm:prSet/>
      <dgm:spPr/>
      <dgm:t>
        <a:bodyPr/>
        <a:lstStyle/>
        <a:p>
          <a:endParaRPr lang="ru-RU"/>
        </a:p>
      </dgm:t>
    </dgm:pt>
    <dgm:pt modelId="{F114C5C9-772F-4C7F-B321-FDBF723D6C50}" type="sibTrans" cxnId="{13535DCB-D8C0-420F-A809-D3C3DAC239BB}">
      <dgm:prSet/>
      <dgm:spPr/>
      <dgm:t>
        <a:bodyPr/>
        <a:lstStyle/>
        <a:p>
          <a:endParaRPr lang="ru-RU"/>
        </a:p>
      </dgm:t>
    </dgm:pt>
    <dgm:pt modelId="{43CBE400-6B30-472F-801E-11AD5AE08A26}">
      <dgm:prSet/>
      <dgm:spPr/>
      <dgm:t>
        <a:bodyPr/>
        <a:lstStyle/>
        <a:p>
          <a:pPr rtl="0"/>
          <a:r>
            <a:rPr lang="en-US" b="1" dirty="0" smtClean="0"/>
            <a:t>Recommended time:</a:t>
          </a:r>
          <a:r>
            <a:rPr lang="en-US" dirty="0" smtClean="0"/>
            <a:t> </a:t>
          </a:r>
        </a:p>
        <a:p>
          <a:pPr rtl="0"/>
          <a:r>
            <a:rPr lang="en-US" dirty="0" smtClean="0"/>
            <a:t>10 minutes (out of a 45-60 minute lesson)</a:t>
          </a:r>
          <a:endParaRPr lang="ru-RU" dirty="0"/>
        </a:p>
      </dgm:t>
    </dgm:pt>
    <dgm:pt modelId="{045F76B6-12E9-4554-AED1-849AA100EADB}" type="parTrans" cxnId="{749378BC-BA55-4C63-B1AC-CA91CAD318D1}">
      <dgm:prSet/>
      <dgm:spPr/>
      <dgm:t>
        <a:bodyPr/>
        <a:lstStyle/>
        <a:p>
          <a:endParaRPr lang="ru-RU"/>
        </a:p>
      </dgm:t>
    </dgm:pt>
    <dgm:pt modelId="{F9F229A0-0230-4092-980B-B74C198FD43F}" type="sibTrans" cxnId="{749378BC-BA55-4C63-B1AC-CA91CAD318D1}">
      <dgm:prSet/>
      <dgm:spPr/>
      <dgm:t>
        <a:bodyPr/>
        <a:lstStyle/>
        <a:p>
          <a:endParaRPr lang="ru-RU"/>
        </a:p>
      </dgm:t>
    </dgm:pt>
    <dgm:pt modelId="{DB9B0B66-B732-4F86-B262-CE71428C5BD3}" type="pres">
      <dgm:prSet presAssocID="{3961BA8A-9775-4158-B58B-18079C4758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EB471-8666-42A0-B898-6EEDA4BCF359}" type="pres">
      <dgm:prSet presAssocID="{BF8BD90E-9CB4-477F-A4EF-16F5EC51E9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900EE-45E8-4F30-882A-6BF47EB646CB}" type="pres">
      <dgm:prSet presAssocID="{FF478ADA-DC7F-4F3A-BB6A-13129EF1AB33}" presName="sibTrans" presStyleCnt="0"/>
      <dgm:spPr/>
    </dgm:pt>
    <dgm:pt modelId="{F9C2341B-FF18-4D6D-A88E-1441DA301499}" type="pres">
      <dgm:prSet presAssocID="{53F297B3-1981-4660-ABEB-93B149B863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B71A3-BD99-4AD6-880A-7157E9322DCF}" type="pres">
      <dgm:prSet presAssocID="{F114C5C9-772F-4C7F-B321-FDBF723D6C50}" presName="sibTrans" presStyleCnt="0"/>
      <dgm:spPr/>
    </dgm:pt>
    <dgm:pt modelId="{A06DA131-FE7F-4F7A-BFEC-5AACEFB2E451}" type="pres">
      <dgm:prSet presAssocID="{43CBE400-6B30-472F-801E-11AD5AE08A26}" presName="node" presStyleLbl="node1" presStyleIdx="2" presStyleCnt="3" custLinFactNeighborX="-55636" custLinFactNeighborY="-9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C4A43-28CD-47F6-89BB-1D1059C07C27}" type="presOf" srcId="{53F297B3-1981-4660-ABEB-93B149B863CC}" destId="{F9C2341B-FF18-4D6D-A88E-1441DA301499}" srcOrd="0" destOrd="0" presId="urn:microsoft.com/office/officeart/2005/8/layout/default"/>
    <dgm:cxn modelId="{749378BC-BA55-4C63-B1AC-CA91CAD318D1}" srcId="{3961BA8A-9775-4158-B58B-18079C47580D}" destId="{43CBE400-6B30-472F-801E-11AD5AE08A26}" srcOrd="2" destOrd="0" parTransId="{045F76B6-12E9-4554-AED1-849AA100EADB}" sibTransId="{F9F229A0-0230-4092-980B-B74C198FD43F}"/>
    <dgm:cxn modelId="{E51BA055-041E-4F08-AA06-4B95C072FC7C}" type="presOf" srcId="{3961BA8A-9775-4158-B58B-18079C47580D}" destId="{DB9B0B66-B732-4F86-B262-CE71428C5BD3}" srcOrd="0" destOrd="0" presId="urn:microsoft.com/office/officeart/2005/8/layout/default"/>
    <dgm:cxn modelId="{DFC065D7-3AB5-43CC-AC93-0F9F1516DD47}" type="presOf" srcId="{43CBE400-6B30-472F-801E-11AD5AE08A26}" destId="{A06DA131-FE7F-4F7A-BFEC-5AACEFB2E451}" srcOrd="0" destOrd="0" presId="urn:microsoft.com/office/officeart/2005/8/layout/default"/>
    <dgm:cxn modelId="{3AAA9EEE-39A1-46DB-A061-615D797376B6}" type="presOf" srcId="{BF8BD90E-9CB4-477F-A4EF-16F5EC51E951}" destId="{D02EB471-8666-42A0-B898-6EEDA4BCF359}" srcOrd="0" destOrd="0" presId="urn:microsoft.com/office/officeart/2005/8/layout/default"/>
    <dgm:cxn modelId="{43697767-289D-4EC8-8B8B-B86242604A5D}" srcId="{3961BA8A-9775-4158-B58B-18079C47580D}" destId="{BF8BD90E-9CB4-477F-A4EF-16F5EC51E951}" srcOrd="0" destOrd="0" parTransId="{A9D81408-9DFF-4C76-B8AC-3260C7F9EF94}" sibTransId="{FF478ADA-DC7F-4F3A-BB6A-13129EF1AB33}"/>
    <dgm:cxn modelId="{13535DCB-D8C0-420F-A809-D3C3DAC239BB}" srcId="{3961BA8A-9775-4158-B58B-18079C47580D}" destId="{53F297B3-1981-4660-ABEB-93B149B863CC}" srcOrd="1" destOrd="0" parTransId="{9019BAE7-C35C-4910-A4F6-4DFAA8AD34C1}" sibTransId="{F114C5C9-772F-4C7F-B321-FDBF723D6C50}"/>
    <dgm:cxn modelId="{01952935-3CDF-4D10-95EC-F2864146A12C}" type="presParOf" srcId="{DB9B0B66-B732-4F86-B262-CE71428C5BD3}" destId="{D02EB471-8666-42A0-B898-6EEDA4BCF359}" srcOrd="0" destOrd="0" presId="urn:microsoft.com/office/officeart/2005/8/layout/default"/>
    <dgm:cxn modelId="{D0647D91-F457-4A08-9E23-2E852B008FBD}" type="presParOf" srcId="{DB9B0B66-B732-4F86-B262-CE71428C5BD3}" destId="{C9B900EE-45E8-4F30-882A-6BF47EB646CB}" srcOrd="1" destOrd="0" presId="urn:microsoft.com/office/officeart/2005/8/layout/default"/>
    <dgm:cxn modelId="{5DD57F1E-8235-4283-9081-326AC535001F}" type="presParOf" srcId="{DB9B0B66-B732-4F86-B262-CE71428C5BD3}" destId="{F9C2341B-FF18-4D6D-A88E-1441DA301499}" srcOrd="2" destOrd="0" presId="urn:microsoft.com/office/officeart/2005/8/layout/default"/>
    <dgm:cxn modelId="{8F62FB5A-F080-4855-AA1C-0538F361E281}" type="presParOf" srcId="{DB9B0B66-B732-4F86-B262-CE71428C5BD3}" destId="{AABB71A3-BD99-4AD6-880A-7157E9322DCF}" srcOrd="3" destOrd="0" presId="urn:microsoft.com/office/officeart/2005/8/layout/default"/>
    <dgm:cxn modelId="{2605455F-4AAB-413A-83D4-FDE00F0FC4C8}" type="presParOf" srcId="{DB9B0B66-B732-4F86-B262-CE71428C5BD3}" destId="{A06DA131-FE7F-4F7A-BFEC-5AACEFB2E4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22E9D6-62CA-4ED8-8968-F7AFCA31B38E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7479C09-9A2E-42EE-9BF8-6DD20EADF487}">
      <dgm:prSet/>
      <dgm:spPr/>
      <dgm:t>
        <a:bodyPr/>
        <a:lstStyle/>
        <a:p>
          <a:pPr rtl="0"/>
          <a:r>
            <a:rPr lang="en-US" smtClean="0"/>
            <a:t>The students produce the language practiced. The teacher should simply monitor students at this point, interfering only to help with major mistakes or to clarify instructions.</a:t>
          </a:r>
          <a:endParaRPr lang="ru-RU"/>
        </a:p>
      </dgm:t>
    </dgm:pt>
    <dgm:pt modelId="{ECD1D1D5-6CC3-4580-923A-1FC464FFC99D}" type="parTrans" cxnId="{C90A1FBE-A798-4C37-B7E4-72848D007F98}">
      <dgm:prSet/>
      <dgm:spPr/>
      <dgm:t>
        <a:bodyPr/>
        <a:lstStyle/>
        <a:p>
          <a:endParaRPr lang="ru-RU"/>
        </a:p>
      </dgm:t>
    </dgm:pt>
    <dgm:pt modelId="{AD01A937-470F-40DD-AC25-BF37D9B357C5}" type="sibTrans" cxnId="{C90A1FBE-A798-4C37-B7E4-72848D007F98}">
      <dgm:prSet/>
      <dgm:spPr/>
      <dgm:t>
        <a:bodyPr/>
        <a:lstStyle/>
        <a:p>
          <a:endParaRPr lang="ru-RU"/>
        </a:p>
      </dgm:t>
    </dgm:pt>
    <dgm:pt modelId="{F72F376E-460D-4CF0-A585-2F7D7BEA8231}">
      <dgm:prSet/>
      <dgm:spPr/>
      <dgm:t>
        <a:bodyPr/>
        <a:lstStyle/>
        <a:p>
          <a:pPr rtl="0"/>
          <a:r>
            <a:rPr lang="en-US" b="1" smtClean="0"/>
            <a:t>Suggestions for production activities</a:t>
          </a:r>
          <a:r>
            <a:rPr lang="en-US" smtClean="0"/>
            <a:t>: Active and engaging games are key at this point, even when instructing one-on-one.</a:t>
          </a:r>
          <a:endParaRPr lang="ru-RU"/>
        </a:p>
      </dgm:t>
    </dgm:pt>
    <dgm:pt modelId="{59E6E954-47E7-4B6C-8AC9-BDBE34A06C45}" type="parTrans" cxnId="{CA087DAC-6380-498D-AF6B-4AF72EC6B043}">
      <dgm:prSet/>
      <dgm:spPr/>
      <dgm:t>
        <a:bodyPr/>
        <a:lstStyle/>
        <a:p>
          <a:endParaRPr lang="ru-RU"/>
        </a:p>
      </dgm:t>
    </dgm:pt>
    <dgm:pt modelId="{F800CFA5-5EC6-4A7C-AB6E-4E25C06A95EF}" type="sibTrans" cxnId="{CA087DAC-6380-498D-AF6B-4AF72EC6B043}">
      <dgm:prSet/>
      <dgm:spPr/>
      <dgm:t>
        <a:bodyPr/>
        <a:lstStyle/>
        <a:p>
          <a:endParaRPr lang="ru-RU"/>
        </a:p>
      </dgm:t>
    </dgm:pt>
    <dgm:pt modelId="{DB1BBBF9-7008-40ED-8A5A-A69B9AC933C2}">
      <dgm:prSet/>
      <dgm:spPr/>
      <dgm:t>
        <a:bodyPr/>
        <a:lstStyle/>
        <a:p>
          <a:pPr rtl="0"/>
          <a:r>
            <a:rPr lang="en-US" b="1" dirty="0" smtClean="0"/>
            <a:t>Recommended time:</a:t>
          </a:r>
          <a:r>
            <a:rPr lang="en-US" dirty="0" smtClean="0"/>
            <a:t> </a:t>
          </a:r>
        </a:p>
        <a:p>
          <a:pPr rtl="0"/>
          <a:r>
            <a:rPr lang="en-US" dirty="0" smtClean="0"/>
            <a:t>Each production activity should take around 10-15 minutes, including time to set up and instruct (out of a 45-60 minute lesson)</a:t>
          </a:r>
          <a:endParaRPr lang="ru-RU" dirty="0"/>
        </a:p>
      </dgm:t>
    </dgm:pt>
    <dgm:pt modelId="{D7E4DD47-60D6-4D47-B2CD-D033EF145DCB}" type="parTrans" cxnId="{BBE67845-BE1B-4082-AF81-C38B273D2AAD}">
      <dgm:prSet/>
      <dgm:spPr/>
      <dgm:t>
        <a:bodyPr/>
        <a:lstStyle/>
        <a:p>
          <a:endParaRPr lang="ru-RU"/>
        </a:p>
      </dgm:t>
    </dgm:pt>
    <dgm:pt modelId="{344BDA26-16AD-4F98-A5CB-FEDA54957B48}" type="sibTrans" cxnId="{BBE67845-BE1B-4082-AF81-C38B273D2AAD}">
      <dgm:prSet/>
      <dgm:spPr/>
      <dgm:t>
        <a:bodyPr/>
        <a:lstStyle/>
        <a:p>
          <a:endParaRPr lang="ru-RU"/>
        </a:p>
      </dgm:t>
    </dgm:pt>
    <dgm:pt modelId="{82F4D565-006F-4E15-9D53-AF8C99EAB358}" type="pres">
      <dgm:prSet presAssocID="{E722E9D6-62CA-4ED8-8968-F7AFCA31B3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EA82F-A481-4CA6-8AD7-C94810DE0350}" type="pres">
      <dgm:prSet presAssocID="{A7479C09-9A2E-42EE-9BF8-6DD20EADF4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918D-8D15-4143-8B83-52B7C975D852}" type="pres">
      <dgm:prSet presAssocID="{AD01A937-470F-40DD-AC25-BF37D9B357C5}" presName="sibTrans" presStyleCnt="0"/>
      <dgm:spPr/>
    </dgm:pt>
    <dgm:pt modelId="{70FE4428-7C75-41DD-9CFF-8DD81040A3BD}" type="pres">
      <dgm:prSet presAssocID="{F72F376E-460D-4CF0-A585-2F7D7BEA82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D4851-B19C-4E55-AE84-0F21E3DFD119}" type="pres">
      <dgm:prSet presAssocID="{F800CFA5-5EC6-4A7C-AB6E-4E25C06A95EF}" presName="sibTrans" presStyleCnt="0"/>
      <dgm:spPr/>
    </dgm:pt>
    <dgm:pt modelId="{A6CB02F2-FBFE-4116-8C70-C2A9613E97C7}" type="pres">
      <dgm:prSet presAssocID="{DB1BBBF9-7008-40ED-8A5A-A69B9AC933C2}" presName="node" presStyleLbl="node1" presStyleIdx="2" presStyleCnt="3" custLinFactNeighborX="-53716" custLinFactNeighborY="-6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4FAFD-5DD9-4E27-BE08-19CC0381B5D7}" type="presOf" srcId="{A7479C09-9A2E-42EE-9BF8-6DD20EADF487}" destId="{7FFEA82F-A481-4CA6-8AD7-C94810DE0350}" srcOrd="0" destOrd="0" presId="urn:microsoft.com/office/officeart/2005/8/layout/default"/>
    <dgm:cxn modelId="{0CB71B54-B6C7-4E72-9884-54C4F36550E7}" type="presOf" srcId="{F72F376E-460D-4CF0-A585-2F7D7BEA8231}" destId="{70FE4428-7C75-41DD-9CFF-8DD81040A3BD}" srcOrd="0" destOrd="0" presId="urn:microsoft.com/office/officeart/2005/8/layout/default"/>
    <dgm:cxn modelId="{CA6606CD-D23C-4982-B6F2-0955185B8623}" type="presOf" srcId="{E722E9D6-62CA-4ED8-8968-F7AFCA31B38E}" destId="{82F4D565-006F-4E15-9D53-AF8C99EAB358}" srcOrd="0" destOrd="0" presId="urn:microsoft.com/office/officeart/2005/8/layout/default"/>
    <dgm:cxn modelId="{C90A1FBE-A798-4C37-B7E4-72848D007F98}" srcId="{E722E9D6-62CA-4ED8-8968-F7AFCA31B38E}" destId="{A7479C09-9A2E-42EE-9BF8-6DD20EADF487}" srcOrd="0" destOrd="0" parTransId="{ECD1D1D5-6CC3-4580-923A-1FC464FFC99D}" sibTransId="{AD01A937-470F-40DD-AC25-BF37D9B357C5}"/>
    <dgm:cxn modelId="{CA087DAC-6380-498D-AF6B-4AF72EC6B043}" srcId="{E722E9D6-62CA-4ED8-8968-F7AFCA31B38E}" destId="{F72F376E-460D-4CF0-A585-2F7D7BEA8231}" srcOrd="1" destOrd="0" parTransId="{59E6E954-47E7-4B6C-8AC9-BDBE34A06C45}" sibTransId="{F800CFA5-5EC6-4A7C-AB6E-4E25C06A95EF}"/>
    <dgm:cxn modelId="{D9643D25-300F-4C66-AF80-4675C65790EF}" type="presOf" srcId="{DB1BBBF9-7008-40ED-8A5A-A69B9AC933C2}" destId="{A6CB02F2-FBFE-4116-8C70-C2A9613E97C7}" srcOrd="0" destOrd="0" presId="urn:microsoft.com/office/officeart/2005/8/layout/default"/>
    <dgm:cxn modelId="{BBE67845-BE1B-4082-AF81-C38B273D2AAD}" srcId="{E722E9D6-62CA-4ED8-8968-F7AFCA31B38E}" destId="{DB1BBBF9-7008-40ED-8A5A-A69B9AC933C2}" srcOrd="2" destOrd="0" parTransId="{D7E4DD47-60D6-4D47-B2CD-D033EF145DCB}" sibTransId="{344BDA26-16AD-4F98-A5CB-FEDA54957B48}"/>
    <dgm:cxn modelId="{EDF1DEA7-7254-45CB-BFBE-F4E316BD0DDD}" type="presParOf" srcId="{82F4D565-006F-4E15-9D53-AF8C99EAB358}" destId="{7FFEA82F-A481-4CA6-8AD7-C94810DE0350}" srcOrd="0" destOrd="0" presId="urn:microsoft.com/office/officeart/2005/8/layout/default"/>
    <dgm:cxn modelId="{4D3E47D2-7FF6-458C-BFF2-68DFE67FF4AD}" type="presParOf" srcId="{82F4D565-006F-4E15-9D53-AF8C99EAB358}" destId="{2FB2918D-8D15-4143-8B83-52B7C975D852}" srcOrd="1" destOrd="0" presId="urn:microsoft.com/office/officeart/2005/8/layout/default"/>
    <dgm:cxn modelId="{6AD65465-3871-47B1-BDF8-EC0F9AD3F437}" type="presParOf" srcId="{82F4D565-006F-4E15-9D53-AF8C99EAB358}" destId="{70FE4428-7C75-41DD-9CFF-8DD81040A3BD}" srcOrd="2" destOrd="0" presId="urn:microsoft.com/office/officeart/2005/8/layout/default"/>
    <dgm:cxn modelId="{3B841E48-7DE2-4711-B9F1-9F8BCA67D1C6}" type="presParOf" srcId="{82F4D565-006F-4E15-9D53-AF8C99EAB358}" destId="{434D4851-B19C-4E55-AE84-0F21E3DFD119}" srcOrd="3" destOrd="0" presId="urn:microsoft.com/office/officeart/2005/8/layout/default"/>
    <dgm:cxn modelId="{D7854E1E-72E0-4897-8E2D-3C14F1A278A8}" type="presParOf" srcId="{82F4D565-006F-4E15-9D53-AF8C99EAB358}" destId="{A6CB02F2-FBFE-4116-8C70-C2A9613E97C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ABD1CC-163F-43C2-9694-8CA9A6FFA28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78222B-7518-44B1-B619-6EA5CDE1424E}">
      <dgm:prSet custT="1"/>
      <dgm:spPr/>
      <dgm:t>
        <a:bodyPr/>
        <a:lstStyle/>
        <a:p>
          <a:pPr rtl="0"/>
          <a:r>
            <a:rPr lang="en-US" sz="2800" b="1" dirty="0" smtClean="0"/>
            <a:t>Instructions to be used at the beginning of a session</a:t>
          </a:r>
          <a:endParaRPr lang="ru-RU" sz="2800" dirty="0"/>
        </a:p>
      </dgm:t>
    </dgm:pt>
    <dgm:pt modelId="{410895D2-54AB-45E7-A6EE-6E3847CB3C92}" type="parTrans" cxnId="{E03D30EC-1847-430C-B3F9-5B54CA712F97}">
      <dgm:prSet/>
      <dgm:spPr/>
      <dgm:t>
        <a:bodyPr/>
        <a:lstStyle/>
        <a:p>
          <a:endParaRPr lang="ru-RU"/>
        </a:p>
      </dgm:t>
    </dgm:pt>
    <dgm:pt modelId="{6F251A9E-165A-4C62-B583-C1D54DC00E19}" type="sibTrans" cxnId="{E03D30EC-1847-430C-B3F9-5B54CA712F97}">
      <dgm:prSet/>
      <dgm:spPr/>
      <dgm:t>
        <a:bodyPr/>
        <a:lstStyle/>
        <a:p>
          <a:endParaRPr lang="ru-RU"/>
        </a:p>
      </dgm:t>
    </dgm:pt>
    <dgm:pt modelId="{FE82ED0F-0146-453F-B377-9865FF08B1C2}">
      <dgm:prSet custT="1"/>
      <dgm:spPr/>
      <dgm:t>
        <a:bodyPr/>
        <a:lstStyle/>
        <a:p>
          <a:pPr rtl="0"/>
          <a:r>
            <a:rPr lang="en-US" sz="2400" dirty="0" smtClean="0"/>
            <a:t>Open your books at page…</a:t>
          </a:r>
          <a:endParaRPr lang="ru-RU" sz="2400" dirty="0"/>
        </a:p>
      </dgm:t>
    </dgm:pt>
    <dgm:pt modelId="{7D4EF250-87B2-4EAB-A9AB-733968C3A0FC}" type="parTrans" cxnId="{1269091A-D4A9-49E7-999A-169D8C093734}">
      <dgm:prSet/>
      <dgm:spPr/>
      <dgm:t>
        <a:bodyPr/>
        <a:lstStyle/>
        <a:p>
          <a:endParaRPr lang="ru-RU"/>
        </a:p>
      </dgm:t>
    </dgm:pt>
    <dgm:pt modelId="{C958FD06-82BB-41AC-912F-FFA14A51ABBC}" type="sibTrans" cxnId="{1269091A-D4A9-49E7-999A-169D8C093734}">
      <dgm:prSet/>
      <dgm:spPr/>
      <dgm:t>
        <a:bodyPr/>
        <a:lstStyle/>
        <a:p>
          <a:endParaRPr lang="ru-RU"/>
        </a:p>
      </dgm:t>
    </dgm:pt>
    <dgm:pt modelId="{99072F2F-E1AC-454E-AAC7-DF846B33A686}">
      <dgm:prSet custT="1"/>
      <dgm:spPr/>
      <dgm:t>
        <a:bodyPr/>
        <a:lstStyle/>
        <a:p>
          <a:pPr rtl="0"/>
          <a:r>
            <a:rPr lang="ru-RU" sz="2400" dirty="0" err="1" smtClean="0"/>
            <a:t>You</a:t>
          </a:r>
          <a:r>
            <a:rPr lang="ru-RU" sz="2400" dirty="0" smtClean="0"/>
            <a:t> </a:t>
          </a:r>
          <a:r>
            <a:rPr lang="ru-RU" sz="2400" dirty="0" err="1" smtClean="0"/>
            <a:t>need</a:t>
          </a:r>
          <a:r>
            <a:rPr lang="ru-RU" sz="2400" dirty="0" smtClean="0"/>
            <a:t> </a:t>
          </a:r>
          <a:r>
            <a:rPr lang="ru-RU" sz="2400" dirty="0" err="1" smtClean="0"/>
            <a:t>pencils</a:t>
          </a:r>
          <a:r>
            <a:rPr lang="ru-RU" sz="2400" dirty="0" smtClean="0"/>
            <a:t>/</a:t>
          </a:r>
          <a:r>
            <a:rPr lang="ru-RU" sz="2400" dirty="0" err="1" smtClean="0"/>
            <a:t>rulers</a:t>
          </a:r>
          <a:r>
            <a:rPr lang="ru-RU" sz="2400" dirty="0" smtClean="0"/>
            <a:t>.</a:t>
          </a:r>
          <a:endParaRPr lang="ru-RU" sz="2400" dirty="0"/>
        </a:p>
      </dgm:t>
    </dgm:pt>
    <dgm:pt modelId="{21156FA0-8F17-471D-8D42-E1F83BECE0F1}" type="parTrans" cxnId="{AEE9DD61-63DE-44C6-A094-98332943BCF7}">
      <dgm:prSet/>
      <dgm:spPr/>
      <dgm:t>
        <a:bodyPr/>
        <a:lstStyle/>
        <a:p>
          <a:endParaRPr lang="ru-RU"/>
        </a:p>
      </dgm:t>
    </dgm:pt>
    <dgm:pt modelId="{1132D4FB-4A25-4A72-AFBA-93A64F24FFE9}" type="sibTrans" cxnId="{AEE9DD61-63DE-44C6-A094-98332943BCF7}">
      <dgm:prSet/>
      <dgm:spPr/>
      <dgm:t>
        <a:bodyPr/>
        <a:lstStyle/>
        <a:p>
          <a:endParaRPr lang="ru-RU"/>
        </a:p>
      </dgm:t>
    </dgm:pt>
    <dgm:pt modelId="{EBA0DC7B-3732-453C-8741-C930E5A4F950}">
      <dgm:prSet custT="1"/>
      <dgm:spPr/>
      <dgm:t>
        <a:bodyPr/>
        <a:lstStyle/>
        <a:p>
          <a:pPr rtl="0"/>
          <a:r>
            <a:rPr lang="ru-RU" sz="2400" dirty="0" err="1" smtClean="0"/>
            <a:t>We’ll</a:t>
          </a:r>
          <a:r>
            <a:rPr lang="ru-RU" sz="2400" dirty="0" smtClean="0"/>
            <a:t> </a:t>
          </a:r>
          <a:r>
            <a:rPr lang="ru-RU" sz="2400" dirty="0" err="1" smtClean="0"/>
            <a:t>learn</a:t>
          </a:r>
          <a:r>
            <a:rPr lang="ru-RU" sz="2400" dirty="0" smtClean="0"/>
            <a:t> </a:t>
          </a:r>
          <a:r>
            <a:rPr lang="ru-RU" sz="2400" dirty="0" err="1" smtClean="0"/>
            <a:t>how</a:t>
          </a:r>
          <a:r>
            <a:rPr lang="ru-RU" sz="2400" dirty="0" smtClean="0"/>
            <a:t> </a:t>
          </a:r>
          <a:r>
            <a:rPr lang="ru-RU" sz="2400" dirty="0" err="1" smtClean="0"/>
            <a:t>to</a:t>
          </a:r>
          <a:r>
            <a:rPr lang="ru-RU" sz="2400" dirty="0" smtClean="0"/>
            <a:t> …</a:t>
          </a:r>
          <a:endParaRPr lang="ru-RU" sz="2400" dirty="0"/>
        </a:p>
      </dgm:t>
    </dgm:pt>
    <dgm:pt modelId="{183C4EDB-5A6E-4B57-AAF4-A6B34751DCD7}" type="parTrans" cxnId="{9F0964B6-B0CB-4F87-80AC-7B3E71AE8C63}">
      <dgm:prSet/>
      <dgm:spPr/>
      <dgm:t>
        <a:bodyPr/>
        <a:lstStyle/>
        <a:p>
          <a:endParaRPr lang="ru-RU"/>
        </a:p>
      </dgm:t>
    </dgm:pt>
    <dgm:pt modelId="{5011F0F8-1CCD-4D34-9EBF-E29A4956FE47}" type="sibTrans" cxnId="{9F0964B6-B0CB-4F87-80AC-7B3E71AE8C63}">
      <dgm:prSet/>
      <dgm:spPr/>
      <dgm:t>
        <a:bodyPr/>
        <a:lstStyle/>
        <a:p>
          <a:endParaRPr lang="ru-RU"/>
        </a:p>
      </dgm:t>
    </dgm:pt>
    <dgm:pt modelId="{CB6481F3-22D1-4E0C-8775-8B23A7F24333}">
      <dgm:prSet custT="1"/>
      <dgm:spPr/>
      <dgm:t>
        <a:bodyPr/>
        <a:lstStyle/>
        <a:p>
          <a:pPr rtl="0"/>
          <a:r>
            <a:rPr lang="en-US" sz="2400" dirty="0" smtClean="0"/>
            <a:t>You have five minutes to do this.</a:t>
          </a:r>
          <a:endParaRPr lang="ru-RU" sz="2400" dirty="0"/>
        </a:p>
      </dgm:t>
    </dgm:pt>
    <dgm:pt modelId="{1B4F2658-8C46-4BFB-9362-AA4AD9B5B120}" type="parTrans" cxnId="{38DC2FC5-BB5F-492A-A587-15D838711C32}">
      <dgm:prSet/>
      <dgm:spPr/>
      <dgm:t>
        <a:bodyPr/>
        <a:lstStyle/>
        <a:p>
          <a:endParaRPr lang="ru-RU"/>
        </a:p>
      </dgm:t>
    </dgm:pt>
    <dgm:pt modelId="{3586E6EB-7BCD-4C8A-AC7B-02047B2EE61E}" type="sibTrans" cxnId="{38DC2FC5-BB5F-492A-A587-15D838711C32}">
      <dgm:prSet/>
      <dgm:spPr/>
      <dgm:t>
        <a:bodyPr/>
        <a:lstStyle/>
        <a:p>
          <a:endParaRPr lang="ru-RU"/>
        </a:p>
      </dgm:t>
    </dgm:pt>
    <dgm:pt modelId="{F4DB7E17-FC1D-4503-BF57-6F1C324581B6}">
      <dgm:prSet custT="1"/>
      <dgm:spPr/>
      <dgm:t>
        <a:bodyPr/>
        <a:lstStyle/>
        <a:p>
          <a:pPr rtl="0"/>
          <a:r>
            <a:rPr lang="ru-RU" sz="2400" dirty="0" err="1" smtClean="0"/>
            <a:t>Turn</a:t>
          </a:r>
          <a:r>
            <a:rPr lang="ru-RU" sz="2400" dirty="0" smtClean="0"/>
            <a:t> </a:t>
          </a:r>
          <a:r>
            <a:rPr lang="ru-RU" sz="2400" dirty="0" err="1" smtClean="0"/>
            <a:t>to</a:t>
          </a:r>
          <a:r>
            <a:rPr lang="ru-RU" sz="2400" dirty="0" smtClean="0"/>
            <a:t> </a:t>
          </a:r>
          <a:r>
            <a:rPr lang="ru-RU" sz="2400" dirty="0" err="1" smtClean="0"/>
            <a:t>page</a:t>
          </a:r>
          <a:r>
            <a:rPr lang="ru-RU" sz="2400" dirty="0" smtClean="0"/>
            <a:t> …</a:t>
          </a:r>
          <a:endParaRPr lang="ru-RU" sz="2400" dirty="0"/>
        </a:p>
      </dgm:t>
    </dgm:pt>
    <dgm:pt modelId="{345291F9-CCD1-4D8B-8CC6-1DAA5471019D}" type="parTrans" cxnId="{1883304A-EEFF-4143-860C-398A51D0A91E}">
      <dgm:prSet/>
      <dgm:spPr/>
      <dgm:t>
        <a:bodyPr/>
        <a:lstStyle/>
        <a:p>
          <a:endParaRPr lang="ru-RU"/>
        </a:p>
      </dgm:t>
    </dgm:pt>
    <dgm:pt modelId="{C3958461-770C-4924-AC00-A2C0EF877095}" type="sibTrans" cxnId="{1883304A-EEFF-4143-860C-398A51D0A91E}">
      <dgm:prSet/>
      <dgm:spPr/>
      <dgm:t>
        <a:bodyPr/>
        <a:lstStyle/>
        <a:p>
          <a:endParaRPr lang="ru-RU"/>
        </a:p>
      </dgm:t>
    </dgm:pt>
    <dgm:pt modelId="{61AFCDE3-018B-40A2-94E9-281BC3641923}">
      <dgm:prSet custT="1"/>
      <dgm:spPr/>
      <dgm:t>
        <a:bodyPr/>
        <a:lstStyle/>
        <a:p>
          <a:pPr rtl="0"/>
          <a:r>
            <a:rPr lang="ru-RU" sz="2400" dirty="0" err="1" smtClean="0"/>
            <a:t>Look</a:t>
          </a:r>
          <a:r>
            <a:rPr lang="ru-RU" sz="2400" dirty="0" smtClean="0"/>
            <a:t> </a:t>
          </a:r>
          <a:r>
            <a:rPr lang="ru-RU" sz="2400" dirty="0" err="1" smtClean="0"/>
            <a:t>at</a:t>
          </a:r>
          <a:r>
            <a:rPr lang="ru-RU" sz="2400" dirty="0" smtClean="0"/>
            <a:t> </a:t>
          </a:r>
          <a:r>
            <a:rPr lang="ru-RU" sz="2400" dirty="0" err="1" smtClean="0"/>
            <a:t>activity</a:t>
          </a:r>
          <a:r>
            <a:rPr lang="ru-RU" sz="2400" dirty="0" smtClean="0"/>
            <a:t> </a:t>
          </a:r>
          <a:r>
            <a:rPr lang="ru-RU" sz="2400" dirty="0" err="1" smtClean="0"/>
            <a:t>five</a:t>
          </a:r>
          <a:r>
            <a:rPr lang="ru-RU" sz="2400" dirty="0" smtClean="0"/>
            <a:t>.</a:t>
          </a:r>
          <a:endParaRPr lang="ru-RU" sz="2400" dirty="0"/>
        </a:p>
      </dgm:t>
    </dgm:pt>
    <dgm:pt modelId="{B872E8C3-BE18-45F6-B2E3-8A60BA7033AF}" type="parTrans" cxnId="{12F81E8E-7A31-42F1-B7DC-B29B544DE773}">
      <dgm:prSet/>
      <dgm:spPr/>
      <dgm:t>
        <a:bodyPr/>
        <a:lstStyle/>
        <a:p>
          <a:endParaRPr lang="ru-RU"/>
        </a:p>
      </dgm:t>
    </dgm:pt>
    <dgm:pt modelId="{B855E4F6-AF53-4469-AA52-FF3546BABC7D}" type="sibTrans" cxnId="{12F81E8E-7A31-42F1-B7DC-B29B544DE773}">
      <dgm:prSet/>
      <dgm:spPr/>
      <dgm:t>
        <a:bodyPr/>
        <a:lstStyle/>
        <a:p>
          <a:endParaRPr lang="ru-RU"/>
        </a:p>
      </dgm:t>
    </dgm:pt>
    <dgm:pt modelId="{9C9C27B3-2F3D-49C0-92C4-F9E7C85A43A3}">
      <dgm:prSet custT="1"/>
      <dgm:spPr/>
      <dgm:t>
        <a:bodyPr/>
        <a:lstStyle/>
        <a:p>
          <a:pPr rtl="0"/>
          <a:r>
            <a:rPr lang="ru-RU" sz="2400" dirty="0" err="1" smtClean="0"/>
            <a:t>Listen</a:t>
          </a:r>
          <a:r>
            <a:rPr lang="ru-RU" sz="2400" dirty="0" smtClean="0"/>
            <a:t> </a:t>
          </a:r>
          <a:r>
            <a:rPr lang="ru-RU" sz="2400" dirty="0" err="1" smtClean="0"/>
            <a:t>to</a:t>
          </a:r>
          <a:r>
            <a:rPr lang="ru-RU" sz="2400" dirty="0" smtClean="0"/>
            <a:t> </a:t>
          </a:r>
          <a:r>
            <a:rPr lang="ru-RU" sz="2400" dirty="0" err="1" smtClean="0"/>
            <a:t>this</a:t>
          </a:r>
          <a:r>
            <a:rPr lang="ru-RU" sz="2400" dirty="0" smtClean="0"/>
            <a:t> </a:t>
          </a:r>
          <a:r>
            <a:rPr lang="en-US" sz="2400" dirty="0" smtClean="0"/>
            <a:t>dialogue</a:t>
          </a:r>
          <a:r>
            <a:rPr lang="ru-RU" sz="2400" dirty="0" smtClean="0"/>
            <a:t>.</a:t>
          </a:r>
          <a:endParaRPr lang="ru-RU" sz="2400" dirty="0"/>
        </a:p>
      </dgm:t>
    </dgm:pt>
    <dgm:pt modelId="{9C563135-7393-4959-B7B2-4D56EA9D3A1E}" type="parTrans" cxnId="{4FD2692D-3240-4C8F-B24C-1461CDDDCFEB}">
      <dgm:prSet/>
      <dgm:spPr/>
      <dgm:t>
        <a:bodyPr/>
        <a:lstStyle/>
        <a:p>
          <a:endParaRPr lang="ru-RU"/>
        </a:p>
      </dgm:t>
    </dgm:pt>
    <dgm:pt modelId="{368B253D-EEE6-4861-8CE1-A575F1226720}" type="sibTrans" cxnId="{4FD2692D-3240-4C8F-B24C-1461CDDDCFEB}">
      <dgm:prSet/>
      <dgm:spPr/>
      <dgm:t>
        <a:bodyPr/>
        <a:lstStyle/>
        <a:p>
          <a:endParaRPr lang="ru-RU"/>
        </a:p>
      </dgm:t>
    </dgm:pt>
    <dgm:pt modelId="{55EADE4E-A7F1-4F25-800C-72233546AF2E}">
      <dgm:prSet custT="1"/>
      <dgm:spPr/>
      <dgm:t>
        <a:bodyPr/>
        <a:lstStyle/>
        <a:p>
          <a:pPr rtl="0"/>
          <a:r>
            <a:rPr lang="ru-RU" sz="2400" dirty="0" err="1" smtClean="0"/>
            <a:t>Repeat</a:t>
          </a:r>
          <a:r>
            <a:rPr lang="ru-RU" sz="2400" dirty="0" smtClean="0"/>
            <a:t> </a:t>
          </a:r>
          <a:r>
            <a:rPr lang="ru-RU" sz="2400" dirty="0" err="1" smtClean="0"/>
            <a:t>after</a:t>
          </a:r>
          <a:r>
            <a:rPr lang="ru-RU" sz="2400" dirty="0" smtClean="0"/>
            <a:t> </a:t>
          </a:r>
          <a:r>
            <a:rPr lang="ru-RU" sz="2400" dirty="0" err="1" smtClean="0"/>
            <a:t>me</a:t>
          </a:r>
          <a:r>
            <a:rPr lang="ru-RU" sz="2400" dirty="0" smtClean="0"/>
            <a:t>.</a:t>
          </a:r>
          <a:endParaRPr lang="ru-RU" sz="2400" dirty="0"/>
        </a:p>
      </dgm:t>
    </dgm:pt>
    <dgm:pt modelId="{FA58331A-29A6-42EF-8980-B8A063B17C00}" type="parTrans" cxnId="{72F8EC54-AD2A-461F-BB5B-B42B38F159E7}">
      <dgm:prSet/>
      <dgm:spPr/>
      <dgm:t>
        <a:bodyPr/>
        <a:lstStyle/>
        <a:p>
          <a:endParaRPr lang="ru-RU"/>
        </a:p>
      </dgm:t>
    </dgm:pt>
    <dgm:pt modelId="{0E33B64E-9A88-4F08-A4C8-A1B179292138}" type="sibTrans" cxnId="{72F8EC54-AD2A-461F-BB5B-B42B38F159E7}">
      <dgm:prSet/>
      <dgm:spPr/>
      <dgm:t>
        <a:bodyPr/>
        <a:lstStyle/>
        <a:p>
          <a:endParaRPr lang="ru-RU"/>
        </a:p>
      </dgm:t>
    </dgm:pt>
    <dgm:pt modelId="{D79FBC19-4314-46A2-95CE-86C38357C30D}">
      <dgm:prSet custT="1"/>
      <dgm:spPr/>
      <dgm:t>
        <a:bodyPr/>
        <a:lstStyle/>
        <a:p>
          <a:pPr rtl="0"/>
          <a:r>
            <a:rPr lang="ru-RU" sz="2400" dirty="0" err="1" smtClean="0"/>
            <a:t>Who’s</a:t>
          </a:r>
          <a:r>
            <a:rPr lang="ru-RU" sz="2400" dirty="0" smtClean="0"/>
            <a:t> </a:t>
          </a:r>
          <a:r>
            <a:rPr lang="ru-RU" sz="2400" dirty="0" err="1" smtClean="0"/>
            <a:t>next</a:t>
          </a:r>
          <a:r>
            <a:rPr lang="ru-RU" sz="2400" dirty="0" smtClean="0"/>
            <a:t>?</a:t>
          </a:r>
          <a:endParaRPr lang="ru-RU" sz="2400" dirty="0"/>
        </a:p>
      </dgm:t>
    </dgm:pt>
    <dgm:pt modelId="{0B4BA5E9-359D-4255-A351-9E2F11E55120}" type="parTrans" cxnId="{90AA6C26-0314-428E-8986-C88D5E91B0F7}">
      <dgm:prSet/>
      <dgm:spPr/>
      <dgm:t>
        <a:bodyPr/>
        <a:lstStyle/>
        <a:p>
          <a:endParaRPr lang="ru-RU"/>
        </a:p>
      </dgm:t>
    </dgm:pt>
    <dgm:pt modelId="{E936C7CB-B320-413C-A4D8-30E15C892238}" type="sibTrans" cxnId="{90AA6C26-0314-428E-8986-C88D5E91B0F7}">
      <dgm:prSet/>
      <dgm:spPr/>
      <dgm:t>
        <a:bodyPr/>
        <a:lstStyle/>
        <a:p>
          <a:endParaRPr lang="ru-RU"/>
        </a:p>
      </dgm:t>
    </dgm:pt>
    <dgm:pt modelId="{48708DBB-4195-495B-A836-C63B477B5AD1}" type="pres">
      <dgm:prSet presAssocID="{60ABD1CC-163F-43C2-9694-8CA9A6FFA2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501A8-583D-4E19-AFDF-2C14C688FFA6}" type="pres">
      <dgm:prSet presAssocID="{7278222B-7518-44B1-B619-6EA5CDE1424E}" presName="parentLin" presStyleCnt="0"/>
      <dgm:spPr/>
    </dgm:pt>
    <dgm:pt modelId="{B1D4D385-F7FD-44B4-B0C0-8F005CF174BA}" type="pres">
      <dgm:prSet presAssocID="{7278222B-7518-44B1-B619-6EA5CDE1424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34849EE-8532-44DB-A72B-8A0C2A8E995A}" type="pres">
      <dgm:prSet presAssocID="{7278222B-7518-44B1-B619-6EA5CDE1424E}" presName="parentText" presStyleLbl="node1" presStyleIdx="0" presStyleCnt="1" custScaleY="5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E002F-24A7-4B1A-A457-F4DAEA42015E}" type="pres">
      <dgm:prSet presAssocID="{7278222B-7518-44B1-B619-6EA5CDE1424E}" presName="negativeSpace" presStyleCnt="0"/>
      <dgm:spPr/>
    </dgm:pt>
    <dgm:pt modelId="{E2058D96-7809-4F46-881F-CDDE19FF181F}" type="pres">
      <dgm:prSet presAssocID="{7278222B-7518-44B1-B619-6EA5CDE1424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A81C-D27E-457F-9526-F3181E74AFB0}" type="presOf" srcId="{7278222B-7518-44B1-B619-6EA5CDE1424E}" destId="{B1D4D385-F7FD-44B4-B0C0-8F005CF174BA}" srcOrd="0" destOrd="0" presId="urn:microsoft.com/office/officeart/2005/8/layout/list1"/>
    <dgm:cxn modelId="{12F81E8E-7A31-42F1-B7DC-B29B544DE773}" srcId="{7278222B-7518-44B1-B619-6EA5CDE1424E}" destId="{61AFCDE3-018B-40A2-94E9-281BC3641923}" srcOrd="5" destOrd="0" parTransId="{B872E8C3-BE18-45F6-B2E3-8A60BA7033AF}" sibTransId="{B855E4F6-AF53-4469-AA52-FF3546BABC7D}"/>
    <dgm:cxn modelId="{AEE9DD61-63DE-44C6-A094-98332943BCF7}" srcId="{7278222B-7518-44B1-B619-6EA5CDE1424E}" destId="{99072F2F-E1AC-454E-AAC7-DF846B33A686}" srcOrd="1" destOrd="0" parTransId="{21156FA0-8F17-471D-8D42-E1F83BECE0F1}" sibTransId="{1132D4FB-4A25-4A72-AFBA-93A64F24FFE9}"/>
    <dgm:cxn modelId="{FEBB79BB-B88C-45C4-B8EE-17A548E2B19B}" type="presOf" srcId="{7278222B-7518-44B1-B619-6EA5CDE1424E}" destId="{334849EE-8532-44DB-A72B-8A0C2A8E995A}" srcOrd="1" destOrd="0" presId="urn:microsoft.com/office/officeart/2005/8/layout/list1"/>
    <dgm:cxn modelId="{7014568C-F622-439B-A44C-749857E6659E}" type="presOf" srcId="{D79FBC19-4314-46A2-95CE-86C38357C30D}" destId="{E2058D96-7809-4F46-881F-CDDE19FF181F}" srcOrd="0" destOrd="8" presId="urn:microsoft.com/office/officeart/2005/8/layout/list1"/>
    <dgm:cxn modelId="{D1A25C2F-B72B-404D-A6F3-319132F21005}" type="presOf" srcId="{55EADE4E-A7F1-4F25-800C-72233546AF2E}" destId="{E2058D96-7809-4F46-881F-CDDE19FF181F}" srcOrd="0" destOrd="7" presId="urn:microsoft.com/office/officeart/2005/8/layout/list1"/>
    <dgm:cxn modelId="{85F50670-B260-4B33-B456-1FEE47BACEB2}" type="presOf" srcId="{60ABD1CC-163F-43C2-9694-8CA9A6FFA285}" destId="{48708DBB-4195-495B-A836-C63B477B5AD1}" srcOrd="0" destOrd="0" presId="urn:microsoft.com/office/officeart/2005/8/layout/list1"/>
    <dgm:cxn modelId="{FAF16524-B683-4436-BB15-532BC3278BC0}" type="presOf" srcId="{F4DB7E17-FC1D-4503-BF57-6F1C324581B6}" destId="{E2058D96-7809-4F46-881F-CDDE19FF181F}" srcOrd="0" destOrd="4" presId="urn:microsoft.com/office/officeart/2005/8/layout/list1"/>
    <dgm:cxn modelId="{38F99E5B-3312-468B-B11F-7A8DAFF12158}" type="presOf" srcId="{CB6481F3-22D1-4E0C-8775-8B23A7F24333}" destId="{E2058D96-7809-4F46-881F-CDDE19FF181F}" srcOrd="0" destOrd="3" presId="urn:microsoft.com/office/officeart/2005/8/layout/list1"/>
    <dgm:cxn modelId="{9F0964B6-B0CB-4F87-80AC-7B3E71AE8C63}" srcId="{7278222B-7518-44B1-B619-6EA5CDE1424E}" destId="{EBA0DC7B-3732-453C-8741-C930E5A4F950}" srcOrd="2" destOrd="0" parTransId="{183C4EDB-5A6E-4B57-AAF4-A6B34751DCD7}" sibTransId="{5011F0F8-1CCD-4D34-9EBF-E29A4956FE47}"/>
    <dgm:cxn modelId="{1883304A-EEFF-4143-860C-398A51D0A91E}" srcId="{7278222B-7518-44B1-B619-6EA5CDE1424E}" destId="{F4DB7E17-FC1D-4503-BF57-6F1C324581B6}" srcOrd="4" destOrd="0" parTransId="{345291F9-CCD1-4D8B-8CC6-1DAA5471019D}" sibTransId="{C3958461-770C-4924-AC00-A2C0EF877095}"/>
    <dgm:cxn modelId="{4FD2692D-3240-4C8F-B24C-1461CDDDCFEB}" srcId="{7278222B-7518-44B1-B619-6EA5CDE1424E}" destId="{9C9C27B3-2F3D-49C0-92C4-F9E7C85A43A3}" srcOrd="6" destOrd="0" parTransId="{9C563135-7393-4959-B7B2-4D56EA9D3A1E}" sibTransId="{368B253D-EEE6-4861-8CE1-A575F1226720}"/>
    <dgm:cxn modelId="{E03D30EC-1847-430C-B3F9-5B54CA712F97}" srcId="{60ABD1CC-163F-43C2-9694-8CA9A6FFA285}" destId="{7278222B-7518-44B1-B619-6EA5CDE1424E}" srcOrd="0" destOrd="0" parTransId="{410895D2-54AB-45E7-A6EE-6E3847CB3C92}" sibTransId="{6F251A9E-165A-4C62-B583-C1D54DC00E19}"/>
    <dgm:cxn modelId="{72F8EC54-AD2A-461F-BB5B-B42B38F159E7}" srcId="{7278222B-7518-44B1-B619-6EA5CDE1424E}" destId="{55EADE4E-A7F1-4F25-800C-72233546AF2E}" srcOrd="7" destOrd="0" parTransId="{FA58331A-29A6-42EF-8980-B8A063B17C00}" sibTransId="{0E33B64E-9A88-4F08-A4C8-A1B179292138}"/>
    <dgm:cxn modelId="{90AA6C26-0314-428E-8986-C88D5E91B0F7}" srcId="{7278222B-7518-44B1-B619-6EA5CDE1424E}" destId="{D79FBC19-4314-46A2-95CE-86C38357C30D}" srcOrd="8" destOrd="0" parTransId="{0B4BA5E9-359D-4255-A351-9E2F11E55120}" sibTransId="{E936C7CB-B320-413C-A4D8-30E15C892238}"/>
    <dgm:cxn modelId="{38DC2FC5-BB5F-492A-A587-15D838711C32}" srcId="{7278222B-7518-44B1-B619-6EA5CDE1424E}" destId="{CB6481F3-22D1-4E0C-8775-8B23A7F24333}" srcOrd="3" destOrd="0" parTransId="{1B4F2658-8C46-4BFB-9362-AA4AD9B5B120}" sibTransId="{3586E6EB-7BCD-4C8A-AC7B-02047B2EE61E}"/>
    <dgm:cxn modelId="{449D91FD-DA1B-4581-B693-2ACD954EF579}" type="presOf" srcId="{EBA0DC7B-3732-453C-8741-C930E5A4F950}" destId="{E2058D96-7809-4F46-881F-CDDE19FF181F}" srcOrd="0" destOrd="2" presId="urn:microsoft.com/office/officeart/2005/8/layout/list1"/>
    <dgm:cxn modelId="{F0F3B82B-FA98-4177-B5EB-B774E912A25B}" type="presOf" srcId="{9C9C27B3-2F3D-49C0-92C4-F9E7C85A43A3}" destId="{E2058D96-7809-4F46-881F-CDDE19FF181F}" srcOrd="0" destOrd="6" presId="urn:microsoft.com/office/officeart/2005/8/layout/list1"/>
    <dgm:cxn modelId="{1269091A-D4A9-49E7-999A-169D8C093734}" srcId="{7278222B-7518-44B1-B619-6EA5CDE1424E}" destId="{FE82ED0F-0146-453F-B377-9865FF08B1C2}" srcOrd="0" destOrd="0" parTransId="{7D4EF250-87B2-4EAB-A9AB-733968C3A0FC}" sibTransId="{C958FD06-82BB-41AC-912F-FFA14A51ABBC}"/>
    <dgm:cxn modelId="{D2B2B1B7-B94E-4D80-B6BF-2B684ACED97F}" type="presOf" srcId="{61AFCDE3-018B-40A2-94E9-281BC3641923}" destId="{E2058D96-7809-4F46-881F-CDDE19FF181F}" srcOrd="0" destOrd="5" presId="urn:microsoft.com/office/officeart/2005/8/layout/list1"/>
    <dgm:cxn modelId="{AFEF4584-4263-4F76-A842-B2AC5BB0C3B5}" type="presOf" srcId="{FE82ED0F-0146-453F-B377-9865FF08B1C2}" destId="{E2058D96-7809-4F46-881F-CDDE19FF181F}" srcOrd="0" destOrd="0" presId="urn:microsoft.com/office/officeart/2005/8/layout/list1"/>
    <dgm:cxn modelId="{3184B24D-B8AF-4AC3-A3F4-928A25882B50}" type="presOf" srcId="{99072F2F-E1AC-454E-AAC7-DF846B33A686}" destId="{E2058D96-7809-4F46-881F-CDDE19FF181F}" srcOrd="0" destOrd="1" presId="urn:microsoft.com/office/officeart/2005/8/layout/list1"/>
    <dgm:cxn modelId="{4D77DC2D-469F-4366-8C41-EA72AB7DB862}" type="presParOf" srcId="{48708DBB-4195-495B-A836-C63B477B5AD1}" destId="{E88501A8-583D-4E19-AFDF-2C14C688FFA6}" srcOrd="0" destOrd="0" presId="urn:microsoft.com/office/officeart/2005/8/layout/list1"/>
    <dgm:cxn modelId="{CCAECDC8-FCF1-4D3B-862D-CC9D3857CFBA}" type="presParOf" srcId="{E88501A8-583D-4E19-AFDF-2C14C688FFA6}" destId="{B1D4D385-F7FD-44B4-B0C0-8F005CF174BA}" srcOrd="0" destOrd="0" presId="urn:microsoft.com/office/officeart/2005/8/layout/list1"/>
    <dgm:cxn modelId="{5F328861-8D5B-4C4B-B7E8-8A5881806769}" type="presParOf" srcId="{E88501A8-583D-4E19-AFDF-2C14C688FFA6}" destId="{334849EE-8532-44DB-A72B-8A0C2A8E995A}" srcOrd="1" destOrd="0" presId="urn:microsoft.com/office/officeart/2005/8/layout/list1"/>
    <dgm:cxn modelId="{937D7CA1-05F7-4058-85D2-51084E115DFF}" type="presParOf" srcId="{48708DBB-4195-495B-A836-C63B477B5AD1}" destId="{450E002F-24A7-4B1A-A457-F4DAEA42015E}" srcOrd="1" destOrd="0" presId="urn:microsoft.com/office/officeart/2005/8/layout/list1"/>
    <dgm:cxn modelId="{5E169F43-D8AD-4C12-902F-3D33C4FEBD8B}" type="presParOf" srcId="{48708DBB-4195-495B-A836-C63B477B5AD1}" destId="{E2058D96-7809-4F46-881F-CDDE19FF18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6F5B658-06B6-4D4A-AB56-9108D1C5B1D4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CDA359-CEF4-4412-A177-11CD3968EFA4}">
      <dgm:prSet/>
      <dgm:spPr/>
      <dgm:t>
        <a:bodyPr/>
        <a:lstStyle/>
        <a:p>
          <a:pPr rtl="0"/>
          <a:r>
            <a:rPr lang="ru-RU" smtClean="0"/>
            <a:t>Do you follow me?</a:t>
          </a:r>
          <a:endParaRPr lang="ru-RU"/>
        </a:p>
      </dgm:t>
    </dgm:pt>
    <dgm:pt modelId="{CAEB54BF-6735-47CA-B68E-6145388E0709}" type="parTrans" cxnId="{02C0B8C0-3293-4B42-A6EA-D7DB10023438}">
      <dgm:prSet/>
      <dgm:spPr/>
      <dgm:t>
        <a:bodyPr/>
        <a:lstStyle/>
        <a:p>
          <a:endParaRPr lang="ru-RU"/>
        </a:p>
      </dgm:t>
    </dgm:pt>
    <dgm:pt modelId="{4CE9AE83-F497-412F-8491-C1B90BCC0D39}" type="sibTrans" cxnId="{02C0B8C0-3293-4B42-A6EA-D7DB10023438}">
      <dgm:prSet/>
      <dgm:spPr/>
      <dgm:t>
        <a:bodyPr/>
        <a:lstStyle/>
        <a:p>
          <a:endParaRPr lang="ru-RU"/>
        </a:p>
      </dgm:t>
    </dgm:pt>
    <dgm:pt modelId="{6874E2EC-0AF7-400B-97BE-F2A4C8947D59}">
      <dgm:prSet/>
      <dgm:spPr/>
      <dgm:t>
        <a:bodyPr/>
        <a:lstStyle/>
        <a:p>
          <a:pPr rtl="0"/>
          <a:r>
            <a:rPr lang="ru-RU" smtClean="0"/>
            <a:t>What did you say?</a:t>
          </a:r>
          <a:endParaRPr lang="ru-RU"/>
        </a:p>
      </dgm:t>
    </dgm:pt>
    <dgm:pt modelId="{099170EF-B157-41B4-9F63-FD3B4B1E3E86}" type="parTrans" cxnId="{C374A6ED-8037-496F-A548-A5D21DFC7EA7}">
      <dgm:prSet/>
      <dgm:spPr/>
      <dgm:t>
        <a:bodyPr/>
        <a:lstStyle/>
        <a:p>
          <a:endParaRPr lang="ru-RU"/>
        </a:p>
      </dgm:t>
    </dgm:pt>
    <dgm:pt modelId="{82AD9E89-6F55-4D2D-AD59-1CFF3E5AE8B7}" type="sibTrans" cxnId="{C374A6ED-8037-496F-A548-A5D21DFC7EA7}">
      <dgm:prSet/>
      <dgm:spPr/>
      <dgm:t>
        <a:bodyPr/>
        <a:lstStyle/>
        <a:p>
          <a:endParaRPr lang="ru-RU"/>
        </a:p>
      </dgm:t>
    </dgm:pt>
    <dgm:pt modelId="{E92D9172-8222-4D09-BE70-8AD67B96F92F}">
      <dgm:prSet/>
      <dgm:spPr/>
      <dgm:t>
        <a:bodyPr/>
        <a:lstStyle/>
        <a:p>
          <a:pPr rtl="0"/>
          <a:r>
            <a:rPr lang="ru-RU" smtClean="0"/>
            <a:t>Say it again, please.</a:t>
          </a:r>
          <a:endParaRPr lang="ru-RU"/>
        </a:p>
      </dgm:t>
    </dgm:pt>
    <dgm:pt modelId="{49A6530B-7703-4871-A0FB-5A83885FE9DC}" type="parTrans" cxnId="{0E3CC683-5BFA-4482-9401-0DFD6AA57553}">
      <dgm:prSet/>
      <dgm:spPr/>
      <dgm:t>
        <a:bodyPr/>
        <a:lstStyle/>
        <a:p>
          <a:endParaRPr lang="ru-RU"/>
        </a:p>
      </dgm:t>
    </dgm:pt>
    <dgm:pt modelId="{8114E22A-AD75-4F87-BDD5-AD331D92E4AA}" type="sibTrans" cxnId="{0E3CC683-5BFA-4482-9401-0DFD6AA57553}">
      <dgm:prSet/>
      <dgm:spPr/>
      <dgm:t>
        <a:bodyPr/>
        <a:lstStyle/>
        <a:p>
          <a:endParaRPr lang="ru-RU"/>
        </a:p>
      </dgm:t>
    </dgm:pt>
    <dgm:pt modelId="{D8CB61B7-D1F3-4809-99D5-93A98EAB51C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ru-RU" sz="2400" b="1" dirty="0" err="1" smtClean="0"/>
            <a:t>Other</a:t>
          </a:r>
          <a:r>
            <a:rPr lang="ru-RU" sz="2400" b="1" dirty="0" smtClean="0"/>
            <a:t> </a:t>
          </a:r>
          <a:r>
            <a:rPr lang="ru-RU" sz="2400" b="1" dirty="0" err="1" smtClean="0"/>
            <a:t>common</a:t>
          </a:r>
          <a:r>
            <a:rPr lang="ru-RU" sz="2400" b="1" dirty="0" smtClean="0"/>
            <a:t> </a:t>
          </a:r>
          <a:r>
            <a:rPr lang="ru-RU" sz="2400" b="1" dirty="0" err="1" smtClean="0"/>
            <a:t>instructions</a:t>
          </a:r>
          <a:endParaRPr lang="ru-RU" sz="2400" dirty="0"/>
        </a:p>
      </dgm:t>
    </dgm:pt>
    <dgm:pt modelId="{7ACBD094-B786-4D1C-A946-309D3D2C4C24}" type="parTrans" cxnId="{CBE582AA-AC5A-44B4-B0E6-A283659BD888}">
      <dgm:prSet/>
      <dgm:spPr/>
      <dgm:t>
        <a:bodyPr/>
        <a:lstStyle/>
        <a:p>
          <a:endParaRPr lang="ru-RU"/>
        </a:p>
      </dgm:t>
    </dgm:pt>
    <dgm:pt modelId="{B16D4567-D998-4623-8837-A391AA82826E}" type="sibTrans" cxnId="{CBE582AA-AC5A-44B4-B0E6-A283659BD888}">
      <dgm:prSet/>
      <dgm:spPr/>
      <dgm:t>
        <a:bodyPr/>
        <a:lstStyle/>
        <a:p>
          <a:endParaRPr lang="ru-RU"/>
        </a:p>
      </dgm:t>
    </dgm:pt>
    <dgm:pt modelId="{7E59A836-AC44-41C7-AD3C-2D4536B952DB}">
      <dgm:prSet/>
      <dgm:spPr/>
      <dgm:t>
        <a:bodyPr/>
        <a:lstStyle/>
        <a:p>
          <a:pPr rtl="0"/>
          <a:r>
            <a:rPr lang="ru-RU" smtClean="0"/>
            <a:t>Come in.</a:t>
          </a:r>
          <a:endParaRPr lang="ru-RU"/>
        </a:p>
      </dgm:t>
    </dgm:pt>
    <dgm:pt modelId="{B02C7CA4-0210-4283-B7EC-1B3B0E5DA4FA}" type="parTrans" cxnId="{56909B85-8323-4D5D-8660-08974D5D1358}">
      <dgm:prSet/>
      <dgm:spPr/>
      <dgm:t>
        <a:bodyPr/>
        <a:lstStyle/>
        <a:p>
          <a:endParaRPr lang="ru-RU"/>
        </a:p>
      </dgm:t>
    </dgm:pt>
    <dgm:pt modelId="{54F40806-FE26-4A5D-9006-901B7D130453}" type="sibTrans" cxnId="{56909B85-8323-4D5D-8660-08974D5D1358}">
      <dgm:prSet/>
      <dgm:spPr/>
      <dgm:t>
        <a:bodyPr/>
        <a:lstStyle/>
        <a:p>
          <a:endParaRPr lang="ru-RU"/>
        </a:p>
      </dgm:t>
    </dgm:pt>
    <dgm:pt modelId="{5461C2BA-2F7E-45A2-93AE-40A8AE6C98CA}">
      <dgm:prSet/>
      <dgm:spPr/>
      <dgm:t>
        <a:bodyPr/>
        <a:lstStyle/>
        <a:p>
          <a:pPr rtl="0"/>
          <a:r>
            <a:rPr lang="ru-RU" smtClean="0"/>
            <a:t>Go out.</a:t>
          </a:r>
          <a:endParaRPr lang="ru-RU"/>
        </a:p>
      </dgm:t>
    </dgm:pt>
    <dgm:pt modelId="{5E71B66E-A480-4921-9274-7137A6F6C71A}" type="parTrans" cxnId="{0961B5FD-B094-4855-9AA0-6DDAA4B9C2B0}">
      <dgm:prSet/>
      <dgm:spPr/>
      <dgm:t>
        <a:bodyPr/>
        <a:lstStyle/>
        <a:p>
          <a:endParaRPr lang="ru-RU"/>
        </a:p>
      </dgm:t>
    </dgm:pt>
    <dgm:pt modelId="{8BB320D4-ACF0-4ECA-8A37-DE8F2DBE8C3B}" type="sibTrans" cxnId="{0961B5FD-B094-4855-9AA0-6DDAA4B9C2B0}">
      <dgm:prSet/>
      <dgm:spPr/>
      <dgm:t>
        <a:bodyPr/>
        <a:lstStyle/>
        <a:p>
          <a:endParaRPr lang="ru-RU"/>
        </a:p>
      </dgm:t>
    </dgm:pt>
    <dgm:pt modelId="{C1364856-C562-462B-A215-D75851F6B0F3}">
      <dgm:prSet/>
      <dgm:spPr/>
      <dgm:t>
        <a:bodyPr/>
        <a:lstStyle/>
        <a:p>
          <a:pPr rtl="0"/>
          <a:r>
            <a:rPr lang="ru-RU" smtClean="0"/>
            <a:t>Stand by your desks.</a:t>
          </a:r>
          <a:endParaRPr lang="ru-RU"/>
        </a:p>
      </dgm:t>
    </dgm:pt>
    <dgm:pt modelId="{BB877B5A-19A7-4E76-B12A-422CAD431EBF}" type="parTrans" cxnId="{D960735D-7660-4BEA-88AF-24D710F76A18}">
      <dgm:prSet/>
      <dgm:spPr/>
      <dgm:t>
        <a:bodyPr/>
        <a:lstStyle/>
        <a:p>
          <a:endParaRPr lang="ru-RU"/>
        </a:p>
      </dgm:t>
    </dgm:pt>
    <dgm:pt modelId="{AA121470-AC84-480B-8E30-6CFEAEE91F3D}" type="sibTrans" cxnId="{D960735D-7660-4BEA-88AF-24D710F76A18}">
      <dgm:prSet/>
      <dgm:spPr/>
      <dgm:t>
        <a:bodyPr/>
        <a:lstStyle/>
        <a:p>
          <a:endParaRPr lang="ru-RU"/>
        </a:p>
      </dgm:t>
    </dgm:pt>
    <dgm:pt modelId="{6BDDD3AC-0BE5-4742-A197-AF591EEE00E3}">
      <dgm:prSet/>
      <dgm:spPr/>
      <dgm:t>
        <a:bodyPr/>
        <a:lstStyle/>
        <a:p>
          <a:pPr rtl="0"/>
          <a:r>
            <a:rPr lang="ru-RU" smtClean="0"/>
            <a:t>Stand up.</a:t>
          </a:r>
          <a:endParaRPr lang="ru-RU"/>
        </a:p>
      </dgm:t>
    </dgm:pt>
    <dgm:pt modelId="{991C588F-6304-4C0F-977E-E95CB46F6F2B}" type="parTrans" cxnId="{7C4FF470-2D54-481F-B049-6A459779F1BD}">
      <dgm:prSet/>
      <dgm:spPr/>
      <dgm:t>
        <a:bodyPr/>
        <a:lstStyle/>
        <a:p>
          <a:endParaRPr lang="ru-RU"/>
        </a:p>
      </dgm:t>
    </dgm:pt>
    <dgm:pt modelId="{64ECD6AD-B3FC-425B-833B-7CDC257EC41C}" type="sibTrans" cxnId="{7C4FF470-2D54-481F-B049-6A459779F1BD}">
      <dgm:prSet/>
      <dgm:spPr/>
      <dgm:t>
        <a:bodyPr/>
        <a:lstStyle/>
        <a:p>
          <a:endParaRPr lang="ru-RU"/>
        </a:p>
      </dgm:t>
    </dgm:pt>
    <dgm:pt modelId="{6202E5F8-B510-4A35-8ED8-0C07D8E2532E}">
      <dgm:prSet/>
      <dgm:spPr/>
      <dgm:t>
        <a:bodyPr/>
        <a:lstStyle/>
        <a:p>
          <a:pPr rtl="0"/>
          <a:r>
            <a:rPr lang="ru-RU" smtClean="0"/>
            <a:t>Sit down.</a:t>
          </a:r>
          <a:endParaRPr lang="ru-RU"/>
        </a:p>
      </dgm:t>
    </dgm:pt>
    <dgm:pt modelId="{FC94D53C-71B2-4E25-BED4-8DA8634394D9}" type="parTrans" cxnId="{95E27576-6A1A-4D84-B331-9930EF3DB45B}">
      <dgm:prSet/>
      <dgm:spPr/>
      <dgm:t>
        <a:bodyPr/>
        <a:lstStyle/>
        <a:p>
          <a:endParaRPr lang="ru-RU"/>
        </a:p>
      </dgm:t>
    </dgm:pt>
    <dgm:pt modelId="{CAFD8628-996B-4DDE-88C7-50FD762508F2}" type="sibTrans" cxnId="{95E27576-6A1A-4D84-B331-9930EF3DB45B}">
      <dgm:prSet/>
      <dgm:spPr/>
      <dgm:t>
        <a:bodyPr/>
        <a:lstStyle/>
        <a:p>
          <a:endParaRPr lang="ru-RU"/>
        </a:p>
      </dgm:t>
    </dgm:pt>
    <dgm:pt modelId="{998B692C-BC1D-4B17-83CE-A98ADE91B637}">
      <dgm:prSet/>
      <dgm:spPr/>
      <dgm:t>
        <a:bodyPr/>
        <a:lstStyle/>
        <a:p>
          <a:pPr rtl="0"/>
          <a:r>
            <a:rPr lang="en-US" smtClean="0"/>
            <a:t>Come to the front of the class.</a:t>
          </a:r>
          <a:endParaRPr lang="ru-RU"/>
        </a:p>
      </dgm:t>
    </dgm:pt>
    <dgm:pt modelId="{E3D7A8ED-0A42-4387-9164-7EC819D76CD5}" type="parTrans" cxnId="{94B4E5E2-8F03-4D7A-84BE-11FE2D0E6BD7}">
      <dgm:prSet/>
      <dgm:spPr/>
      <dgm:t>
        <a:bodyPr/>
        <a:lstStyle/>
        <a:p>
          <a:endParaRPr lang="ru-RU"/>
        </a:p>
      </dgm:t>
    </dgm:pt>
    <dgm:pt modelId="{BED94C4D-548F-4770-BB69-645B6F240967}" type="sibTrans" cxnId="{94B4E5E2-8F03-4D7A-84BE-11FE2D0E6BD7}">
      <dgm:prSet/>
      <dgm:spPr/>
      <dgm:t>
        <a:bodyPr/>
        <a:lstStyle/>
        <a:p>
          <a:endParaRPr lang="ru-RU"/>
        </a:p>
      </dgm:t>
    </dgm:pt>
    <dgm:pt modelId="{D086FCBC-97D5-4944-B649-C44CF7BD4102}">
      <dgm:prSet/>
      <dgm:spPr/>
      <dgm:t>
        <a:bodyPr/>
        <a:lstStyle/>
        <a:p>
          <a:pPr rtl="0"/>
          <a:r>
            <a:rPr lang="ru-RU" smtClean="0"/>
            <a:t>Put your hands up.</a:t>
          </a:r>
          <a:endParaRPr lang="ru-RU"/>
        </a:p>
      </dgm:t>
    </dgm:pt>
    <dgm:pt modelId="{36A96A45-2E90-4640-ABFD-F911F1D153DA}" type="parTrans" cxnId="{2A3AD684-0D25-4FA9-B36A-CAF50D257D3B}">
      <dgm:prSet/>
      <dgm:spPr/>
      <dgm:t>
        <a:bodyPr/>
        <a:lstStyle/>
        <a:p>
          <a:endParaRPr lang="ru-RU"/>
        </a:p>
      </dgm:t>
    </dgm:pt>
    <dgm:pt modelId="{A46F67EE-FF46-4129-B3CB-F160DF768B38}" type="sibTrans" cxnId="{2A3AD684-0D25-4FA9-B36A-CAF50D257D3B}">
      <dgm:prSet/>
      <dgm:spPr/>
      <dgm:t>
        <a:bodyPr/>
        <a:lstStyle/>
        <a:p>
          <a:endParaRPr lang="ru-RU"/>
        </a:p>
      </dgm:t>
    </dgm:pt>
    <dgm:pt modelId="{2CB1854E-974C-4135-BF33-0AC2B706F5D8}">
      <dgm:prSet/>
      <dgm:spPr/>
      <dgm:t>
        <a:bodyPr/>
        <a:lstStyle/>
        <a:p>
          <a:pPr rtl="0"/>
          <a:r>
            <a:rPr lang="ru-RU" smtClean="0"/>
            <a:t>Put your hands down.</a:t>
          </a:r>
          <a:endParaRPr lang="ru-RU"/>
        </a:p>
      </dgm:t>
    </dgm:pt>
    <dgm:pt modelId="{24D15E6B-E0CC-4E29-8B10-7B3C585F8D20}" type="parTrans" cxnId="{45E1E387-542D-439B-A0C8-F5B95ED65B40}">
      <dgm:prSet/>
      <dgm:spPr/>
      <dgm:t>
        <a:bodyPr/>
        <a:lstStyle/>
        <a:p>
          <a:endParaRPr lang="ru-RU"/>
        </a:p>
      </dgm:t>
    </dgm:pt>
    <dgm:pt modelId="{F403CBAB-B8EE-4E05-9A7B-14538A8ACE70}" type="sibTrans" cxnId="{45E1E387-542D-439B-A0C8-F5B95ED65B40}">
      <dgm:prSet/>
      <dgm:spPr/>
      <dgm:t>
        <a:bodyPr/>
        <a:lstStyle/>
        <a:p>
          <a:endParaRPr lang="ru-RU"/>
        </a:p>
      </dgm:t>
    </dgm:pt>
    <dgm:pt modelId="{9986E911-7F22-407B-A67E-23FB770ECCA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ru-RU" sz="2400" b="1" dirty="0" err="1" smtClean="0"/>
            <a:t>Comprehension</a:t>
          </a:r>
          <a:r>
            <a:rPr lang="ru-RU" sz="2400" b="1" dirty="0" smtClean="0"/>
            <a:t> </a:t>
          </a:r>
          <a:r>
            <a:rPr lang="ru-RU" sz="2400" b="1" dirty="0" err="1" smtClean="0"/>
            <a:t>language</a:t>
          </a:r>
          <a:endParaRPr lang="ru-RU" sz="2400" dirty="0"/>
        </a:p>
      </dgm:t>
    </dgm:pt>
    <dgm:pt modelId="{92A6BDE1-EAD2-49DE-995A-CE8A92DB8785}" type="sibTrans" cxnId="{27EFFB6B-9EA8-4F05-87FB-E7A1B9C34538}">
      <dgm:prSet/>
      <dgm:spPr/>
      <dgm:t>
        <a:bodyPr/>
        <a:lstStyle/>
        <a:p>
          <a:endParaRPr lang="ru-RU"/>
        </a:p>
      </dgm:t>
    </dgm:pt>
    <dgm:pt modelId="{1D116A45-8C53-4E5D-ACFC-F231BEDECF63}" type="parTrans" cxnId="{27EFFB6B-9EA8-4F05-87FB-E7A1B9C34538}">
      <dgm:prSet/>
      <dgm:spPr/>
      <dgm:t>
        <a:bodyPr/>
        <a:lstStyle/>
        <a:p>
          <a:endParaRPr lang="ru-RU"/>
        </a:p>
      </dgm:t>
    </dgm:pt>
    <dgm:pt modelId="{E3DBA845-4D91-4981-A8D4-27E2CE1AFD96}" type="pres">
      <dgm:prSet presAssocID="{36F5B658-06B6-4D4A-AB56-9108D1C5B1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CB6D5-47F4-4501-939C-F419B22D2B2D}" type="pres">
      <dgm:prSet presAssocID="{9986E911-7F22-407B-A67E-23FB770ECCA1}" presName="compNode" presStyleCnt="0"/>
      <dgm:spPr/>
      <dgm:t>
        <a:bodyPr/>
        <a:lstStyle/>
        <a:p>
          <a:endParaRPr lang="ru-RU"/>
        </a:p>
      </dgm:t>
    </dgm:pt>
    <dgm:pt modelId="{B5C47054-8728-46F7-997A-5450DC603087}" type="pres">
      <dgm:prSet presAssocID="{9986E911-7F22-407B-A67E-23FB770ECCA1}" presName="aNode" presStyleLbl="bgShp" presStyleIdx="0" presStyleCnt="2"/>
      <dgm:spPr/>
      <dgm:t>
        <a:bodyPr/>
        <a:lstStyle/>
        <a:p>
          <a:endParaRPr lang="ru-RU"/>
        </a:p>
      </dgm:t>
    </dgm:pt>
    <dgm:pt modelId="{E549A7FF-8570-4B8B-8F82-A8D1AFF9C3B6}" type="pres">
      <dgm:prSet presAssocID="{9986E911-7F22-407B-A67E-23FB770ECCA1}" presName="textNode" presStyleLbl="bgShp" presStyleIdx="0" presStyleCnt="2"/>
      <dgm:spPr/>
      <dgm:t>
        <a:bodyPr/>
        <a:lstStyle/>
        <a:p>
          <a:endParaRPr lang="ru-RU"/>
        </a:p>
      </dgm:t>
    </dgm:pt>
    <dgm:pt modelId="{1B3CB1D3-3907-444C-8837-86891F5E048B}" type="pres">
      <dgm:prSet presAssocID="{9986E911-7F22-407B-A67E-23FB770ECCA1}" presName="compChildNode" presStyleCnt="0"/>
      <dgm:spPr/>
      <dgm:t>
        <a:bodyPr/>
        <a:lstStyle/>
        <a:p>
          <a:endParaRPr lang="ru-RU"/>
        </a:p>
      </dgm:t>
    </dgm:pt>
    <dgm:pt modelId="{0BC5AAA5-FFD1-40CD-BCB5-D3C2424949EB}" type="pres">
      <dgm:prSet presAssocID="{9986E911-7F22-407B-A67E-23FB770ECCA1}" presName="theInnerList" presStyleCnt="0"/>
      <dgm:spPr/>
      <dgm:t>
        <a:bodyPr/>
        <a:lstStyle/>
        <a:p>
          <a:endParaRPr lang="ru-RU"/>
        </a:p>
      </dgm:t>
    </dgm:pt>
    <dgm:pt modelId="{46C0BDD2-6F03-40B3-92C3-71D400B655C8}" type="pres">
      <dgm:prSet presAssocID="{88CDA359-CEF4-4412-A177-11CD3968EFA4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D9404-E35B-4B4B-B11A-4C8530A94168}" type="pres">
      <dgm:prSet presAssocID="{88CDA359-CEF4-4412-A177-11CD3968EFA4}" presName="aSpace2" presStyleCnt="0"/>
      <dgm:spPr/>
      <dgm:t>
        <a:bodyPr/>
        <a:lstStyle/>
        <a:p>
          <a:endParaRPr lang="ru-RU"/>
        </a:p>
      </dgm:t>
    </dgm:pt>
    <dgm:pt modelId="{9328F29B-D9CD-45E0-8BC6-A4A591E17030}" type="pres">
      <dgm:prSet presAssocID="{6874E2EC-0AF7-400B-97BE-F2A4C8947D59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32F3D-F8F7-4815-AB86-F97C9B8F29D9}" type="pres">
      <dgm:prSet presAssocID="{6874E2EC-0AF7-400B-97BE-F2A4C8947D59}" presName="aSpace2" presStyleCnt="0"/>
      <dgm:spPr/>
      <dgm:t>
        <a:bodyPr/>
        <a:lstStyle/>
        <a:p>
          <a:endParaRPr lang="ru-RU"/>
        </a:p>
      </dgm:t>
    </dgm:pt>
    <dgm:pt modelId="{4D5BCEF7-9B9E-4ED7-B03A-9EF8890463CC}" type="pres">
      <dgm:prSet presAssocID="{E92D9172-8222-4D09-BE70-8AD67B96F92F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B7450-3EEC-4EAE-BDA4-90EC86EBCF3E}" type="pres">
      <dgm:prSet presAssocID="{9986E911-7F22-407B-A67E-23FB770ECCA1}" presName="aSpace" presStyleCnt="0"/>
      <dgm:spPr/>
      <dgm:t>
        <a:bodyPr/>
        <a:lstStyle/>
        <a:p>
          <a:endParaRPr lang="ru-RU"/>
        </a:p>
      </dgm:t>
    </dgm:pt>
    <dgm:pt modelId="{2B053598-4BFF-4A18-BE7D-C7E7989C7993}" type="pres">
      <dgm:prSet presAssocID="{D8CB61B7-D1F3-4809-99D5-93A98EAB51C8}" presName="compNode" presStyleCnt="0"/>
      <dgm:spPr/>
      <dgm:t>
        <a:bodyPr/>
        <a:lstStyle/>
        <a:p>
          <a:endParaRPr lang="ru-RU"/>
        </a:p>
      </dgm:t>
    </dgm:pt>
    <dgm:pt modelId="{BBAE37C2-4A2D-4FDA-BAB3-925E19AD6A40}" type="pres">
      <dgm:prSet presAssocID="{D8CB61B7-D1F3-4809-99D5-93A98EAB51C8}" presName="aNode" presStyleLbl="bgShp" presStyleIdx="1" presStyleCnt="2"/>
      <dgm:spPr/>
      <dgm:t>
        <a:bodyPr/>
        <a:lstStyle/>
        <a:p>
          <a:endParaRPr lang="ru-RU"/>
        </a:p>
      </dgm:t>
    </dgm:pt>
    <dgm:pt modelId="{A1B4EAFC-3512-4E24-AC4D-1616B3BCF8EF}" type="pres">
      <dgm:prSet presAssocID="{D8CB61B7-D1F3-4809-99D5-93A98EAB51C8}" presName="textNode" presStyleLbl="bgShp" presStyleIdx="1" presStyleCnt="2"/>
      <dgm:spPr/>
      <dgm:t>
        <a:bodyPr/>
        <a:lstStyle/>
        <a:p>
          <a:endParaRPr lang="ru-RU"/>
        </a:p>
      </dgm:t>
    </dgm:pt>
    <dgm:pt modelId="{B904425D-162C-434E-ABA7-B2BA6FDDC90A}" type="pres">
      <dgm:prSet presAssocID="{D8CB61B7-D1F3-4809-99D5-93A98EAB51C8}" presName="compChildNode" presStyleCnt="0"/>
      <dgm:spPr/>
      <dgm:t>
        <a:bodyPr/>
        <a:lstStyle/>
        <a:p>
          <a:endParaRPr lang="ru-RU"/>
        </a:p>
      </dgm:t>
    </dgm:pt>
    <dgm:pt modelId="{F1E0C531-B871-4572-A0AD-5947809771B2}" type="pres">
      <dgm:prSet presAssocID="{D8CB61B7-D1F3-4809-99D5-93A98EAB51C8}" presName="theInnerList" presStyleCnt="0"/>
      <dgm:spPr/>
      <dgm:t>
        <a:bodyPr/>
        <a:lstStyle/>
        <a:p>
          <a:endParaRPr lang="ru-RU"/>
        </a:p>
      </dgm:t>
    </dgm:pt>
    <dgm:pt modelId="{224D675B-CD19-44CC-9479-313C9A1A3D7E}" type="pres">
      <dgm:prSet presAssocID="{7E59A836-AC44-41C7-AD3C-2D4536B952DB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766C7-7911-4C51-949E-779955C5DBEF}" type="pres">
      <dgm:prSet presAssocID="{7E59A836-AC44-41C7-AD3C-2D4536B952DB}" presName="aSpace2" presStyleCnt="0"/>
      <dgm:spPr/>
      <dgm:t>
        <a:bodyPr/>
        <a:lstStyle/>
        <a:p>
          <a:endParaRPr lang="ru-RU"/>
        </a:p>
      </dgm:t>
    </dgm:pt>
    <dgm:pt modelId="{F6B325CF-2909-4459-9B8B-9AA98D598C21}" type="pres">
      <dgm:prSet presAssocID="{5461C2BA-2F7E-45A2-93AE-40A8AE6C98CA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6F01D-3F7E-477D-BC07-FF0E9BEC5759}" type="pres">
      <dgm:prSet presAssocID="{5461C2BA-2F7E-45A2-93AE-40A8AE6C98CA}" presName="aSpace2" presStyleCnt="0"/>
      <dgm:spPr/>
      <dgm:t>
        <a:bodyPr/>
        <a:lstStyle/>
        <a:p>
          <a:endParaRPr lang="ru-RU"/>
        </a:p>
      </dgm:t>
    </dgm:pt>
    <dgm:pt modelId="{2AB77191-3130-4E1C-9F12-11C089FD69D2}" type="pres">
      <dgm:prSet presAssocID="{C1364856-C562-462B-A215-D75851F6B0F3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B1FFF-B7E7-4D23-9433-48513919A69D}" type="pres">
      <dgm:prSet presAssocID="{C1364856-C562-462B-A215-D75851F6B0F3}" presName="aSpace2" presStyleCnt="0"/>
      <dgm:spPr/>
      <dgm:t>
        <a:bodyPr/>
        <a:lstStyle/>
        <a:p>
          <a:endParaRPr lang="ru-RU"/>
        </a:p>
      </dgm:t>
    </dgm:pt>
    <dgm:pt modelId="{7F8D9E93-C31A-49EF-9946-E5643F5F4436}" type="pres">
      <dgm:prSet presAssocID="{6BDDD3AC-0BE5-4742-A197-AF591EEE00E3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4A6C3-B624-4AE9-AA75-D3D8B81A22C0}" type="pres">
      <dgm:prSet presAssocID="{6BDDD3AC-0BE5-4742-A197-AF591EEE00E3}" presName="aSpace2" presStyleCnt="0"/>
      <dgm:spPr/>
      <dgm:t>
        <a:bodyPr/>
        <a:lstStyle/>
        <a:p>
          <a:endParaRPr lang="ru-RU"/>
        </a:p>
      </dgm:t>
    </dgm:pt>
    <dgm:pt modelId="{7211457A-77A7-446E-9B65-AC899172CDA9}" type="pres">
      <dgm:prSet presAssocID="{6202E5F8-B510-4A35-8ED8-0C07D8E2532E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DA61A-3589-457D-ACC0-E2095DE0E76F}" type="pres">
      <dgm:prSet presAssocID="{6202E5F8-B510-4A35-8ED8-0C07D8E2532E}" presName="aSpace2" presStyleCnt="0"/>
      <dgm:spPr/>
      <dgm:t>
        <a:bodyPr/>
        <a:lstStyle/>
        <a:p>
          <a:endParaRPr lang="ru-RU"/>
        </a:p>
      </dgm:t>
    </dgm:pt>
    <dgm:pt modelId="{41E8CD50-3D70-4461-9617-C661B3EC8FEB}" type="pres">
      <dgm:prSet presAssocID="{998B692C-BC1D-4B17-83CE-A98ADE91B637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7D5F6-C91B-4172-A572-28FC775AF47D}" type="pres">
      <dgm:prSet presAssocID="{998B692C-BC1D-4B17-83CE-A98ADE91B637}" presName="aSpace2" presStyleCnt="0"/>
      <dgm:spPr/>
      <dgm:t>
        <a:bodyPr/>
        <a:lstStyle/>
        <a:p>
          <a:endParaRPr lang="ru-RU"/>
        </a:p>
      </dgm:t>
    </dgm:pt>
    <dgm:pt modelId="{8F2255C5-C7C2-472A-B0C6-0B20935EFBAB}" type="pres">
      <dgm:prSet presAssocID="{D086FCBC-97D5-4944-B649-C44CF7BD4102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D1CD3-771D-47C2-A636-1494D459E846}" type="pres">
      <dgm:prSet presAssocID="{D086FCBC-97D5-4944-B649-C44CF7BD4102}" presName="aSpace2" presStyleCnt="0"/>
      <dgm:spPr/>
      <dgm:t>
        <a:bodyPr/>
        <a:lstStyle/>
        <a:p>
          <a:endParaRPr lang="ru-RU"/>
        </a:p>
      </dgm:t>
    </dgm:pt>
    <dgm:pt modelId="{29A302CC-30BF-4FF9-97EB-6591DCC01D19}" type="pres">
      <dgm:prSet presAssocID="{2CB1854E-974C-4135-BF33-0AC2B706F5D8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C9A10-CA2C-4271-A2A3-D6B8BDAFFB69}" type="presOf" srcId="{5461C2BA-2F7E-45A2-93AE-40A8AE6C98CA}" destId="{F6B325CF-2909-4459-9B8B-9AA98D598C21}" srcOrd="0" destOrd="0" presId="urn:microsoft.com/office/officeart/2005/8/layout/lProcess2"/>
    <dgm:cxn modelId="{C374A6ED-8037-496F-A548-A5D21DFC7EA7}" srcId="{9986E911-7F22-407B-A67E-23FB770ECCA1}" destId="{6874E2EC-0AF7-400B-97BE-F2A4C8947D59}" srcOrd="1" destOrd="0" parTransId="{099170EF-B157-41B4-9F63-FD3B4B1E3E86}" sibTransId="{82AD9E89-6F55-4D2D-AD59-1CFF3E5AE8B7}"/>
    <dgm:cxn modelId="{56909B85-8323-4D5D-8660-08974D5D1358}" srcId="{D8CB61B7-D1F3-4809-99D5-93A98EAB51C8}" destId="{7E59A836-AC44-41C7-AD3C-2D4536B952DB}" srcOrd="0" destOrd="0" parTransId="{B02C7CA4-0210-4283-B7EC-1B3B0E5DA4FA}" sibTransId="{54F40806-FE26-4A5D-9006-901B7D130453}"/>
    <dgm:cxn modelId="{0A9D6550-BDED-40E7-BD6F-FDF31B98650D}" type="presOf" srcId="{D086FCBC-97D5-4944-B649-C44CF7BD4102}" destId="{8F2255C5-C7C2-472A-B0C6-0B20935EFBAB}" srcOrd="0" destOrd="0" presId="urn:microsoft.com/office/officeart/2005/8/layout/lProcess2"/>
    <dgm:cxn modelId="{230D8024-5558-4017-A2B0-507980D3D84D}" type="presOf" srcId="{6874E2EC-0AF7-400B-97BE-F2A4C8947D59}" destId="{9328F29B-D9CD-45E0-8BC6-A4A591E17030}" srcOrd="0" destOrd="0" presId="urn:microsoft.com/office/officeart/2005/8/layout/lProcess2"/>
    <dgm:cxn modelId="{3847702D-0865-4A80-90C9-DA7CEEE429D7}" type="presOf" srcId="{9986E911-7F22-407B-A67E-23FB770ECCA1}" destId="{B5C47054-8728-46F7-997A-5450DC603087}" srcOrd="0" destOrd="0" presId="urn:microsoft.com/office/officeart/2005/8/layout/lProcess2"/>
    <dgm:cxn modelId="{2A3AD684-0D25-4FA9-B36A-CAF50D257D3B}" srcId="{D8CB61B7-D1F3-4809-99D5-93A98EAB51C8}" destId="{D086FCBC-97D5-4944-B649-C44CF7BD4102}" srcOrd="6" destOrd="0" parTransId="{36A96A45-2E90-4640-ABFD-F911F1D153DA}" sibTransId="{A46F67EE-FF46-4129-B3CB-F160DF768B38}"/>
    <dgm:cxn modelId="{A828A0F1-B34F-4D25-AF7E-FF3F6A4FA773}" type="presOf" srcId="{C1364856-C562-462B-A215-D75851F6B0F3}" destId="{2AB77191-3130-4E1C-9F12-11C089FD69D2}" srcOrd="0" destOrd="0" presId="urn:microsoft.com/office/officeart/2005/8/layout/lProcess2"/>
    <dgm:cxn modelId="{45E1E387-542D-439B-A0C8-F5B95ED65B40}" srcId="{D8CB61B7-D1F3-4809-99D5-93A98EAB51C8}" destId="{2CB1854E-974C-4135-BF33-0AC2B706F5D8}" srcOrd="7" destOrd="0" parTransId="{24D15E6B-E0CC-4E29-8B10-7B3C585F8D20}" sibTransId="{F403CBAB-B8EE-4E05-9A7B-14538A8ACE70}"/>
    <dgm:cxn modelId="{7257DAF4-26F2-4057-BCD1-4DA4B519C38E}" type="presOf" srcId="{D8CB61B7-D1F3-4809-99D5-93A98EAB51C8}" destId="{A1B4EAFC-3512-4E24-AC4D-1616B3BCF8EF}" srcOrd="1" destOrd="0" presId="urn:microsoft.com/office/officeart/2005/8/layout/lProcess2"/>
    <dgm:cxn modelId="{D960735D-7660-4BEA-88AF-24D710F76A18}" srcId="{D8CB61B7-D1F3-4809-99D5-93A98EAB51C8}" destId="{C1364856-C562-462B-A215-D75851F6B0F3}" srcOrd="2" destOrd="0" parTransId="{BB877B5A-19A7-4E76-B12A-422CAD431EBF}" sibTransId="{AA121470-AC84-480B-8E30-6CFEAEE91F3D}"/>
    <dgm:cxn modelId="{4FD5C215-420A-481F-9E3D-85D7B60B80E2}" type="presOf" srcId="{2CB1854E-974C-4135-BF33-0AC2B706F5D8}" destId="{29A302CC-30BF-4FF9-97EB-6591DCC01D19}" srcOrd="0" destOrd="0" presId="urn:microsoft.com/office/officeart/2005/8/layout/lProcess2"/>
    <dgm:cxn modelId="{90A87DCE-99BA-4771-8E7A-EAF2D37EF5FD}" type="presOf" srcId="{7E59A836-AC44-41C7-AD3C-2D4536B952DB}" destId="{224D675B-CD19-44CC-9479-313C9A1A3D7E}" srcOrd="0" destOrd="0" presId="urn:microsoft.com/office/officeart/2005/8/layout/lProcess2"/>
    <dgm:cxn modelId="{83B53148-61E0-4A4C-8EB4-B465F0BD52BA}" type="presOf" srcId="{88CDA359-CEF4-4412-A177-11CD3968EFA4}" destId="{46C0BDD2-6F03-40B3-92C3-71D400B655C8}" srcOrd="0" destOrd="0" presId="urn:microsoft.com/office/officeart/2005/8/layout/lProcess2"/>
    <dgm:cxn modelId="{94B4E5E2-8F03-4D7A-84BE-11FE2D0E6BD7}" srcId="{D8CB61B7-D1F3-4809-99D5-93A98EAB51C8}" destId="{998B692C-BC1D-4B17-83CE-A98ADE91B637}" srcOrd="5" destOrd="0" parTransId="{E3D7A8ED-0A42-4387-9164-7EC819D76CD5}" sibTransId="{BED94C4D-548F-4770-BB69-645B6F240967}"/>
    <dgm:cxn modelId="{E595C7B2-F2EA-4670-8EA4-93C0B700C7CE}" type="presOf" srcId="{998B692C-BC1D-4B17-83CE-A98ADE91B637}" destId="{41E8CD50-3D70-4461-9617-C661B3EC8FEB}" srcOrd="0" destOrd="0" presId="urn:microsoft.com/office/officeart/2005/8/layout/lProcess2"/>
    <dgm:cxn modelId="{27EFFB6B-9EA8-4F05-87FB-E7A1B9C34538}" srcId="{36F5B658-06B6-4D4A-AB56-9108D1C5B1D4}" destId="{9986E911-7F22-407B-A67E-23FB770ECCA1}" srcOrd="0" destOrd="0" parTransId="{1D116A45-8C53-4E5D-ACFC-F231BEDECF63}" sibTransId="{92A6BDE1-EAD2-49DE-995A-CE8A92DB8785}"/>
    <dgm:cxn modelId="{33AE511E-9D18-4B5D-AA56-D2823CC1D11A}" type="presOf" srcId="{6BDDD3AC-0BE5-4742-A197-AF591EEE00E3}" destId="{7F8D9E93-C31A-49EF-9946-E5643F5F4436}" srcOrd="0" destOrd="0" presId="urn:microsoft.com/office/officeart/2005/8/layout/lProcess2"/>
    <dgm:cxn modelId="{AFDA1A71-3783-480D-B353-CC1ACDF9587A}" type="presOf" srcId="{9986E911-7F22-407B-A67E-23FB770ECCA1}" destId="{E549A7FF-8570-4B8B-8F82-A8D1AFF9C3B6}" srcOrd="1" destOrd="0" presId="urn:microsoft.com/office/officeart/2005/8/layout/lProcess2"/>
    <dgm:cxn modelId="{4F6CDB39-935C-465B-88A4-7B9259FAAE5B}" type="presOf" srcId="{D8CB61B7-D1F3-4809-99D5-93A98EAB51C8}" destId="{BBAE37C2-4A2D-4FDA-BAB3-925E19AD6A40}" srcOrd="0" destOrd="0" presId="urn:microsoft.com/office/officeart/2005/8/layout/lProcess2"/>
    <dgm:cxn modelId="{CBE582AA-AC5A-44B4-B0E6-A283659BD888}" srcId="{36F5B658-06B6-4D4A-AB56-9108D1C5B1D4}" destId="{D8CB61B7-D1F3-4809-99D5-93A98EAB51C8}" srcOrd="1" destOrd="0" parTransId="{7ACBD094-B786-4D1C-A946-309D3D2C4C24}" sibTransId="{B16D4567-D998-4623-8837-A391AA82826E}"/>
    <dgm:cxn modelId="{0961B5FD-B094-4855-9AA0-6DDAA4B9C2B0}" srcId="{D8CB61B7-D1F3-4809-99D5-93A98EAB51C8}" destId="{5461C2BA-2F7E-45A2-93AE-40A8AE6C98CA}" srcOrd="1" destOrd="0" parTransId="{5E71B66E-A480-4921-9274-7137A6F6C71A}" sibTransId="{8BB320D4-ACF0-4ECA-8A37-DE8F2DBE8C3B}"/>
    <dgm:cxn modelId="{D941AABF-F393-4F9D-9503-1CF3C35B0007}" type="presOf" srcId="{6202E5F8-B510-4A35-8ED8-0C07D8E2532E}" destId="{7211457A-77A7-446E-9B65-AC899172CDA9}" srcOrd="0" destOrd="0" presId="urn:microsoft.com/office/officeart/2005/8/layout/lProcess2"/>
    <dgm:cxn modelId="{0E3CC683-5BFA-4482-9401-0DFD6AA57553}" srcId="{9986E911-7F22-407B-A67E-23FB770ECCA1}" destId="{E92D9172-8222-4D09-BE70-8AD67B96F92F}" srcOrd="2" destOrd="0" parTransId="{49A6530B-7703-4871-A0FB-5A83885FE9DC}" sibTransId="{8114E22A-AD75-4F87-BDD5-AD331D92E4AA}"/>
    <dgm:cxn modelId="{95E27576-6A1A-4D84-B331-9930EF3DB45B}" srcId="{D8CB61B7-D1F3-4809-99D5-93A98EAB51C8}" destId="{6202E5F8-B510-4A35-8ED8-0C07D8E2532E}" srcOrd="4" destOrd="0" parTransId="{FC94D53C-71B2-4E25-BED4-8DA8634394D9}" sibTransId="{CAFD8628-996B-4DDE-88C7-50FD762508F2}"/>
    <dgm:cxn modelId="{02C0B8C0-3293-4B42-A6EA-D7DB10023438}" srcId="{9986E911-7F22-407B-A67E-23FB770ECCA1}" destId="{88CDA359-CEF4-4412-A177-11CD3968EFA4}" srcOrd="0" destOrd="0" parTransId="{CAEB54BF-6735-47CA-B68E-6145388E0709}" sibTransId="{4CE9AE83-F497-412F-8491-C1B90BCC0D39}"/>
    <dgm:cxn modelId="{02CDD456-7C20-459F-86F8-B4FA43F41A39}" type="presOf" srcId="{E92D9172-8222-4D09-BE70-8AD67B96F92F}" destId="{4D5BCEF7-9B9E-4ED7-B03A-9EF8890463CC}" srcOrd="0" destOrd="0" presId="urn:microsoft.com/office/officeart/2005/8/layout/lProcess2"/>
    <dgm:cxn modelId="{08351AAB-6842-4D94-8482-69C48456C0CC}" type="presOf" srcId="{36F5B658-06B6-4D4A-AB56-9108D1C5B1D4}" destId="{E3DBA845-4D91-4981-A8D4-27E2CE1AFD96}" srcOrd="0" destOrd="0" presId="urn:microsoft.com/office/officeart/2005/8/layout/lProcess2"/>
    <dgm:cxn modelId="{7C4FF470-2D54-481F-B049-6A459779F1BD}" srcId="{D8CB61B7-D1F3-4809-99D5-93A98EAB51C8}" destId="{6BDDD3AC-0BE5-4742-A197-AF591EEE00E3}" srcOrd="3" destOrd="0" parTransId="{991C588F-6304-4C0F-977E-E95CB46F6F2B}" sibTransId="{64ECD6AD-B3FC-425B-833B-7CDC257EC41C}"/>
    <dgm:cxn modelId="{B4AE4715-BC76-4656-A3D0-215F36031940}" type="presParOf" srcId="{E3DBA845-4D91-4981-A8D4-27E2CE1AFD96}" destId="{280CB6D5-47F4-4501-939C-F419B22D2B2D}" srcOrd="0" destOrd="0" presId="urn:microsoft.com/office/officeart/2005/8/layout/lProcess2"/>
    <dgm:cxn modelId="{BF9D0FF7-5956-49DF-8934-9156E054301E}" type="presParOf" srcId="{280CB6D5-47F4-4501-939C-F419B22D2B2D}" destId="{B5C47054-8728-46F7-997A-5450DC603087}" srcOrd="0" destOrd="0" presId="urn:microsoft.com/office/officeart/2005/8/layout/lProcess2"/>
    <dgm:cxn modelId="{EE0566AF-E0E6-470F-9DB8-DCEBC03C5B6E}" type="presParOf" srcId="{280CB6D5-47F4-4501-939C-F419B22D2B2D}" destId="{E549A7FF-8570-4B8B-8F82-A8D1AFF9C3B6}" srcOrd="1" destOrd="0" presId="urn:microsoft.com/office/officeart/2005/8/layout/lProcess2"/>
    <dgm:cxn modelId="{6939E5EA-C68F-422A-8103-ABC6E11C2A36}" type="presParOf" srcId="{280CB6D5-47F4-4501-939C-F419B22D2B2D}" destId="{1B3CB1D3-3907-444C-8837-86891F5E048B}" srcOrd="2" destOrd="0" presId="urn:microsoft.com/office/officeart/2005/8/layout/lProcess2"/>
    <dgm:cxn modelId="{D2B8C00C-B3CE-4004-B843-6CBE9A56ED74}" type="presParOf" srcId="{1B3CB1D3-3907-444C-8837-86891F5E048B}" destId="{0BC5AAA5-FFD1-40CD-BCB5-D3C2424949EB}" srcOrd="0" destOrd="0" presId="urn:microsoft.com/office/officeart/2005/8/layout/lProcess2"/>
    <dgm:cxn modelId="{2ADFCF57-828D-4C66-8A86-449F154BD15E}" type="presParOf" srcId="{0BC5AAA5-FFD1-40CD-BCB5-D3C2424949EB}" destId="{46C0BDD2-6F03-40B3-92C3-71D400B655C8}" srcOrd="0" destOrd="0" presId="urn:microsoft.com/office/officeart/2005/8/layout/lProcess2"/>
    <dgm:cxn modelId="{AD777891-54BA-422E-B283-23F316A2D89F}" type="presParOf" srcId="{0BC5AAA5-FFD1-40CD-BCB5-D3C2424949EB}" destId="{062D9404-E35B-4B4B-B11A-4C8530A94168}" srcOrd="1" destOrd="0" presId="urn:microsoft.com/office/officeart/2005/8/layout/lProcess2"/>
    <dgm:cxn modelId="{12D1B8DF-42A1-4C22-A232-27BE2DB7514A}" type="presParOf" srcId="{0BC5AAA5-FFD1-40CD-BCB5-D3C2424949EB}" destId="{9328F29B-D9CD-45E0-8BC6-A4A591E17030}" srcOrd="2" destOrd="0" presId="urn:microsoft.com/office/officeart/2005/8/layout/lProcess2"/>
    <dgm:cxn modelId="{19469140-D635-4A22-B041-101049FC019E}" type="presParOf" srcId="{0BC5AAA5-FFD1-40CD-BCB5-D3C2424949EB}" destId="{51D32F3D-F8F7-4815-AB86-F97C9B8F29D9}" srcOrd="3" destOrd="0" presId="urn:microsoft.com/office/officeart/2005/8/layout/lProcess2"/>
    <dgm:cxn modelId="{14360F6E-6421-4B6C-93B7-F70F8D9A15F4}" type="presParOf" srcId="{0BC5AAA5-FFD1-40CD-BCB5-D3C2424949EB}" destId="{4D5BCEF7-9B9E-4ED7-B03A-9EF8890463CC}" srcOrd="4" destOrd="0" presId="urn:microsoft.com/office/officeart/2005/8/layout/lProcess2"/>
    <dgm:cxn modelId="{E9E294E9-DEF5-410A-9520-E5B54AF6B066}" type="presParOf" srcId="{E3DBA845-4D91-4981-A8D4-27E2CE1AFD96}" destId="{93DB7450-3EEC-4EAE-BDA4-90EC86EBCF3E}" srcOrd="1" destOrd="0" presId="urn:microsoft.com/office/officeart/2005/8/layout/lProcess2"/>
    <dgm:cxn modelId="{065EDF95-5B45-40E6-9C0A-C6C75C267F5C}" type="presParOf" srcId="{E3DBA845-4D91-4981-A8D4-27E2CE1AFD96}" destId="{2B053598-4BFF-4A18-BE7D-C7E7989C7993}" srcOrd="2" destOrd="0" presId="urn:microsoft.com/office/officeart/2005/8/layout/lProcess2"/>
    <dgm:cxn modelId="{C8B28A69-1378-455A-9166-92EB6D5FF7A2}" type="presParOf" srcId="{2B053598-4BFF-4A18-BE7D-C7E7989C7993}" destId="{BBAE37C2-4A2D-4FDA-BAB3-925E19AD6A40}" srcOrd="0" destOrd="0" presId="urn:microsoft.com/office/officeart/2005/8/layout/lProcess2"/>
    <dgm:cxn modelId="{703204DB-627F-4C84-BB83-CF329A5758E2}" type="presParOf" srcId="{2B053598-4BFF-4A18-BE7D-C7E7989C7993}" destId="{A1B4EAFC-3512-4E24-AC4D-1616B3BCF8EF}" srcOrd="1" destOrd="0" presId="urn:microsoft.com/office/officeart/2005/8/layout/lProcess2"/>
    <dgm:cxn modelId="{B544446A-F049-435E-9A85-47E1E1322DAA}" type="presParOf" srcId="{2B053598-4BFF-4A18-BE7D-C7E7989C7993}" destId="{B904425D-162C-434E-ABA7-B2BA6FDDC90A}" srcOrd="2" destOrd="0" presId="urn:microsoft.com/office/officeart/2005/8/layout/lProcess2"/>
    <dgm:cxn modelId="{DA04E98D-D148-41C6-8BD5-4FA80A981B54}" type="presParOf" srcId="{B904425D-162C-434E-ABA7-B2BA6FDDC90A}" destId="{F1E0C531-B871-4572-A0AD-5947809771B2}" srcOrd="0" destOrd="0" presId="urn:microsoft.com/office/officeart/2005/8/layout/lProcess2"/>
    <dgm:cxn modelId="{EC0CAF19-3782-4526-8AC0-A9B95BC8E103}" type="presParOf" srcId="{F1E0C531-B871-4572-A0AD-5947809771B2}" destId="{224D675B-CD19-44CC-9479-313C9A1A3D7E}" srcOrd="0" destOrd="0" presId="urn:microsoft.com/office/officeart/2005/8/layout/lProcess2"/>
    <dgm:cxn modelId="{D62AC287-EBC7-47EA-9B45-1F1C6806468E}" type="presParOf" srcId="{F1E0C531-B871-4572-A0AD-5947809771B2}" destId="{5BD766C7-7911-4C51-949E-779955C5DBEF}" srcOrd="1" destOrd="0" presId="urn:microsoft.com/office/officeart/2005/8/layout/lProcess2"/>
    <dgm:cxn modelId="{855F7833-2B87-4284-BD7E-DAA4972DC3BF}" type="presParOf" srcId="{F1E0C531-B871-4572-A0AD-5947809771B2}" destId="{F6B325CF-2909-4459-9B8B-9AA98D598C21}" srcOrd="2" destOrd="0" presId="urn:microsoft.com/office/officeart/2005/8/layout/lProcess2"/>
    <dgm:cxn modelId="{1A2375CE-7184-44B6-97F8-E61C45B63779}" type="presParOf" srcId="{F1E0C531-B871-4572-A0AD-5947809771B2}" destId="{CC86F01D-3F7E-477D-BC07-FF0E9BEC5759}" srcOrd="3" destOrd="0" presId="urn:microsoft.com/office/officeart/2005/8/layout/lProcess2"/>
    <dgm:cxn modelId="{F3FAA196-E34D-4F2D-AE35-B9C0261CD983}" type="presParOf" srcId="{F1E0C531-B871-4572-A0AD-5947809771B2}" destId="{2AB77191-3130-4E1C-9F12-11C089FD69D2}" srcOrd="4" destOrd="0" presId="urn:microsoft.com/office/officeart/2005/8/layout/lProcess2"/>
    <dgm:cxn modelId="{B7F3EA58-05D7-48FE-B856-6A9CD78A0F90}" type="presParOf" srcId="{F1E0C531-B871-4572-A0AD-5947809771B2}" destId="{D07B1FFF-B7E7-4D23-9433-48513919A69D}" srcOrd="5" destOrd="0" presId="urn:microsoft.com/office/officeart/2005/8/layout/lProcess2"/>
    <dgm:cxn modelId="{79E540CC-973B-4FDA-B4FB-7BFB6B83387B}" type="presParOf" srcId="{F1E0C531-B871-4572-A0AD-5947809771B2}" destId="{7F8D9E93-C31A-49EF-9946-E5643F5F4436}" srcOrd="6" destOrd="0" presId="urn:microsoft.com/office/officeart/2005/8/layout/lProcess2"/>
    <dgm:cxn modelId="{8E82DA03-432B-4476-9078-1EF39FDF2135}" type="presParOf" srcId="{F1E0C531-B871-4572-A0AD-5947809771B2}" destId="{23A4A6C3-B624-4AE9-AA75-D3D8B81A22C0}" srcOrd="7" destOrd="0" presId="urn:microsoft.com/office/officeart/2005/8/layout/lProcess2"/>
    <dgm:cxn modelId="{27A2B770-1DA5-4325-AE7A-04ACB47F402C}" type="presParOf" srcId="{F1E0C531-B871-4572-A0AD-5947809771B2}" destId="{7211457A-77A7-446E-9B65-AC899172CDA9}" srcOrd="8" destOrd="0" presId="urn:microsoft.com/office/officeart/2005/8/layout/lProcess2"/>
    <dgm:cxn modelId="{465C9DFA-C2DF-4052-8D89-705C6AA00320}" type="presParOf" srcId="{F1E0C531-B871-4572-A0AD-5947809771B2}" destId="{816DA61A-3589-457D-ACC0-E2095DE0E76F}" srcOrd="9" destOrd="0" presId="urn:microsoft.com/office/officeart/2005/8/layout/lProcess2"/>
    <dgm:cxn modelId="{657A8F95-0DDE-438B-A0F1-13E6E534893E}" type="presParOf" srcId="{F1E0C531-B871-4572-A0AD-5947809771B2}" destId="{41E8CD50-3D70-4461-9617-C661B3EC8FEB}" srcOrd="10" destOrd="0" presId="urn:microsoft.com/office/officeart/2005/8/layout/lProcess2"/>
    <dgm:cxn modelId="{B2DDDD21-890E-416B-B1DE-01F610D675B2}" type="presParOf" srcId="{F1E0C531-B871-4572-A0AD-5947809771B2}" destId="{5657D5F6-C91B-4172-A572-28FC775AF47D}" srcOrd="11" destOrd="0" presId="urn:microsoft.com/office/officeart/2005/8/layout/lProcess2"/>
    <dgm:cxn modelId="{A47D7EB9-38E6-4127-84FA-43F0B6C5EFAF}" type="presParOf" srcId="{F1E0C531-B871-4572-A0AD-5947809771B2}" destId="{8F2255C5-C7C2-472A-B0C6-0B20935EFBAB}" srcOrd="12" destOrd="0" presId="urn:microsoft.com/office/officeart/2005/8/layout/lProcess2"/>
    <dgm:cxn modelId="{63BEC455-E0D2-44D6-AB01-16EC58D308EA}" type="presParOf" srcId="{F1E0C531-B871-4572-A0AD-5947809771B2}" destId="{25FD1CD3-771D-47C2-A636-1494D459E846}" srcOrd="13" destOrd="0" presId="urn:microsoft.com/office/officeart/2005/8/layout/lProcess2"/>
    <dgm:cxn modelId="{651DAB4A-27EF-4CC2-9F96-C207D506621D}" type="presParOf" srcId="{F1E0C531-B871-4572-A0AD-5947809771B2}" destId="{29A302CC-30BF-4FF9-97EB-6591DCC01D19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FB429B-CC34-42F8-A0C4-0D239652D896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7FB090E-5C94-427F-AF2D-48CBC987011C}">
      <dgm:prSet/>
      <dgm:spPr/>
      <dgm:t>
        <a:bodyPr/>
        <a:lstStyle/>
        <a:p>
          <a:pPr rtl="0"/>
          <a:r>
            <a:rPr lang="ru-RU" b="1" smtClean="0"/>
            <a:t>Giving instructions</a:t>
          </a:r>
          <a:endParaRPr lang="ru-RU"/>
        </a:p>
      </dgm:t>
    </dgm:pt>
    <dgm:pt modelId="{51006F9B-0C85-4E34-BA92-37DE83643A45}" type="parTrans" cxnId="{E4C4625E-912A-41DB-A6CF-A0DADFCA58F7}">
      <dgm:prSet/>
      <dgm:spPr/>
      <dgm:t>
        <a:bodyPr/>
        <a:lstStyle/>
        <a:p>
          <a:endParaRPr lang="ru-RU"/>
        </a:p>
      </dgm:t>
    </dgm:pt>
    <dgm:pt modelId="{C2942674-B855-4A59-8CEC-1300F8B52F8B}" type="sibTrans" cxnId="{E4C4625E-912A-41DB-A6CF-A0DADFCA58F7}">
      <dgm:prSet/>
      <dgm:spPr/>
      <dgm:t>
        <a:bodyPr/>
        <a:lstStyle/>
        <a:p>
          <a:endParaRPr lang="ru-RU"/>
        </a:p>
      </dgm:t>
    </dgm:pt>
    <dgm:pt modelId="{790739E9-AF74-4C20-8B11-8E6E2F19C6BF}">
      <dgm:prSet/>
      <dgm:spPr/>
      <dgm:t>
        <a:bodyPr/>
        <a:lstStyle/>
        <a:p>
          <a:pPr rtl="0"/>
          <a:r>
            <a:rPr lang="en-US" smtClean="0"/>
            <a:t>Open your books at page 75.</a:t>
          </a:r>
          <a:endParaRPr lang="ru-RU"/>
        </a:p>
      </dgm:t>
    </dgm:pt>
    <dgm:pt modelId="{3A9DE701-3085-42A4-91AD-5B86822A8F75}" type="parTrans" cxnId="{F32082D0-290F-4A28-83A9-37E7934405DC}">
      <dgm:prSet/>
      <dgm:spPr/>
      <dgm:t>
        <a:bodyPr/>
        <a:lstStyle/>
        <a:p>
          <a:endParaRPr lang="ru-RU"/>
        </a:p>
      </dgm:t>
    </dgm:pt>
    <dgm:pt modelId="{238A98A1-72A0-4DE5-9885-95B1A44F4BFA}" type="sibTrans" cxnId="{F32082D0-290F-4A28-83A9-37E7934405DC}">
      <dgm:prSet/>
      <dgm:spPr/>
      <dgm:t>
        <a:bodyPr/>
        <a:lstStyle/>
        <a:p>
          <a:endParaRPr lang="ru-RU"/>
        </a:p>
      </dgm:t>
    </dgm:pt>
    <dgm:pt modelId="{655F666B-68BD-4F26-BF09-F61F87307CA9}">
      <dgm:prSet/>
      <dgm:spPr/>
      <dgm:t>
        <a:bodyPr/>
        <a:lstStyle/>
        <a:p>
          <a:pPr rtl="0"/>
          <a:r>
            <a:rPr lang="en-US" smtClean="0"/>
            <a:t>I want you all to join in.</a:t>
          </a:r>
          <a:endParaRPr lang="ru-RU"/>
        </a:p>
      </dgm:t>
    </dgm:pt>
    <dgm:pt modelId="{555C4016-99C6-41D6-B299-86907E077843}" type="parTrans" cxnId="{BECCE5DB-A467-4A3F-AB74-C0D3392F0F74}">
      <dgm:prSet/>
      <dgm:spPr/>
      <dgm:t>
        <a:bodyPr/>
        <a:lstStyle/>
        <a:p>
          <a:endParaRPr lang="ru-RU"/>
        </a:p>
      </dgm:t>
    </dgm:pt>
    <dgm:pt modelId="{99B8FD36-C0B6-47EF-817E-B26A44BBE306}" type="sibTrans" cxnId="{BECCE5DB-A467-4A3F-AB74-C0D3392F0F74}">
      <dgm:prSet/>
      <dgm:spPr/>
      <dgm:t>
        <a:bodyPr/>
        <a:lstStyle/>
        <a:p>
          <a:endParaRPr lang="ru-RU"/>
        </a:p>
      </dgm:t>
    </dgm:pt>
    <dgm:pt modelId="{AABB5D01-84E5-4AB2-A31F-9082168E8ECB}">
      <dgm:prSet/>
      <dgm:spPr/>
      <dgm:t>
        <a:bodyPr/>
        <a:lstStyle/>
        <a:p>
          <a:pPr rtl="0"/>
          <a:r>
            <a:rPr lang="ru-RU" smtClean="0"/>
            <a:t>The whole class, please.</a:t>
          </a:r>
          <a:endParaRPr lang="ru-RU"/>
        </a:p>
      </dgm:t>
    </dgm:pt>
    <dgm:pt modelId="{040242E0-9C2C-4FCA-9B01-707A83E12E77}" type="parTrans" cxnId="{CC450337-1ECC-418F-9E77-EB70C4707DF6}">
      <dgm:prSet/>
      <dgm:spPr/>
      <dgm:t>
        <a:bodyPr/>
        <a:lstStyle/>
        <a:p>
          <a:endParaRPr lang="ru-RU"/>
        </a:p>
      </dgm:t>
    </dgm:pt>
    <dgm:pt modelId="{07824C1F-299D-4963-9ED1-5AAB67EA4DD1}" type="sibTrans" cxnId="{CC450337-1ECC-418F-9E77-EB70C4707DF6}">
      <dgm:prSet/>
      <dgm:spPr/>
      <dgm:t>
        <a:bodyPr/>
        <a:lstStyle/>
        <a:p>
          <a:endParaRPr lang="ru-RU"/>
        </a:p>
      </dgm:t>
    </dgm:pt>
    <dgm:pt modelId="{C0C4D73D-E2FF-44E6-A4F8-8227FE824BCF}">
      <dgm:prSet/>
      <dgm:spPr/>
      <dgm:t>
        <a:bodyPr/>
        <a:lstStyle/>
        <a:p>
          <a:pPr rtl="0"/>
          <a:r>
            <a:rPr lang="ru-RU" smtClean="0"/>
            <a:t>All together now.</a:t>
          </a:r>
          <a:endParaRPr lang="ru-RU"/>
        </a:p>
      </dgm:t>
    </dgm:pt>
    <dgm:pt modelId="{6D80DC2F-7FAB-4183-89E2-3475524ED0DF}" type="parTrans" cxnId="{7F9E88FD-C524-4A77-8A04-E622863241D9}">
      <dgm:prSet/>
      <dgm:spPr/>
      <dgm:t>
        <a:bodyPr/>
        <a:lstStyle/>
        <a:p>
          <a:endParaRPr lang="ru-RU"/>
        </a:p>
      </dgm:t>
    </dgm:pt>
    <dgm:pt modelId="{CC1721C8-5BB9-4067-819C-D29E54D9DE1C}" type="sibTrans" cxnId="{7F9E88FD-C524-4A77-8A04-E622863241D9}">
      <dgm:prSet/>
      <dgm:spPr/>
      <dgm:t>
        <a:bodyPr/>
        <a:lstStyle/>
        <a:p>
          <a:endParaRPr lang="ru-RU"/>
        </a:p>
      </dgm:t>
    </dgm:pt>
    <dgm:pt modelId="{213B358C-EBA5-47F1-B501-9B495F563C9C}">
      <dgm:prSet/>
      <dgm:spPr/>
      <dgm:t>
        <a:bodyPr/>
        <a:lstStyle/>
        <a:p>
          <a:pPr rtl="0"/>
          <a:r>
            <a:rPr lang="en-US" smtClean="0"/>
            <a:t>Come out and write it on the board.</a:t>
          </a:r>
          <a:endParaRPr lang="ru-RU"/>
        </a:p>
      </dgm:t>
    </dgm:pt>
    <dgm:pt modelId="{EB6B610A-5189-4359-B9C4-8E7BCC0C14EE}" type="parTrans" cxnId="{224D38BA-0450-4163-81F3-3DE60BA69051}">
      <dgm:prSet/>
      <dgm:spPr/>
      <dgm:t>
        <a:bodyPr/>
        <a:lstStyle/>
        <a:p>
          <a:endParaRPr lang="ru-RU"/>
        </a:p>
      </dgm:t>
    </dgm:pt>
    <dgm:pt modelId="{D302A9C5-13AD-4BCE-A6EF-418915C9879D}" type="sibTrans" cxnId="{224D38BA-0450-4163-81F3-3DE60BA69051}">
      <dgm:prSet/>
      <dgm:spPr/>
      <dgm:t>
        <a:bodyPr/>
        <a:lstStyle/>
        <a:p>
          <a:endParaRPr lang="ru-RU"/>
        </a:p>
      </dgm:t>
    </dgm:pt>
    <dgm:pt modelId="{CD77D1FB-F488-47B9-A687-5CB024081986}">
      <dgm:prSet/>
      <dgm:spPr/>
      <dgm:t>
        <a:bodyPr/>
        <a:lstStyle/>
        <a:p>
          <a:pPr rtl="0"/>
          <a:r>
            <a:rPr lang="en-US" smtClean="0"/>
            <a:t>Listen to the tape, please.</a:t>
          </a:r>
          <a:endParaRPr lang="ru-RU"/>
        </a:p>
      </dgm:t>
    </dgm:pt>
    <dgm:pt modelId="{60D62FD3-3127-4D1D-9044-8858A0FDCF04}" type="parTrans" cxnId="{CFB93BEF-8251-43ED-84D7-479673B24781}">
      <dgm:prSet/>
      <dgm:spPr/>
      <dgm:t>
        <a:bodyPr/>
        <a:lstStyle/>
        <a:p>
          <a:endParaRPr lang="ru-RU"/>
        </a:p>
      </dgm:t>
    </dgm:pt>
    <dgm:pt modelId="{52BBB728-47DA-44D1-BD4A-EB2A264CC088}" type="sibTrans" cxnId="{CFB93BEF-8251-43ED-84D7-479673B24781}">
      <dgm:prSet/>
      <dgm:spPr/>
      <dgm:t>
        <a:bodyPr/>
        <a:lstStyle/>
        <a:p>
          <a:endParaRPr lang="ru-RU"/>
        </a:p>
      </dgm:t>
    </dgm:pt>
    <dgm:pt modelId="{0D87E7F1-76BE-46D0-9E97-C04329391D23}">
      <dgm:prSet/>
      <dgm:spPr/>
      <dgm:t>
        <a:bodyPr/>
        <a:lstStyle/>
        <a:p>
          <a:pPr rtl="0"/>
          <a:r>
            <a:rPr lang="en-US" smtClean="0"/>
            <a:t>Get into groups of four.</a:t>
          </a:r>
          <a:endParaRPr lang="ru-RU"/>
        </a:p>
      </dgm:t>
    </dgm:pt>
    <dgm:pt modelId="{585D4304-C1D1-4954-A8A0-08720FC64AA0}" type="parTrans" cxnId="{622AFAE1-C487-479B-97D9-662A3B8C96B2}">
      <dgm:prSet/>
      <dgm:spPr/>
      <dgm:t>
        <a:bodyPr/>
        <a:lstStyle/>
        <a:p>
          <a:endParaRPr lang="ru-RU"/>
        </a:p>
      </dgm:t>
    </dgm:pt>
    <dgm:pt modelId="{2130FA6D-AB6D-4AEB-BD93-EA3E52879D19}" type="sibTrans" cxnId="{622AFAE1-C487-479B-97D9-662A3B8C96B2}">
      <dgm:prSet/>
      <dgm:spPr/>
      <dgm:t>
        <a:bodyPr/>
        <a:lstStyle/>
        <a:p>
          <a:endParaRPr lang="ru-RU"/>
        </a:p>
      </dgm:t>
    </dgm:pt>
    <dgm:pt modelId="{C4A8FCC0-10F8-4116-8869-3136281C2628}">
      <dgm:prSet/>
      <dgm:spPr/>
      <dgm:t>
        <a:bodyPr/>
        <a:lstStyle/>
        <a:p>
          <a:pPr rtl="0"/>
          <a:r>
            <a:rPr lang="en-US" smtClean="0"/>
            <a:t>Finish off this exercise at home.</a:t>
          </a:r>
          <a:endParaRPr lang="ru-RU"/>
        </a:p>
      </dgm:t>
    </dgm:pt>
    <dgm:pt modelId="{7371D221-FF0B-485D-8DE7-7672F018B23D}" type="parTrans" cxnId="{C5EE665D-6392-44AE-82A4-45769D3BC1BF}">
      <dgm:prSet/>
      <dgm:spPr/>
      <dgm:t>
        <a:bodyPr/>
        <a:lstStyle/>
        <a:p>
          <a:endParaRPr lang="ru-RU"/>
        </a:p>
      </dgm:t>
    </dgm:pt>
    <dgm:pt modelId="{836E0C20-9906-4442-86B5-222641290288}" type="sibTrans" cxnId="{C5EE665D-6392-44AE-82A4-45769D3BC1BF}">
      <dgm:prSet/>
      <dgm:spPr/>
      <dgm:t>
        <a:bodyPr/>
        <a:lstStyle/>
        <a:p>
          <a:endParaRPr lang="ru-RU"/>
        </a:p>
      </dgm:t>
    </dgm:pt>
    <dgm:pt modelId="{9CB097C8-A02A-4B0C-B363-9C92CD55E8D7}">
      <dgm:prSet/>
      <dgm:spPr/>
      <dgm:t>
        <a:bodyPr/>
        <a:lstStyle/>
        <a:p>
          <a:pPr rtl="0"/>
          <a:r>
            <a:rPr lang="en-US" smtClean="0"/>
            <a:t>Could you try the next one?</a:t>
          </a:r>
          <a:endParaRPr lang="ru-RU"/>
        </a:p>
      </dgm:t>
    </dgm:pt>
    <dgm:pt modelId="{C16E4CEA-4042-4590-9E96-D7B60907761F}" type="parTrans" cxnId="{FC456D10-180B-4926-8291-A1EEA4BC2DCF}">
      <dgm:prSet/>
      <dgm:spPr/>
      <dgm:t>
        <a:bodyPr/>
        <a:lstStyle/>
        <a:p>
          <a:endParaRPr lang="ru-RU"/>
        </a:p>
      </dgm:t>
    </dgm:pt>
    <dgm:pt modelId="{AFB3B430-F3C8-49CA-A8CA-08B69E1B8B77}" type="sibTrans" cxnId="{FC456D10-180B-4926-8291-A1EEA4BC2DCF}">
      <dgm:prSet/>
      <dgm:spPr/>
      <dgm:t>
        <a:bodyPr/>
        <a:lstStyle/>
        <a:p>
          <a:endParaRPr lang="ru-RU"/>
        </a:p>
      </dgm:t>
    </dgm:pt>
    <dgm:pt modelId="{711F7614-A926-4DF0-BABE-6D9E5D279530}">
      <dgm:prSet/>
      <dgm:spPr/>
      <dgm:t>
        <a:bodyPr/>
        <a:lstStyle/>
        <a:p>
          <a:pPr rtl="0"/>
          <a:r>
            <a:rPr lang="en-US" smtClean="0"/>
            <a:t>I would like you to write this down.</a:t>
          </a:r>
          <a:endParaRPr lang="ru-RU"/>
        </a:p>
      </dgm:t>
    </dgm:pt>
    <dgm:pt modelId="{9DE8A68F-73C2-42F3-B2D8-4B747BFD245C}" type="parTrans" cxnId="{DDFCED99-1936-405A-A893-7C5C17F187B0}">
      <dgm:prSet/>
      <dgm:spPr/>
      <dgm:t>
        <a:bodyPr/>
        <a:lstStyle/>
        <a:p>
          <a:endParaRPr lang="ru-RU"/>
        </a:p>
      </dgm:t>
    </dgm:pt>
    <dgm:pt modelId="{8FB7EFF8-731C-4CEA-A86C-48D9397C7E69}" type="sibTrans" cxnId="{DDFCED99-1936-405A-A893-7C5C17F187B0}">
      <dgm:prSet/>
      <dgm:spPr/>
      <dgm:t>
        <a:bodyPr/>
        <a:lstStyle/>
        <a:p>
          <a:endParaRPr lang="ru-RU"/>
        </a:p>
      </dgm:t>
    </dgm:pt>
    <dgm:pt modelId="{C5EB5142-4902-40A9-909C-BE51AC715FC8}">
      <dgm:prSet/>
      <dgm:spPr/>
      <dgm:t>
        <a:bodyPr/>
        <a:lstStyle/>
        <a:p>
          <a:pPr rtl="0"/>
          <a:r>
            <a:rPr lang="en-US" smtClean="0"/>
            <a:t>Would you mind switching the lights on?</a:t>
          </a:r>
          <a:endParaRPr lang="ru-RU"/>
        </a:p>
      </dgm:t>
    </dgm:pt>
    <dgm:pt modelId="{4258045B-D4CD-452B-8CC9-D7610ACC7CAB}" type="parTrans" cxnId="{FE63B573-3960-4AFB-9016-F5E6C29CC7DB}">
      <dgm:prSet/>
      <dgm:spPr/>
      <dgm:t>
        <a:bodyPr/>
        <a:lstStyle/>
        <a:p>
          <a:endParaRPr lang="ru-RU"/>
        </a:p>
      </dgm:t>
    </dgm:pt>
    <dgm:pt modelId="{7FEF67F2-D877-4D71-83EF-D44C001F2BAE}" type="sibTrans" cxnId="{FE63B573-3960-4AFB-9016-F5E6C29CC7DB}">
      <dgm:prSet/>
      <dgm:spPr/>
      <dgm:t>
        <a:bodyPr/>
        <a:lstStyle/>
        <a:p>
          <a:endParaRPr lang="ru-RU"/>
        </a:p>
      </dgm:t>
    </dgm:pt>
    <dgm:pt modelId="{C9754A2B-7187-48E4-8EB8-08A2A95A4173}">
      <dgm:prSet/>
      <dgm:spPr/>
      <dgm:t>
        <a:bodyPr/>
        <a:lstStyle/>
        <a:p>
          <a:pPr rtl="0"/>
          <a:r>
            <a:rPr lang="en-US" smtClean="0"/>
            <a:t>Who would like to read?</a:t>
          </a:r>
          <a:endParaRPr lang="ru-RU"/>
        </a:p>
      </dgm:t>
    </dgm:pt>
    <dgm:pt modelId="{6CC79A01-BF95-4DEB-8257-5DFEC0B13829}" type="parTrans" cxnId="{B26FDB2C-6704-4DE0-A3CB-1D1A64EE267D}">
      <dgm:prSet/>
      <dgm:spPr/>
      <dgm:t>
        <a:bodyPr/>
        <a:lstStyle/>
        <a:p>
          <a:endParaRPr lang="ru-RU"/>
        </a:p>
      </dgm:t>
    </dgm:pt>
    <dgm:pt modelId="{AEF97D0A-94F8-40B3-979C-9D595E3FDF2F}" type="sibTrans" cxnId="{B26FDB2C-6704-4DE0-A3CB-1D1A64EE267D}">
      <dgm:prSet/>
      <dgm:spPr/>
      <dgm:t>
        <a:bodyPr/>
        <a:lstStyle/>
        <a:p>
          <a:endParaRPr lang="ru-RU"/>
        </a:p>
      </dgm:t>
    </dgm:pt>
    <dgm:pt modelId="{FF55B432-6C53-4B25-A590-AB785BE4C248}">
      <dgm:prSet/>
      <dgm:spPr/>
      <dgm:t>
        <a:bodyPr/>
        <a:lstStyle/>
        <a:p>
          <a:pPr rtl="0"/>
          <a:r>
            <a:rPr lang="en-US" smtClean="0"/>
            <a:t>Which topic will your group report on?</a:t>
          </a:r>
          <a:endParaRPr lang="ru-RU"/>
        </a:p>
      </dgm:t>
    </dgm:pt>
    <dgm:pt modelId="{1762C250-F602-47F3-AD01-0D09181E20B7}" type="parTrans" cxnId="{37708013-AF94-4F64-AC9C-353C5DABAD21}">
      <dgm:prSet/>
      <dgm:spPr/>
      <dgm:t>
        <a:bodyPr/>
        <a:lstStyle/>
        <a:p>
          <a:endParaRPr lang="ru-RU"/>
        </a:p>
      </dgm:t>
    </dgm:pt>
    <dgm:pt modelId="{1D89A9BE-3DE6-4DF8-8D61-6BFB4E7D486E}" type="sibTrans" cxnId="{37708013-AF94-4F64-AC9C-353C5DABAD21}">
      <dgm:prSet/>
      <dgm:spPr/>
      <dgm:t>
        <a:bodyPr/>
        <a:lstStyle/>
        <a:p>
          <a:endParaRPr lang="ru-RU"/>
        </a:p>
      </dgm:t>
    </dgm:pt>
    <dgm:pt modelId="{3F17CF3F-FCBA-4C92-8CFB-BDCE21040F1E}">
      <dgm:prSet/>
      <dgm:spPr/>
      <dgm:t>
        <a:bodyPr/>
        <a:lstStyle/>
        <a:p>
          <a:pPr rtl="0"/>
          <a:r>
            <a:rPr lang="en-US" smtClean="0"/>
            <a:t>Do you want to answer question 4?</a:t>
          </a:r>
          <a:endParaRPr lang="ru-RU"/>
        </a:p>
      </dgm:t>
    </dgm:pt>
    <dgm:pt modelId="{48CB0B9D-4E17-4364-BF42-E10938DB2BF0}" type="parTrans" cxnId="{1207BC9A-7BC6-4B21-A3F1-20E613B156F3}">
      <dgm:prSet/>
      <dgm:spPr/>
      <dgm:t>
        <a:bodyPr/>
        <a:lstStyle/>
        <a:p>
          <a:endParaRPr lang="ru-RU"/>
        </a:p>
      </dgm:t>
    </dgm:pt>
    <dgm:pt modelId="{08A40CFF-72FA-411B-86B6-0F45254FB08A}" type="sibTrans" cxnId="{1207BC9A-7BC6-4B21-A3F1-20E613B156F3}">
      <dgm:prSet/>
      <dgm:spPr/>
      <dgm:t>
        <a:bodyPr/>
        <a:lstStyle/>
        <a:p>
          <a:endParaRPr lang="ru-RU"/>
        </a:p>
      </dgm:t>
    </dgm:pt>
    <dgm:pt modelId="{22A47940-0352-4DEF-9B61-A9DEF1363A99}">
      <dgm:prSet/>
      <dgm:spPr/>
      <dgm:t>
        <a:bodyPr/>
        <a:lstStyle/>
        <a:p>
          <a:pPr rtl="0"/>
          <a:r>
            <a:rPr lang="en-US" smtClean="0"/>
            <a:t>Can you all see the board?</a:t>
          </a:r>
          <a:endParaRPr lang="ru-RU"/>
        </a:p>
      </dgm:t>
    </dgm:pt>
    <dgm:pt modelId="{51276DE7-4DBD-4715-B540-0F5A3C307345}" type="parTrans" cxnId="{165DCB2F-5A8D-47EA-B165-A57ABC9AA3A0}">
      <dgm:prSet/>
      <dgm:spPr/>
      <dgm:t>
        <a:bodyPr/>
        <a:lstStyle/>
        <a:p>
          <a:endParaRPr lang="ru-RU"/>
        </a:p>
      </dgm:t>
    </dgm:pt>
    <dgm:pt modelId="{4326CC78-1852-4F78-8ACA-23D5F34022EC}" type="sibTrans" cxnId="{165DCB2F-5A8D-47EA-B165-A57ABC9AA3A0}">
      <dgm:prSet/>
      <dgm:spPr/>
      <dgm:t>
        <a:bodyPr/>
        <a:lstStyle/>
        <a:p>
          <a:endParaRPr lang="ru-RU"/>
        </a:p>
      </dgm:t>
    </dgm:pt>
    <dgm:pt modelId="{C58D149A-5FD4-481A-9982-8B72B5410DF0}" type="pres">
      <dgm:prSet presAssocID="{0CFB429B-CC34-42F8-A0C4-0D239652D8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343AE-BAB1-49DC-A0DA-AE6A8D4602D8}" type="pres">
      <dgm:prSet presAssocID="{A7FB090E-5C94-427F-AF2D-48CBC987011C}" presName="parentLin" presStyleCnt="0"/>
      <dgm:spPr/>
    </dgm:pt>
    <dgm:pt modelId="{6A50E88A-7C8F-4892-8F63-6FECD16E4C9B}" type="pres">
      <dgm:prSet presAssocID="{A7FB090E-5C94-427F-AF2D-48CBC987011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8BE7AFA-546B-4718-B261-4583075A8652}" type="pres">
      <dgm:prSet presAssocID="{A7FB090E-5C94-427F-AF2D-48CBC98701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2C915-10C6-47A3-8D42-CA2D5E88A344}" type="pres">
      <dgm:prSet presAssocID="{A7FB090E-5C94-427F-AF2D-48CBC987011C}" presName="negativeSpace" presStyleCnt="0"/>
      <dgm:spPr/>
    </dgm:pt>
    <dgm:pt modelId="{99FFBA63-C5E7-4B1D-A604-A81081FDCD0C}" type="pres">
      <dgm:prSet presAssocID="{A7FB090E-5C94-427F-AF2D-48CBC987011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8ED7D-1E38-4178-ABED-B8A99B3B2345}" type="presOf" srcId="{213B358C-EBA5-47F1-B501-9B495F563C9C}" destId="{99FFBA63-C5E7-4B1D-A604-A81081FDCD0C}" srcOrd="0" destOrd="4" presId="urn:microsoft.com/office/officeart/2005/8/layout/list1"/>
    <dgm:cxn modelId="{B26FDB2C-6704-4DE0-A3CB-1D1A64EE267D}" srcId="{A7FB090E-5C94-427F-AF2D-48CBC987011C}" destId="{C9754A2B-7187-48E4-8EB8-08A2A95A4173}" srcOrd="11" destOrd="0" parTransId="{6CC79A01-BF95-4DEB-8257-5DFEC0B13829}" sibTransId="{AEF97D0A-94F8-40B3-979C-9D595E3FDF2F}"/>
    <dgm:cxn modelId="{BECCE5DB-A467-4A3F-AB74-C0D3392F0F74}" srcId="{A7FB090E-5C94-427F-AF2D-48CBC987011C}" destId="{655F666B-68BD-4F26-BF09-F61F87307CA9}" srcOrd="1" destOrd="0" parTransId="{555C4016-99C6-41D6-B299-86907E077843}" sibTransId="{99B8FD36-C0B6-47EF-817E-B26A44BBE306}"/>
    <dgm:cxn modelId="{213CC4A3-ACC2-4066-8465-0AD5F82E8ABE}" type="presOf" srcId="{790739E9-AF74-4C20-8B11-8E6E2F19C6BF}" destId="{99FFBA63-C5E7-4B1D-A604-A81081FDCD0C}" srcOrd="0" destOrd="0" presId="urn:microsoft.com/office/officeart/2005/8/layout/list1"/>
    <dgm:cxn modelId="{1207BC9A-7BC6-4B21-A3F1-20E613B156F3}" srcId="{A7FB090E-5C94-427F-AF2D-48CBC987011C}" destId="{3F17CF3F-FCBA-4C92-8CFB-BDCE21040F1E}" srcOrd="13" destOrd="0" parTransId="{48CB0B9D-4E17-4364-BF42-E10938DB2BF0}" sibTransId="{08A40CFF-72FA-411B-86B6-0F45254FB08A}"/>
    <dgm:cxn modelId="{9735D83A-155A-4B3B-AE88-D67370F8C17E}" type="presOf" srcId="{C0C4D73D-E2FF-44E6-A4F8-8227FE824BCF}" destId="{99FFBA63-C5E7-4B1D-A604-A81081FDCD0C}" srcOrd="0" destOrd="3" presId="urn:microsoft.com/office/officeart/2005/8/layout/list1"/>
    <dgm:cxn modelId="{FE63B573-3960-4AFB-9016-F5E6C29CC7DB}" srcId="{A7FB090E-5C94-427F-AF2D-48CBC987011C}" destId="{C5EB5142-4902-40A9-909C-BE51AC715FC8}" srcOrd="10" destOrd="0" parTransId="{4258045B-D4CD-452B-8CC9-D7610ACC7CAB}" sibTransId="{7FEF67F2-D877-4D71-83EF-D44C001F2BAE}"/>
    <dgm:cxn modelId="{165DCB2F-5A8D-47EA-B165-A57ABC9AA3A0}" srcId="{A7FB090E-5C94-427F-AF2D-48CBC987011C}" destId="{22A47940-0352-4DEF-9B61-A9DEF1363A99}" srcOrd="14" destOrd="0" parTransId="{51276DE7-4DBD-4715-B540-0F5A3C307345}" sibTransId="{4326CC78-1852-4F78-8ACA-23D5F34022EC}"/>
    <dgm:cxn modelId="{A1FF85F3-717A-4F68-878D-8A6D579A8996}" type="presOf" srcId="{A7FB090E-5C94-427F-AF2D-48CBC987011C}" destId="{6A50E88A-7C8F-4892-8F63-6FECD16E4C9B}" srcOrd="0" destOrd="0" presId="urn:microsoft.com/office/officeart/2005/8/layout/list1"/>
    <dgm:cxn modelId="{693E0F49-8A93-4499-B4D0-3C3B84CDABC6}" type="presOf" srcId="{FF55B432-6C53-4B25-A590-AB785BE4C248}" destId="{99FFBA63-C5E7-4B1D-A604-A81081FDCD0C}" srcOrd="0" destOrd="12" presId="urn:microsoft.com/office/officeart/2005/8/layout/list1"/>
    <dgm:cxn modelId="{622AFAE1-C487-479B-97D9-662A3B8C96B2}" srcId="{A7FB090E-5C94-427F-AF2D-48CBC987011C}" destId="{0D87E7F1-76BE-46D0-9E97-C04329391D23}" srcOrd="6" destOrd="0" parTransId="{585D4304-C1D1-4954-A8A0-08720FC64AA0}" sibTransId="{2130FA6D-AB6D-4AEB-BD93-EA3E52879D19}"/>
    <dgm:cxn modelId="{5C858BF0-E24C-4626-AE66-F6CDA347295A}" type="presOf" srcId="{AABB5D01-84E5-4AB2-A31F-9082168E8ECB}" destId="{99FFBA63-C5E7-4B1D-A604-A81081FDCD0C}" srcOrd="0" destOrd="2" presId="urn:microsoft.com/office/officeart/2005/8/layout/list1"/>
    <dgm:cxn modelId="{E4C4625E-912A-41DB-A6CF-A0DADFCA58F7}" srcId="{0CFB429B-CC34-42F8-A0C4-0D239652D896}" destId="{A7FB090E-5C94-427F-AF2D-48CBC987011C}" srcOrd="0" destOrd="0" parTransId="{51006F9B-0C85-4E34-BA92-37DE83643A45}" sibTransId="{C2942674-B855-4A59-8CEC-1300F8B52F8B}"/>
    <dgm:cxn modelId="{09B6AD60-7763-4602-91D9-715CD620D954}" type="presOf" srcId="{9CB097C8-A02A-4B0C-B363-9C92CD55E8D7}" destId="{99FFBA63-C5E7-4B1D-A604-A81081FDCD0C}" srcOrd="0" destOrd="8" presId="urn:microsoft.com/office/officeart/2005/8/layout/list1"/>
    <dgm:cxn modelId="{690599C8-DFED-410C-8FB2-720F4EEBDECA}" type="presOf" srcId="{C9754A2B-7187-48E4-8EB8-08A2A95A4173}" destId="{99FFBA63-C5E7-4B1D-A604-A81081FDCD0C}" srcOrd="0" destOrd="11" presId="urn:microsoft.com/office/officeart/2005/8/layout/list1"/>
    <dgm:cxn modelId="{CFB93BEF-8251-43ED-84D7-479673B24781}" srcId="{A7FB090E-5C94-427F-AF2D-48CBC987011C}" destId="{CD77D1FB-F488-47B9-A687-5CB024081986}" srcOrd="5" destOrd="0" parTransId="{60D62FD3-3127-4D1D-9044-8858A0FDCF04}" sibTransId="{52BBB728-47DA-44D1-BD4A-EB2A264CC088}"/>
    <dgm:cxn modelId="{28DC7121-AF3A-4D74-BD27-2CE54B795C61}" type="presOf" srcId="{22A47940-0352-4DEF-9B61-A9DEF1363A99}" destId="{99FFBA63-C5E7-4B1D-A604-A81081FDCD0C}" srcOrd="0" destOrd="14" presId="urn:microsoft.com/office/officeart/2005/8/layout/list1"/>
    <dgm:cxn modelId="{34CD91FE-E130-4EA7-95AA-F1CB627DE742}" type="presOf" srcId="{A7FB090E-5C94-427F-AF2D-48CBC987011C}" destId="{68BE7AFA-546B-4718-B261-4583075A8652}" srcOrd="1" destOrd="0" presId="urn:microsoft.com/office/officeart/2005/8/layout/list1"/>
    <dgm:cxn modelId="{F32082D0-290F-4A28-83A9-37E7934405DC}" srcId="{A7FB090E-5C94-427F-AF2D-48CBC987011C}" destId="{790739E9-AF74-4C20-8B11-8E6E2F19C6BF}" srcOrd="0" destOrd="0" parTransId="{3A9DE701-3085-42A4-91AD-5B86822A8F75}" sibTransId="{238A98A1-72A0-4DE5-9885-95B1A44F4BFA}"/>
    <dgm:cxn modelId="{224D38BA-0450-4163-81F3-3DE60BA69051}" srcId="{A7FB090E-5C94-427F-AF2D-48CBC987011C}" destId="{213B358C-EBA5-47F1-B501-9B495F563C9C}" srcOrd="4" destOrd="0" parTransId="{EB6B610A-5189-4359-B9C4-8E7BCC0C14EE}" sibTransId="{D302A9C5-13AD-4BCE-A6EF-418915C9879D}"/>
    <dgm:cxn modelId="{F6E82311-2A93-407E-9FF9-5CE95AB12333}" type="presOf" srcId="{711F7614-A926-4DF0-BABE-6D9E5D279530}" destId="{99FFBA63-C5E7-4B1D-A604-A81081FDCD0C}" srcOrd="0" destOrd="9" presId="urn:microsoft.com/office/officeart/2005/8/layout/list1"/>
    <dgm:cxn modelId="{CC450337-1ECC-418F-9E77-EB70C4707DF6}" srcId="{A7FB090E-5C94-427F-AF2D-48CBC987011C}" destId="{AABB5D01-84E5-4AB2-A31F-9082168E8ECB}" srcOrd="2" destOrd="0" parTransId="{040242E0-9C2C-4FCA-9B01-707A83E12E77}" sibTransId="{07824C1F-299D-4963-9ED1-5AAB67EA4DD1}"/>
    <dgm:cxn modelId="{7F9E88FD-C524-4A77-8A04-E622863241D9}" srcId="{A7FB090E-5C94-427F-AF2D-48CBC987011C}" destId="{C0C4D73D-E2FF-44E6-A4F8-8227FE824BCF}" srcOrd="3" destOrd="0" parTransId="{6D80DC2F-7FAB-4183-89E2-3475524ED0DF}" sibTransId="{CC1721C8-5BB9-4067-819C-D29E54D9DE1C}"/>
    <dgm:cxn modelId="{37708013-AF94-4F64-AC9C-353C5DABAD21}" srcId="{A7FB090E-5C94-427F-AF2D-48CBC987011C}" destId="{FF55B432-6C53-4B25-A590-AB785BE4C248}" srcOrd="12" destOrd="0" parTransId="{1762C250-F602-47F3-AD01-0D09181E20B7}" sibTransId="{1D89A9BE-3DE6-4DF8-8D61-6BFB4E7D486E}"/>
    <dgm:cxn modelId="{5D4D0BBB-A81C-4825-82BC-47B6C0C21611}" type="presOf" srcId="{0CFB429B-CC34-42F8-A0C4-0D239652D896}" destId="{C58D149A-5FD4-481A-9982-8B72B5410DF0}" srcOrd="0" destOrd="0" presId="urn:microsoft.com/office/officeart/2005/8/layout/list1"/>
    <dgm:cxn modelId="{5FB07EA9-DFBA-47B0-B866-E101C47820CB}" type="presOf" srcId="{655F666B-68BD-4F26-BF09-F61F87307CA9}" destId="{99FFBA63-C5E7-4B1D-A604-A81081FDCD0C}" srcOrd="0" destOrd="1" presId="urn:microsoft.com/office/officeart/2005/8/layout/list1"/>
    <dgm:cxn modelId="{2C62B2B2-2117-456D-9590-2F913E5FBF49}" type="presOf" srcId="{C4A8FCC0-10F8-4116-8869-3136281C2628}" destId="{99FFBA63-C5E7-4B1D-A604-A81081FDCD0C}" srcOrd="0" destOrd="7" presId="urn:microsoft.com/office/officeart/2005/8/layout/list1"/>
    <dgm:cxn modelId="{FC456D10-180B-4926-8291-A1EEA4BC2DCF}" srcId="{A7FB090E-5C94-427F-AF2D-48CBC987011C}" destId="{9CB097C8-A02A-4B0C-B363-9C92CD55E8D7}" srcOrd="8" destOrd="0" parTransId="{C16E4CEA-4042-4590-9E96-D7B60907761F}" sibTransId="{AFB3B430-F3C8-49CA-A8CA-08B69E1B8B77}"/>
    <dgm:cxn modelId="{69E3EDE3-D1DB-44BD-BAC7-C53D3ADB448D}" type="presOf" srcId="{CD77D1FB-F488-47B9-A687-5CB024081986}" destId="{99FFBA63-C5E7-4B1D-A604-A81081FDCD0C}" srcOrd="0" destOrd="5" presId="urn:microsoft.com/office/officeart/2005/8/layout/list1"/>
    <dgm:cxn modelId="{DDFCED99-1936-405A-A893-7C5C17F187B0}" srcId="{A7FB090E-5C94-427F-AF2D-48CBC987011C}" destId="{711F7614-A926-4DF0-BABE-6D9E5D279530}" srcOrd="9" destOrd="0" parTransId="{9DE8A68F-73C2-42F3-B2D8-4B747BFD245C}" sibTransId="{8FB7EFF8-731C-4CEA-A86C-48D9397C7E69}"/>
    <dgm:cxn modelId="{C5EE665D-6392-44AE-82A4-45769D3BC1BF}" srcId="{A7FB090E-5C94-427F-AF2D-48CBC987011C}" destId="{C4A8FCC0-10F8-4116-8869-3136281C2628}" srcOrd="7" destOrd="0" parTransId="{7371D221-FF0B-485D-8DE7-7672F018B23D}" sibTransId="{836E0C20-9906-4442-86B5-222641290288}"/>
    <dgm:cxn modelId="{9D37D048-99BA-4DC0-B336-FE87B9F0F3B9}" type="presOf" srcId="{3F17CF3F-FCBA-4C92-8CFB-BDCE21040F1E}" destId="{99FFBA63-C5E7-4B1D-A604-A81081FDCD0C}" srcOrd="0" destOrd="13" presId="urn:microsoft.com/office/officeart/2005/8/layout/list1"/>
    <dgm:cxn modelId="{B1872079-01B9-4A29-88DF-22676530848A}" type="presOf" srcId="{C5EB5142-4902-40A9-909C-BE51AC715FC8}" destId="{99FFBA63-C5E7-4B1D-A604-A81081FDCD0C}" srcOrd="0" destOrd="10" presId="urn:microsoft.com/office/officeart/2005/8/layout/list1"/>
    <dgm:cxn modelId="{AE371762-06AF-420B-B74B-FBA3B9C567F0}" type="presOf" srcId="{0D87E7F1-76BE-46D0-9E97-C04329391D23}" destId="{99FFBA63-C5E7-4B1D-A604-A81081FDCD0C}" srcOrd="0" destOrd="6" presId="urn:microsoft.com/office/officeart/2005/8/layout/list1"/>
    <dgm:cxn modelId="{CC747A3D-C055-48A3-9811-1E8E611B994F}" type="presParOf" srcId="{C58D149A-5FD4-481A-9982-8B72B5410DF0}" destId="{E7F343AE-BAB1-49DC-A0DA-AE6A8D4602D8}" srcOrd="0" destOrd="0" presId="urn:microsoft.com/office/officeart/2005/8/layout/list1"/>
    <dgm:cxn modelId="{7D1D166E-0617-4BEC-A190-5E07BF313BF7}" type="presParOf" srcId="{E7F343AE-BAB1-49DC-A0DA-AE6A8D4602D8}" destId="{6A50E88A-7C8F-4892-8F63-6FECD16E4C9B}" srcOrd="0" destOrd="0" presId="urn:microsoft.com/office/officeart/2005/8/layout/list1"/>
    <dgm:cxn modelId="{B0DB8A23-BEC7-4FB0-98F5-1349EB7B303F}" type="presParOf" srcId="{E7F343AE-BAB1-49DC-A0DA-AE6A8D4602D8}" destId="{68BE7AFA-546B-4718-B261-4583075A8652}" srcOrd="1" destOrd="0" presId="urn:microsoft.com/office/officeart/2005/8/layout/list1"/>
    <dgm:cxn modelId="{FC826056-63EC-4D01-889E-7D0A3A92F40A}" type="presParOf" srcId="{C58D149A-5FD4-481A-9982-8B72B5410DF0}" destId="{29A2C915-10C6-47A3-8D42-CA2D5E88A344}" srcOrd="1" destOrd="0" presId="urn:microsoft.com/office/officeart/2005/8/layout/list1"/>
    <dgm:cxn modelId="{CFE696F9-1163-456B-B4A0-7544576F3875}" type="presParOf" srcId="{C58D149A-5FD4-481A-9982-8B72B5410DF0}" destId="{99FFBA63-C5E7-4B1D-A604-A81081FDCD0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3EAE65-FC80-42B7-92FE-420119B8127C}" type="doc">
      <dgm:prSet loTypeId="urn:microsoft.com/office/officeart/2005/8/layout/list1" loCatId="list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B952C992-A9D8-4C14-92D3-CA7672DAD337}">
      <dgm:prSet/>
      <dgm:spPr/>
      <dgm:t>
        <a:bodyPr/>
        <a:lstStyle/>
        <a:p>
          <a:pPr rtl="0"/>
          <a:r>
            <a:rPr lang="ru-RU" b="1" smtClean="0"/>
            <a:t>Sequencing</a:t>
          </a:r>
          <a:endParaRPr lang="ru-RU"/>
        </a:p>
      </dgm:t>
    </dgm:pt>
    <dgm:pt modelId="{814C8CE5-8A74-498D-BAEF-D403EF249045}" type="parTrans" cxnId="{18973E90-436D-47BE-95C5-73B5BF4FAC97}">
      <dgm:prSet/>
      <dgm:spPr/>
      <dgm:t>
        <a:bodyPr/>
        <a:lstStyle/>
        <a:p>
          <a:endParaRPr lang="ru-RU"/>
        </a:p>
      </dgm:t>
    </dgm:pt>
    <dgm:pt modelId="{BCBAA5BD-7475-47AD-A971-D2F2812CD0DB}" type="sibTrans" cxnId="{18973E90-436D-47BE-95C5-73B5BF4FAC97}">
      <dgm:prSet/>
      <dgm:spPr/>
      <dgm:t>
        <a:bodyPr/>
        <a:lstStyle/>
        <a:p>
          <a:endParaRPr lang="ru-RU"/>
        </a:p>
      </dgm:t>
    </dgm:pt>
    <dgm:pt modelId="{CC5119AE-5C49-4B7F-BB37-D798D391F8D0}">
      <dgm:prSet/>
      <dgm:spPr/>
      <dgm:t>
        <a:bodyPr/>
        <a:lstStyle/>
        <a:p>
          <a:pPr rtl="0"/>
          <a:r>
            <a:rPr lang="en-US" smtClean="0"/>
            <a:t>First/ First of all, today, …</a:t>
          </a:r>
          <a:endParaRPr lang="ru-RU"/>
        </a:p>
      </dgm:t>
    </dgm:pt>
    <dgm:pt modelId="{B49EF338-DAB0-4B98-99AA-F1BA79D1DA98}" type="parTrans" cxnId="{4A0C5F21-4B5F-45E1-9D4F-2EE61239E9BA}">
      <dgm:prSet/>
      <dgm:spPr/>
      <dgm:t>
        <a:bodyPr/>
        <a:lstStyle/>
        <a:p>
          <a:endParaRPr lang="ru-RU"/>
        </a:p>
      </dgm:t>
    </dgm:pt>
    <dgm:pt modelId="{3735E518-1129-493C-8530-878DD84A916F}" type="sibTrans" cxnId="{4A0C5F21-4B5F-45E1-9D4F-2EE61239E9BA}">
      <dgm:prSet/>
      <dgm:spPr/>
      <dgm:t>
        <a:bodyPr/>
        <a:lstStyle/>
        <a:p>
          <a:endParaRPr lang="ru-RU"/>
        </a:p>
      </dgm:t>
    </dgm:pt>
    <dgm:pt modelId="{5F492D14-1A5D-4EAD-9B4E-65BA359431B5}">
      <dgm:prSet/>
      <dgm:spPr/>
      <dgm:t>
        <a:bodyPr/>
        <a:lstStyle/>
        <a:p>
          <a:pPr rtl="0"/>
          <a:r>
            <a:rPr lang="ru-RU" smtClean="0"/>
            <a:t>After that/ Then</a:t>
          </a:r>
          <a:endParaRPr lang="ru-RU"/>
        </a:p>
      </dgm:t>
    </dgm:pt>
    <dgm:pt modelId="{C2A5A2DF-1983-4CA1-A4B2-211478F5731D}" type="parTrans" cxnId="{A4F98DF6-F2C9-49CC-B92B-ABF0B9FC2570}">
      <dgm:prSet/>
      <dgm:spPr/>
      <dgm:t>
        <a:bodyPr/>
        <a:lstStyle/>
        <a:p>
          <a:endParaRPr lang="ru-RU"/>
        </a:p>
      </dgm:t>
    </dgm:pt>
    <dgm:pt modelId="{A7B44508-5B48-4A92-8A84-81BA60674E4E}" type="sibTrans" cxnId="{A4F98DF6-F2C9-49CC-B92B-ABF0B9FC2570}">
      <dgm:prSet/>
      <dgm:spPr/>
      <dgm:t>
        <a:bodyPr/>
        <a:lstStyle/>
        <a:p>
          <a:endParaRPr lang="ru-RU"/>
        </a:p>
      </dgm:t>
    </dgm:pt>
    <dgm:pt modelId="{BE77E909-3F69-4B56-AF5C-C222862FAA73}">
      <dgm:prSet/>
      <dgm:spPr/>
      <dgm:t>
        <a:bodyPr/>
        <a:lstStyle/>
        <a:p>
          <a:pPr rtl="0"/>
          <a:r>
            <a:rPr lang="en-US" smtClean="0"/>
            <a:t>Right. Now we will go on to the next exercise.</a:t>
          </a:r>
          <a:endParaRPr lang="ru-RU"/>
        </a:p>
      </dgm:t>
    </dgm:pt>
    <dgm:pt modelId="{FBB7D67A-2348-44D3-9A04-8C9162F31FAE}" type="parTrans" cxnId="{13E22A4E-A849-4C2B-A20D-6F90650AA91A}">
      <dgm:prSet/>
      <dgm:spPr/>
      <dgm:t>
        <a:bodyPr/>
        <a:lstStyle/>
        <a:p>
          <a:endParaRPr lang="ru-RU"/>
        </a:p>
      </dgm:t>
    </dgm:pt>
    <dgm:pt modelId="{92163022-4D79-4164-83D6-DED61180DAA0}" type="sibTrans" cxnId="{13E22A4E-A849-4C2B-A20D-6F90650AA91A}">
      <dgm:prSet/>
      <dgm:spPr/>
      <dgm:t>
        <a:bodyPr/>
        <a:lstStyle/>
        <a:p>
          <a:endParaRPr lang="ru-RU"/>
        </a:p>
      </dgm:t>
    </dgm:pt>
    <dgm:pt modelId="{7A7F817A-F15E-4029-98FB-335F5231CEDC}">
      <dgm:prSet/>
      <dgm:spPr/>
      <dgm:t>
        <a:bodyPr/>
        <a:lstStyle/>
        <a:p>
          <a:pPr rtl="0"/>
          <a:r>
            <a:rPr lang="ru-RU" smtClean="0"/>
            <a:t>Have you finished?</a:t>
          </a:r>
          <a:endParaRPr lang="ru-RU"/>
        </a:p>
      </dgm:t>
    </dgm:pt>
    <dgm:pt modelId="{3ED6E189-8520-41EC-83CA-519B79B1E220}" type="parTrans" cxnId="{2B24F0A8-C2FC-4741-AC74-0242BEDDFDD2}">
      <dgm:prSet/>
      <dgm:spPr/>
      <dgm:t>
        <a:bodyPr/>
        <a:lstStyle/>
        <a:p>
          <a:endParaRPr lang="ru-RU"/>
        </a:p>
      </dgm:t>
    </dgm:pt>
    <dgm:pt modelId="{F4B23054-A796-4666-8C75-948BDB1F2268}" type="sibTrans" cxnId="{2B24F0A8-C2FC-4741-AC74-0242BEDDFDD2}">
      <dgm:prSet/>
      <dgm:spPr/>
      <dgm:t>
        <a:bodyPr/>
        <a:lstStyle/>
        <a:p>
          <a:endParaRPr lang="ru-RU"/>
        </a:p>
      </dgm:t>
    </dgm:pt>
    <dgm:pt modelId="{A566E9D2-F792-454C-B413-1E054BDAED4E}">
      <dgm:prSet/>
      <dgm:spPr/>
      <dgm:t>
        <a:bodyPr/>
        <a:lstStyle/>
        <a:p>
          <a:pPr rtl="0"/>
          <a:r>
            <a:rPr lang="en-US" smtClean="0"/>
            <a:t>Whose turn is it to read?</a:t>
          </a:r>
          <a:endParaRPr lang="ru-RU"/>
        </a:p>
      </dgm:t>
    </dgm:pt>
    <dgm:pt modelId="{0F1DF211-7DEA-43F8-B053-236D16D591EB}" type="parTrans" cxnId="{7FD320BE-FF7F-4EA3-BD24-D35C6C963A3C}">
      <dgm:prSet/>
      <dgm:spPr/>
      <dgm:t>
        <a:bodyPr/>
        <a:lstStyle/>
        <a:p>
          <a:endParaRPr lang="ru-RU"/>
        </a:p>
      </dgm:t>
    </dgm:pt>
    <dgm:pt modelId="{8C88EDE4-53A7-4278-B90C-F6466815C222}" type="sibTrans" cxnId="{7FD320BE-FF7F-4EA3-BD24-D35C6C963A3C}">
      <dgm:prSet/>
      <dgm:spPr/>
      <dgm:t>
        <a:bodyPr/>
        <a:lstStyle/>
        <a:p>
          <a:endParaRPr lang="ru-RU"/>
        </a:p>
      </dgm:t>
    </dgm:pt>
    <dgm:pt modelId="{71A3FBFE-6165-447A-A153-0FF5FBF78039}">
      <dgm:prSet/>
      <dgm:spPr/>
      <dgm:t>
        <a:bodyPr/>
        <a:lstStyle/>
        <a:p>
          <a:pPr rtl="0"/>
          <a:r>
            <a:rPr lang="en-US" smtClean="0"/>
            <a:t>Which question are you on?</a:t>
          </a:r>
          <a:endParaRPr lang="ru-RU"/>
        </a:p>
      </dgm:t>
    </dgm:pt>
    <dgm:pt modelId="{FFC82D7E-5043-418F-99B6-7F7A7D87A3AA}" type="parTrans" cxnId="{80F16881-BA2E-4E79-A88F-AB9F16F37356}">
      <dgm:prSet/>
      <dgm:spPr/>
      <dgm:t>
        <a:bodyPr/>
        <a:lstStyle/>
        <a:p>
          <a:endParaRPr lang="ru-RU"/>
        </a:p>
      </dgm:t>
    </dgm:pt>
    <dgm:pt modelId="{963DAD03-562E-40D2-B274-9F36774E8526}" type="sibTrans" cxnId="{80F16881-BA2E-4E79-A88F-AB9F16F37356}">
      <dgm:prSet/>
      <dgm:spPr/>
      <dgm:t>
        <a:bodyPr/>
        <a:lstStyle/>
        <a:p>
          <a:endParaRPr lang="ru-RU"/>
        </a:p>
      </dgm:t>
    </dgm:pt>
    <dgm:pt modelId="{F5769865-56D3-48DA-B2E5-AF29F657EEEE}">
      <dgm:prSet/>
      <dgm:spPr/>
      <dgm:t>
        <a:bodyPr/>
        <a:lstStyle/>
        <a:p>
          <a:pPr rtl="0"/>
          <a:r>
            <a:rPr lang="ru-RU" smtClean="0"/>
            <a:t>Next/ Next one, please.</a:t>
          </a:r>
          <a:endParaRPr lang="ru-RU"/>
        </a:p>
      </dgm:t>
    </dgm:pt>
    <dgm:pt modelId="{BC6AA83E-B545-4B59-A0BA-DD3FCEE07105}" type="parTrans" cxnId="{90E6E00F-2A33-40FC-A24F-96DA78A08D16}">
      <dgm:prSet/>
      <dgm:spPr/>
      <dgm:t>
        <a:bodyPr/>
        <a:lstStyle/>
        <a:p>
          <a:endParaRPr lang="ru-RU"/>
        </a:p>
      </dgm:t>
    </dgm:pt>
    <dgm:pt modelId="{57BF75B6-1BAF-45BD-BEBA-B37D0300B506}" type="sibTrans" cxnId="{90E6E00F-2A33-40FC-A24F-96DA78A08D16}">
      <dgm:prSet/>
      <dgm:spPr/>
      <dgm:t>
        <a:bodyPr/>
        <a:lstStyle/>
        <a:p>
          <a:endParaRPr lang="ru-RU"/>
        </a:p>
      </dgm:t>
    </dgm:pt>
    <dgm:pt modelId="{2E555E54-309C-41B8-B642-4B55FDE16244}">
      <dgm:prSet/>
      <dgm:spPr/>
      <dgm:t>
        <a:bodyPr/>
        <a:lstStyle/>
        <a:p>
          <a:pPr rtl="0"/>
          <a:r>
            <a:rPr lang="ru-RU" smtClean="0"/>
            <a:t>Who hasn’t answered yet?</a:t>
          </a:r>
          <a:endParaRPr lang="ru-RU"/>
        </a:p>
      </dgm:t>
    </dgm:pt>
    <dgm:pt modelId="{2046C527-1683-4CF1-B8E2-E6E82025413E}" type="parTrans" cxnId="{4486DE14-CB09-43FB-B73A-4FD61A373396}">
      <dgm:prSet/>
      <dgm:spPr/>
      <dgm:t>
        <a:bodyPr/>
        <a:lstStyle/>
        <a:p>
          <a:endParaRPr lang="ru-RU"/>
        </a:p>
      </dgm:t>
    </dgm:pt>
    <dgm:pt modelId="{64898953-3D34-4572-A1AA-CBDB4CD9DE06}" type="sibTrans" cxnId="{4486DE14-CB09-43FB-B73A-4FD61A373396}">
      <dgm:prSet/>
      <dgm:spPr/>
      <dgm:t>
        <a:bodyPr/>
        <a:lstStyle/>
        <a:p>
          <a:endParaRPr lang="ru-RU"/>
        </a:p>
      </dgm:t>
    </dgm:pt>
    <dgm:pt modelId="{A6C40D88-3AC6-4A37-BA7C-0BD48D4483A6}">
      <dgm:prSet/>
      <dgm:spPr/>
      <dgm:t>
        <a:bodyPr/>
        <a:lstStyle/>
        <a:p>
          <a:pPr rtl="0"/>
          <a:r>
            <a:rPr lang="en-US" smtClean="0"/>
            <a:t>Let me explain what I want you to do next.</a:t>
          </a:r>
          <a:endParaRPr lang="ru-RU"/>
        </a:p>
      </dgm:t>
    </dgm:pt>
    <dgm:pt modelId="{59D27023-3896-4BF8-BD64-5256E263704A}" type="parTrans" cxnId="{2CEECC5F-901D-400E-B4C1-8E9DEB82E825}">
      <dgm:prSet/>
      <dgm:spPr/>
      <dgm:t>
        <a:bodyPr/>
        <a:lstStyle/>
        <a:p>
          <a:endParaRPr lang="ru-RU"/>
        </a:p>
      </dgm:t>
    </dgm:pt>
    <dgm:pt modelId="{5C265249-9FC6-402B-A387-DDAD4194FB61}" type="sibTrans" cxnId="{2CEECC5F-901D-400E-B4C1-8E9DEB82E825}">
      <dgm:prSet/>
      <dgm:spPr/>
      <dgm:t>
        <a:bodyPr/>
        <a:lstStyle/>
        <a:p>
          <a:endParaRPr lang="ru-RU"/>
        </a:p>
      </dgm:t>
    </dgm:pt>
    <dgm:pt modelId="{867152D8-2CB5-4338-9581-AE525F590130}">
      <dgm:prSet/>
      <dgm:spPr/>
      <dgm:t>
        <a:bodyPr/>
        <a:lstStyle/>
        <a:p>
          <a:pPr rtl="0"/>
          <a:r>
            <a:rPr lang="en-US" smtClean="0"/>
            <a:t>The idea of this exercise is for you to …</a:t>
          </a:r>
          <a:endParaRPr lang="ru-RU"/>
        </a:p>
      </dgm:t>
    </dgm:pt>
    <dgm:pt modelId="{6823CEAD-BAB2-468F-8050-1873878E8F1C}" type="parTrans" cxnId="{1EAF8771-B636-4039-9990-0FA5B7077939}">
      <dgm:prSet/>
      <dgm:spPr/>
      <dgm:t>
        <a:bodyPr/>
        <a:lstStyle/>
        <a:p>
          <a:endParaRPr lang="ru-RU"/>
        </a:p>
      </dgm:t>
    </dgm:pt>
    <dgm:pt modelId="{61DC89C8-B14C-412D-9B3D-5F6D05BBD707}" type="sibTrans" cxnId="{1EAF8771-B636-4039-9990-0FA5B7077939}">
      <dgm:prSet/>
      <dgm:spPr/>
      <dgm:t>
        <a:bodyPr/>
        <a:lstStyle/>
        <a:p>
          <a:endParaRPr lang="ru-RU"/>
        </a:p>
      </dgm:t>
    </dgm:pt>
    <dgm:pt modelId="{8436F953-24FF-46CF-B97C-734319790D10}">
      <dgm:prSet/>
      <dgm:spPr/>
      <dgm:t>
        <a:bodyPr/>
        <a:lstStyle/>
        <a:p>
          <a:pPr rtl="0"/>
          <a:r>
            <a:rPr lang="en-US" smtClean="0"/>
            <a:t>You have ten minutes to do this.</a:t>
          </a:r>
          <a:endParaRPr lang="ru-RU"/>
        </a:p>
      </dgm:t>
    </dgm:pt>
    <dgm:pt modelId="{EEB4F919-C3FD-4988-AB9E-31BCCFEC78B9}" type="parTrans" cxnId="{3D5369AE-1CCF-4C18-86D7-448A1E0C835F}">
      <dgm:prSet/>
      <dgm:spPr/>
      <dgm:t>
        <a:bodyPr/>
        <a:lstStyle/>
        <a:p>
          <a:endParaRPr lang="ru-RU"/>
        </a:p>
      </dgm:t>
    </dgm:pt>
    <dgm:pt modelId="{415DFE41-C811-4ADF-A56B-0952937F22F4}" type="sibTrans" cxnId="{3D5369AE-1CCF-4C18-86D7-448A1E0C835F}">
      <dgm:prSet/>
      <dgm:spPr/>
      <dgm:t>
        <a:bodyPr/>
        <a:lstStyle/>
        <a:p>
          <a:endParaRPr lang="ru-RU"/>
        </a:p>
      </dgm:t>
    </dgm:pt>
    <dgm:pt modelId="{A4D1419B-113A-47A8-920E-F5502780D8B6}">
      <dgm:prSet/>
      <dgm:spPr/>
      <dgm:t>
        <a:bodyPr/>
        <a:lstStyle/>
        <a:p>
          <a:pPr rtl="0"/>
          <a:r>
            <a:rPr lang="ru-RU" smtClean="0"/>
            <a:t>Your time is up.</a:t>
          </a:r>
          <a:endParaRPr lang="ru-RU"/>
        </a:p>
      </dgm:t>
    </dgm:pt>
    <dgm:pt modelId="{371FDE88-BBD0-41CA-AEE3-B98011FE53AE}" type="parTrans" cxnId="{49F010D3-5070-4E8A-92BA-7D354C5E60DF}">
      <dgm:prSet/>
      <dgm:spPr/>
      <dgm:t>
        <a:bodyPr/>
        <a:lstStyle/>
        <a:p>
          <a:endParaRPr lang="ru-RU"/>
        </a:p>
      </dgm:t>
    </dgm:pt>
    <dgm:pt modelId="{81FFD08D-9FD4-486D-ACB4-05C87A3BF8EC}" type="sibTrans" cxnId="{49F010D3-5070-4E8A-92BA-7D354C5E60DF}">
      <dgm:prSet/>
      <dgm:spPr/>
      <dgm:t>
        <a:bodyPr/>
        <a:lstStyle/>
        <a:p>
          <a:endParaRPr lang="ru-RU"/>
        </a:p>
      </dgm:t>
    </dgm:pt>
    <dgm:pt modelId="{9052BBC2-057E-4624-A46C-3846318C08CA}">
      <dgm:prSet/>
      <dgm:spPr/>
      <dgm:t>
        <a:bodyPr/>
        <a:lstStyle/>
        <a:p>
          <a:pPr rtl="0"/>
          <a:r>
            <a:rPr lang="en-US" smtClean="0"/>
            <a:t>Finish this by twenty to eleven.</a:t>
          </a:r>
          <a:endParaRPr lang="ru-RU"/>
        </a:p>
      </dgm:t>
    </dgm:pt>
    <dgm:pt modelId="{27A60CFA-474E-49D9-B6E7-2277794F056D}" type="parTrans" cxnId="{DC93CE13-A99A-4394-9B35-31BDDF9FA905}">
      <dgm:prSet/>
      <dgm:spPr/>
      <dgm:t>
        <a:bodyPr/>
        <a:lstStyle/>
        <a:p>
          <a:endParaRPr lang="ru-RU"/>
        </a:p>
      </dgm:t>
    </dgm:pt>
    <dgm:pt modelId="{B8B8BA6C-0BD1-40B3-8C28-7F33ED920E84}" type="sibTrans" cxnId="{DC93CE13-A99A-4394-9B35-31BDDF9FA905}">
      <dgm:prSet/>
      <dgm:spPr/>
      <dgm:t>
        <a:bodyPr/>
        <a:lstStyle/>
        <a:p>
          <a:endParaRPr lang="ru-RU"/>
        </a:p>
      </dgm:t>
    </dgm:pt>
    <dgm:pt modelId="{903B8A86-8A81-4673-9B94-F99822D17191}">
      <dgm:prSet/>
      <dgm:spPr/>
      <dgm:t>
        <a:bodyPr/>
        <a:lstStyle/>
        <a:p>
          <a:pPr rtl="0"/>
          <a:r>
            <a:rPr lang="en-US" smtClean="0"/>
            <a:t>Have you found the place?</a:t>
          </a:r>
          <a:endParaRPr lang="ru-RU"/>
        </a:p>
      </dgm:t>
    </dgm:pt>
    <dgm:pt modelId="{F281E790-0071-49F5-9320-B702CBFAB562}" type="parTrans" cxnId="{7BCE1BA2-EF37-4C2E-80C5-10FF23DD501B}">
      <dgm:prSet/>
      <dgm:spPr/>
      <dgm:t>
        <a:bodyPr/>
        <a:lstStyle/>
        <a:p>
          <a:endParaRPr lang="ru-RU"/>
        </a:p>
      </dgm:t>
    </dgm:pt>
    <dgm:pt modelId="{F40040EF-A5FA-4386-9964-DAA829E6DCE4}" type="sibTrans" cxnId="{7BCE1BA2-EF37-4C2E-80C5-10FF23DD501B}">
      <dgm:prSet/>
      <dgm:spPr/>
      <dgm:t>
        <a:bodyPr/>
        <a:lstStyle/>
        <a:p>
          <a:endParaRPr lang="ru-RU"/>
        </a:p>
      </dgm:t>
    </dgm:pt>
    <dgm:pt modelId="{9F8A1BA3-C2AD-46DB-8353-1181B791AF7E}">
      <dgm:prSet/>
      <dgm:spPr/>
      <dgm:t>
        <a:bodyPr/>
        <a:lstStyle/>
        <a:p>
          <a:pPr rtl="0"/>
          <a:r>
            <a:rPr lang="ru-RU" smtClean="0"/>
            <a:t>Are you all ready?</a:t>
          </a:r>
          <a:endParaRPr lang="ru-RU"/>
        </a:p>
      </dgm:t>
    </dgm:pt>
    <dgm:pt modelId="{ED606474-76BA-48B3-A37B-45C286C48C55}" type="parTrans" cxnId="{90375DCA-BBBA-4DD9-B498-CC34240659A4}">
      <dgm:prSet/>
      <dgm:spPr/>
      <dgm:t>
        <a:bodyPr/>
        <a:lstStyle/>
        <a:p>
          <a:endParaRPr lang="ru-RU"/>
        </a:p>
      </dgm:t>
    </dgm:pt>
    <dgm:pt modelId="{5A8AB26A-A97A-4E71-AB9F-3D5A5A1800E1}" type="sibTrans" cxnId="{90375DCA-BBBA-4DD9-B498-CC34240659A4}">
      <dgm:prSet/>
      <dgm:spPr/>
      <dgm:t>
        <a:bodyPr/>
        <a:lstStyle/>
        <a:p>
          <a:endParaRPr lang="ru-RU"/>
        </a:p>
      </dgm:t>
    </dgm:pt>
    <dgm:pt modelId="{D2B8AEC5-1D28-4681-AB99-109AB5263870}" type="pres">
      <dgm:prSet presAssocID="{E33EAE65-FC80-42B7-92FE-420119B812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6A8C8-042D-41B3-92B2-19CADE3AD865}" type="pres">
      <dgm:prSet presAssocID="{B952C992-A9D8-4C14-92D3-CA7672DAD337}" presName="parentLin" presStyleCnt="0"/>
      <dgm:spPr/>
    </dgm:pt>
    <dgm:pt modelId="{14647D64-E680-41FC-B328-9E4089D30F4A}" type="pres">
      <dgm:prSet presAssocID="{B952C992-A9D8-4C14-92D3-CA7672DAD33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A416A67-4C58-4A8D-953F-621503BDCA9F}" type="pres">
      <dgm:prSet presAssocID="{B952C992-A9D8-4C14-92D3-CA7672DAD3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32E69-DD5C-46D7-A6FF-029E91DC6A03}" type="pres">
      <dgm:prSet presAssocID="{B952C992-A9D8-4C14-92D3-CA7672DAD337}" presName="negativeSpace" presStyleCnt="0"/>
      <dgm:spPr/>
    </dgm:pt>
    <dgm:pt modelId="{A39823EA-0694-4D8A-9067-E205843B4261}" type="pres">
      <dgm:prSet presAssocID="{B952C992-A9D8-4C14-92D3-CA7672DAD33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73E90-436D-47BE-95C5-73B5BF4FAC97}" srcId="{E33EAE65-FC80-42B7-92FE-420119B8127C}" destId="{B952C992-A9D8-4C14-92D3-CA7672DAD337}" srcOrd="0" destOrd="0" parTransId="{814C8CE5-8A74-498D-BAEF-D403EF249045}" sibTransId="{BCBAA5BD-7475-47AD-A971-D2F2812CD0DB}"/>
    <dgm:cxn modelId="{A050E226-F211-4422-8C51-2EFC8ED96AD7}" type="presOf" srcId="{7A7F817A-F15E-4029-98FB-335F5231CEDC}" destId="{A39823EA-0694-4D8A-9067-E205843B4261}" srcOrd="0" destOrd="3" presId="urn:microsoft.com/office/officeart/2005/8/layout/list1"/>
    <dgm:cxn modelId="{1EAF8771-B636-4039-9990-0FA5B7077939}" srcId="{B952C992-A9D8-4C14-92D3-CA7672DAD337}" destId="{867152D8-2CB5-4338-9581-AE525F590130}" srcOrd="9" destOrd="0" parTransId="{6823CEAD-BAB2-468F-8050-1873878E8F1C}" sibTransId="{61DC89C8-B14C-412D-9B3D-5F6D05BBD707}"/>
    <dgm:cxn modelId="{2B24F0A8-C2FC-4741-AC74-0242BEDDFDD2}" srcId="{B952C992-A9D8-4C14-92D3-CA7672DAD337}" destId="{7A7F817A-F15E-4029-98FB-335F5231CEDC}" srcOrd="3" destOrd="0" parTransId="{3ED6E189-8520-41EC-83CA-519B79B1E220}" sibTransId="{F4B23054-A796-4666-8C75-948BDB1F2268}"/>
    <dgm:cxn modelId="{EE344DB5-6D19-4798-B4B8-696C77A93C22}" type="presOf" srcId="{71A3FBFE-6165-447A-A153-0FF5FBF78039}" destId="{A39823EA-0694-4D8A-9067-E205843B4261}" srcOrd="0" destOrd="5" presId="urn:microsoft.com/office/officeart/2005/8/layout/list1"/>
    <dgm:cxn modelId="{3B2CDF96-2DD2-4773-9A15-AAF84082869E}" type="presOf" srcId="{903B8A86-8A81-4673-9B94-F99822D17191}" destId="{A39823EA-0694-4D8A-9067-E205843B4261}" srcOrd="0" destOrd="13" presId="urn:microsoft.com/office/officeart/2005/8/layout/list1"/>
    <dgm:cxn modelId="{BA8E5E02-CA69-4275-BE7F-19BE62FC4CB8}" type="presOf" srcId="{9052BBC2-057E-4624-A46C-3846318C08CA}" destId="{A39823EA-0694-4D8A-9067-E205843B4261}" srcOrd="0" destOrd="12" presId="urn:microsoft.com/office/officeart/2005/8/layout/list1"/>
    <dgm:cxn modelId="{2044FA6E-C4C6-43FF-BF03-0F297912D8A5}" type="presOf" srcId="{F5769865-56D3-48DA-B2E5-AF29F657EEEE}" destId="{A39823EA-0694-4D8A-9067-E205843B4261}" srcOrd="0" destOrd="6" presId="urn:microsoft.com/office/officeart/2005/8/layout/list1"/>
    <dgm:cxn modelId="{6AA5A510-6F31-4206-8D61-B5804FE91804}" type="presOf" srcId="{A566E9D2-F792-454C-B413-1E054BDAED4E}" destId="{A39823EA-0694-4D8A-9067-E205843B4261}" srcOrd="0" destOrd="4" presId="urn:microsoft.com/office/officeart/2005/8/layout/list1"/>
    <dgm:cxn modelId="{13E22A4E-A849-4C2B-A20D-6F90650AA91A}" srcId="{B952C992-A9D8-4C14-92D3-CA7672DAD337}" destId="{BE77E909-3F69-4B56-AF5C-C222862FAA73}" srcOrd="2" destOrd="0" parTransId="{FBB7D67A-2348-44D3-9A04-8C9162F31FAE}" sibTransId="{92163022-4D79-4164-83D6-DED61180DAA0}"/>
    <dgm:cxn modelId="{EE2179DF-6D8D-4CDA-B071-325DB8D4E214}" type="presOf" srcId="{BE77E909-3F69-4B56-AF5C-C222862FAA73}" destId="{A39823EA-0694-4D8A-9067-E205843B4261}" srcOrd="0" destOrd="2" presId="urn:microsoft.com/office/officeart/2005/8/layout/list1"/>
    <dgm:cxn modelId="{BA813ACA-492C-4D57-AD4E-EF28D8C60ACC}" type="presOf" srcId="{5F492D14-1A5D-4EAD-9B4E-65BA359431B5}" destId="{A39823EA-0694-4D8A-9067-E205843B4261}" srcOrd="0" destOrd="1" presId="urn:microsoft.com/office/officeart/2005/8/layout/list1"/>
    <dgm:cxn modelId="{7B58FB26-D3F3-4149-ADF5-2E07734BE4E9}" type="presOf" srcId="{867152D8-2CB5-4338-9581-AE525F590130}" destId="{A39823EA-0694-4D8A-9067-E205843B4261}" srcOrd="0" destOrd="9" presId="urn:microsoft.com/office/officeart/2005/8/layout/list1"/>
    <dgm:cxn modelId="{90E6E00F-2A33-40FC-A24F-96DA78A08D16}" srcId="{B952C992-A9D8-4C14-92D3-CA7672DAD337}" destId="{F5769865-56D3-48DA-B2E5-AF29F657EEEE}" srcOrd="6" destOrd="0" parTransId="{BC6AA83E-B545-4B59-A0BA-DD3FCEE07105}" sibTransId="{57BF75B6-1BAF-45BD-BEBA-B37D0300B506}"/>
    <dgm:cxn modelId="{3D5369AE-1CCF-4C18-86D7-448A1E0C835F}" srcId="{B952C992-A9D8-4C14-92D3-CA7672DAD337}" destId="{8436F953-24FF-46CF-B97C-734319790D10}" srcOrd="10" destOrd="0" parTransId="{EEB4F919-C3FD-4988-AB9E-31BCCFEC78B9}" sibTransId="{415DFE41-C811-4ADF-A56B-0952937F22F4}"/>
    <dgm:cxn modelId="{724A157B-5354-403A-8F1E-3C1FB25921A3}" type="presOf" srcId="{CC5119AE-5C49-4B7F-BB37-D798D391F8D0}" destId="{A39823EA-0694-4D8A-9067-E205843B4261}" srcOrd="0" destOrd="0" presId="urn:microsoft.com/office/officeart/2005/8/layout/list1"/>
    <dgm:cxn modelId="{B505B3DB-DCA0-4A5C-BB45-144DE746BECF}" type="presOf" srcId="{8436F953-24FF-46CF-B97C-734319790D10}" destId="{A39823EA-0694-4D8A-9067-E205843B4261}" srcOrd="0" destOrd="10" presId="urn:microsoft.com/office/officeart/2005/8/layout/list1"/>
    <dgm:cxn modelId="{DC93CE13-A99A-4394-9B35-31BDDF9FA905}" srcId="{B952C992-A9D8-4C14-92D3-CA7672DAD337}" destId="{9052BBC2-057E-4624-A46C-3846318C08CA}" srcOrd="12" destOrd="0" parTransId="{27A60CFA-474E-49D9-B6E7-2277794F056D}" sibTransId="{B8B8BA6C-0BD1-40B3-8C28-7F33ED920E84}"/>
    <dgm:cxn modelId="{B0C58DC5-C5D0-4C66-97D0-860638A8B6D1}" type="presOf" srcId="{B952C992-A9D8-4C14-92D3-CA7672DAD337}" destId="{1A416A67-4C58-4A8D-953F-621503BDCA9F}" srcOrd="1" destOrd="0" presId="urn:microsoft.com/office/officeart/2005/8/layout/list1"/>
    <dgm:cxn modelId="{2CEECC5F-901D-400E-B4C1-8E9DEB82E825}" srcId="{B952C992-A9D8-4C14-92D3-CA7672DAD337}" destId="{A6C40D88-3AC6-4A37-BA7C-0BD48D4483A6}" srcOrd="8" destOrd="0" parTransId="{59D27023-3896-4BF8-BD64-5256E263704A}" sibTransId="{5C265249-9FC6-402B-A387-DDAD4194FB61}"/>
    <dgm:cxn modelId="{4A0C5F21-4B5F-45E1-9D4F-2EE61239E9BA}" srcId="{B952C992-A9D8-4C14-92D3-CA7672DAD337}" destId="{CC5119AE-5C49-4B7F-BB37-D798D391F8D0}" srcOrd="0" destOrd="0" parTransId="{B49EF338-DAB0-4B98-99AA-F1BA79D1DA98}" sibTransId="{3735E518-1129-493C-8530-878DD84A916F}"/>
    <dgm:cxn modelId="{7426AEA5-ECBF-44C9-8E0F-FA732B37C4AA}" type="presOf" srcId="{B952C992-A9D8-4C14-92D3-CA7672DAD337}" destId="{14647D64-E680-41FC-B328-9E4089D30F4A}" srcOrd="0" destOrd="0" presId="urn:microsoft.com/office/officeart/2005/8/layout/list1"/>
    <dgm:cxn modelId="{90375DCA-BBBA-4DD9-B498-CC34240659A4}" srcId="{B952C992-A9D8-4C14-92D3-CA7672DAD337}" destId="{9F8A1BA3-C2AD-46DB-8353-1181B791AF7E}" srcOrd="14" destOrd="0" parTransId="{ED606474-76BA-48B3-A37B-45C286C48C55}" sibTransId="{5A8AB26A-A97A-4E71-AB9F-3D5A5A1800E1}"/>
    <dgm:cxn modelId="{22849DB0-3782-4DD2-8B64-F00AF3D6EA30}" type="presOf" srcId="{A4D1419B-113A-47A8-920E-F5502780D8B6}" destId="{A39823EA-0694-4D8A-9067-E205843B4261}" srcOrd="0" destOrd="11" presId="urn:microsoft.com/office/officeart/2005/8/layout/list1"/>
    <dgm:cxn modelId="{80F16881-BA2E-4E79-A88F-AB9F16F37356}" srcId="{B952C992-A9D8-4C14-92D3-CA7672DAD337}" destId="{71A3FBFE-6165-447A-A153-0FF5FBF78039}" srcOrd="5" destOrd="0" parTransId="{FFC82D7E-5043-418F-99B6-7F7A7D87A3AA}" sibTransId="{963DAD03-562E-40D2-B274-9F36774E8526}"/>
    <dgm:cxn modelId="{B8D0D0BA-82DE-4AB9-B973-AB8C19CF1938}" type="presOf" srcId="{2E555E54-309C-41B8-B642-4B55FDE16244}" destId="{A39823EA-0694-4D8A-9067-E205843B4261}" srcOrd="0" destOrd="7" presId="urn:microsoft.com/office/officeart/2005/8/layout/list1"/>
    <dgm:cxn modelId="{7BCE1BA2-EF37-4C2E-80C5-10FF23DD501B}" srcId="{B952C992-A9D8-4C14-92D3-CA7672DAD337}" destId="{903B8A86-8A81-4673-9B94-F99822D17191}" srcOrd="13" destOrd="0" parTransId="{F281E790-0071-49F5-9320-B702CBFAB562}" sibTransId="{F40040EF-A5FA-4386-9964-DAA829E6DCE4}"/>
    <dgm:cxn modelId="{5214FC7D-5B50-4529-B75A-03114C3D0F5B}" type="presOf" srcId="{A6C40D88-3AC6-4A37-BA7C-0BD48D4483A6}" destId="{A39823EA-0694-4D8A-9067-E205843B4261}" srcOrd="0" destOrd="8" presId="urn:microsoft.com/office/officeart/2005/8/layout/list1"/>
    <dgm:cxn modelId="{A4F98DF6-F2C9-49CC-B92B-ABF0B9FC2570}" srcId="{B952C992-A9D8-4C14-92D3-CA7672DAD337}" destId="{5F492D14-1A5D-4EAD-9B4E-65BA359431B5}" srcOrd="1" destOrd="0" parTransId="{C2A5A2DF-1983-4CA1-A4B2-211478F5731D}" sibTransId="{A7B44508-5B48-4A92-8A84-81BA60674E4E}"/>
    <dgm:cxn modelId="{3851D878-0FF0-4DDF-88D0-78F92A3E4632}" type="presOf" srcId="{9F8A1BA3-C2AD-46DB-8353-1181B791AF7E}" destId="{A39823EA-0694-4D8A-9067-E205843B4261}" srcOrd="0" destOrd="14" presId="urn:microsoft.com/office/officeart/2005/8/layout/list1"/>
    <dgm:cxn modelId="{49F010D3-5070-4E8A-92BA-7D354C5E60DF}" srcId="{B952C992-A9D8-4C14-92D3-CA7672DAD337}" destId="{A4D1419B-113A-47A8-920E-F5502780D8B6}" srcOrd="11" destOrd="0" parTransId="{371FDE88-BBD0-41CA-AEE3-B98011FE53AE}" sibTransId="{81FFD08D-9FD4-486D-ACB4-05C87A3BF8EC}"/>
    <dgm:cxn modelId="{7FD320BE-FF7F-4EA3-BD24-D35C6C963A3C}" srcId="{B952C992-A9D8-4C14-92D3-CA7672DAD337}" destId="{A566E9D2-F792-454C-B413-1E054BDAED4E}" srcOrd="4" destOrd="0" parTransId="{0F1DF211-7DEA-43F8-B053-236D16D591EB}" sibTransId="{8C88EDE4-53A7-4278-B90C-F6466815C222}"/>
    <dgm:cxn modelId="{D3A971A0-FE88-4167-AB40-1266D41D7CED}" type="presOf" srcId="{E33EAE65-FC80-42B7-92FE-420119B8127C}" destId="{D2B8AEC5-1D28-4681-AB99-109AB5263870}" srcOrd="0" destOrd="0" presId="urn:microsoft.com/office/officeart/2005/8/layout/list1"/>
    <dgm:cxn modelId="{4486DE14-CB09-43FB-B73A-4FD61A373396}" srcId="{B952C992-A9D8-4C14-92D3-CA7672DAD337}" destId="{2E555E54-309C-41B8-B642-4B55FDE16244}" srcOrd="7" destOrd="0" parTransId="{2046C527-1683-4CF1-B8E2-E6E82025413E}" sibTransId="{64898953-3D34-4572-A1AA-CBDB4CD9DE06}"/>
    <dgm:cxn modelId="{981A0127-FFD1-45DA-9B98-1FD9530D9B6E}" type="presParOf" srcId="{D2B8AEC5-1D28-4681-AB99-109AB5263870}" destId="{F176A8C8-042D-41B3-92B2-19CADE3AD865}" srcOrd="0" destOrd="0" presId="urn:microsoft.com/office/officeart/2005/8/layout/list1"/>
    <dgm:cxn modelId="{8DE3AD0E-C512-4D6A-87D5-1F9CB5E7C24C}" type="presParOf" srcId="{F176A8C8-042D-41B3-92B2-19CADE3AD865}" destId="{14647D64-E680-41FC-B328-9E4089D30F4A}" srcOrd="0" destOrd="0" presId="urn:microsoft.com/office/officeart/2005/8/layout/list1"/>
    <dgm:cxn modelId="{182083A6-5A4E-4211-B723-628BC32DC5B3}" type="presParOf" srcId="{F176A8C8-042D-41B3-92B2-19CADE3AD865}" destId="{1A416A67-4C58-4A8D-953F-621503BDCA9F}" srcOrd="1" destOrd="0" presId="urn:microsoft.com/office/officeart/2005/8/layout/list1"/>
    <dgm:cxn modelId="{7C2B43EE-411E-4E18-9C31-66C682AB5D72}" type="presParOf" srcId="{D2B8AEC5-1D28-4681-AB99-109AB5263870}" destId="{12132E69-DD5C-46D7-A6FF-029E91DC6A03}" srcOrd="1" destOrd="0" presId="urn:microsoft.com/office/officeart/2005/8/layout/list1"/>
    <dgm:cxn modelId="{BA9A9573-087D-435C-9A6C-A06D14AFDE19}" type="presParOf" srcId="{D2B8AEC5-1D28-4681-AB99-109AB5263870}" destId="{A39823EA-0694-4D8A-9067-E205843B42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19960C-555E-4F72-AE00-9EBBF338055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82BEAB-7B20-44B4-9B17-56F7A10C6622}">
      <dgm:prSet/>
      <dgm:spPr/>
      <dgm:t>
        <a:bodyPr/>
        <a:lstStyle/>
        <a:p>
          <a:pPr rtl="0"/>
          <a:r>
            <a:rPr lang="ru-RU" b="1" smtClean="0"/>
            <a:t>Supervision</a:t>
          </a:r>
          <a:endParaRPr lang="ru-RU"/>
        </a:p>
      </dgm:t>
    </dgm:pt>
    <dgm:pt modelId="{BB3598B5-7A9F-468C-8E51-C08F7CF3A4CB}" type="parTrans" cxnId="{7C16AE50-7CBB-4BE4-B5C5-30323447C8AC}">
      <dgm:prSet/>
      <dgm:spPr/>
      <dgm:t>
        <a:bodyPr/>
        <a:lstStyle/>
        <a:p>
          <a:endParaRPr lang="ru-RU"/>
        </a:p>
      </dgm:t>
    </dgm:pt>
    <dgm:pt modelId="{0109B27B-4EFE-4DCF-9D86-54EDA899EDE0}" type="sibTrans" cxnId="{7C16AE50-7CBB-4BE4-B5C5-30323447C8AC}">
      <dgm:prSet/>
      <dgm:spPr/>
      <dgm:t>
        <a:bodyPr/>
        <a:lstStyle/>
        <a:p>
          <a:endParaRPr lang="ru-RU"/>
        </a:p>
      </dgm:t>
    </dgm:pt>
    <dgm:pt modelId="{9691C196-EB9F-49E1-BCF6-AFF825C08696}">
      <dgm:prSet/>
      <dgm:spPr/>
      <dgm:t>
        <a:bodyPr/>
        <a:lstStyle/>
        <a:p>
          <a:pPr rtl="0"/>
          <a:r>
            <a:rPr lang="ru-RU" smtClean="0"/>
            <a:t>Stop talking.</a:t>
          </a:r>
          <a:endParaRPr lang="ru-RU"/>
        </a:p>
      </dgm:t>
    </dgm:pt>
    <dgm:pt modelId="{3ECEB19C-2270-4472-AF4B-1321AA21A8A6}" type="parTrans" cxnId="{4FFEBAEC-4617-4BEA-9404-9A554F57079D}">
      <dgm:prSet/>
      <dgm:spPr/>
      <dgm:t>
        <a:bodyPr/>
        <a:lstStyle/>
        <a:p>
          <a:endParaRPr lang="ru-RU"/>
        </a:p>
      </dgm:t>
    </dgm:pt>
    <dgm:pt modelId="{686818AE-AF83-4011-9306-6C4DE8BCDFEF}" type="sibTrans" cxnId="{4FFEBAEC-4617-4BEA-9404-9A554F57079D}">
      <dgm:prSet/>
      <dgm:spPr/>
      <dgm:t>
        <a:bodyPr/>
        <a:lstStyle/>
        <a:p>
          <a:endParaRPr lang="ru-RU"/>
        </a:p>
      </dgm:t>
    </dgm:pt>
    <dgm:pt modelId="{60FA636E-EBFD-4456-9632-C129B5E579A8}">
      <dgm:prSet/>
      <dgm:spPr/>
      <dgm:t>
        <a:bodyPr/>
        <a:lstStyle/>
        <a:p>
          <a:pPr rtl="0"/>
          <a:r>
            <a:rPr lang="ru-RU" smtClean="0"/>
            <a:t>Look this way.</a:t>
          </a:r>
          <a:endParaRPr lang="ru-RU"/>
        </a:p>
      </dgm:t>
    </dgm:pt>
    <dgm:pt modelId="{50354A7E-4EB5-4A04-9984-00F15158F8B7}" type="parTrans" cxnId="{CC323023-23FC-4B22-BE9A-EE5B7BDCC15F}">
      <dgm:prSet/>
      <dgm:spPr/>
      <dgm:t>
        <a:bodyPr/>
        <a:lstStyle/>
        <a:p>
          <a:endParaRPr lang="ru-RU"/>
        </a:p>
      </dgm:t>
    </dgm:pt>
    <dgm:pt modelId="{561E76CF-00A6-48A0-BBC6-DF833DC3B9C1}" type="sibTrans" cxnId="{CC323023-23FC-4B22-BE9A-EE5B7BDCC15F}">
      <dgm:prSet/>
      <dgm:spPr/>
      <dgm:t>
        <a:bodyPr/>
        <a:lstStyle/>
        <a:p>
          <a:endParaRPr lang="ru-RU"/>
        </a:p>
      </dgm:t>
    </dgm:pt>
    <dgm:pt modelId="{94F8B0D4-6AB3-4749-820E-456729C246BE}">
      <dgm:prSet/>
      <dgm:spPr/>
      <dgm:t>
        <a:bodyPr/>
        <a:lstStyle/>
        <a:p>
          <a:pPr rtl="0"/>
          <a:r>
            <a:rPr lang="en-US" smtClean="0"/>
            <a:t>Listen to what … is saying.</a:t>
          </a:r>
          <a:endParaRPr lang="ru-RU"/>
        </a:p>
      </dgm:t>
    </dgm:pt>
    <dgm:pt modelId="{4C0B5F05-A437-45AA-8CC4-765E5FC5FCA3}" type="parTrans" cxnId="{EBF4F434-221C-49C1-8DCC-84AC46D214BE}">
      <dgm:prSet/>
      <dgm:spPr/>
      <dgm:t>
        <a:bodyPr/>
        <a:lstStyle/>
        <a:p>
          <a:endParaRPr lang="ru-RU"/>
        </a:p>
      </dgm:t>
    </dgm:pt>
    <dgm:pt modelId="{696530F2-1F51-4263-861A-0BE9384D67D3}" type="sibTrans" cxnId="{EBF4F434-221C-49C1-8DCC-84AC46D214BE}">
      <dgm:prSet/>
      <dgm:spPr/>
      <dgm:t>
        <a:bodyPr/>
        <a:lstStyle/>
        <a:p>
          <a:endParaRPr lang="ru-RU"/>
        </a:p>
      </dgm:t>
    </dgm:pt>
    <dgm:pt modelId="{160BF004-7C16-4207-8281-011F93623007}">
      <dgm:prSet/>
      <dgm:spPr/>
      <dgm:t>
        <a:bodyPr/>
        <a:lstStyle/>
        <a:p>
          <a:pPr rtl="0"/>
          <a:r>
            <a:rPr lang="ru-RU" smtClean="0"/>
            <a:t>Leave that alone now.</a:t>
          </a:r>
          <a:endParaRPr lang="ru-RU"/>
        </a:p>
      </dgm:t>
    </dgm:pt>
    <dgm:pt modelId="{1DC29ADE-8274-4936-9AB2-ED74E10E17EB}" type="parTrans" cxnId="{73AF2E9D-EA2D-42C8-B26D-9F869C939D10}">
      <dgm:prSet/>
      <dgm:spPr/>
      <dgm:t>
        <a:bodyPr/>
        <a:lstStyle/>
        <a:p>
          <a:endParaRPr lang="ru-RU"/>
        </a:p>
      </dgm:t>
    </dgm:pt>
    <dgm:pt modelId="{B1C6344A-347F-4936-BF82-C19041CF194C}" type="sibTrans" cxnId="{73AF2E9D-EA2D-42C8-B26D-9F869C939D10}">
      <dgm:prSet/>
      <dgm:spPr/>
      <dgm:t>
        <a:bodyPr/>
        <a:lstStyle/>
        <a:p>
          <a:endParaRPr lang="ru-RU"/>
        </a:p>
      </dgm:t>
    </dgm:pt>
    <dgm:pt modelId="{9791A97C-80FD-4A30-9881-AF710E14FD3C}">
      <dgm:prSet/>
      <dgm:spPr/>
      <dgm:t>
        <a:bodyPr/>
        <a:lstStyle/>
        <a:p>
          <a:pPr rtl="0"/>
          <a:r>
            <a:rPr lang="ru-RU" smtClean="0"/>
            <a:t>Be careful.</a:t>
          </a:r>
          <a:endParaRPr lang="ru-RU"/>
        </a:p>
      </dgm:t>
    </dgm:pt>
    <dgm:pt modelId="{39642494-FC36-4F12-9F8A-9507009C345A}" type="parTrans" cxnId="{219D0AA5-421C-47F4-9EE0-2E088202436B}">
      <dgm:prSet/>
      <dgm:spPr/>
      <dgm:t>
        <a:bodyPr/>
        <a:lstStyle/>
        <a:p>
          <a:endParaRPr lang="ru-RU"/>
        </a:p>
      </dgm:t>
    </dgm:pt>
    <dgm:pt modelId="{23B8AB15-CFC5-49E8-97D1-B7C384A8F005}" type="sibTrans" cxnId="{219D0AA5-421C-47F4-9EE0-2E088202436B}">
      <dgm:prSet/>
      <dgm:spPr/>
      <dgm:t>
        <a:bodyPr/>
        <a:lstStyle/>
        <a:p>
          <a:endParaRPr lang="ru-RU"/>
        </a:p>
      </dgm:t>
    </dgm:pt>
    <dgm:pt modelId="{E715250E-17BE-41B7-979C-4F28FAD0BBDC}">
      <dgm:prSet/>
      <dgm:spPr/>
      <dgm:t>
        <a:bodyPr/>
        <a:lstStyle/>
        <a:p>
          <a:pPr rtl="0"/>
          <a:r>
            <a:rPr lang="ru-RU" b="1" smtClean="0"/>
            <a:t>Questions</a:t>
          </a:r>
          <a:endParaRPr lang="ru-RU"/>
        </a:p>
      </dgm:t>
    </dgm:pt>
    <dgm:pt modelId="{104278CA-821E-4689-8C90-B3A807766CB6}" type="parTrans" cxnId="{DCB363FD-690D-4DED-A2FF-6D2FA0708498}">
      <dgm:prSet/>
      <dgm:spPr/>
      <dgm:t>
        <a:bodyPr/>
        <a:lstStyle/>
        <a:p>
          <a:endParaRPr lang="ru-RU"/>
        </a:p>
      </dgm:t>
    </dgm:pt>
    <dgm:pt modelId="{9A0A0EC3-C2BD-42CE-A2B9-0875ADF1448E}" type="sibTrans" cxnId="{DCB363FD-690D-4DED-A2FF-6D2FA0708498}">
      <dgm:prSet/>
      <dgm:spPr/>
      <dgm:t>
        <a:bodyPr/>
        <a:lstStyle/>
        <a:p>
          <a:endParaRPr lang="ru-RU"/>
        </a:p>
      </dgm:t>
    </dgm:pt>
    <dgm:pt modelId="{893917F5-C218-40FC-981A-73E83405841B}">
      <dgm:prSet/>
      <dgm:spPr/>
      <dgm:t>
        <a:bodyPr/>
        <a:lstStyle/>
        <a:p>
          <a:pPr rtl="0"/>
          <a:r>
            <a:rPr lang="en-US" dirty="0" smtClean="0"/>
            <a:t>Do you have any questions?</a:t>
          </a:r>
          <a:endParaRPr lang="ru-RU" dirty="0"/>
        </a:p>
      </dgm:t>
    </dgm:pt>
    <dgm:pt modelId="{613D904C-4EF7-4058-BC4C-26C1EBF75950}" type="parTrans" cxnId="{ED55A7D9-0B90-40C2-82B6-FA7012BEC4D1}">
      <dgm:prSet/>
      <dgm:spPr/>
      <dgm:t>
        <a:bodyPr/>
        <a:lstStyle/>
        <a:p>
          <a:endParaRPr lang="ru-RU"/>
        </a:p>
      </dgm:t>
    </dgm:pt>
    <dgm:pt modelId="{F254418B-4D61-4071-8093-9DAA0D4E1C10}" type="sibTrans" cxnId="{ED55A7D9-0B90-40C2-82B6-FA7012BEC4D1}">
      <dgm:prSet/>
      <dgm:spPr/>
      <dgm:t>
        <a:bodyPr/>
        <a:lstStyle/>
        <a:p>
          <a:endParaRPr lang="ru-RU"/>
        </a:p>
      </dgm:t>
    </dgm:pt>
    <dgm:pt modelId="{0A434F08-ECB6-4589-9EAC-AAB563B0829E}">
      <dgm:prSet/>
      <dgm:spPr/>
      <dgm:t>
        <a:bodyPr/>
        <a:lstStyle/>
        <a:p>
          <a:pPr rtl="0"/>
          <a:r>
            <a:rPr lang="en-US" smtClean="0"/>
            <a:t>Now I’m going to ask you some questions.</a:t>
          </a:r>
          <a:endParaRPr lang="ru-RU"/>
        </a:p>
      </dgm:t>
    </dgm:pt>
    <dgm:pt modelId="{9139898F-AF61-465E-9F5C-CB832C08A304}" type="parTrans" cxnId="{552CE2CB-90CF-4547-B983-6538BB03023B}">
      <dgm:prSet/>
      <dgm:spPr/>
      <dgm:t>
        <a:bodyPr/>
        <a:lstStyle/>
        <a:p>
          <a:endParaRPr lang="ru-RU"/>
        </a:p>
      </dgm:t>
    </dgm:pt>
    <dgm:pt modelId="{E6732C57-DA48-4560-8300-4B80A3ADC0B6}" type="sibTrans" cxnId="{552CE2CB-90CF-4547-B983-6538BB03023B}">
      <dgm:prSet/>
      <dgm:spPr/>
      <dgm:t>
        <a:bodyPr/>
        <a:lstStyle/>
        <a:p>
          <a:endParaRPr lang="ru-RU"/>
        </a:p>
      </dgm:t>
    </dgm:pt>
    <dgm:pt modelId="{CC328230-DFC5-44A0-BB52-90E580BF6C99}">
      <dgm:prSet/>
      <dgm:spPr/>
      <dgm:t>
        <a:bodyPr/>
        <a:lstStyle/>
        <a:p>
          <a:pPr rtl="0"/>
          <a:r>
            <a:rPr lang="ru-RU" smtClean="0"/>
            <a:t>Who knows the answer?</a:t>
          </a:r>
          <a:endParaRPr lang="ru-RU"/>
        </a:p>
      </dgm:t>
    </dgm:pt>
    <dgm:pt modelId="{194B459F-671A-43C3-8BB3-68EB1691D02E}" type="parTrans" cxnId="{73581C0C-8AB1-446D-93FF-0690D268194F}">
      <dgm:prSet/>
      <dgm:spPr/>
      <dgm:t>
        <a:bodyPr/>
        <a:lstStyle/>
        <a:p>
          <a:endParaRPr lang="ru-RU"/>
        </a:p>
      </dgm:t>
    </dgm:pt>
    <dgm:pt modelId="{6D6879B2-9B6C-4C3C-9D02-3020629274BA}" type="sibTrans" cxnId="{73581C0C-8AB1-446D-93FF-0690D268194F}">
      <dgm:prSet/>
      <dgm:spPr/>
      <dgm:t>
        <a:bodyPr/>
        <a:lstStyle/>
        <a:p>
          <a:endParaRPr lang="ru-RU"/>
        </a:p>
      </dgm:t>
    </dgm:pt>
    <dgm:pt modelId="{DC2F8DB5-C9CF-47DE-AEC8-D8106AD5687A}">
      <dgm:prSet/>
      <dgm:spPr/>
      <dgm:t>
        <a:bodyPr/>
        <a:lstStyle/>
        <a:p>
          <a:pPr rtl="0"/>
          <a:r>
            <a:rPr lang="ru-RU" dirty="0" err="1" smtClean="0"/>
            <a:t>Raise</a:t>
          </a:r>
          <a:r>
            <a:rPr lang="ru-RU" dirty="0" smtClean="0"/>
            <a:t> </a:t>
          </a:r>
          <a:r>
            <a:rPr lang="ru-RU" dirty="0" err="1" smtClean="0"/>
            <a:t>your</a:t>
          </a:r>
          <a:r>
            <a:rPr lang="ru-RU" dirty="0" smtClean="0"/>
            <a:t> </a:t>
          </a:r>
          <a:r>
            <a:rPr lang="ru-RU" dirty="0" err="1" smtClean="0"/>
            <a:t>hand</a:t>
          </a:r>
          <a:r>
            <a:rPr lang="ru-RU" dirty="0" smtClean="0"/>
            <a:t>.</a:t>
          </a:r>
          <a:endParaRPr lang="ru-RU" dirty="0"/>
        </a:p>
      </dgm:t>
    </dgm:pt>
    <dgm:pt modelId="{03E1F57D-7D70-497B-8A23-2712D5FED2CA}" type="parTrans" cxnId="{03573F70-7297-4866-895D-8B156B5DEBC5}">
      <dgm:prSet/>
      <dgm:spPr/>
      <dgm:t>
        <a:bodyPr/>
        <a:lstStyle/>
        <a:p>
          <a:endParaRPr lang="ru-RU"/>
        </a:p>
      </dgm:t>
    </dgm:pt>
    <dgm:pt modelId="{1DA7271C-4D93-4B20-847C-8022FA503294}" type="sibTrans" cxnId="{03573F70-7297-4866-895D-8B156B5DEBC5}">
      <dgm:prSet/>
      <dgm:spPr/>
      <dgm:t>
        <a:bodyPr/>
        <a:lstStyle/>
        <a:p>
          <a:endParaRPr lang="ru-RU"/>
        </a:p>
      </dgm:t>
    </dgm:pt>
    <dgm:pt modelId="{B7D15F01-03FF-44B0-BB3B-83A83C601466}">
      <dgm:prSet/>
      <dgm:spPr/>
      <dgm:t>
        <a:bodyPr/>
        <a:lstStyle/>
        <a:p>
          <a:pPr rtl="0"/>
          <a:r>
            <a:rPr lang="en-US" dirty="0" smtClean="0"/>
            <a:t>Try to answer by yourself.</a:t>
          </a:r>
          <a:endParaRPr lang="ru-RU" dirty="0"/>
        </a:p>
      </dgm:t>
    </dgm:pt>
    <dgm:pt modelId="{FAA16A63-B9E4-4619-89AD-2BF9FF39438D}" type="parTrans" cxnId="{0E3E2158-A6B1-426C-92FD-D5C0EA0C1589}">
      <dgm:prSet/>
      <dgm:spPr/>
      <dgm:t>
        <a:bodyPr/>
        <a:lstStyle/>
        <a:p>
          <a:endParaRPr lang="ru-RU"/>
        </a:p>
      </dgm:t>
    </dgm:pt>
    <dgm:pt modelId="{C9837221-40D9-4773-A6F4-D56FA43ACFDE}" type="sibTrans" cxnId="{0E3E2158-A6B1-426C-92FD-D5C0EA0C1589}">
      <dgm:prSet/>
      <dgm:spPr/>
      <dgm:t>
        <a:bodyPr/>
        <a:lstStyle/>
        <a:p>
          <a:endParaRPr lang="ru-RU"/>
        </a:p>
      </dgm:t>
    </dgm:pt>
    <dgm:pt modelId="{FD591968-9D8D-4264-9ED7-1D787FA1FA9B}">
      <dgm:prSet/>
      <dgm:spPr/>
      <dgm:t>
        <a:bodyPr/>
        <a:lstStyle/>
        <a:p>
          <a:pPr rtl="0"/>
          <a:r>
            <a:rPr lang="ru-RU" dirty="0" err="1" smtClean="0"/>
            <a:t>Try</a:t>
          </a:r>
          <a:r>
            <a:rPr lang="ru-RU" dirty="0" smtClean="0"/>
            <a:t> </a:t>
          </a:r>
          <a:r>
            <a:rPr lang="ru-RU" dirty="0" err="1" smtClean="0"/>
            <a:t>again</a:t>
          </a:r>
          <a:r>
            <a:rPr lang="ru-RU" dirty="0" smtClean="0"/>
            <a:t>.</a:t>
          </a:r>
          <a:endParaRPr lang="ru-RU" dirty="0"/>
        </a:p>
      </dgm:t>
    </dgm:pt>
    <dgm:pt modelId="{C0A05B2B-8111-4B2A-A7FF-E8531735825B}" type="parTrans" cxnId="{9E036B60-9FB2-4269-9F86-9ECDCA9E2AB4}">
      <dgm:prSet/>
      <dgm:spPr/>
      <dgm:t>
        <a:bodyPr/>
        <a:lstStyle/>
        <a:p>
          <a:endParaRPr lang="ru-RU"/>
        </a:p>
      </dgm:t>
    </dgm:pt>
    <dgm:pt modelId="{1F5A5FC0-9AF7-4FD2-A170-13314F115B74}" type="sibTrans" cxnId="{9E036B60-9FB2-4269-9F86-9ECDCA9E2AB4}">
      <dgm:prSet/>
      <dgm:spPr/>
      <dgm:t>
        <a:bodyPr/>
        <a:lstStyle/>
        <a:p>
          <a:endParaRPr lang="ru-RU"/>
        </a:p>
      </dgm:t>
    </dgm:pt>
    <dgm:pt modelId="{91E7515A-983D-4086-9F2F-6D818421668B}">
      <dgm:prSet/>
      <dgm:spPr/>
      <dgm:t>
        <a:bodyPr/>
        <a:lstStyle/>
        <a:p>
          <a:pPr rtl="0"/>
          <a:r>
            <a:rPr lang="en-US" dirty="0" smtClean="0"/>
            <a:t>Use a full sentence please.</a:t>
          </a:r>
          <a:endParaRPr lang="ru-RU" dirty="0"/>
        </a:p>
      </dgm:t>
    </dgm:pt>
    <dgm:pt modelId="{9DBD35BD-DCBF-4469-8DC9-193B71DBDC55}" type="parTrans" cxnId="{E74F0CA7-0967-45D5-8B2B-16760B5DFDB8}">
      <dgm:prSet/>
      <dgm:spPr/>
      <dgm:t>
        <a:bodyPr/>
        <a:lstStyle/>
        <a:p>
          <a:endParaRPr lang="ru-RU"/>
        </a:p>
      </dgm:t>
    </dgm:pt>
    <dgm:pt modelId="{188B1ECE-7196-476C-BFBD-F99D469108E8}" type="sibTrans" cxnId="{E74F0CA7-0967-45D5-8B2B-16760B5DFDB8}">
      <dgm:prSet/>
      <dgm:spPr/>
      <dgm:t>
        <a:bodyPr/>
        <a:lstStyle/>
        <a:p>
          <a:endParaRPr lang="ru-RU"/>
        </a:p>
      </dgm:t>
    </dgm:pt>
    <dgm:pt modelId="{C427F5F2-8478-4A48-8C65-1D384A269A9B}">
      <dgm:prSet/>
      <dgm:spPr/>
      <dgm:t>
        <a:bodyPr/>
        <a:lstStyle/>
        <a:p>
          <a:pPr rtl="0"/>
          <a:r>
            <a:rPr lang="en-US" dirty="0" smtClean="0"/>
            <a:t>Say it in a loud voice.</a:t>
          </a:r>
          <a:endParaRPr lang="ru-RU" dirty="0"/>
        </a:p>
      </dgm:t>
    </dgm:pt>
    <dgm:pt modelId="{69726398-43E2-4B65-9F14-962EE0FE86B4}" type="parTrans" cxnId="{2D95BBA2-5B21-4D9D-9483-4F01FF3CC5C0}">
      <dgm:prSet/>
      <dgm:spPr/>
      <dgm:t>
        <a:bodyPr/>
        <a:lstStyle/>
        <a:p>
          <a:endParaRPr lang="ru-RU"/>
        </a:p>
      </dgm:t>
    </dgm:pt>
    <dgm:pt modelId="{A2FFC45A-9271-43CE-9263-416539297176}" type="sibTrans" cxnId="{2D95BBA2-5B21-4D9D-9483-4F01FF3CC5C0}">
      <dgm:prSet/>
      <dgm:spPr/>
      <dgm:t>
        <a:bodyPr/>
        <a:lstStyle/>
        <a:p>
          <a:endParaRPr lang="ru-RU"/>
        </a:p>
      </dgm:t>
    </dgm:pt>
    <dgm:pt modelId="{03477BF7-C0DB-4615-A57E-861B484BF2A0}">
      <dgm:prSet/>
      <dgm:spPr/>
      <dgm:t>
        <a:bodyPr/>
        <a:lstStyle/>
        <a:p>
          <a:pPr rtl="0"/>
          <a:r>
            <a:rPr lang="ru-RU" dirty="0" err="1" smtClean="0"/>
            <a:t>Again</a:t>
          </a:r>
          <a:r>
            <a:rPr lang="ru-RU" dirty="0" smtClean="0"/>
            <a:t>, </a:t>
          </a:r>
          <a:r>
            <a:rPr lang="ru-RU" dirty="0" err="1" smtClean="0"/>
            <a:t>please</a:t>
          </a:r>
          <a:r>
            <a:rPr lang="ru-RU" dirty="0" smtClean="0"/>
            <a:t>.</a:t>
          </a:r>
          <a:endParaRPr lang="ru-RU" dirty="0"/>
        </a:p>
      </dgm:t>
    </dgm:pt>
    <dgm:pt modelId="{4A3A34DB-B170-4205-94FD-9FE0564D0416}" type="parTrans" cxnId="{4FA2D4A2-3D4C-4C31-A4DF-9D74028EE36D}">
      <dgm:prSet/>
      <dgm:spPr/>
      <dgm:t>
        <a:bodyPr/>
        <a:lstStyle/>
        <a:p>
          <a:endParaRPr lang="ru-RU"/>
        </a:p>
      </dgm:t>
    </dgm:pt>
    <dgm:pt modelId="{44F9C913-8F90-41B4-AC80-94248E621308}" type="sibTrans" cxnId="{4FA2D4A2-3D4C-4C31-A4DF-9D74028EE36D}">
      <dgm:prSet/>
      <dgm:spPr/>
      <dgm:t>
        <a:bodyPr/>
        <a:lstStyle/>
        <a:p>
          <a:endParaRPr lang="ru-RU"/>
        </a:p>
      </dgm:t>
    </dgm:pt>
    <dgm:pt modelId="{115568CC-6F7D-408F-84D5-83B1C9E428AA}" type="pres">
      <dgm:prSet presAssocID="{8D19960C-555E-4F72-AE00-9EBBF33805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0BC7F-8CC4-4FE9-B834-821679021DC2}" type="pres">
      <dgm:prSet presAssocID="{0C82BEAB-7B20-44B4-9B17-56F7A10C6622}" presName="parentLin" presStyleCnt="0"/>
      <dgm:spPr/>
    </dgm:pt>
    <dgm:pt modelId="{5442BEDB-3AAB-4C28-8832-946271E97801}" type="pres">
      <dgm:prSet presAssocID="{0C82BEAB-7B20-44B4-9B17-56F7A10C662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0D58444-F6D8-4E63-89B1-B04F18132115}" type="pres">
      <dgm:prSet presAssocID="{0C82BEAB-7B20-44B4-9B17-56F7A10C66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C2123-357C-4C5C-B554-15E3E84298CD}" type="pres">
      <dgm:prSet presAssocID="{0C82BEAB-7B20-44B4-9B17-56F7A10C6622}" presName="negativeSpace" presStyleCnt="0"/>
      <dgm:spPr/>
    </dgm:pt>
    <dgm:pt modelId="{65B6F49A-3486-4C66-8C73-DA582BA77833}" type="pres">
      <dgm:prSet presAssocID="{0C82BEAB-7B20-44B4-9B17-56F7A10C662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BC345-2959-44CC-8B17-D1EAE863D207}" type="pres">
      <dgm:prSet presAssocID="{0109B27B-4EFE-4DCF-9D86-54EDA899EDE0}" presName="spaceBetweenRectangles" presStyleCnt="0"/>
      <dgm:spPr/>
    </dgm:pt>
    <dgm:pt modelId="{071644D8-BA8A-41AC-8B1C-911F8E55864F}" type="pres">
      <dgm:prSet presAssocID="{E715250E-17BE-41B7-979C-4F28FAD0BBDC}" presName="parentLin" presStyleCnt="0"/>
      <dgm:spPr/>
    </dgm:pt>
    <dgm:pt modelId="{C415AF40-3A18-41B9-8269-2A589D2DD921}" type="pres">
      <dgm:prSet presAssocID="{E715250E-17BE-41B7-979C-4F28FAD0BBD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B12A107-7C12-4C2E-B31A-42ECB4409A2D}" type="pres">
      <dgm:prSet presAssocID="{E715250E-17BE-41B7-979C-4F28FAD0BB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0F2DA-B54F-4F35-A7E9-8E0A4325355D}" type="pres">
      <dgm:prSet presAssocID="{E715250E-17BE-41B7-979C-4F28FAD0BBDC}" presName="negativeSpace" presStyleCnt="0"/>
      <dgm:spPr/>
    </dgm:pt>
    <dgm:pt modelId="{470B4C96-24CD-467C-8D2E-D9F6F272437B}" type="pres">
      <dgm:prSet presAssocID="{E715250E-17BE-41B7-979C-4F28FAD0BBD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82E01-2045-4C1C-B7D3-0AE29FA653F1}" type="presOf" srcId="{B7D15F01-03FF-44B0-BB3B-83A83C601466}" destId="{470B4C96-24CD-467C-8D2E-D9F6F272437B}" srcOrd="0" destOrd="4" presId="urn:microsoft.com/office/officeart/2005/8/layout/list1"/>
    <dgm:cxn modelId="{552CE2CB-90CF-4547-B983-6538BB03023B}" srcId="{E715250E-17BE-41B7-979C-4F28FAD0BBDC}" destId="{0A434F08-ECB6-4589-9EAC-AAB563B0829E}" srcOrd="1" destOrd="0" parTransId="{9139898F-AF61-465E-9F5C-CB832C08A304}" sibTransId="{E6732C57-DA48-4560-8300-4B80A3ADC0B6}"/>
    <dgm:cxn modelId="{3251B1B8-CCDA-40D4-8C86-0843D87D8809}" type="presOf" srcId="{91E7515A-983D-4086-9F2F-6D818421668B}" destId="{470B4C96-24CD-467C-8D2E-D9F6F272437B}" srcOrd="0" destOrd="6" presId="urn:microsoft.com/office/officeart/2005/8/layout/list1"/>
    <dgm:cxn modelId="{4FA2D4A2-3D4C-4C31-A4DF-9D74028EE36D}" srcId="{E715250E-17BE-41B7-979C-4F28FAD0BBDC}" destId="{03477BF7-C0DB-4615-A57E-861B484BF2A0}" srcOrd="8" destOrd="0" parTransId="{4A3A34DB-B170-4205-94FD-9FE0564D0416}" sibTransId="{44F9C913-8F90-41B4-AC80-94248E621308}"/>
    <dgm:cxn modelId="{7E43B342-5E14-4D43-B1E1-70202AE9AC19}" type="presOf" srcId="{0A434F08-ECB6-4589-9EAC-AAB563B0829E}" destId="{470B4C96-24CD-467C-8D2E-D9F6F272437B}" srcOrd="0" destOrd="1" presId="urn:microsoft.com/office/officeart/2005/8/layout/list1"/>
    <dgm:cxn modelId="{D7BF5FCF-8903-4FFC-AEA1-ECD9DC67AD54}" type="presOf" srcId="{8D19960C-555E-4F72-AE00-9EBBF3380558}" destId="{115568CC-6F7D-408F-84D5-83B1C9E428AA}" srcOrd="0" destOrd="0" presId="urn:microsoft.com/office/officeart/2005/8/layout/list1"/>
    <dgm:cxn modelId="{8E681008-7BDA-441E-B8BA-BBDFA4FDFDDD}" type="presOf" srcId="{0C82BEAB-7B20-44B4-9B17-56F7A10C6622}" destId="{5442BEDB-3AAB-4C28-8832-946271E97801}" srcOrd="0" destOrd="0" presId="urn:microsoft.com/office/officeart/2005/8/layout/list1"/>
    <dgm:cxn modelId="{4FFEBAEC-4617-4BEA-9404-9A554F57079D}" srcId="{0C82BEAB-7B20-44B4-9B17-56F7A10C6622}" destId="{9691C196-EB9F-49E1-BCF6-AFF825C08696}" srcOrd="0" destOrd="0" parTransId="{3ECEB19C-2270-4472-AF4B-1321AA21A8A6}" sibTransId="{686818AE-AF83-4011-9306-6C4DE8BCDFEF}"/>
    <dgm:cxn modelId="{0E3E2158-A6B1-426C-92FD-D5C0EA0C1589}" srcId="{E715250E-17BE-41B7-979C-4F28FAD0BBDC}" destId="{B7D15F01-03FF-44B0-BB3B-83A83C601466}" srcOrd="4" destOrd="0" parTransId="{FAA16A63-B9E4-4619-89AD-2BF9FF39438D}" sibTransId="{C9837221-40D9-4773-A6F4-D56FA43ACFDE}"/>
    <dgm:cxn modelId="{B2993D69-33ED-4339-9520-9DC9289C3123}" type="presOf" srcId="{03477BF7-C0DB-4615-A57E-861B484BF2A0}" destId="{470B4C96-24CD-467C-8D2E-D9F6F272437B}" srcOrd="0" destOrd="8" presId="urn:microsoft.com/office/officeart/2005/8/layout/list1"/>
    <dgm:cxn modelId="{7772A943-383A-4B16-9A86-66A02F32500C}" type="presOf" srcId="{9691C196-EB9F-49E1-BCF6-AFF825C08696}" destId="{65B6F49A-3486-4C66-8C73-DA582BA77833}" srcOrd="0" destOrd="0" presId="urn:microsoft.com/office/officeart/2005/8/layout/list1"/>
    <dgm:cxn modelId="{BB7C82B8-0B47-470E-8FC5-A50BBEF0C2BC}" type="presOf" srcId="{60FA636E-EBFD-4456-9632-C129B5E579A8}" destId="{65B6F49A-3486-4C66-8C73-DA582BA77833}" srcOrd="0" destOrd="1" presId="urn:microsoft.com/office/officeart/2005/8/layout/list1"/>
    <dgm:cxn modelId="{CC323023-23FC-4B22-BE9A-EE5B7BDCC15F}" srcId="{0C82BEAB-7B20-44B4-9B17-56F7A10C6622}" destId="{60FA636E-EBFD-4456-9632-C129B5E579A8}" srcOrd="1" destOrd="0" parTransId="{50354A7E-4EB5-4A04-9984-00F15158F8B7}" sibTransId="{561E76CF-00A6-48A0-BBC6-DF833DC3B9C1}"/>
    <dgm:cxn modelId="{6D63E020-6981-4848-A5CA-C49DD55CC013}" type="presOf" srcId="{FD591968-9D8D-4264-9ED7-1D787FA1FA9B}" destId="{470B4C96-24CD-467C-8D2E-D9F6F272437B}" srcOrd="0" destOrd="5" presId="urn:microsoft.com/office/officeart/2005/8/layout/list1"/>
    <dgm:cxn modelId="{9E036B60-9FB2-4269-9F86-9ECDCA9E2AB4}" srcId="{E715250E-17BE-41B7-979C-4F28FAD0BBDC}" destId="{FD591968-9D8D-4264-9ED7-1D787FA1FA9B}" srcOrd="5" destOrd="0" parTransId="{C0A05B2B-8111-4B2A-A7FF-E8531735825B}" sibTransId="{1F5A5FC0-9AF7-4FD2-A170-13314F115B74}"/>
    <dgm:cxn modelId="{ED55A7D9-0B90-40C2-82B6-FA7012BEC4D1}" srcId="{E715250E-17BE-41B7-979C-4F28FAD0BBDC}" destId="{893917F5-C218-40FC-981A-73E83405841B}" srcOrd="0" destOrd="0" parTransId="{613D904C-4EF7-4058-BC4C-26C1EBF75950}" sibTransId="{F254418B-4D61-4071-8093-9DAA0D4E1C10}"/>
    <dgm:cxn modelId="{7900C559-1E2F-4CB5-8EE6-DBC08EBF5F08}" type="presOf" srcId="{9791A97C-80FD-4A30-9881-AF710E14FD3C}" destId="{65B6F49A-3486-4C66-8C73-DA582BA77833}" srcOrd="0" destOrd="4" presId="urn:microsoft.com/office/officeart/2005/8/layout/list1"/>
    <dgm:cxn modelId="{EF159C39-C263-4DAB-98F9-7FE67239D210}" type="presOf" srcId="{160BF004-7C16-4207-8281-011F93623007}" destId="{65B6F49A-3486-4C66-8C73-DA582BA77833}" srcOrd="0" destOrd="3" presId="urn:microsoft.com/office/officeart/2005/8/layout/list1"/>
    <dgm:cxn modelId="{73AF2E9D-EA2D-42C8-B26D-9F869C939D10}" srcId="{0C82BEAB-7B20-44B4-9B17-56F7A10C6622}" destId="{160BF004-7C16-4207-8281-011F93623007}" srcOrd="3" destOrd="0" parTransId="{1DC29ADE-8274-4936-9AB2-ED74E10E17EB}" sibTransId="{B1C6344A-347F-4936-BF82-C19041CF194C}"/>
    <dgm:cxn modelId="{20E89BBA-EFF0-41CB-A66B-98962ACD0A6F}" type="presOf" srcId="{94F8B0D4-6AB3-4749-820E-456729C246BE}" destId="{65B6F49A-3486-4C66-8C73-DA582BA77833}" srcOrd="0" destOrd="2" presId="urn:microsoft.com/office/officeart/2005/8/layout/list1"/>
    <dgm:cxn modelId="{12A7F3B3-82DB-43D8-90CC-F470480B3A1B}" type="presOf" srcId="{DC2F8DB5-C9CF-47DE-AEC8-D8106AD5687A}" destId="{470B4C96-24CD-467C-8D2E-D9F6F272437B}" srcOrd="0" destOrd="3" presId="urn:microsoft.com/office/officeart/2005/8/layout/list1"/>
    <dgm:cxn modelId="{5D3F13EE-E2C9-4DE9-83B5-58527FFC1C80}" type="presOf" srcId="{E715250E-17BE-41B7-979C-4F28FAD0BBDC}" destId="{C415AF40-3A18-41B9-8269-2A589D2DD921}" srcOrd="0" destOrd="0" presId="urn:microsoft.com/office/officeart/2005/8/layout/list1"/>
    <dgm:cxn modelId="{9D58231B-B1FD-4807-A230-FE72D483CB55}" type="presOf" srcId="{C427F5F2-8478-4A48-8C65-1D384A269A9B}" destId="{470B4C96-24CD-467C-8D2E-D9F6F272437B}" srcOrd="0" destOrd="7" presId="urn:microsoft.com/office/officeart/2005/8/layout/list1"/>
    <dgm:cxn modelId="{2D95BBA2-5B21-4D9D-9483-4F01FF3CC5C0}" srcId="{E715250E-17BE-41B7-979C-4F28FAD0BBDC}" destId="{C427F5F2-8478-4A48-8C65-1D384A269A9B}" srcOrd="7" destOrd="0" parTransId="{69726398-43E2-4B65-9F14-962EE0FE86B4}" sibTransId="{A2FFC45A-9271-43CE-9263-416539297176}"/>
    <dgm:cxn modelId="{FA8ECB23-0A16-4243-9755-95ADBAD778AC}" type="presOf" srcId="{893917F5-C218-40FC-981A-73E83405841B}" destId="{470B4C96-24CD-467C-8D2E-D9F6F272437B}" srcOrd="0" destOrd="0" presId="urn:microsoft.com/office/officeart/2005/8/layout/list1"/>
    <dgm:cxn modelId="{E74F0CA7-0967-45D5-8B2B-16760B5DFDB8}" srcId="{E715250E-17BE-41B7-979C-4F28FAD0BBDC}" destId="{91E7515A-983D-4086-9F2F-6D818421668B}" srcOrd="6" destOrd="0" parTransId="{9DBD35BD-DCBF-4469-8DC9-193B71DBDC55}" sibTransId="{188B1ECE-7196-476C-BFBD-F99D469108E8}"/>
    <dgm:cxn modelId="{41CA0EFD-7416-419D-8AA7-91198DBEAA6C}" type="presOf" srcId="{E715250E-17BE-41B7-979C-4F28FAD0BBDC}" destId="{3B12A107-7C12-4C2E-B31A-42ECB4409A2D}" srcOrd="1" destOrd="0" presId="urn:microsoft.com/office/officeart/2005/8/layout/list1"/>
    <dgm:cxn modelId="{7C16AE50-7CBB-4BE4-B5C5-30323447C8AC}" srcId="{8D19960C-555E-4F72-AE00-9EBBF3380558}" destId="{0C82BEAB-7B20-44B4-9B17-56F7A10C6622}" srcOrd="0" destOrd="0" parTransId="{BB3598B5-7A9F-468C-8E51-C08F7CF3A4CB}" sibTransId="{0109B27B-4EFE-4DCF-9D86-54EDA899EDE0}"/>
    <dgm:cxn modelId="{73581C0C-8AB1-446D-93FF-0690D268194F}" srcId="{E715250E-17BE-41B7-979C-4F28FAD0BBDC}" destId="{CC328230-DFC5-44A0-BB52-90E580BF6C99}" srcOrd="2" destOrd="0" parTransId="{194B459F-671A-43C3-8BB3-68EB1691D02E}" sibTransId="{6D6879B2-9B6C-4C3C-9D02-3020629274BA}"/>
    <dgm:cxn modelId="{EBF4F434-221C-49C1-8DCC-84AC46D214BE}" srcId="{0C82BEAB-7B20-44B4-9B17-56F7A10C6622}" destId="{94F8B0D4-6AB3-4749-820E-456729C246BE}" srcOrd="2" destOrd="0" parTransId="{4C0B5F05-A437-45AA-8CC4-765E5FC5FCA3}" sibTransId="{696530F2-1F51-4263-861A-0BE9384D67D3}"/>
    <dgm:cxn modelId="{DCB363FD-690D-4DED-A2FF-6D2FA0708498}" srcId="{8D19960C-555E-4F72-AE00-9EBBF3380558}" destId="{E715250E-17BE-41B7-979C-4F28FAD0BBDC}" srcOrd="1" destOrd="0" parTransId="{104278CA-821E-4689-8C90-B3A807766CB6}" sibTransId="{9A0A0EC3-C2BD-42CE-A2B9-0875ADF1448E}"/>
    <dgm:cxn modelId="{03573F70-7297-4866-895D-8B156B5DEBC5}" srcId="{E715250E-17BE-41B7-979C-4F28FAD0BBDC}" destId="{DC2F8DB5-C9CF-47DE-AEC8-D8106AD5687A}" srcOrd="3" destOrd="0" parTransId="{03E1F57D-7D70-497B-8A23-2712D5FED2CA}" sibTransId="{1DA7271C-4D93-4B20-847C-8022FA503294}"/>
    <dgm:cxn modelId="{572C61E5-9019-4899-A5D3-6EF473008B60}" type="presOf" srcId="{0C82BEAB-7B20-44B4-9B17-56F7A10C6622}" destId="{20D58444-F6D8-4E63-89B1-B04F18132115}" srcOrd="1" destOrd="0" presId="urn:microsoft.com/office/officeart/2005/8/layout/list1"/>
    <dgm:cxn modelId="{54014DBC-A0D7-4FE6-A5F7-6B7FB1647C22}" type="presOf" srcId="{CC328230-DFC5-44A0-BB52-90E580BF6C99}" destId="{470B4C96-24CD-467C-8D2E-D9F6F272437B}" srcOrd="0" destOrd="2" presId="urn:microsoft.com/office/officeart/2005/8/layout/list1"/>
    <dgm:cxn modelId="{219D0AA5-421C-47F4-9EE0-2E088202436B}" srcId="{0C82BEAB-7B20-44B4-9B17-56F7A10C6622}" destId="{9791A97C-80FD-4A30-9881-AF710E14FD3C}" srcOrd="4" destOrd="0" parTransId="{39642494-FC36-4F12-9F8A-9507009C345A}" sibTransId="{23B8AB15-CFC5-49E8-97D1-B7C384A8F005}"/>
    <dgm:cxn modelId="{29DF7BD4-8EA2-4A0C-9BF2-EE8859C187D9}" type="presParOf" srcId="{115568CC-6F7D-408F-84D5-83B1C9E428AA}" destId="{5E60BC7F-8CC4-4FE9-B834-821679021DC2}" srcOrd="0" destOrd="0" presId="urn:microsoft.com/office/officeart/2005/8/layout/list1"/>
    <dgm:cxn modelId="{B3C9D17E-1EF0-407C-8E50-48AB627609A8}" type="presParOf" srcId="{5E60BC7F-8CC4-4FE9-B834-821679021DC2}" destId="{5442BEDB-3AAB-4C28-8832-946271E97801}" srcOrd="0" destOrd="0" presId="urn:microsoft.com/office/officeart/2005/8/layout/list1"/>
    <dgm:cxn modelId="{D525806D-63DB-4FEE-8CDC-705C73340F3B}" type="presParOf" srcId="{5E60BC7F-8CC4-4FE9-B834-821679021DC2}" destId="{20D58444-F6D8-4E63-89B1-B04F18132115}" srcOrd="1" destOrd="0" presId="urn:microsoft.com/office/officeart/2005/8/layout/list1"/>
    <dgm:cxn modelId="{1E265CAB-FE7E-49EA-ACA6-F6CAF425BEC3}" type="presParOf" srcId="{115568CC-6F7D-408F-84D5-83B1C9E428AA}" destId="{5ACC2123-357C-4C5C-B554-15E3E84298CD}" srcOrd="1" destOrd="0" presId="urn:microsoft.com/office/officeart/2005/8/layout/list1"/>
    <dgm:cxn modelId="{5CF174C4-BEBE-41B8-8172-583267D63867}" type="presParOf" srcId="{115568CC-6F7D-408F-84D5-83B1C9E428AA}" destId="{65B6F49A-3486-4C66-8C73-DA582BA77833}" srcOrd="2" destOrd="0" presId="urn:microsoft.com/office/officeart/2005/8/layout/list1"/>
    <dgm:cxn modelId="{87EEB8EE-9B3B-4782-A397-A8B23F0199FE}" type="presParOf" srcId="{115568CC-6F7D-408F-84D5-83B1C9E428AA}" destId="{D3BBC345-2959-44CC-8B17-D1EAE863D207}" srcOrd="3" destOrd="0" presId="urn:microsoft.com/office/officeart/2005/8/layout/list1"/>
    <dgm:cxn modelId="{661599BA-F4B6-46F7-A7CE-D1D8406A59E5}" type="presParOf" srcId="{115568CC-6F7D-408F-84D5-83B1C9E428AA}" destId="{071644D8-BA8A-41AC-8B1C-911F8E55864F}" srcOrd="4" destOrd="0" presId="urn:microsoft.com/office/officeart/2005/8/layout/list1"/>
    <dgm:cxn modelId="{5D97B814-F214-46F9-8CAF-FE5782A7BB71}" type="presParOf" srcId="{071644D8-BA8A-41AC-8B1C-911F8E55864F}" destId="{C415AF40-3A18-41B9-8269-2A589D2DD921}" srcOrd="0" destOrd="0" presId="urn:microsoft.com/office/officeart/2005/8/layout/list1"/>
    <dgm:cxn modelId="{1B61EEE5-7113-43BF-8115-EAF24122EAE1}" type="presParOf" srcId="{071644D8-BA8A-41AC-8B1C-911F8E55864F}" destId="{3B12A107-7C12-4C2E-B31A-42ECB4409A2D}" srcOrd="1" destOrd="0" presId="urn:microsoft.com/office/officeart/2005/8/layout/list1"/>
    <dgm:cxn modelId="{E33E29EF-2975-497A-97BE-38FCBB4F7B71}" type="presParOf" srcId="{115568CC-6F7D-408F-84D5-83B1C9E428AA}" destId="{D940F2DA-B54F-4F35-A7E9-8E0A4325355D}" srcOrd="5" destOrd="0" presId="urn:microsoft.com/office/officeart/2005/8/layout/list1"/>
    <dgm:cxn modelId="{E779A994-BCC1-4D00-8B57-EBEF8EDF3681}" type="presParOf" srcId="{115568CC-6F7D-408F-84D5-83B1C9E428AA}" destId="{470B4C96-24CD-467C-8D2E-D9F6F27243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F2707-0732-4D57-B2F7-4325AECDEDF9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F8B397-1294-4CB4-8BFB-6A507B80C2C9}">
      <dgm:prSet/>
      <dgm:spPr/>
      <dgm:t>
        <a:bodyPr/>
        <a:lstStyle/>
        <a:p>
          <a:pPr rtl="0"/>
          <a:r>
            <a:rPr lang="en-US" b="1" u="sng" dirty="0" smtClean="0"/>
            <a:t>Opening: </a:t>
          </a:r>
          <a:r>
            <a:rPr lang="en-US" dirty="0" smtClean="0"/>
            <a:t>lessons begin in a particular way the procedures the teacher uses to focus the students’ attention on the learning aim of the lesson</a:t>
          </a:r>
          <a:endParaRPr lang="ru-RU" dirty="0"/>
        </a:p>
      </dgm:t>
    </dgm:pt>
    <dgm:pt modelId="{B35DAFE5-9A72-49DF-9C5E-EAEF8B4489D5}" type="parTrans" cxnId="{8094293E-9E1A-43C5-AC25-C0D13EDBDB41}">
      <dgm:prSet/>
      <dgm:spPr/>
      <dgm:t>
        <a:bodyPr/>
        <a:lstStyle/>
        <a:p>
          <a:endParaRPr lang="ru-RU"/>
        </a:p>
      </dgm:t>
    </dgm:pt>
    <dgm:pt modelId="{011AD8E0-4AE2-4D92-A205-EFAD34CA78B3}" type="sibTrans" cxnId="{8094293E-9E1A-43C5-AC25-C0D13EDBDB41}">
      <dgm:prSet/>
      <dgm:spPr/>
      <dgm:t>
        <a:bodyPr/>
        <a:lstStyle/>
        <a:p>
          <a:endParaRPr lang="ru-RU"/>
        </a:p>
      </dgm:t>
    </dgm:pt>
    <dgm:pt modelId="{7D10FEC6-DE39-4413-90C0-CC2D6716EA67}">
      <dgm:prSet/>
      <dgm:spPr/>
      <dgm:t>
        <a:bodyPr/>
        <a:lstStyle/>
        <a:p>
          <a:pPr rtl="0"/>
          <a:r>
            <a:rPr lang="en-US" b="1" u="sng" dirty="0" smtClean="0"/>
            <a:t>The main part</a:t>
          </a:r>
          <a:r>
            <a:rPr lang="en-US" dirty="0" smtClean="0"/>
            <a:t>: the lesson proceeds through a series of teaching and learning activities used to attain the goals of a lesson.</a:t>
          </a:r>
          <a:endParaRPr lang="ru-RU" dirty="0"/>
        </a:p>
      </dgm:t>
    </dgm:pt>
    <dgm:pt modelId="{E19ACB0F-A136-4638-99FE-40F258651DD3}" type="parTrans" cxnId="{8836B5DE-060F-473A-A285-4EE8C35F7D23}">
      <dgm:prSet/>
      <dgm:spPr/>
      <dgm:t>
        <a:bodyPr/>
        <a:lstStyle/>
        <a:p>
          <a:endParaRPr lang="ru-RU"/>
        </a:p>
      </dgm:t>
    </dgm:pt>
    <dgm:pt modelId="{FD111EC6-4FC6-4B07-BB9C-AD37AA89E836}" type="sibTrans" cxnId="{8836B5DE-060F-473A-A285-4EE8C35F7D23}">
      <dgm:prSet/>
      <dgm:spPr/>
      <dgm:t>
        <a:bodyPr/>
        <a:lstStyle/>
        <a:p>
          <a:endParaRPr lang="ru-RU"/>
        </a:p>
      </dgm:t>
    </dgm:pt>
    <dgm:pt modelId="{D9D2DDB6-715F-40AE-84FC-5AC083F886D9}">
      <dgm:prSet/>
      <dgm:spPr/>
      <dgm:t>
        <a:bodyPr/>
        <a:lstStyle/>
        <a:p>
          <a:pPr rtl="0"/>
          <a:r>
            <a:rPr lang="en-US" b="1" u="sng" dirty="0" smtClean="0"/>
            <a:t>The end</a:t>
          </a:r>
          <a:r>
            <a:rPr lang="en-US" dirty="0" smtClean="0"/>
            <a:t>: the lesson reaches a conclusion</a:t>
          </a:r>
          <a:endParaRPr lang="ru-RU" dirty="0"/>
        </a:p>
      </dgm:t>
    </dgm:pt>
    <dgm:pt modelId="{39A0CE66-2B69-4465-9022-0B68B6C00F9B}" type="parTrans" cxnId="{D89AF58E-C6EA-49CB-AA31-EEDBD5CAE437}">
      <dgm:prSet/>
      <dgm:spPr/>
      <dgm:t>
        <a:bodyPr/>
        <a:lstStyle/>
        <a:p>
          <a:endParaRPr lang="ru-RU"/>
        </a:p>
      </dgm:t>
    </dgm:pt>
    <dgm:pt modelId="{456D8462-7A4B-4749-B50E-574B744FEFB5}" type="sibTrans" cxnId="{D89AF58E-C6EA-49CB-AA31-EEDBD5CAE437}">
      <dgm:prSet/>
      <dgm:spPr/>
      <dgm:t>
        <a:bodyPr/>
        <a:lstStyle/>
        <a:p>
          <a:endParaRPr lang="ru-RU"/>
        </a:p>
      </dgm:t>
    </dgm:pt>
    <dgm:pt modelId="{7ABDE9C0-636C-4CF7-B2AE-7EE872754BED}" type="pres">
      <dgm:prSet presAssocID="{108F2707-0732-4D57-B2F7-4325AECDED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CCDE0-27DE-446C-B752-527C85EB79DD}" type="pres">
      <dgm:prSet presAssocID="{08F8B397-1294-4CB4-8BFB-6A507B80C2C9}" presName="composite" presStyleCnt="0"/>
      <dgm:spPr/>
      <dgm:t>
        <a:bodyPr/>
        <a:lstStyle/>
        <a:p>
          <a:endParaRPr lang="ru-RU"/>
        </a:p>
      </dgm:t>
    </dgm:pt>
    <dgm:pt modelId="{C5FF6A33-4034-42C5-AC55-273E3D908A12}" type="pres">
      <dgm:prSet presAssocID="{08F8B397-1294-4CB4-8BFB-6A507B80C2C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33B628F6-F1FE-46BB-A697-3B2121A74241}" type="pres">
      <dgm:prSet presAssocID="{08F8B397-1294-4CB4-8BFB-6A507B80C2C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4C3A-98B9-411E-B168-4552736FF772}" type="pres">
      <dgm:prSet presAssocID="{011AD8E0-4AE2-4D92-A205-EFAD34CA78B3}" presName="spacing" presStyleCnt="0"/>
      <dgm:spPr/>
      <dgm:t>
        <a:bodyPr/>
        <a:lstStyle/>
        <a:p>
          <a:endParaRPr lang="ru-RU"/>
        </a:p>
      </dgm:t>
    </dgm:pt>
    <dgm:pt modelId="{B72B8560-C2BF-47DD-9998-A55F606A5C8D}" type="pres">
      <dgm:prSet presAssocID="{7D10FEC6-DE39-4413-90C0-CC2D6716EA67}" presName="composite" presStyleCnt="0"/>
      <dgm:spPr/>
      <dgm:t>
        <a:bodyPr/>
        <a:lstStyle/>
        <a:p>
          <a:endParaRPr lang="ru-RU"/>
        </a:p>
      </dgm:t>
    </dgm:pt>
    <dgm:pt modelId="{0C4521C7-9FEF-4E11-B1B8-89731F90B491}" type="pres">
      <dgm:prSet presAssocID="{7D10FEC6-DE39-4413-90C0-CC2D6716EA6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372602B1-91E3-4282-89DA-4D6AC72E7231}" type="pres">
      <dgm:prSet presAssocID="{7D10FEC6-DE39-4413-90C0-CC2D6716EA6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CA3C-CA0E-43DF-BC63-D09754225CC1}" type="pres">
      <dgm:prSet presAssocID="{FD111EC6-4FC6-4B07-BB9C-AD37AA89E836}" presName="spacing" presStyleCnt="0"/>
      <dgm:spPr/>
      <dgm:t>
        <a:bodyPr/>
        <a:lstStyle/>
        <a:p>
          <a:endParaRPr lang="ru-RU"/>
        </a:p>
      </dgm:t>
    </dgm:pt>
    <dgm:pt modelId="{627DB543-2E6C-4E69-BEBE-2D7AE7E528ED}" type="pres">
      <dgm:prSet presAssocID="{D9D2DDB6-715F-40AE-84FC-5AC083F886D9}" presName="composite" presStyleCnt="0"/>
      <dgm:spPr/>
      <dgm:t>
        <a:bodyPr/>
        <a:lstStyle/>
        <a:p>
          <a:endParaRPr lang="ru-RU"/>
        </a:p>
      </dgm:t>
    </dgm:pt>
    <dgm:pt modelId="{8A39D9A8-5600-4D63-8B8D-E62209237DEF}" type="pres">
      <dgm:prSet presAssocID="{D9D2DDB6-715F-40AE-84FC-5AC083F886D9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CFCA38C-15D4-44F8-A5DB-1B893670AD19}" type="pres">
      <dgm:prSet presAssocID="{D9D2DDB6-715F-40AE-84FC-5AC083F886D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AF58E-C6EA-49CB-AA31-EEDBD5CAE437}" srcId="{108F2707-0732-4D57-B2F7-4325AECDEDF9}" destId="{D9D2DDB6-715F-40AE-84FC-5AC083F886D9}" srcOrd="2" destOrd="0" parTransId="{39A0CE66-2B69-4465-9022-0B68B6C00F9B}" sibTransId="{456D8462-7A4B-4749-B50E-574B744FEFB5}"/>
    <dgm:cxn modelId="{395F8DE9-135C-440A-85C0-4FBE6270AA16}" type="presOf" srcId="{108F2707-0732-4D57-B2F7-4325AECDEDF9}" destId="{7ABDE9C0-636C-4CF7-B2AE-7EE872754BED}" srcOrd="0" destOrd="0" presId="urn:microsoft.com/office/officeart/2005/8/layout/vList3"/>
    <dgm:cxn modelId="{9BF0E443-31A8-4F19-B351-E0B6E70927DB}" type="presOf" srcId="{D9D2DDB6-715F-40AE-84FC-5AC083F886D9}" destId="{4CFCA38C-15D4-44F8-A5DB-1B893670AD19}" srcOrd="0" destOrd="0" presId="urn:microsoft.com/office/officeart/2005/8/layout/vList3"/>
    <dgm:cxn modelId="{8836B5DE-060F-473A-A285-4EE8C35F7D23}" srcId="{108F2707-0732-4D57-B2F7-4325AECDEDF9}" destId="{7D10FEC6-DE39-4413-90C0-CC2D6716EA67}" srcOrd="1" destOrd="0" parTransId="{E19ACB0F-A136-4638-99FE-40F258651DD3}" sibTransId="{FD111EC6-4FC6-4B07-BB9C-AD37AA89E836}"/>
    <dgm:cxn modelId="{8094293E-9E1A-43C5-AC25-C0D13EDBDB41}" srcId="{108F2707-0732-4D57-B2F7-4325AECDEDF9}" destId="{08F8B397-1294-4CB4-8BFB-6A507B80C2C9}" srcOrd="0" destOrd="0" parTransId="{B35DAFE5-9A72-49DF-9C5E-EAEF8B4489D5}" sibTransId="{011AD8E0-4AE2-4D92-A205-EFAD34CA78B3}"/>
    <dgm:cxn modelId="{F361F126-E686-4EBE-9C1A-87AA9993045B}" type="presOf" srcId="{7D10FEC6-DE39-4413-90C0-CC2D6716EA67}" destId="{372602B1-91E3-4282-89DA-4D6AC72E7231}" srcOrd="0" destOrd="0" presId="urn:microsoft.com/office/officeart/2005/8/layout/vList3"/>
    <dgm:cxn modelId="{B06204C2-FF80-4221-86E4-4A5D2FC8A677}" type="presOf" srcId="{08F8B397-1294-4CB4-8BFB-6A507B80C2C9}" destId="{33B628F6-F1FE-46BB-A697-3B2121A74241}" srcOrd="0" destOrd="0" presId="urn:microsoft.com/office/officeart/2005/8/layout/vList3"/>
    <dgm:cxn modelId="{B11D6CF5-784A-4DA5-AB79-624E75131C36}" type="presParOf" srcId="{7ABDE9C0-636C-4CF7-B2AE-7EE872754BED}" destId="{F98CCDE0-27DE-446C-B752-527C85EB79DD}" srcOrd="0" destOrd="0" presId="urn:microsoft.com/office/officeart/2005/8/layout/vList3"/>
    <dgm:cxn modelId="{9F99F969-75B9-47CE-BAE9-34BCBDE83892}" type="presParOf" srcId="{F98CCDE0-27DE-446C-B752-527C85EB79DD}" destId="{C5FF6A33-4034-42C5-AC55-273E3D908A12}" srcOrd="0" destOrd="0" presId="urn:microsoft.com/office/officeart/2005/8/layout/vList3"/>
    <dgm:cxn modelId="{0122BBD8-DA85-47FD-A5C6-4A42CB863AA8}" type="presParOf" srcId="{F98CCDE0-27DE-446C-B752-527C85EB79DD}" destId="{33B628F6-F1FE-46BB-A697-3B2121A74241}" srcOrd="1" destOrd="0" presId="urn:microsoft.com/office/officeart/2005/8/layout/vList3"/>
    <dgm:cxn modelId="{4BB5C3B3-8900-4732-A420-9EDB889B85BE}" type="presParOf" srcId="{7ABDE9C0-636C-4CF7-B2AE-7EE872754BED}" destId="{642E4C3A-98B9-411E-B168-4552736FF772}" srcOrd="1" destOrd="0" presId="urn:microsoft.com/office/officeart/2005/8/layout/vList3"/>
    <dgm:cxn modelId="{F1C1A414-BE08-4206-8DCB-A44AE942CDF5}" type="presParOf" srcId="{7ABDE9C0-636C-4CF7-B2AE-7EE872754BED}" destId="{B72B8560-C2BF-47DD-9998-A55F606A5C8D}" srcOrd="2" destOrd="0" presId="urn:microsoft.com/office/officeart/2005/8/layout/vList3"/>
    <dgm:cxn modelId="{0826F43F-5516-453E-AF7A-92FACECBAC1F}" type="presParOf" srcId="{B72B8560-C2BF-47DD-9998-A55F606A5C8D}" destId="{0C4521C7-9FEF-4E11-B1B8-89731F90B491}" srcOrd="0" destOrd="0" presId="urn:microsoft.com/office/officeart/2005/8/layout/vList3"/>
    <dgm:cxn modelId="{88B7AF44-17C8-4D3F-A987-1042AD1A72FE}" type="presParOf" srcId="{B72B8560-C2BF-47DD-9998-A55F606A5C8D}" destId="{372602B1-91E3-4282-89DA-4D6AC72E7231}" srcOrd="1" destOrd="0" presId="urn:microsoft.com/office/officeart/2005/8/layout/vList3"/>
    <dgm:cxn modelId="{AFB8B3BA-BDBD-4E01-A665-A49410640D11}" type="presParOf" srcId="{7ABDE9C0-636C-4CF7-B2AE-7EE872754BED}" destId="{470CCA3C-CA0E-43DF-BC63-D09754225CC1}" srcOrd="3" destOrd="0" presId="urn:microsoft.com/office/officeart/2005/8/layout/vList3"/>
    <dgm:cxn modelId="{438115A2-64FA-4D8D-9D35-F093CA810760}" type="presParOf" srcId="{7ABDE9C0-636C-4CF7-B2AE-7EE872754BED}" destId="{627DB543-2E6C-4E69-BEBE-2D7AE7E528ED}" srcOrd="4" destOrd="0" presId="urn:microsoft.com/office/officeart/2005/8/layout/vList3"/>
    <dgm:cxn modelId="{1A7A05CC-0955-4527-AEB8-4D94F14F3E53}" type="presParOf" srcId="{627DB543-2E6C-4E69-BEBE-2D7AE7E528ED}" destId="{8A39D9A8-5600-4D63-8B8D-E62209237DEF}" srcOrd="0" destOrd="0" presId="urn:microsoft.com/office/officeart/2005/8/layout/vList3"/>
    <dgm:cxn modelId="{0D5A8AFD-C0A7-4178-A000-692BCC447212}" type="presParOf" srcId="{627DB543-2E6C-4E69-BEBE-2D7AE7E528ED}" destId="{4CFCA38C-15D4-44F8-A5DB-1B893670AD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32CFCA1-93DE-46BB-9514-F4135D5D0FDD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68E8ACD-40FA-424B-991B-BF419DE9253D}">
      <dgm:prSet/>
      <dgm:spPr/>
      <dgm:t>
        <a:bodyPr/>
        <a:lstStyle/>
        <a:p>
          <a:pPr rtl="0"/>
          <a:r>
            <a:rPr lang="ru-RU" b="1" smtClean="0"/>
            <a:t>Responding to questions</a:t>
          </a:r>
          <a:endParaRPr lang="ru-RU"/>
        </a:p>
      </dgm:t>
    </dgm:pt>
    <dgm:pt modelId="{FE081237-486E-485C-9992-0FEFC97C3B69}" type="parTrans" cxnId="{A99B2900-353E-4CB0-B2BC-B941119648ED}">
      <dgm:prSet/>
      <dgm:spPr/>
      <dgm:t>
        <a:bodyPr/>
        <a:lstStyle/>
        <a:p>
          <a:endParaRPr lang="ru-RU"/>
        </a:p>
      </dgm:t>
    </dgm:pt>
    <dgm:pt modelId="{82FF462E-4502-49EE-843D-AEB2B6CAD465}" type="sibTrans" cxnId="{A99B2900-353E-4CB0-B2BC-B941119648ED}">
      <dgm:prSet/>
      <dgm:spPr/>
      <dgm:t>
        <a:bodyPr/>
        <a:lstStyle/>
        <a:p>
          <a:endParaRPr lang="ru-RU"/>
        </a:p>
      </dgm:t>
    </dgm:pt>
    <dgm:pt modelId="{13B06DB8-300F-40F4-BD6F-E920318118D7}">
      <dgm:prSet/>
      <dgm:spPr/>
      <dgm:t>
        <a:bodyPr/>
        <a:lstStyle/>
        <a:p>
          <a:pPr rtl="0"/>
          <a:r>
            <a:rPr lang="ru-RU" smtClean="0"/>
            <a:t>Yes, that’s right,</a:t>
          </a:r>
          <a:endParaRPr lang="ru-RU"/>
        </a:p>
      </dgm:t>
    </dgm:pt>
    <dgm:pt modelId="{F82A74B9-3299-4B77-B802-A9C1DB8D238A}" type="parTrans" cxnId="{21F530DF-0CB3-4410-88C3-5263A13BE85B}">
      <dgm:prSet/>
      <dgm:spPr/>
      <dgm:t>
        <a:bodyPr/>
        <a:lstStyle/>
        <a:p>
          <a:endParaRPr lang="ru-RU"/>
        </a:p>
      </dgm:t>
    </dgm:pt>
    <dgm:pt modelId="{F1DCDA7C-F867-437C-B78F-65B1E8191793}" type="sibTrans" cxnId="{21F530DF-0CB3-4410-88C3-5263A13BE85B}">
      <dgm:prSet/>
      <dgm:spPr/>
      <dgm:t>
        <a:bodyPr/>
        <a:lstStyle/>
        <a:p>
          <a:endParaRPr lang="ru-RU"/>
        </a:p>
      </dgm:t>
    </dgm:pt>
    <dgm:pt modelId="{1567E750-1EF8-45B7-82D4-CED14967C916}">
      <dgm:prSet/>
      <dgm:spPr/>
      <dgm:t>
        <a:bodyPr/>
        <a:lstStyle/>
        <a:p>
          <a:pPr rtl="0"/>
          <a:r>
            <a:rPr lang="ru-RU" smtClean="0"/>
            <a:t>Fine.</a:t>
          </a:r>
          <a:endParaRPr lang="ru-RU"/>
        </a:p>
      </dgm:t>
    </dgm:pt>
    <dgm:pt modelId="{DC6068C7-F8EB-44DD-ADF9-BEE15453E0A9}" type="parTrans" cxnId="{737447C1-5486-4C25-BC54-5B76401C4D8B}">
      <dgm:prSet/>
      <dgm:spPr/>
      <dgm:t>
        <a:bodyPr/>
        <a:lstStyle/>
        <a:p>
          <a:endParaRPr lang="ru-RU"/>
        </a:p>
      </dgm:t>
    </dgm:pt>
    <dgm:pt modelId="{84BFF935-2CE8-4EE8-97CE-A8040D316EF4}" type="sibTrans" cxnId="{737447C1-5486-4C25-BC54-5B76401C4D8B}">
      <dgm:prSet/>
      <dgm:spPr/>
      <dgm:t>
        <a:bodyPr/>
        <a:lstStyle/>
        <a:p>
          <a:endParaRPr lang="ru-RU"/>
        </a:p>
      </dgm:t>
    </dgm:pt>
    <dgm:pt modelId="{1F6D2BB6-47B5-40C7-BCE5-E7E80D7E88D2}">
      <dgm:prSet/>
      <dgm:spPr/>
      <dgm:t>
        <a:bodyPr/>
        <a:lstStyle/>
        <a:p>
          <a:pPr rtl="0"/>
          <a:r>
            <a:rPr lang="ru-RU" smtClean="0"/>
            <a:t>Almost. Try again.</a:t>
          </a:r>
          <a:endParaRPr lang="ru-RU"/>
        </a:p>
      </dgm:t>
    </dgm:pt>
    <dgm:pt modelId="{67951DEC-7FE2-43C6-9839-7BA0C73288FA}" type="parTrans" cxnId="{8659A96B-5E5D-4DF5-AAE2-2BF665427D73}">
      <dgm:prSet/>
      <dgm:spPr/>
      <dgm:t>
        <a:bodyPr/>
        <a:lstStyle/>
        <a:p>
          <a:endParaRPr lang="ru-RU"/>
        </a:p>
      </dgm:t>
    </dgm:pt>
    <dgm:pt modelId="{E6670F3D-DD11-4717-B0E7-7E67ED6C1B06}" type="sibTrans" cxnId="{8659A96B-5E5D-4DF5-AAE2-2BF665427D73}">
      <dgm:prSet/>
      <dgm:spPr/>
      <dgm:t>
        <a:bodyPr/>
        <a:lstStyle/>
        <a:p>
          <a:endParaRPr lang="ru-RU"/>
        </a:p>
      </dgm:t>
    </dgm:pt>
    <dgm:pt modelId="{5DB93FFA-9B39-4F76-AEF1-C2D9C6F86C88}">
      <dgm:prSet/>
      <dgm:spPr/>
      <dgm:t>
        <a:bodyPr/>
        <a:lstStyle/>
        <a:p>
          <a:pPr rtl="0"/>
          <a:r>
            <a:rPr lang="ru-RU" smtClean="0"/>
            <a:t>What about this word?</a:t>
          </a:r>
          <a:endParaRPr lang="ru-RU"/>
        </a:p>
      </dgm:t>
    </dgm:pt>
    <dgm:pt modelId="{F45B5B9E-EE55-4653-9627-0E29657DA416}" type="parTrans" cxnId="{BD7F9580-64AE-4073-9410-94AED41804DA}">
      <dgm:prSet/>
      <dgm:spPr/>
      <dgm:t>
        <a:bodyPr/>
        <a:lstStyle/>
        <a:p>
          <a:endParaRPr lang="ru-RU"/>
        </a:p>
      </dgm:t>
    </dgm:pt>
    <dgm:pt modelId="{FF801326-2C35-4474-8BF0-058B68262886}" type="sibTrans" cxnId="{BD7F9580-64AE-4073-9410-94AED41804DA}">
      <dgm:prSet/>
      <dgm:spPr/>
      <dgm:t>
        <a:bodyPr/>
        <a:lstStyle/>
        <a:p>
          <a:endParaRPr lang="ru-RU"/>
        </a:p>
      </dgm:t>
    </dgm:pt>
    <dgm:pt modelId="{F86E2209-7225-4B2D-A1DB-14E45A86DD24}">
      <dgm:prSet/>
      <dgm:spPr/>
      <dgm:t>
        <a:bodyPr/>
        <a:lstStyle/>
        <a:p>
          <a:pPr rtl="0"/>
          <a:r>
            <a:rPr lang="ru-RU" b="1" smtClean="0"/>
            <a:t>Reference</a:t>
          </a:r>
          <a:endParaRPr lang="ru-RU"/>
        </a:p>
      </dgm:t>
    </dgm:pt>
    <dgm:pt modelId="{DD8701EA-414B-44FF-BA03-EBE99F914D09}" type="parTrans" cxnId="{B7BBF2E2-BF1C-42C8-B815-B77A102B224A}">
      <dgm:prSet/>
      <dgm:spPr/>
      <dgm:t>
        <a:bodyPr/>
        <a:lstStyle/>
        <a:p>
          <a:endParaRPr lang="ru-RU"/>
        </a:p>
      </dgm:t>
    </dgm:pt>
    <dgm:pt modelId="{B0400CDC-19F5-4F1B-8112-FAA467DFE7C3}" type="sibTrans" cxnId="{B7BBF2E2-BF1C-42C8-B815-B77A102B224A}">
      <dgm:prSet/>
      <dgm:spPr/>
      <dgm:t>
        <a:bodyPr/>
        <a:lstStyle/>
        <a:p>
          <a:endParaRPr lang="ru-RU"/>
        </a:p>
      </dgm:t>
    </dgm:pt>
    <dgm:pt modelId="{111927BA-B4C0-45F1-8DD3-9F7B1A220CF8}">
      <dgm:prSet/>
      <dgm:spPr/>
      <dgm:t>
        <a:bodyPr/>
        <a:lstStyle/>
        <a:p>
          <a:pPr rtl="0"/>
          <a:r>
            <a:rPr lang="ru-RU" smtClean="0"/>
            <a:t>As I said earlier, …</a:t>
          </a:r>
          <a:endParaRPr lang="ru-RU"/>
        </a:p>
      </dgm:t>
    </dgm:pt>
    <dgm:pt modelId="{D6C84B3C-133E-4877-8DA4-4E3A315DA3F9}" type="parTrans" cxnId="{E986C2AC-D56E-4422-9D5C-7812D98F3FB2}">
      <dgm:prSet/>
      <dgm:spPr/>
      <dgm:t>
        <a:bodyPr/>
        <a:lstStyle/>
        <a:p>
          <a:endParaRPr lang="ru-RU"/>
        </a:p>
      </dgm:t>
    </dgm:pt>
    <dgm:pt modelId="{D3A07A00-FF3E-4635-BFF8-672ECAE92E8F}" type="sibTrans" cxnId="{E986C2AC-D56E-4422-9D5C-7812D98F3FB2}">
      <dgm:prSet/>
      <dgm:spPr/>
      <dgm:t>
        <a:bodyPr/>
        <a:lstStyle/>
        <a:p>
          <a:endParaRPr lang="ru-RU"/>
        </a:p>
      </dgm:t>
    </dgm:pt>
    <dgm:pt modelId="{24DA6C4F-97E4-4682-826C-4B7732CA7206}">
      <dgm:prSet/>
      <dgm:spPr/>
      <dgm:t>
        <a:bodyPr/>
        <a:lstStyle/>
        <a:p>
          <a:pPr rtl="0"/>
          <a:r>
            <a:rPr lang="en-US" smtClean="0"/>
            <a:t>While we’re on the subject, …</a:t>
          </a:r>
          <a:endParaRPr lang="ru-RU"/>
        </a:p>
      </dgm:t>
    </dgm:pt>
    <dgm:pt modelId="{5046DCBB-48A1-45D3-8DAA-7950DBC73015}" type="parTrans" cxnId="{37D7BD6B-3FCD-410F-96A0-25143E251A49}">
      <dgm:prSet/>
      <dgm:spPr/>
      <dgm:t>
        <a:bodyPr/>
        <a:lstStyle/>
        <a:p>
          <a:endParaRPr lang="ru-RU"/>
        </a:p>
      </dgm:t>
    </dgm:pt>
    <dgm:pt modelId="{64563806-1878-4900-B51D-A3F66F5D5884}" type="sibTrans" cxnId="{37D7BD6B-3FCD-410F-96A0-25143E251A49}">
      <dgm:prSet/>
      <dgm:spPr/>
      <dgm:t>
        <a:bodyPr/>
        <a:lstStyle/>
        <a:p>
          <a:endParaRPr lang="ru-RU"/>
        </a:p>
      </dgm:t>
    </dgm:pt>
    <dgm:pt modelId="{DC85FD64-2818-4886-8CBD-CBDA4CDE9AFF}">
      <dgm:prSet/>
      <dgm:spPr/>
      <dgm:t>
        <a:bodyPr/>
        <a:lstStyle/>
        <a:p>
          <a:pPr rtl="0"/>
          <a:r>
            <a:rPr lang="en-US" smtClean="0"/>
            <a:t>In the background you can see …</a:t>
          </a:r>
          <a:endParaRPr lang="ru-RU"/>
        </a:p>
      </dgm:t>
    </dgm:pt>
    <dgm:pt modelId="{AE98CF1E-A3EA-4C3F-AB2C-717E09D6C8C5}" type="parTrans" cxnId="{3E069A50-385A-4951-9189-C9E4B68DBC8E}">
      <dgm:prSet/>
      <dgm:spPr/>
      <dgm:t>
        <a:bodyPr/>
        <a:lstStyle/>
        <a:p>
          <a:endParaRPr lang="ru-RU"/>
        </a:p>
      </dgm:t>
    </dgm:pt>
    <dgm:pt modelId="{7F10C68C-4145-49D9-9E50-4419D01D056A}" type="sibTrans" cxnId="{3E069A50-385A-4951-9189-C9E4B68DBC8E}">
      <dgm:prSet/>
      <dgm:spPr/>
      <dgm:t>
        <a:bodyPr/>
        <a:lstStyle/>
        <a:p>
          <a:endParaRPr lang="ru-RU"/>
        </a:p>
      </dgm:t>
    </dgm:pt>
    <dgm:pt modelId="{FA9767F5-5AC1-4AA6-A889-32A0289344B9}">
      <dgm:prSet/>
      <dgm:spPr/>
      <dgm:t>
        <a:bodyPr/>
        <a:lstStyle/>
        <a:p>
          <a:pPr rtl="0"/>
          <a:r>
            <a:rPr lang="en-US" smtClean="0"/>
            <a:t>The church was started in the last century.</a:t>
          </a:r>
          <a:endParaRPr lang="ru-RU"/>
        </a:p>
      </dgm:t>
    </dgm:pt>
    <dgm:pt modelId="{5F2AB0F3-2478-4028-B463-1EAE9B65D974}" type="parTrans" cxnId="{BB83A5C9-EADB-45DF-9B59-0E267BAF5569}">
      <dgm:prSet/>
      <dgm:spPr/>
      <dgm:t>
        <a:bodyPr/>
        <a:lstStyle/>
        <a:p>
          <a:endParaRPr lang="ru-RU"/>
        </a:p>
      </dgm:t>
    </dgm:pt>
    <dgm:pt modelId="{AAFC80E1-2017-4DE6-BBB6-CDB2BE21D7B0}" type="sibTrans" cxnId="{BB83A5C9-EADB-45DF-9B59-0E267BAF5569}">
      <dgm:prSet/>
      <dgm:spPr/>
      <dgm:t>
        <a:bodyPr/>
        <a:lstStyle/>
        <a:p>
          <a:endParaRPr lang="ru-RU"/>
        </a:p>
      </dgm:t>
    </dgm:pt>
    <dgm:pt modelId="{09EF37A2-C29F-4C15-994D-602EF8C040C7}">
      <dgm:prSet/>
      <dgm:spPr/>
      <dgm:t>
        <a:bodyPr/>
        <a:lstStyle/>
        <a:p>
          <a:pPr rtl="0"/>
          <a:r>
            <a:rPr lang="en-US" smtClean="0"/>
            <a:t>This is a picture of a typically English castle.</a:t>
          </a:r>
          <a:endParaRPr lang="ru-RU"/>
        </a:p>
      </dgm:t>
    </dgm:pt>
    <dgm:pt modelId="{622FB5A4-0BD7-4732-B2E8-CF84CEFC6553}" type="parTrans" cxnId="{D68651C1-2E0A-4CB9-A000-E55C343C6F38}">
      <dgm:prSet/>
      <dgm:spPr/>
      <dgm:t>
        <a:bodyPr/>
        <a:lstStyle/>
        <a:p>
          <a:endParaRPr lang="ru-RU"/>
        </a:p>
      </dgm:t>
    </dgm:pt>
    <dgm:pt modelId="{4D512F02-A210-49D6-9C68-326E8CB36EE6}" type="sibTrans" cxnId="{D68651C1-2E0A-4CB9-A000-E55C343C6F38}">
      <dgm:prSet/>
      <dgm:spPr/>
      <dgm:t>
        <a:bodyPr/>
        <a:lstStyle/>
        <a:p>
          <a:endParaRPr lang="ru-RU"/>
        </a:p>
      </dgm:t>
    </dgm:pt>
    <dgm:pt modelId="{1C746E63-D982-4776-B013-B715F108B108}">
      <dgm:prSet/>
      <dgm:spPr/>
      <dgm:t>
        <a:bodyPr/>
        <a:lstStyle/>
        <a:p>
          <a:pPr rtl="0"/>
          <a:r>
            <a:rPr lang="ru-RU" smtClean="0"/>
            <a:t>Let me sum up.</a:t>
          </a:r>
          <a:endParaRPr lang="ru-RU"/>
        </a:p>
      </dgm:t>
    </dgm:pt>
    <dgm:pt modelId="{287C8590-6B66-48EF-A84B-00B262454A79}" type="parTrans" cxnId="{B48432C9-2845-41F0-B9F9-548F3FDCAD25}">
      <dgm:prSet/>
      <dgm:spPr/>
      <dgm:t>
        <a:bodyPr/>
        <a:lstStyle/>
        <a:p>
          <a:endParaRPr lang="ru-RU"/>
        </a:p>
      </dgm:t>
    </dgm:pt>
    <dgm:pt modelId="{05A0619E-624A-4AE4-9BFD-CC921A4024CC}" type="sibTrans" cxnId="{B48432C9-2845-41F0-B9F9-548F3FDCAD25}">
      <dgm:prSet/>
      <dgm:spPr/>
      <dgm:t>
        <a:bodyPr/>
        <a:lstStyle/>
        <a:p>
          <a:endParaRPr lang="ru-RU"/>
        </a:p>
      </dgm:t>
    </dgm:pt>
    <dgm:pt modelId="{670DF513-A414-4758-8069-31509BC7A1D6}" type="pres">
      <dgm:prSet presAssocID="{332CFCA1-93DE-46BB-9514-F4135D5D0F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2A9C3-F0CF-4127-9694-592F95F3B719}" type="pres">
      <dgm:prSet presAssocID="{968E8ACD-40FA-424B-991B-BF419DE9253D}" presName="parentLin" presStyleCnt="0"/>
      <dgm:spPr/>
    </dgm:pt>
    <dgm:pt modelId="{F926A7A8-57A3-47D4-8C40-B607E1D005EA}" type="pres">
      <dgm:prSet presAssocID="{968E8ACD-40FA-424B-991B-BF419DE9253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8581C63-00F5-4853-A5C5-DB09D6A2036B}" type="pres">
      <dgm:prSet presAssocID="{968E8ACD-40FA-424B-991B-BF419DE925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6A664-1FE8-4CEE-BDFE-392FFF636F8A}" type="pres">
      <dgm:prSet presAssocID="{968E8ACD-40FA-424B-991B-BF419DE9253D}" presName="negativeSpace" presStyleCnt="0"/>
      <dgm:spPr/>
    </dgm:pt>
    <dgm:pt modelId="{448DCEA5-CF51-426A-856F-9F540056D26D}" type="pres">
      <dgm:prSet presAssocID="{968E8ACD-40FA-424B-991B-BF419DE9253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67EC6-2A28-457F-85AC-695B8D2A6C30}" type="pres">
      <dgm:prSet presAssocID="{82FF462E-4502-49EE-843D-AEB2B6CAD465}" presName="spaceBetweenRectangles" presStyleCnt="0"/>
      <dgm:spPr/>
    </dgm:pt>
    <dgm:pt modelId="{89704296-100A-4DF8-AE77-1549411C6105}" type="pres">
      <dgm:prSet presAssocID="{F86E2209-7225-4B2D-A1DB-14E45A86DD24}" presName="parentLin" presStyleCnt="0"/>
      <dgm:spPr/>
    </dgm:pt>
    <dgm:pt modelId="{BFD445A8-2771-423F-ADC5-D17726F6A057}" type="pres">
      <dgm:prSet presAssocID="{F86E2209-7225-4B2D-A1DB-14E45A86DD2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3E2168B-5430-4A2D-82FE-EE329782E23A}" type="pres">
      <dgm:prSet presAssocID="{F86E2209-7225-4B2D-A1DB-14E45A86DD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18761-4207-47C8-8916-6BDD1BFA01FB}" type="pres">
      <dgm:prSet presAssocID="{F86E2209-7225-4B2D-A1DB-14E45A86DD24}" presName="negativeSpace" presStyleCnt="0"/>
      <dgm:spPr/>
    </dgm:pt>
    <dgm:pt modelId="{BE93DCA6-8189-47BF-85A0-A56A7274F7B8}" type="pres">
      <dgm:prSet presAssocID="{F86E2209-7225-4B2D-A1DB-14E45A86DD2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7BD6B-3FCD-410F-96A0-25143E251A49}" srcId="{F86E2209-7225-4B2D-A1DB-14E45A86DD24}" destId="{24DA6C4F-97E4-4682-826C-4B7732CA7206}" srcOrd="1" destOrd="0" parTransId="{5046DCBB-48A1-45D3-8DAA-7950DBC73015}" sibTransId="{64563806-1878-4900-B51D-A3F66F5D5884}"/>
    <dgm:cxn modelId="{737447C1-5486-4C25-BC54-5B76401C4D8B}" srcId="{968E8ACD-40FA-424B-991B-BF419DE9253D}" destId="{1567E750-1EF8-45B7-82D4-CED14967C916}" srcOrd="1" destOrd="0" parTransId="{DC6068C7-F8EB-44DD-ADF9-BEE15453E0A9}" sibTransId="{84BFF935-2CE8-4EE8-97CE-A8040D316EF4}"/>
    <dgm:cxn modelId="{7A08D116-D59C-47B8-BC38-8362497C61EE}" type="presOf" srcId="{111927BA-B4C0-45F1-8DD3-9F7B1A220CF8}" destId="{BE93DCA6-8189-47BF-85A0-A56A7274F7B8}" srcOrd="0" destOrd="0" presId="urn:microsoft.com/office/officeart/2005/8/layout/list1"/>
    <dgm:cxn modelId="{19C32B79-F3FD-44B6-A12F-BCF30B641EA4}" type="presOf" srcId="{13B06DB8-300F-40F4-BD6F-E920318118D7}" destId="{448DCEA5-CF51-426A-856F-9F540056D26D}" srcOrd="0" destOrd="0" presId="urn:microsoft.com/office/officeart/2005/8/layout/list1"/>
    <dgm:cxn modelId="{F157F16B-47B8-4EAD-A56D-EAF73B6EA62F}" type="presOf" srcId="{DC85FD64-2818-4886-8CBD-CBDA4CDE9AFF}" destId="{BE93DCA6-8189-47BF-85A0-A56A7274F7B8}" srcOrd="0" destOrd="2" presId="urn:microsoft.com/office/officeart/2005/8/layout/list1"/>
    <dgm:cxn modelId="{D68651C1-2E0A-4CB9-A000-E55C343C6F38}" srcId="{F86E2209-7225-4B2D-A1DB-14E45A86DD24}" destId="{09EF37A2-C29F-4C15-994D-602EF8C040C7}" srcOrd="4" destOrd="0" parTransId="{622FB5A4-0BD7-4732-B2E8-CF84CEFC6553}" sibTransId="{4D512F02-A210-49D6-9C68-326E8CB36EE6}"/>
    <dgm:cxn modelId="{B48432C9-2845-41F0-B9F9-548F3FDCAD25}" srcId="{F86E2209-7225-4B2D-A1DB-14E45A86DD24}" destId="{1C746E63-D982-4776-B013-B715F108B108}" srcOrd="5" destOrd="0" parTransId="{287C8590-6B66-48EF-A84B-00B262454A79}" sibTransId="{05A0619E-624A-4AE4-9BFD-CC921A4024CC}"/>
    <dgm:cxn modelId="{8659A96B-5E5D-4DF5-AAE2-2BF665427D73}" srcId="{968E8ACD-40FA-424B-991B-BF419DE9253D}" destId="{1F6D2BB6-47B5-40C7-BCE5-E7E80D7E88D2}" srcOrd="2" destOrd="0" parTransId="{67951DEC-7FE2-43C6-9839-7BA0C73288FA}" sibTransId="{E6670F3D-DD11-4717-B0E7-7E67ED6C1B06}"/>
    <dgm:cxn modelId="{E986C2AC-D56E-4422-9D5C-7812D98F3FB2}" srcId="{F86E2209-7225-4B2D-A1DB-14E45A86DD24}" destId="{111927BA-B4C0-45F1-8DD3-9F7B1A220CF8}" srcOrd="0" destOrd="0" parTransId="{D6C84B3C-133E-4877-8DA4-4E3A315DA3F9}" sibTransId="{D3A07A00-FF3E-4635-BFF8-672ECAE92E8F}"/>
    <dgm:cxn modelId="{A9FC79E2-7FC4-4C68-BD7C-7D1AB1A53FA6}" type="presOf" srcId="{332CFCA1-93DE-46BB-9514-F4135D5D0FDD}" destId="{670DF513-A414-4758-8069-31509BC7A1D6}" srcOrd="0" destOrd="0" presId="urn:microsoft.com/office/officeart/2005/8/layout/list1"/>
    <dgm:cxn modelId="{0B178BA4-BEAB-4A2C-9786-A3DBB8621320}" type="presOf" srcId="{5DB93FFA-9B39-4F76-AEF1-C2D9C6F86C88}" destId="{448DCEA5-CF51-426A-856F-9F540056D26D}" srcOrd="0" destOrd="3" presId="urn:microsoft.com/office/officeart/2005/8/layout/list1"/>
    <dgm:cxn modelId="{221DB6F4-4FC5-4AB3-A8EA-A5AB00C8C4A3}" type="presOf" srcId="{968E8ACD-40FA-424B-991B-BF419DE9253D}" destId="{18581C63-00F5-4853-A5C5-DB09D6A2036B}" srcOrd="1" destOrd="0" presId="urn:microsoft.com/office/officeart/2005/8/layout/list1"/>
    <dgm:cxn modelId="{A99B2900-353E-4CB0-B2BC-B941119648ED}" srcId="{332CFCA1-93DE-46BB-9514-F4135D5D0FDD}" destId="{968E8ACD-40FA-424B-991B-BF419DE9253D}" srcOrd="0" destOrd="0" parTransId="{FE081237-486E-485C-9992-0FEFC97C3B69}" sibTransId="{82FF462E-4502-49EE-843D-AEB2B6CAD465}"/>
    <dgm:cxn modelId="{19EDED7B-42B3-41B1-A161-18458E417D1F}" type="presOf" srcId="{09EF37A2-C29F-4C15-994D-602EF8C040C7}" destId="{BE93DCA6-8189-47BF-85A0-A56A7274F7B8}" srcOrd="0" destOrd="4" presId="urn:microsoft.com/office/officeart/2005/8/layout/list1"/>
    <dgm:cxn modelId="{D6F1A2AB-21E1-44AD-982A-FE0ECD50E6CA}" type="presOf" srcId="{968E8ACD-40FA-424B-991B-BF419DE9253D}" destId="{F926A7A8-57A3-47D4-8C40-B607E1D005EA}" srcOrd="0" destOrd="0" presId="urn:microsoft.com/office/officeart/2005/8/layout/list1"/>
    <dgm:cxn modelId="{BD7F9580-64AE-4073-9410-94AED41804DA}" srcId="{968E8ACD-40FA-424B-991B-BF419DE9253D}" destId="{5DB93FFA-9B39-4F76-AEF1-C2D9C6F86C88}" srcOrd="3" destOrd="0" parTransId="{F45B5B9E-EE55-4653-9627-0E29657DA416}" sibTransId="{FF801326-2C35-4474-8BF0-058B68262886}"/>
    <dgm:cxn modelId="{21F530DF-0CB3-4410-88C3-5263A13BE85B}" srcId="{968E8ACD-40FA-424B-991B-BF419DE9253D}" destId="{13B06DB8-300F-40F4-BD6F-E920318118D7}" srcOrd="0" destOrd="0" parTransId="{F82A74B9-3299-4B77-B802-A9C1DB8D238A}" sibTransId="{F1DCDA7C-F867-437C-B78F-65B1E8191793}"/>
    <dgm:cxn modelId="{2F2F7F62-A14F-4272-B969-55E835D93E0E}" type="presOf" srcId="{24DA6C4F-97E4-4682-826C-4B7732CA7206}" destId="{BE93DCA6-8189-47BF-85A0-A56A7274F7B8}" srcOrd="0" destOrd="1" presId="urn:microsoft.com/office/officeart/2005/8/layout/list1"/>
    <dgm:cxn modelId="{3E069A50-385A-4951-9189-C9E4B68DBC8E}" srcId="{F86E2209-7225-4B2D-A1DB-14E45A86DD24}" destId="{DC85FD64-2818-4886-8CBD-CBDA4CDE9AFF}" srcOrd="2" destOrd="0" parTransId="{AE98CF1E-A3EA-4C3F-AB2C-717E09D6C8C5}" sibTransId="{7F10C68C-4145-49D9-9E50-4419D01D056A}"/>
    <dgm:cxn modelId="{2851ED7E-4371-4AD8-BC4F-0515B309EF6E}" type="presOf" srcId="{F86E2209-7225-4B2D-A1DB-14E45A86DD24}" destId="{BFD445A8-2771-423F-ADC5-D17726F6A057}" srcOrd="0" destOrd="0" presId="urn:microsoft.com/office/officeart/2005/8/layout/list1"/>
    <dgm:cxn modelId="{64877F19-B3EE-4F72-8BC2-0372979202C3}" type="presOf" srcId="{FA9767F5-5AC1-4AA6-A889-32A0289344B9}" destId="{BE93DCA6-8189-47BF-85A0-A56A7274F7B8}" srcOrd="0" destOrd="3" presId="urn:microsoft.com/office/officeart/2005/8/layout/list1"/>
    <dgm:cxn modelId="{BB83A5C9-EADB-45DF-9B59-0E267BAF5569}" srcId="{F86E2209-7225-4B2D-A1DB-14E45A86DD24}" destId="{FA9767F5-5AC1-4AA6-A889-32A0289344B9}" srcOrd="3" destOrd="0" parTransId="{5F2AB0F3-2478-4028-B463-1EAE9B65D974}" sibTransId="{AAFC80E1-2017-4DE6-BBB6-CDB2BE21D7B0}"/>
    <dgm:cxn modelId="{B7BBF2E2-BF1C-42C8-B815-B77A102B224A}" srcId="{332CFCA1-93DE-46BB-9514-F4135D5D0FDD}" destId="{F86E2209-7225-4B2D-A1DB-14E45A86DD24}" srcOrd="1" destOrd="0" parTransId="{DD8701EA-414B-44FF-BA03-EBE99F914D09}" sibTransId="{B0400CDC-19F5-4F1B-8112-FAA467DFE7C3}"/>
    <dgm:cxn modelId="{19BD709B-C4C5-47CC-8B4B-38E78C1E0D8C}" type="presOf" srcId="{1F6D2BB6-47B5-40C7-BCE5-E7E80D7E88D2}" destId="{448DCEA5-CF51-426A-856F-9F540056D26D}" srcOrd="0" destOrd="2" presId="urn:microsoft.com/office/officeart/2005/8/layout/list1"/>
    <dgm:cxn modelId="{182C05F6-D5D5-4049-A62C-204A91556CCA}" type="presOf" srcId="{F86E2209-7225-4B2D-A1DB-14E45A86DD24}" destId="{13E2168B-5430-4A2D-82FE-EE329782E23A}" srcOrd="1" destOrd="0" presId="urn:microsoft.com/office/officeart/2005/8/layout/list1"/>
    <dgm:cxn modelId="{3695A84F-4F3C-43CF-BB28-AC63F95D203E}" type="presOf" srcId="{1C746E63-D982-4776-B013-B715F108B108}" destId="{BE93DCA6-8189-47BF-85A0-A56A7274F7B8}" srcOrd="0" destOrd="5" presId="urn:microsoft.com/office/officeart/2005/8/layout/list1"/>
    <dgm:cxn modelId="{EC89143A-EA94-4D8C-8A38-3EE893B0BD09}" type="presOf" srcId="{1567E750-1EF8-45B7-82D4-CED14967C916}" destId="{448DCEA5-CF51-426A-856F-9F540056D26D}" srcOrd="0" destOrd="1" presId="urn:microsoft.com/office/officeart/2005/8/layout/list1"/>
    <dgm:cxn modelId="{A7B6846B-2E32-44CA-BECA-0299C5B05BB5}" type="presParOf" srcId="{670DF513-A414-4758-8069-31509BC7A1D6}" destId="{54B2A9C3-F0CF-4127-9694-592F95F3B719}" srcOrd="0" destOrd="0" presId="urn:microsoft.com/office/officeart/2005/8/layout/list1"/>
    <dgm:cxn modelId="{00458265-80F0-4E5E-84C6-AD5E1939EBE9}" type="presParOf" srcId="{54B2A9C3-F0CF-4127-9694-592F95F3B719}" destId="{F926A7A8-57A3-47D4-8C40-B607E1D005EA}" srcOrd="0" destOrd="0" presId="urn:microsoft.com/office/officeart/2005/8/layout/list1"/>
    <dgm:cxn modelId="{8B74AEE1-78ED-4A23-A925-9847C842B046}" type="presParOf" srcId="{54B2A9C3-F0CF-4127-9694-592F95F3B719}" destId="{18581C63-00F5-4853-A5C5-DB09D6A2036B}" srcOrd="1" destOrd="0" presId="urn:microsoft.com/office/officeart/2005/8/layout/list1"/>
    <dgm:cxn modelId="{417C4602-C774-4098-B167-6801D581FFB2}" type="presParOf" srcId="{670DF513-A414-4758-8069-31509BC7A1D6}" destId="{1AE6A664-1FE8-4CEE-BDFE-392FFF636F8A}" srcOrd="1" destOrd="0" presId="urn:microsoft.com/office/officeart/2005/8/layout/list1"/>
    <dgm:cxn modelId="{C1469B00-4978-455A-8DCE-D930259E64D9}" type="presParOf" srcId="{670DF513-A414-4758-8069-31509BC7A1D6}" destId="{448DCEA5-CF51-426A-856F-9F540056D26D}" srcOrd="2" destOrd="0" presId="urn:microsoft.com/office/officeart/2005/8/layout/list1"/>
    <dgm:cxn modelId="{EA565530-D129-435E-A1F9-DE5A84AA9B2C}" type="presParOf" srcId="{670DF513-A414-4758-8069-31509BC7A1D6}" destId="{9CE67EC6-2A28-457F-85AC-695B8D2A6C30}" srcOrd="3" destOrd="0" presId="urn:microsoft.com/office/officeart/2005/8/layout/list1"/>
    <dgm:cxn modelId="{5416E2C7-2038-4989-92F2-8FA9E1205318}" type="presParOf" srcId="{670DF513-A414-4758-8069-31509BC7A1D6}" destId="{89704296-100A-4DF8-AE77-1549411C6105}" srcOrd="4" destOrd="0" presId="urn:microsoft.com/office/officeart/2005/8/layout/list1"/>
    <dgm:cxn modelId="{EE778F0C-4E99-436D-8757-904EFA35C7A0}" type="presParOf" srcId="{89704296-100A-4DF8-AE77-1549411C6105}" destId="{BFD445A8-2771-423F-ADC5-D17726F6A057}" srcOrd="0" destOrd="0" presId="urn:microsoft.com/office/officeart/2005/8/layout/list1"/>
    <dgm:cxn modelId="{758B6D95-FF49-453F-8D84-D75FECE9A8C7}" type="presParOf" srcId="{89704296-100A-4DF8-AE77-1549411C6105}" destId="{13E2168B-5430-4A2D-82FE-EE329782E23A}" srcOrd="1" destOrd="0" presId="urn:microsoft.com/office/officeart/2005/8/layout/list1"/>
    <dgm:cxn modelId="{AF517C62-4E80-4662-A43D-4BD82B0ECCED}" type="presParOf" srcId="{670DF513-A414-4758-8069-31509BC7A1D6}" destId="{83A18761-4207-47C8-8916-6BDD1BFA01FB}" srcOrd="5" destOrd="0" presId="urn:microsoft.com/office/officeart/2005/8/layout/list1"/>
    <dgm:cxn modelId="{499C63F1-03A6-408C-9456-E13404ABA872}" type="presParOf" srcId="{670DF513-A414-4758-8069-31509BC7A1D6}" destId="{BE93DCA6-8189-47BF-85A0-A56A7274F7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61F6951-3B33-4E2B-AFA8-C006BA23FBEA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5B8FC4-183A-4A49-96EF-DF8A2CF34696}">
      <dgm:prSet/>
      <dgm:spPr/>
      <dgm:t>
        <a:bodyPr/>
        <a:lstStyle/>
        <a:p>
          <a:pPr rtl="0"/>
          <a:r>
            <a:rPr lang="ru-RU" b="1" smtClean="0"/>
            <a:t>Encouragement</a:t>
          </a:r>
          <a:endParaRPr lang="ru-RU"/>
        </a:p>
      </dgm:t>
    </dgm:pt>
    <dgm:pt modelId="{2B4A8BB7-36B2-4EF3-A91D-DB6A931F2869}" type="parTrans" cxnId="{CBCD9FF4-A124-42DC-AB4F-BFE894DDFCCB}">
      <dgm:prSet/>
      <dgm:spPr/>
      <dgm:t>
        <a:bodyPr/>
        <a:lstStyle/>
        <a:p>
          <a:endParaRPr lang="ru-RU"/>
        </a:p>
      </dgm:t>
    </dgm:pt>
    <dgm:pt modelId="{BBDE387D-F163-4DDF-AB8E-DD337EA36C32}" type="sibTrans" cxnId="{CBCD9FF4-A124-42DC-AB4F-BFE894DDFCCB}">
      <dgm:prSet/>
      <dgm:spPr/>
      <dgm:t>
        <a:bodyPr/>
        <a:lstStyle/>
        <a:p>
          <a:endParaRPr lang="ru-RU"/>
        </a:p>
      </dgm:t>
    </dgm:pt>
    <dgm:pt modelId="{D82879D7-E6BC-4F0B-9FA8-BD9629F3FB4C}">
      <dgm:prSet/>
      <dgm:spPr/>
      <dgm:t>
        <a:bodyPr/>
        <a:lstStyle/>
        <a:p>
          <a:pPr rtl="0"/>
          <a:r>
            <a:rPr lang="ru-RU" smtClean="0"/>
            <a:t>That’s interesting!</a:t>
          </a:r>
          <a:endParaRPr lang="ru-RU"/>
        </a:p>
      </dgm:t>
    </dgm:pt>
    <dgm:pt modelId="{4DC05A0D-1B06-4928-B1D4-3AA6BE70887A}" type="parTrans" cxnId="{94B2A42B-64A0-43F0-AAC5-DC30DBC551A3}">
      <dgm:prSet/>
      <dgm:spPr/>
      <dgm:t>
        <a:bodyPr/>
        <a:lstStyle/>
        <a:p>
          <a:endParaRPr lang="ru-RU"/>
        </a:p>
      </dgm:t>
    </dgm:pt>
    <dgm:pt modelId="{0CD290FF-1767-4FD9-B0E2-809E3769DD54}" type="sibTrans" cxnId="{94B2A42B-64A0-43F0-AAC5-DC30DBC551A3}">
      <dgm:prSet/>
      <dgm:spPr/>
      <dgm:t>
        <a:bodyPr/>
        <a:lstStyle/>
        <a:p>
          <a:endParaRPr lang="ru-RU"/>
        </a:p>
      </dgm:t>
    </dgm:pt>
    <dgm:pt modelId="{DE1A2057-9D3F-4686-9AE3-DF02E90A1193}">
      <dgm:prSet/>
      <dgm:spPr/>
      <dgm:t>
        <a:bodyPr/>
        <a:lstStyle/>
        <a:p>
          <a:pPr rtl="0"/>
          <a:r>
            <a:rPr lang="en-US" dirty="0" smtClean="0"/>
            <a:t>Don’t worry, I’m sure you’ll do better next time.</a:t>
          </a:r>
          <a:endParaRPr lang="ru-RU" dirty="0"/>
        </a:p>
      </dgm:t>
    </dgm:pt>
    <dgm:pt modelId="{32F77995-F21E-47DE-B007-8423E886F686}" type="parTrans" cxnId="{0B15C9F8-DF0F-4F65-B53E-FC6E7FC86EAB}">
      <dgm:prSet/>
      <dgm:spPr/>
      <dgm:t>
        <a:bodyPr/>
        <a:lstStyle/>
        <a:p>
          <a:endParaRPr lang="ru-RU"/>
        </a:p>
      </dgm:t>
    </dgm:pt>
    <dgm:pt modelId="{3DDA23AB-D2C3-4EED-8490-A7911FDF756D}" type="sibTrans" cxnId="{0B15C9F8-DF0F-4F65-B53E-FC6E7FC86EAB}">
      <dgm:prSet/>
      <dgm:spPr/>
      <dgm:t>
        <a:bodyPr/>
        <a:lstStyle/>
        <a:p>
          <a:endParaRPr lang="ru-RU"/>
        </a:p>
      </dgm:t>
    </dgm:pt>
    <dgm:pt modelId="{F6A0A2D2-251A-435A-AA5A-7747ECCB07AB}">
      <dgm:prSet/>
      <dgm:spPr/>
      <dgm:t>
        <a:bodyPr/>
        <a:lstStyle/>
        <a:p>
          <a:pPr rtl="0"/>
          <a:r>
            <a:rPr lang="en-US" dirty="0" smtClean="0"/>
            <a:t>I’m really impressed. I knew you could do it!</a:t>
          </a:r>
          <a:endParaRPr lang="ru-RU" dirty="0"/>
        </a:p>
      </dgm:t>
    </dgm:pt>
    <dgm:pt modelId="{21F5F1E8-6F7D-4C36-8833-B65507ADB1DE}" type="parTrans" cxnId="{51296286-98DF-415F-8A79-70DC2668BB5D}">
      <dgm:prSet/>
      <dgm:spPr/>
      <dgm:t>
        <a:bodyPr/>
        <a:lstStyle/>
        <a:p>
          <a:endParaRPr lang="ru-RU"/>
        </a:p>
      </dgm:t>
    </dgm:pt>
    <dgm:pt modelId="{9B74975F-30C5-420E-B12E-E0F8D6061385}" type="sibTrans" cxnId="{51296286-98DF-415F-8A79-70DC2668BB5D}">
      <dgm:prSet/>
      <dgm:spPr/>
      <dgm:t>
        <a:bodyPr/>
        <a:lstStyle/>
        <a:p>
          <a:endParaRPr lang="ru-RU"/>
        </a:p>
      </dgm:t>
    </dgm:pt>
    <dgm:pt modelId="{8AB9543E-8021-4251-80BE-E8D3800274A8}">
      <dgm:prSet/>
      <dgm:spPr/>
      <dgm:t>
        <a:bodyPr/>
        <a:lstStyle/>
        <a:p>
          <a:pPr rtl="0"/>
          <a:r>
            <a:rPr lang="en-US" dirty="0" smtClean="0"/>
            <a:t>Have a go! Have another try!</a:t>
          </a:r>
          <a:endParaRPr lang="ru-RU" dirty="0"/>
        </a:p>
      </dgm:t>
    </dgm:pt>
    <dgm:pt modelId="{3227A384-A45B-4F67-BBD6-55E85BDCEE72}" type="parTrans" cxnId="{E1C67305-2028-4F2F-A73C-D5A544439267}">
      <dgm:prSet/>
      <dgm:spPr/>
      <dgm:t>
        <a:bodyPr/>
        <a:lstStyle/>
        <a:p>
          <a:endParaRPr lang="ru-RU"/>
        </a:p>
      </dgm:t>
    </dgm:pt>
    <dgm:pt modelId="{49AD068F-E406-4D1A-BB87-C66DBB2FF1A5}" type="sibTrans" cxnId="{E1C67305-2028-4F2F-A73C-D5A544439267}">
      <dgm:prSet/>
      <dgm:spPr/>
      <dgm:t>
        <a:bodyPr/>
        <a:lstStyle/>
        <a:p>
          <a:endParaRPr lang="ru-RU"/>
        </a:p>
      </dgm:t>
    </dgm:pt>
    <dgm:pt modelId="{10B2C34F-2E06-494B-B25D-8E3ACAAC626D}">
      <dgm:prSet/>
      <dgm:spPr/>
      <dgm:t>
        <a:bodyPr/>
        <a:lstStyle/>
        <a:p>
          <a:pPr rtl="0"/>
          <a:r>
            <a:rPr lang="ru-RU" smtClean="0"/>
            <a:t>Practise makes perfect.</a:t>
          </a:r>
          <a:endParaRPr lang="ru-RU"/>
        </a:p>
      </dgm:t>
    </dgm:pt>
    <dgm:pt modelId="{9D868055-8746-411B-9561-C237A970F1B1}" type="parTrans" cxnId="{11737599-C137-4615-B289-2D1D1C5AF994}">
      <dgm:prSet/>
      <dgm:spPr/>
      <dgm:t>
        <a:bodyPr/>
        <a:lstStyle/>
        <a:p>
          <a:endParaRPr lang="ru-RU"/>
        </a:p>
      </dgm:t>
    </dgm:pt>
    <dgm:pt modelId="{5E57D33C-CFD7-4B8A-8060-24865889D9E9}" type="sibTrans" cxnId="{11737599-C137-4615-B289-2D1D1C5AF994}">
      <dgm:prSet/>
      <dgm:spPr/>
      <dgm:t>
        <a:bodyPr/>
        <a:lstStyle/>
        <a:p>
          <a:endParaRPr lang="ru-RU"/>
        </a:p>
      </dgm:t>
    </dgm:pt>
    <dgm:pt modelId="{13A9B40B-EED1-41B8-90D0-CEAB0CC815F5}">
      <dgm:prSet/>
      <dgm:spPr/>
      <dgm:t>
        <a:bodyPr/>
        <a:lstStyle/>
        <a:p>
          <a:pPr rtl="0"/>
          <a:r>
            <a:rPr lang="en-US" smtClean="0"/>
            <a:t>Good! Excellent! Well done! That’s great!</a:t>
          </a:r>
          <a:endParaRPr lang="ru-RU"/>
        </a:p>
      </dgm:t>
    </dgm:pt>
    <dgm:pt modelId="{DFFEEED6-661E-4CA9-AD9B-5E40F6141C45}" type="parTrans" cxnId="{70C4DA3D-F64C-48C8-8AD8-C6FB90D4DB13}">
      <dgm:prSet/>
      <dgm:spPr/>
      <dgm:t>
        <a:bodyPr/>
        <a:lstStyle/>
        <a:p>
          <a:endParaRPr lang="ru-RU"/>
        </a:p>
      </dgm:t>
    </dgm:pt>
    <dgm:pt modelId="{8D7FE4A3-D819-4FA0-8FF6-2CA2E6962C99}" type="sibTrans" cxnId="{70C4DA3D-F64C-48C8-8AD8-C6FB90D4DB13}">
      <dgm:prSet/>
      <dgm:spPr/>
      <dgm:t>
        <a:bodyPr/>
        <a:lstStyle/>
        <a:p>
          <a:endParaRPr lang="ru-RU"/>
        </a:p>
      </dgm:t>
    </dgm:pt>
    <dgm:pt modelId="{009F946D-AFD0-4658-A727-5D9DC60F2842}">
      <dgm:prSet/>
      <dgm:spPr/>
      <dgm:t>
        <a:bodyPr/>
        <a:lstStyle/>
        <a:p>
          <a:pPr rtl="0"/>
          <a:r>
            <a:rPr lang="en-US" smtClean="0"/>
            <a:t>That’ much better! You’re really improving.</a:t>
          </a:r>
          <a:endParaRPr lang="ru-RU"/>
        </a:p>
      </dgm:t>
    </dgm:pt>
    <dgm:pt modelId="{CD8EDCE3-9B5C-4DA2-9C3A-C6816889881A}" type="parTrans" cxnId="{03DEA079-0E7F-4F4A-8D64-4D6E1FC1EB86}">
      <dgm:prSet/>
      <dgm:spPr/>
      <dgm:t>
        <a:bodyPr/>
        <a:lstStyle/>
        <a:p>
          <a:endParaRPr lang="ru-RU"/>
        </a:p>
      </dgm:t>
    </dgm:pt>
    <dgm:pt modelId="{0C0F900E-64D9-4F9F-AC9D-3916A6734CFF}" type="sibTrans" cxnId="{03DEA079-0E7F-4F4A-8D64-4D6E1FC1EB86}">
      <dgm:prSet/>
      <dgm:spPr/>
      <dgm:t>
        <a:bodyPr/>
        <a:lstStyle/>
        <a:p>
          <a:endParaRPr lang="ru-RU"/>
        </a:p>
      </dgm:t>
    </dgm:pt>
    <dgm:pt modelId="{6E64A115-4A13-4A01-8F56-9FA9EA6A8766}">
      <dgm:prSet/>
      <dgm:spPr/>
      <dgm:t>
        <a:bodyPr/>
        <a:lstStyle/>
        <a:p>
          <a:pPr rtl="0"/>
          <a:r>
            <a:rPr lang="en-US" smtClean="0"/>
            <a:t>Your marks will get better if you practise more.</a:t>
          </a:r>
          <a:endParaRPr lang="ru-RU"/>
        </a:p>
      </dgm:t>
    </dgm:pt>
    <dgm:pt modelId="{AC0322EE-DADD-44C7-A18F-914305E7AC87}" type="parTrans" cxnId="{3837E478-D03E-43EC-B17D-DC8759426F8A}">
      <dgm:prSet/>
      <dgm:spPr/>
      <dgm:t>
        <a:bodyPr/>
        <a:lstStyle/>
        <a:p>
          <a:endParaRPr lang="ru-RU"/>
        </a:p>
      </dgm:t>
    </dgm:pt>
    <dgm:pt modelId="{8A11DA0D-77A3-428C-A6C3-D3B491E98037}" type="sibTrans" cxnId="{3837E478-D03E-43EC-B17D-DC8759426F8A}">
      <dgm:prSet/>
      <dgm:spPr/>
      <dgm:t>
        <a:bodyPr/>
        <a:lstStyle/>
        <a:p>
          <a:endParaRPr lang="ru-RU"/>
        </a:p>
      </dgm:t>
    </dgm:pt>
    <dgm:pt modelId="{F063F20E-4C60-435C-992A-F8B35F9475B7}">
      <dgm:prSet/>
      <dgm:spPr/>
      <dgm:t>
        <a:bodyPr/>
        <a:lstStyle/>
        <a:p>
          <a:pPr rtl="0"/>
          <a:r>
            <a:rPr lang="ru-RU" smtClean="0"/>
            <a:t>Stop making excuses.</a:t>
          </a:r>
          <a:endParaRPr lang="ru-RU"/>
        </a:p>
      </dgm:t>
    </dgm:pt>
    <dgm:pt modelId="{2B3A4FFF-C824-482D-897C-9795C9B4935B}" type="parTrans" cxnId="{E761DC56-537E-40EE-9EF1-2978CECEAD7C}">
      <dgm:prSet/>
      <dgm:spPr/>
      <dgm:t>
        <a:bodyPr/>
        <a:lstStyle/>
        <a:p>
          <a:endParaRPr lang="ru-RU"/>
        </a:p>
      </dgm:t>
    </dgm:pt>
    <dgm:pt modelId="{3A59900A-7BBE-4A9F-BA18-C3A152996B1A}" type="sibTrans" cxnId="{E761DC56-537E-40EE-9EF1-2978CECEAD7C}">
      <dgm:prSet/>
      <dgm:spPr/>
      <dgm:t>
        <a:bodyPr/>
        <a:lstStyle/>
        <a:p>
          <a:endParaRPr lang="ru-RU"/>
        </a:p>
      </dgm:t>
    </dgm:pt>
    <dgm:pt modelId="{F5E1CC23-34E8-4EC7-AE96-1B530D1ABF10}">
      <dgm:prSet/>
      <dgm:spPr/>
      <dgm:t>
        <a:bodyPr/>
        <a:lstStyle/>
        <a:p>
          <a:pPr rtl="0"/>
          <a:r>
            <a:rPr lang="en-US" smtClean="0"/>
            <a:t>Your marks are getting better all the time.</a:t>
          </a:r>
          <a:endParaRPr lang="ru-RU"/>
        </a:p>
      </dgm:t>
    </dgm:pt>
    <dgm:pt modelId="{51FAA871-975D-4F20-8193-572D4051B26D}" type="parTrans" cxnId="{9D4F0E2E-F877-40F1-A6A3-65DA749ED271}">
      <dgm:prSet/>
      <dgm:spPr/>
      <dgm:t>
        <a:bodyPr/>
        <a:lstStyle/>
        <a:p>
          <a:endParaRPr lang="ru-RU"/>
        </a:p>
      </dgm:t>
    </dgm:pt>
    <dgm:pt modelId="{5A4FE19B-0851-4485-9D8C-49ED7649D511}" type="sibTrans" cxnId="{9D4F0E2E-F877-40F1-A6A3-65DA749ED271}">
      <dgm:prSet/>
      <dgm:spPr/>
      <dgm:t>
        <a:bodyPr/>
        <a:lstStyle/>
        <a:p>
          <a:endParaRPr lang="ru-RU"/>
        </a:p>
      </dgm:t>
    </dgm:pt>
    <dgm:pt modelId="{1E447733-2F2C-4194-B585-6029D8CDDF2A}" type="pres">
      <dgm:prSet presAssocID="{D61F6951-3B33-4E2B-AFA8-C006BA23FB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FE854-E650-4A17-830F-2197C83E4076}" type="pres">
      <dgm:prSet presAssocID="{FD5B8FC4-183A-4A49-96EF-DF8A2CF34696}" presName="parentLin" presStyleCnt="0"/>
      <dgm:spPr/>
    </dgm:pt>
    <dgm:pt modelId="{EAC35DE3-103C-4F26-A178-B81B3DC6D972}" type="pres">
      <dgm:prSet presAssocID="{FD5B8FC4-183A-4A49-96EF-DF8A2CF3469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96BFFAE-138E-4989-8218-7912BC3EB7C7}" type="pres">
      <dgm:prSet presAssocID="{FD5B8FC4-183A-4A49-96EF-DF8A2CF346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9FA52-3749-4887-932E-F25F91337CD6}" type="pres">
      <dgm:prSet presAssocID="{FD5B8FC4-183A-4A49-96EF-DF8A2CF34696}" presName="negativeSpace" presStyleCnt="0"/>
      <dgm:spPr/>
    </dgm:pt>
    <dgm:pt modelId="{D83D4148-CAFC-40D1-AF83-AC4E940701B1}" type="pres">
      <dgm:prSet presAssocID="{FD5B8FC4-183A-4A49-96EF-DF8A2CF3469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0F406-AE4A-439A-A3F8-6BD4D4FE1022}" type="presOf" srcId="{F6A0A2D2-251A-435A-AA5A-7747ECCB07AB}" destId="{D83D4148-CAFC-40D1-AF83-AC4E940701B1}" srcOrd="0" destOrd="2" presId="urn:microsoft.com/office/officeart/2005/8/layout/list1"/>
    <dgm:cxn modelId="{C34B42F0-B462-4AD6-B6FC-B79212F15989}" type="presOf" srcId="{6E64A115-4A13-4A01-8F56-9FA9EA6A8766}" destId="{D83D4148-CAFC-40D1-AF83-AC4E940701B1}" srcOrd="0" destOrd="7" presId="urn:microsoft.com/office/officeart/2005/8/layout/list1"/>
    <dgm:cxn modelId="{1EDA1745-73CD-4177-AC2E-2A939DC50C16}" type="presOf" srcId="{DE1A2057-9D3F-4686-9AE3-DF02E90A1193}" destId="{D83D4148-CAFC-40D1-AF83-AC4E940701B1}" srcOrd="0" destOrd="1" presId="urn:microsoft.com/office/officeart/2005/8/layout/list1"/>
    <dgm:cxn modelId="{51296286-98DF-415F-8A79-70DC2668BB5D}" srcId="{FD5B8FC4-183A-4A49-96EF-DF8A2CF34696}" destId="{F6A0A2D2-251A-435A-AA5A-7747ECCB07AB}" srcOrd="2" destOrd="0" parTransId="{21F5F1E8-6F7D-4C36-8833-B65507ADB1DE}" sibTransId="{9B74975F-30C5-420E-B12E-E0F8D6061385}"/>
    <dgm:cxn modelId="{E1C67305-2028-4F2F-A73C-D5A544439267}" srcId="{FD5B8FC4-183A-4A49-96EF-DF8A2CF34696}" destId="{8AB9543E-8021-4251-80BE-E8D3800274A8}" srcOrd="3" destOrd="0" parTransId="{3227A384-A45B-4F67-BBD6-55E85BDCEE72}" sibTransId="{49AD068F-E406-4D1A-BB87-C66DBB2FF1A5}"/>
    <dgm:cxn modelId="{0B15C9F8-DF0F-4F65-B53E-FC6E7FC86EAB}" srcId="{FD5B8FC4-183A-4A49-96EF-DF8A2CF34696}" destId="{DE1A2057-9D3F-4686-9AE3-DF02E90A1193}" srcOrd="1" destOrd="0" parTransId="{32F77995-F21E-47DE-B007-8423E886F686}" sibTransId="{3DDA23AB-D2C3-4EED-8490-A7911FDF756D}"/>
    <dgm:cxn modelId="{A0B9BAEF-2245-44CB-A657-CB183903AE36}" type="presOf" srcId="{009F946D-AFD0-4658-A727-5D9DC60F2842}" destId="{D83D4148-CAFC-40D1-AF83-AC4E940701B1}" srcOrd="0" destOrd="6" presId="urn:microsoft.com/office/officeart/2005/8/layout/list1"/>
    <dgm:cxn modelId="{94B2A42B-64A0-43F0-AAC5-DC30DBC551A3}" srcId="{FD5B8FC4-183A-4A49-96EF-DF8A2CF34696}" destId="{D82879D7-E6BC-4F0B-9FA8-BD9629F3FB4C}" srcOrd="0" destOrd="0" parTransId="{4DC05A0D-1B06-4928-B1D4-3AA6BE70887A}" sibTransId="{0CD290FF-1767-4FD9-B0E2-809E3769DD54}"/>
    <dgm:cxn modelId="{03DEA079-0E7F-4F4A-8D64-4D6E1FC1EB86}" srcId="{FD5B8FC4-183A-4A49-96EF-DF8A2CF34696}" destId="{009F946D-AFD0-4658-A727-5D9DC60F2842}" srcOrd="6" destOrd="0" parTransId="{CD8EDCE3-9B5C-4DA2-9C3A-C6816889881A}" sibTransId="{0C0F900E-64D9-4F9F-AC9D-3916A6734CFF}"/>
    <dgm:cxn modelId="{E2285EDF-ADF0-4779-AEA6-0710D08445D9}" type="presOf" srcId="{F063F20E-4C60-435C-992A-F8B35F9475B7}" destId="{D83D4148-CAFC-40D1-AF83-AC4E940701B1}" srcOrd="0" destOrd="8" presId="urn:microsoft.com/office/officeart/2005/8/layout/list1"/>
    <dgm:cxn modelId="{C6865E0B-E510-4770-BFF1-9C6266809215}" type="presOf" srcId="{FD5B8FC4-183A-4A49-96EF-DF8A2CF34696}" destId="{696BFFAE-138E-4989-8218-7912BC3EB7C7}" srcOrd="1" destOrd="0" presId="urn:microsoft.com/office/officeart/2005/8/layout/list1"/>
    <dgm:cxn modelId="{9D4F0E2E-F877-40F1-A6A3-65DA749ED271}" srcId="{FD5B8FC4-183A-4A49-96EF-DF8A2CF34696}" destId="{F5E1CC23-34E8-4EC7-AE96-1B530D1ABF10}" srcOrd="9" destOrd="0" parTransId="{51FAA871-975D-4F20-8193-572D4051B26D}" sibTransId="{5A4FE19B-0851-4485-9D8C-49ED7649D511}"/>
    <dgm:cxn modelId="{CBCD9FF4-A124-42DC-AB4F-BFE894DDFCCB}" srcId="{D61F6951-3B33-4E2B-AFA8-C006BA23FBEA}" destId="{FD5B8FC4-183A-4A49-96EF-DF8A2CF34696}" srcOrd="0" destOrd="0" parTransId="{2B4A8BB7-36B2-4EF3-A91D-DB6A931F2869}" sibTransId="{BBDE387D-F163-4DDF-AB8E-DD337EA36C32}"/>
    <dgm:cxn modelId="{FD6B3AE9-5E30-407B-8B4B-CB3113F144F8}" type="presOf" srcId="{F5E1CC23-34E8-4EC7-AE96-1B530D1ABF10}" destId="{D83D4148-CAFC-40D1-AF83-AC4E940701B1}" srcOrd="0" destOrd="9" presId="urn:microsoft.com/office/officeart/2005/8/layout/list1"/>
    <dgm:cxn modelId="{11737599-C137-4615-B289-2D1D1C5AF994}" srcId="{FD5B8FC4-183A-4A49-96EF-DF8A2CF34696}" destId="{10B2C34F-2E06-494B-B25D-8E3ACAAC626D}" srcOrd="4" destOrd="0" parTransId="{9D868055-8746-411B-9561-C237A970F1B1}" sibTransId="{5E57D33C-CFD7-4B8A-8060-24865889D9E9}"/>
    <dgm:cxn modelId="{70C4DA3D-F64C-48C8-8AD8-C6FB90D4DB13}" srcId="{FD5B8FC4-183A-4A49-96EF-DF8A2CF34696}" destId="{13A9B40B-EED1-41B8-90D0-CEAB0CC815F5}" srcOrd="5" destOrd="0" parTransId="{DFFEEED6-661E-4CA9-AD9B-5E40F6141C45}" sibTransId="{8D7FE4A3-D819-4FA0-8FF6-2CA2E6962C99}"/>
    <dgm:cxn modelId="{E761DC56-537E-40EE-9EF1-2978CECEAD7C}" srcId="{FD5B8FC4-183A-4A49-96EF-DF8A2CF34696}" destId="{F063F20E-4C60-435C-992A-F8B35F9475B7}" srcOrd="8" destOrd="0" parTransId="{2B3A4FFF-C824-482D-897C-9795C9B4935B}" sibTransId="{3A59900A-7BBE-4A9F-BA18-C3A152996B1A}"/>
    <dgm:cxn modelId="{4B0B3C42-A414-4487-A484-7593DDFEFF78}" type="presOf" srcId="{D61F6951-3B33-4E2B-AFA8-C006BA23FBEA}" destId="{1E447733-2F2C-4194-B585-6029D8CDDF2A}" srcOrd="0" destOrd="0" presId="urn:microsoft.com/office/officeart/2005/8/layout/list1"/>
    <dgm:cxn modelId="{424AC8EF-CD02-4D6A-88A0-4B2B24FCEE4A}" type="presOf" srcId="{13A9B40B-EED1-41B8-90D0-CEAB0CC815F5}" destId="{D83D4148-CAFC-40D1-AF83-AC4E940701B1}" srcOrd="0" destOrd="5" presId="urn:microsoft.com/office/officeart/2005/8/layout/list1"/>
    <dgm:cxn modelId="{3837E478-D03E-43EC-B17D-DC8759426F8A}" srcId="{FD5B8FC4-183A-4A49-96EF-DF8A2CF34696}" destId="{6E64A115-4A13-4A01-8F56-9FA9EA6A8766}" srcOrd="7" destOrd="0" parTransId="{AC0322EE-DADD-44C7-A18F-914305E7AC87}" sibTransId="{8A11DA0D-77A3-428C-A6C3-D3B491E98037}"/>
    <dgm:cxn modelId="{5A9E1EE5-4663-4634-B1CB-9BE5B27E0CCE}" type="presOf" srcId="{D82879D7-E6BC-4F0B-9FA8-BD9629F3FB4C}" destId="{D83D4148-CAFC-40D1-AF83-AC4E940701B1}" srcOrd="0" destOrd="0" presId="urn:microsoft.com/office/officeart/2005/8/layout/list1"/>
    <dgm:cxn modelId="{DEC2AB05-3C70-4CE7-B8A0-B6C18176A83B}" type="presOf" srcId="{8AB9543E-8021-4251-80BE-E8D3800274A8}" destId="{D83D4148-CAFC-40D1-AF83-AC4E940701B1}" srcOrd="0" destOrd="3" presId="urn:microsoft.com/office/officeart/2005/8/layout/list1"/>
    <dgm:cxn modelId="{FCC37155-60F6-4EEF-B259-CFD40EA048CB}" type="presOf" srcId="{FD5B8FC4-183A-4A49-96EF-DF8A2CF34696}" destId="{EAC35DE3-103C-4F26-A178-B81B3DC6D972}" srcOrd="0" destOrd="0" presId="urn:microsoft.com/office/officeart/2005/8/layout/list1"/>
    <dgm:cxn modelId="{757BA326-D945-4C91-A72D-43BEB9340D1C}" type="presOf" srcId="{10B2C34F-2E06-494B-B25D-8E3ACAAC626D}" destId="{D83D4148-CAFC-40D1-AF83-AC4E940701B1}" srcOrd="0" destOrd="4" presId="urn:microsoft.com/office/officeart/2005/8/layout/list1"/>
    <dgm:cxn modelId="{21275101-9B91-45E0-B5CC-A10A16580DDC}" type="presParOf" srcId="{1E447733-2F2C-4194-B585-6029D8CDDF2A}" destId="{893FE854-E650-4A17-830F-2197C83E4076}" srcOrd="0" destOrd="0" presId="urn:microsoft.com/office/officeart/2005/8/layout/list1"/>
    <dgm:cxn modelId="{6E080024-5D01-40CF-8C83-2DF5E4267D14}" type="presParOf" srcId="{893FE854-E650-4A17-830F-2197C83E4076}" destId="{EAC35DE3-103C-4F26-A178-B81B3DC6D972}" srcOrd="0" destOrd="0" presId="urn:microsoft.com/office/officeart/2005/8/layout/list1"/>
    <dgm:cxn modelId="{A6C2AB19-9EE1-4A15-9596-416E39C39B91}" type="presParOf" srcId="{893FE854-E650-4A17-830F-2197C83E4076}" destId="{696BFFAE-138E-4989-8218-7912BC3EB7C7}" srcOrd="1" destOrd="0" presId="urn:microsoft.com/office/officeart/2005/8/layout/list1"/>
    <dgm:cxn modelId="{A11E4117-0539-4746-BEDA-4F827431936C}" type="presParOf" srcId="{1E447733-2F2C-4194-B585-6029D8CDDF2A}" destId="{FE49FA52-3749-4887-932E-F25F91337CD6}" srcOrd="1" destOrd="0" presId="urn:microsoft.com/office/officeart/2005/8/layout/list1"/>
    <dgm:cxn modelId="{7DD888C1-6738-4925-BC1B-F74F14383444}" type="presParOf" srcId="{1E447733-2F2C-4194-B585-6029D8CDDF2A}" destId="{D83D4148-CAFC-40D1-AF83-AC4E940701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A28D4F-8D18-47DE-B6AB-76C10D5E89D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DCF4F33-9AA0-4EC3-893E-7018BED8E179}">
      <dgm:prSet/>
      <dgm:spPr/>
      <dgm:t>
        <a:bodyPr/>
        <a:lstStyle/>
        <a:p>
          <a:pPr rtl="0"/>
          <a:r>
            <a:rPr lang="en-US" b="1" baseline="0" smtClean="0"/>
            <a:t>3. The end of the lesson</a:t>
          </a:r>
          <a:endParaRPr lang="ru-RU"/>
        </a:p>
      </dgm:t>
    </dgm:pt>
    <dgm:pt modelId="{9735A3C1-F9AA-45CE-A3DE-02A530E195A5}" type="parTrans" cxnId="{8EE3D63F-79D8-464C-B581-334AFCBBEAFF}">
      <dgm:prSet/>
      <dgm:spPr/>
      <dgm:t>
        <a:bodyPr/>
        <a:lstStyle/>
        <a:p>
          <a:endParaRPr lang="ru-RU"/>
        </a:p>
      </dgm:t>
    </dgm:pt>
    <dgm:pt modelId="{C79510C7-AC8D-4B55-8C6B-D318A46DDADA}" type="sibTrans" cxnId="{8EE3D63F-79D8-464C-B581-334AFCBBEAFF}">
      <dgm:prSet/>
      <dgm:spPr/>
      <dgm:t>
        <a:bodyPr/>
        <a:lstStyle/>
        <a:p>
          <a:endParaRPr lang="ru-RU"/>
        </a:p>
      </dgm:t>
    </dgm:pt>
    <dgm:pt modelId="{56204BDA-D39B-42EF-A98E-C7957EAAB4AF}" type="pres">
      <dgm:prSet presAssocID="{EEA28D4F-8D18-47DE-B6AB-76C10D5E89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8C7CC-42F4-4FC7-BD54-4686A7B4820B}" type="pres">
      <dgm:prSet presAssocID="{ADCF4F33-9AA0-4EC3-893E-7018BED8E1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228E5-7FA8-4E8B-B621-8A5381725C07}" type="presOf" srcId="{EEA28D4F-8D18-47DE-B6AB-76C10D5E89DC}" destId="{56204BDA-D39B-42EF-A98E-C7957EAAB4AF}" srcOrd="0" destOrd="0" presId="urn:microsoft.com/office/officeart/2005/8/layout/vList2"/>
    <dgm:cxn modelId="{8EE3D63F-79D8-464C-B581-334AFCBBEAFF}" srcId="{EEA28D4F-8D18-47DE-B6AB-76C10D5E89DC}" destId="{ADCF4F33-9AA0-4EC3-893E-7018BED8E179}" srcOrd="0" destOrd="0" parTransId="{9735A3C1-F9AA-45CE-A3DE-02A530E195A5}" sibTransId="{C79510C7-AC8D-4B55-8C6B-D318A46DDADA}"/>
    <dgm:cxn modelId="{731E1E82-B0D9-443B-8C5E-2DB42E8F60F4}" type="presOf" srcId="{ADCF4F33-9AA0-4EC3-893E-7018BED8E179}" destId="{DE68C7CC-42F4-4FC7-BD54-4686A7B4820B}" srcOrd="0" destOrd="0" presId="urn:microsoft.com/office/officeart/2005/8/layout/vList2"/>
    <dgm:cxn modelId="{97D496F3-0E76-4913-B51F-47155F53AC01}" type="presParOf" srcId="{56204BDA-D39B-42EF-A98E-C7957EAAB4AF}" destId="{DE68C7CC-42F4-4FC7-BD54-4686A7B482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32C9A76-6BB4-468E-A97E-7C2393E1E55A}" type="doc">
      <dgm:prSet loTypeId="urn:microsoft.com/office/officeart/2005/8/layout/hierarchy2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FDBB8D-7EEE-4AEC-81E7-DDCF13F12BB2}">
      <dgm:prSet/>
      <dgm:spPr/>
      <dgm:t>
        <a:bodyPr/>
        <a:lstStyle/>
        <a:p>
          <a:pPr rtl="0"/>
          <a:r>
            <a:rPr lang="en-US" b="1" dirty="0" smtClean="0"/>
            <a:t>The final part of the lesson :</a:t>
          </a:r>
          <a:endParaRPr lang="ru-RU" dirty="0"/>
        </a:p>
      </dgm:t>
    </dgm:pt>
    <dgm:pt modelId="{CCE04E98-51DE-4F53-9B6D-84B9B2F22CBD}" type="parTrans" cxnId="{2C2930D9-FEA1-4AA9-9930-0B6BCEA49E5C}">
      <dgm:prSet/>
      <dgm:spPr/>
      <dgm:t>
        <a:bodyPr/>
        <a:lstStyle/>
        <a:p>
          <a:endParaRPr lang="ru-RU"/>
        </a:p>
      </dgm:t>
    </dgm:pt>
    <dgm:pt modelId="{8F15C303-1E33-4546-BE60-8B71D1CD187F}" type="sibTrans" cxnId="{2C2930D9-FEA1-4AA9-9930-0B6BCEA49E5C}">
      <dgm:prSet/>
      <dgm:spPr/>
      <dgm:t>
        <a:bodyPr/>
        <a:lstStyle/>
        <a:p>
          <a:endParaRPr lang="ru-RU"/>
        </a:p>
      </dgm:t>
    </dgm:pt>
    <dgm:pt modelId="{7B525D49-FE95-4F59-BEBD-F9AF2793F943}">
      <dgm:prSet/>
      <dgm:spPr/>
      <dgm:t>
        <a:bodyPr/>
        <a:lstStyle/>
        <a:p>
          <a:pPr rtl="0"/>
          <a:r>
            <a:rPr lang="en-US" dirty="0" smtClean="0"/>
            <a:t>serves to reinforce what has been learned in a lesson </a:t>
          </a:r>
          <a:endParaRPr lang="ru-RU" dirty="0"/>
        </a:p>
      </dgm:t>
    </dgm:pt>
    <dgm:pt modelId="{B98BCA06-4514-4AAD-BA59-50AA3B46BD84}" type="parTrans" cxnId="{60750D7B-36C7-4C37-8CC3-370BA0D75863}">
      <dgm:prSet/>
      <dgm:spPr/>
      <dgm:t>
        <a:bodyPr/>
        <a:lstStyle/>
        <a:p>
          <a:endParaRPr lang="ru-RU"/>
        </a:p>
      </dgm:t>
    </dgm:pt>
    <dgm:pt modelId="{E9AB01D9-0168-4A9C-A5E8-8053A38B2795}" type="sibTrans" cxnId="{60750D7B-36C7-4C37-8CC3-370BA0D75863}">
      <dgm:prSet/>
      <dgm:spPr/>
      <dgm:t>
        <a:bodyPr/>
        <a:lstStyle/>
        <a:p>
          <a:endParaRPr lang="ru-RU"/>
        </a:p>
      </dgm:t>
    </dgm:pt>
    <dgm:pt modelId="{AEEA5C1E-EE5D-48CE-BE7C-1218D3F14383}">
      <dgm:prSet/>
      <dgm:spPr/>
      <dgm:t>
        <a:bodyPr/>
        <a:lstStyle/>
        <a:p>
          <a:pPr rtl="0"/>
          <a:r>
            <a:rPr lang="en-US" dirty="0" smtClean="0"/>
            <a:t>integrates and the reviews the content of the lesson  </a:t>
          </a:r>
          <a:endParaRPr lang="ru-RU" dirty="0"/>
        </a:p>
      </dgm:t>
    </dgm:pt>
    <dgm:pt modelId="{8DE75535-15F9-4FDE-8171-F4CC45F86538}" type="parTrans" cxnId="{8E738249-830C-41E3-BC0D-AE4009509AFB}">
      <dgm:prSet/>
      <dgm:spPr/>
      <dgm:t>
        <a:bodyPr/>
        <a:lstStyle/>
        <a:p>
          <a:endParaRPr lang="ru-RU"/>
        </a:p>
      </dgm:t>
    </dgm:pt>
    <dgm:pt modelId="{1A430034-FD62-406D-845D-A3E4276B0B61}" type="sibTrans" cxnId="{8E738249-830C-41E3-BC0D-AE4009509AFB}">
      <dgm:prSet/>
      <dgm:spPr/>
      <dgm:t>
        <a:bodyPr/>
        <a:lstStyle/>
        <a:p>
          <a:endParaRPr lang="ru-RU"/>
        </a:p>
      </dgm:t>
    </dgm:pt>
    <dgm:pt modelId="{3AFF3B2A-C385-4132-BB9E-9B9B2ABA79B4}">
      <dgm:prSet/>
      <dgm:spPr/>
      <dgm:t>
        <a:bodyPr/>
        <a:lstStyle/>
        <a:p>
          <a:pPr rtl="0"/>
          <a:r>
            <a:rPr lang="en-US" dirty="0" smtClean="0"/>
            <a:t>prepares the students for further learning</a:t>
          </a:r>
          <a:endParaRPr lang="ru-RU" dirty="0"/>
        </a:p>
      </dgm:t>
    </dgm:pt>
    <dgm:pt modelId="{D0DF6B3A-F656-4B9E-B5EB-646C3214D57A}" type="parTrans" cxnId="{C405267B-A950-4C8A-AF53-E9EC1BD39812}">
      <dgm:prSet/>
      <dgm:spPr/>
      <dgm:t>
        <a:bodyPr/>
        <a:lstStyle/>
        <a:p>
          <a:endParaRPr lang="ru-RU"/>
        </a:p>
      </dgm:t>
    </dgm:pt>
    <dgm:pt modelId="{D220DB74-CB24-46A6-A7DE-C0D9E1EC7362}" type="sibTrans" cxnId="{C405267B-A950-4C8A-AF53-E9EC1BD39812}">
      <dgm:prSet/>
      <dgm:spPr/>
      <dgm:t>
        <a:bodyPr/>
        <a:lstStyle/>
        <a:p>
          <a:endParaRPr lang="ru-RU"/>
        </a:p>
      </dgm:t>
    </dgm:pt>
    <dgm:pt modelId="{30453BAD-AFAF-4529-B94C-D05CEB51FB59}" type="pres">
      <dgm:prSet presAssocID="{D32C9A76-6BB4-468E-A97E-7C2393E1E5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8D9886-00AC-43E1-B1D3-340BB6B18AC0}" type="pres">
      <dgm:prSet presAssocID="{D3FDBB8D-7EEE-4AEC-81E7-DDCF13F12BB2}" presName="root1" presStyleCnt="0"/>
      <dgm:spPr/>
    </dgm:pt>
    <dgm:pt modelId="{6B5D3744-058A-4C61-AEED-40392372A094}" type="pres">
      <dgm:prSet presAssocID="{D3FDBB8D-7EEE-4AEC-81E7-DDCF13F12B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ECCA11-EF3E-4E5E-91F6-BEA618801848}" type="pres">
      <dgm:prSet presAssocID="{D3FDBB8D-7EEE-4AEC-81E7-DDCF13F12BB2}" presName="level2hierChild" presStyleCnt="0"/>
      <dgm:spPr/>
    </dgm:pt>
    <dgm:pt modelId="{C9AF6712-6880-4D15-B189-F4BA34591FB0}" type="pres">
      <dgm:prSet presAssocID="{B98BCA06-4514-4AAD-BA59-50AA3B46BD8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DC0A9FA-6720-4E61-9332-B6AA52483A3C}" type="pres">
      <dgm:prSet presAssocID="{B98BCA06-4514-4AAD-BA59-50AA3B46BD8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37AB582-4942-436D-848E-4366D7BF2858}" type="pres">
      <dgm:prSet presAssocID="{7B525D49-FE95-4F59-BEBD-F9AF2793F943}" presName="root2" presStyleCnt="0"/>
      <dgm:spPr/>
    </dgm:pt>
    <dgm:pt modelId="{5BC8F92E-9ACD-4C3D-B8E2-B575B29A1884}" type="pres">
      <dgm:prSet presAssocID="{7B525D49-FE95-4F59-BEBD-F9AF2793F94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D7D95-143B-4195-8C2B-7301254B6E26}" type="pres">
      <dgm:prSet presAssocID="{7B525D49-FE95-4F59-BEBD-F9AF2793F943}" presName="level3hierChild" presStyleCnt="0"/>
      <dgm:spPr/>
    </dgm:pt>
    <dgm:pt modelId="{E0FC284B-E7BF-4C0B-BF11-9CD1FFF4939E}" type="pres">
      <dgm:prSet presAssocID="{8DE75535-15F9-4FDE-8171-F4CC45F8653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8584BE2-3893-4CD3-9EF6-D7DED7FA7409}" type="pres">
      <dgm:prSet presAssocID="{8DE75535-15F9-4FDE-8171-F4CC45F8653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014A4D0-3B31-4E91-A86F-927C737EA63F}" type="pres">
      <dgm:prSet presAssocID="{AEEA5C1E-EE5D-48CE-BE7C-1218D3F14383}" presName="root2" presStyleCnt="0"/>
      <dgm:spPr/>
    </dgm:pt>
    <dgm:pt modelId="{9B7EEF29-E865-43EC-AF53-0A2D9955462B}" type="pres">
      <dgm:prSet presAssocID="{AEEA5C1E-EE5D-48CE-BE7C-1218D3F1438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6811A5-4A56-4C44-88E3-1A588DAA580B}" type="pres">
      <dgm:prSet presAssocID="{AEEA5C1E-EE5D-48CE-BE7C-1218D3F14383}" presName="level3hierChild" presStyleCnt="0"/>
      <dgm:spPr/>
    </dgm:pt>
    <dgm:pt modelId="{ED225C28-8E0F-4C6A-BBD2-E47A9E16D118}" type="pres">
      <dgm:prSet presAssocID="{D0DF6B3A-F656-4B9E-B5EB-646C3214D57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900226E-26DC-4950-91D5-63DC348F5A42}" type="pres">
      <dgm:prSet presAssocID="{D0DF6B3A-F656-4B9E-B5EB-646C3214D57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E9A5D3D-18AE-4CF1-91E4-7A0C40D54A74}" type="pres">
      <dgm:prSet presAssocID="{3AFF3B2A-C385-4132-BB9E-9B9B2ABA79B4}" presName="root2" presStyleCnt="0"/>
      <dgm:spPr/>
    </dgm:pt>
    <dgm:pt modelId="{1CBE8669-57DA-41BB-9E64-DBAA74C640EF}" type="pres">
      <dgm:prSet presAssocID="{3AFF3B2A-C385-4132-BB9E-9B9B2ABA79B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C1FEFC-8D59-472E-8EE0-003923DF4E53}" type="pres">
      <dgm:prSet presAssocID="{3AFF3B2A-C385-4132-BB9E-9B9B2ABA79B4}" presName="level3hierChild" presStyleCnt="0"/>
      <dgm:spPr/>
    </dgm:pt>
  </dgm:ptLst>
  <dgm:cxnLst>
    <dgm:cxn modelId="{E2617FD5-4519-4347-81AF-CB2E01E65748}" type="presOf" srcId="{7B525D49-FE95-4F59-BEBD-F9AF2793F943}" destId="{5BC8F92E-9ACD-4C3D-B8E2-B575B29A1884}" srcOrd="0" destOrd="0" presId="urn:microsoft.com/office/officeart/2005/8/layout/hierarchy2"/>
    <dgm:cxn modelId="{C405267B-A950-4C8A-AF53-E9EC1BD39812}" srcId="{D3FDBB8D-7EEE-4AEC-81E7-DDCF13F12BB2}" destId="{3AFF3B2A-C385-4132-BB9E-9B9B2ABA79B4}" srcOrd="2" destOrd="0" parTransId="{D0DF6B3A-F656-4B9E-B5EB-646C3214D57A}" sibTransId="{D220DB74-CB24-46A6-A7DE-C0D9E1EC7362}"/>
    <dgm:cxn modelId="{311494BA-02BA-4BF5-B64D-451AAEE707C7}" type="presOf" srcId="{B98BCA06-4514-4AAD-BA59-50AA3B46BD84}" destId="{6DC0A9FA-6720-4E61-9332-B6AA52483A3C}" srcOrd="1" destOrd="0" presId="urn:microsoft.com/office/officeart/2005/8/layout/hierarchy2"/>
    <dgm:cxn modelId="{A2C34E26-6F3D-4CF1-B1BE-0BD8582E7A96}" type="presOf" srcId="{3AFF3B2A-C385-4132-BB9E-9B9B2ABA79B4}" destId="{1CBE8669-57DA-41BB-9E64-DBAA74C640EF}" srcOrd="0" destOrd="0" presId="urn:microsoft.com/office/officeart/2005/8/layout/hierarchy2"/>
    <dgm:cxn modelId="{60750D7B-36C7-4C37-8CC3-370BA0D75863}" srcId="{D3FDBB8D-7EEE-4AEC-81E7-DDCF13F12BB2}" destId="{7B525D49-FE95-4F59-BEBD-F9AF2793F943}" srcOrd="0" destOrd="0" parTransId="{B98BCA06-4514-4AAD-BA59-50AA3B46BD84}" sibTransId="{E9AB01D9-0168-4A9C-A5E8-8053A38B2795}"/>
    <dgm:cxn modelId="{8465EF70-D56C-4033-B451-B350FBB20A74}" type="presOf" srcId="{8DE75535-15F9-4FDE-8171-F4CC45F86538}" destId="{78584BE2-3893-4CD3-9EF6-D7DED7FA7409}" srcOrd="1" destOrd="0" presId="urn:microsoft.com/office/officeart/2005/8/layout/hierarchy2"/>
    <dgm:cxn modelId="{48AB0609-1B2E-4712-9965-E0F1464F0328}" type="presOf" srcId="{D3FDBB8D-7EEE-4AEC-81E7-DDCF13F12BB2}" destId="{6B5D3744-058A-4C61-AEED-40392372A094}" srcOrd="0" destOrd="0" presId="urn:microsoft.com/office/officeart/2005/8/layout/hierarchy2"/>
    <dgm:cxn modelId="{2C2930D9-FEA1-4AA9-9930-0B6BCEA49E5C}" srcId="{D32C9A76-6BB4-468E-A97E-7C2393E1E55A}" destId="{D3FDBB8D-7EEE-4AEC-81E7-DDCF13F12BB2}" srcOrd="0" destOrd="0" parTransId="{CCE04E98-51DE-4F53-9B6D-84B9B2F22CBD}" sibTransId="{8F15C303-1E33-4546-BE60-8B71D1CD187F}"/>
    <dgm:cxn modelId="{0A2677ED-694C-4310-BD4D-AAB71E3D1B45}" type="presOf" srcId="{D0DF6B3A-F656-4B9E-B5EB-646C3214D57A}" destId="{ED225C28-8E0F-4C6A-BBD2-E47A9E16D118}" srcOrd="0" destOrd="0" presId="urn:microsoft.com/office/officeart/2005/8/layout/hierarchy2"/>
    <dgm:cxn modelId="{09916A7B-BD88-402B-9F01-BEF971A0F30A}" type="presOf" srcId="{D32C9A76-6BB4-468E-A97E-7C2393E1E55A}" destId="{30453BAD-AFAF-4529-B94C-D05CEB51FB59}" srcOrd="0" destOrd="0" presId="urn:microsoft.com/office/officeart/2005/8/layout/hierarchy2"/>
    <dgm:cxn modelId="{0770AECB-E603-458E-B104-A66AD81F3E75}" type="presOf" srcId="{AEEA5C1E-EE5D-48CE-BE7C-1218D3F14383}" destId="{9B7EEF29-E865-43EC-AF53-0A2D9955462B}" srcOrd="0" destOrd="0" presId="urn:microsoft.com/office/officeart/2005/8/layout/hierarchy2"/>
    <dgm:cxn modelId="{E266F372-47DD-4752-BEBF-FB6339FF33F8}" type="presOf" srcId="{D0DF6B3A-F656-4B9E-B5EB-646C3214D57A}" destId="{2900226E-26DC-4950-91D5-63DC348F5A42}" srcOrd="1" destOrd="0" presId="urn:microsoft.com/office/officeart/2005/8/layout/hierarchy2"/>
    <dgm:cxn modelId="{441C33B7-EC10-4D99-9D4B-26497750D84F}" type="presOf" srcId="{8DE75535-15F9-4FDE-8171-F4CC45F86538}" destId="{E0FC284B-E7BF-4C0B-BF11-9CD1FFF4939E}" srcOrd="0" destOrd="0" presId="urn:microsoft.com/office/officeart/2005/8/layout/hierarchy2"/>
    <dgm:cxn modelId="{8E738249-830C-41E3-BC0D-AE4009509AFB}" srcId="{D3FDBB8D-7EEE-4AEC-81E7-DDCF13F12BB2}" destId="{AEEA5C1E-EE5D-48CE-BE7C-1218D3F14383}" srcOrd="1" destOrd="0" parTransId="{8DE75535-15F9-4FDE-8171-F4CC45F86538}" sibTransId="{1A430034-FD62-406D-845D-A3E4276B0B61}"/>
    <dgm:cxn modelId="{6F39B372-7CBC-44A6-BE0E-41D6B0F6F69F}" type="presOf" srcId="{B98BCA06-4514-4AAD-BA59-50AA3B46BD84}" destId="{C9AF6712-6880-4D15-B189-F4BA34591FB0}" srcOrd="0" destOrd="0" presId="urn:microsoft.com/office/officeart/2005/8/layout/hierarchy2"/>
    <dgm:cxn modelId="{ED7C8C56-E140-443A-BB9B-DF1A6A0B4A33}" type="presParOf" srcId="{30453BAD-AFAF-4529-B94C-D05CEB51FB59}" destId="{B68D9886-00AC-43E1-B1D3-340BB6B18AC0}" srcOrd="0" destOrd="0" presId="urn:microsoft.com/office/officeart/2005/8/layout/hierarchy2"/>
    <dgm:cxn modelId="{DFA7E1D7-072A-44EA-A560-690F8F966185}" type="presParOf" srcId="{B68D9886-00AC-43E1-B1D3-340BB6B18AC0}" destId="{6B5D3744-058A-4C61-AEED-40392372A094}" srcOrd="0" destOrd="0" presId="urn:microsoft.com/office/officeart/2005/8/layout/hierarchy2"/>
    <dgm:cxn modelId="{529501B7-10E1-45A7-AED1-C9830EAB15C9}" type="presParOf" srcId="{B68D9886-00AC-43E1-B1D3-340BB6B18AC0}" destId="{14ECCA11-EF3E-4E5E-91F6-BEA618801848}" srcOrd="1" destOrd="0" presId="urn:microsoft.com/office/officeart/2005/8/layout/hierarchy2"/>
    <dgm:cxn modelId="{F25EE540-6F65-4BCD-B599-DE0C2D10DED4}" type="presParOf" srcId="{14ECCA11-EF3E-4E5E-91F6-BEA618801848}" destId="{C9AF6712-6880-4D15-B189-F4BA34591FB0}" srcOrd="0" destOrd="0" presId="urn:microsoft.com/office/officeart/2005/8/layout/hierarchy2"/>
    <dgm:cxn modelId="{281F3CA0-B230-454A-8A72-7C1ADD630E96}" type="presParOf" srcId="{C9AF6712-6880-4D15-B189-F4BA34591FB0}" destId="{6DC0A9FA-6720-4E61-9332-B6AA52483A3C}" srcOrd="0" destOrd="0" presId="urn:microsoft.com/office/officeart/2005/8/layout/hierarchy2"/>
    <dgm:cxn modelId="{E40B3B6F-55BD-45FB-AF3B-FAA93057DCB6}" type="presParOf" srcId="{14ECCA11-EF3E-4E5E-91F6-BEA618801848}" destId="{937AB582-4942-436D-848E-4366D7BF2858}" srcOrd="1" destOrd="0" presId="urn:microsoft.com/office/officeart/2005/8/layout/hierarchy2"/>
    <dgm:cxn modelId="{19FDB608-8652-4E42-9702-A5CB06A764BA}" type="presParOf" srcId="{937AB582-4942-436D-848E-4366D7BF2858}" destId="{5BC8F92E-9ACD-4C3D-B8E2-B575B29A1884}" srcOrd="0" destOrd="0" presId="urn:microsoft.com/office/officeart/2005/8/layout/hierarchy2"/>
    <dgm:cxn modelId="{1DA1F654-15B5-4DC1-8095-0390B6F82EFE}" type="presParOf" srcId="{937AB582-4942-436D-848E-4366D7BF2858}" destId="{C00D7D95-143B-4195-8C2B-7301254B6E26}" srcOrd="1" destOrd="0" presId="urn:microsoft.com/office/officeart/2005/8/layout/hierarchy2"/>
    <dgm:cxn modelId="{77B00CA2-2E7D-4658-841E-5BE758ED2549}" type="presParOf" srcId="{14ECCA11-EF3E-4E5E-91F6-BEA618801848}" destId="{E0FC284B-E7BF-4C0B-BF11-9CD1FFF4939E}" srcOrd="2" destOrd="0" presId="urn:microsoft.com/office/officeart/2005/8/layout/hierarchy2"/>
    <dgm:cxn modelId="{9C38F534-1A6D-402C-B113-08AB8F973A24}" type="presParOf" srcId="{E0FC284B-E7BF-4C0B-BF11-9CD1FFF4939E}" destId="{78584BE2-3893-4CD3-9EF6-D7DED7FA7409}" srcOrd="0" destOrd="0" presId="urn:microsoft.com/office/officeart/2005/8/layout/hierarchy2"/>
    <dgm:cxn modelId="{87342721-A7F6-439F-BC56-452002CCDE2A}" type="presParOf" srcId="{14ECCA11-EF3E-4E5E-91F6-BEA618801848}" destId="{1014A4D0-3B31-4E91-A86F-927C737EA63F}" srcOrd="3" destOrd="0" presId="urn:microsoft.com/office/officeart/2005/8/layout/hierarchy2"/>
    <dgm:cxn modelId="{8167B117-AE1B-4A1A-BD8D-D0CC453E9CA9}" type="presParOf" srcId="{1014A4D0-3B31-4E91-A86F-927C737EA63F}" destId="{9B7EEF29-E865-43EC-AF53-0A2D9955462B}" srcOrd="0" destOrd="0" presId="urn:microsoft.com/office/officeart/2005/8/layout/hierarchy2"/>
    <dgm:cxn modelId="{D25D6915-8553-4E51-B15D-29B84AABB4D5}" type="presParOf" srcId="{1014A4D0-3B31-4E91-A86F-927C737EA63F}" destId="{866811A5-4A56-4C44-88E3-1A588DAA580B}" srcOrd="1" destOrd="0" presId="urn:microsoft.com/office/officeart/2005/8/layout/hierarchy2"/>
    <dgm:cxn modelId="{23C439A0-76F5-47BB-AF9E-D306C8FB3CFE}" type="presParOf" srcId="{14ECCA11-EF3E-4E5E-91F6-BEA618801848}" destId="{ED225C28-8E0F-4C6A-BBD2-E47A9E16D118}" srcOrd="4" destOrd="0" presId="urn:microsoft.com/office/officeart/2005/8/layout/hierarchy2"/>
    <dgm:cxn modelId="{7ED55AFF-732F-4B6A-861F-59F91B70F392}" type="presParOf" srcId="{ED225C28-8E0F-4C6A-BBD2-E47A9E16D118}" destId="{2900226E-26DC-4950-91D5-63DC348F5A42}" srcOrd="0" destOrd="0" presId="urn:microsoft.com/office/officeart/2005/8/layout/hierarchy2"/>
    <dgm:cxn modelId="{3E6F8E9F-8E0E-4A9F-9447-C88B3530132B}" type="presParOf" srcId="{14ECCA11-EF3E-4E5E-91F6-BEA618801848}" destId="{1E9A5D3D-18AE-4CF1-91E4-7A0C40D54A74}" srcOrd="5" destOrd="0" presId="urn:microsoft.com/office/officeart/2005/8/layout/hierarchy2"/>
    <dgm:cxn modelId="{CBFD658C-1FDE-4C35-846C-62B2101E059D}" type="presParOf" srcId="{1E9A5D3D-18AE-4CF1-91E4-7A0C40D54A74}" destId="{1CBE8669-57DA-41BB-9E64-DBAA74C640EF}" srcOrd="0" destOrd="0" presId="urn:microsoft.com/office/officeart/2005/8/layout/hierarchy2"/>
    <dgm:cxn modelId="{6B08044F-1F80-421E-9964-7D5662149F47}" type="presParOf" srcId="{1E9A5D3D-18AE-4CF1-91E4-7A0C40D54A74}" destId="{C7C1FEFC-8D59-472E-8EE0-003923DF4E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009E516-101C-404F-B0EE-BFD19AB29EF1}" type="doc">
      <dgm:prSet loTypeId="urn:microsoft.com/office/officeart/2005/8/layout/matrix2" loCatId="matrix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F000627-D9BB-456F-8AE8-69588479FE9F}">
      <dgm:prSet/>
      <dgm:spPr/>
      <dgm:t>
        <a:bodyPr/>
        <a:lstStyle/>
        <a:p>
          <a:pPr rtl="0"/>
          <a:r>
            <a:rPr lang="en-US" smtClean="0"/>
            <a:t>summarizes the things you have learned</a:t>
          </a:r>
          <a:endParaRPr lang="ru-RU"/>
        </a:p>
      </dgm:t>
    </dgm:pt>
    <dgm:pt modelId="{A262B400-2FEE-482C-822D-62978F94E634}" type="parTrans" cxnId="{AC484388-25FC-4D77-9FCF-19E43522EC23}">
      <dgm:prSet/>
      <dgm:spPr/>
      <dgm:t>
        <a:bodyPr/>
        <a:lstStyle/>
        <a:p>
          <a:endParaRPr lang="ru-RU"/>
        </a:p>
      </dgm:t>
    </dgm:pt>
    <dgm:pt modelId="{6F5136B5-C5F6-4112-A629-68D6CA0DB849}" type="sibTrans" cxnId="{AC484388-25FC-4D77-9FCF-19E43522EC23}">
      <dgm:prSet/>
      <dgm:spPr/>
      <dgm:t>
        <a:bodyPr/>
        <a:lstStyle/>
        <a:p>
          <a:endParaRPr lang="ru-RU"/>
        </a:p>
      </dgm:t>
    </dgm:pt>
    <dgm:pt modelId="{48BE21C0-27F4-4E25-B7DC-9344AAD66894}">
      <dgm:prSet/>
      <dgm:spPr/>
      <dgm:t>
        <a:bodyPr/>
        <a:lstStyle/>
        <a:p>
          <a:pPr rtl="0"/>
          <a:r>
            <a:rPr lang="en-US" smtClean="0"/>
            <a:t>gives marks to the students</a:t>
          </a:r>
          <a:endParaRPr lang="ru-RU"/>
        </a:p>
      </dgm:t>
    </dgm:pt>
    <dgm:pt modelId="{0A815213-8010-491D-80BA-927ABD369CBF}" type="parTrans" cxnId="{303C14EF-478E-4CA4-92E8-15B4C280BF18}">
      <dgm:prSet/>
      <dgm:spPr/>
      <dgm:t>
        <a:bodyPr/>
        <a:lstStyle/>
        <a:p>
          <a:endParaRPr lang="ru-RU"/>
        </a:p>
      </dgm:t>
    </dgm:pt>
    <dgm:pt modelId="{0EAF9C5F-C956-4EBE-8082-76AF5AF82E89}" type="sibTrans" cxnId="{303C14EF-478E-4CA4-92E8-15B4C280BF18}">
      <dgm:prSet/>
      <dgm:spPr/>
      <dgm:t>
        <a:bodyPr/>
        <a:lstStyle/>
        <a:p>
          <a:endParaRPr lang="ru-RU"/>
        </a:p>
      </dgm:t>
    </dgm:pt>
    <dgm:pt modelId="{255260C4-E404-4D2C-A046-7043797D35C2}">
      <dgm:prSet/>
      <dgm:spPr/>
      <dgm:t>
        <a:bodyPr/>
        <a:lstStyle/>
        <a:p>
          <a:pPr rtl="0"/>
          <a:r>
            <a:rPr lang="en-US" smtClean="0"/>
            <a:t>gives home task</a:t>
          </a:r>
          <a:endParaRPr lang="ru-RU"/>
        </a:p>
      </dgm:t>
    </dgm:pt>
    <dgm:pt modelId="{D2464A27-CB0A-464C-9AF0-0AC5BCAB281A}" type="parTrans" cxnId="{F1F3DE2B-335F-4EAB-BD23-EA19616CEFD9}">
      <dgm:prSet/>
      <dgm:spPr/>
      <dgm:t>
        <a:bodyPr/>
        <a:lstStyle/>
        <a:p>
          <a:endParaRPr lang="ru-RU"/>
        </a:p>
      </dgm:t>
    </dgm:pt>
    <dgm:pt modelId="{58135762-0F39-4D97-8596-9D6FC57E580D}" type="sibTrans" cxnId="{F1F3DE2B-335F-4EAB-BD23-EA19616CEFD9}">
      <dgm:prSet/>
      <dgm:spPr/>
      <dgm:t>
        <a:bodyPr/>
        <a:lstStyle/>
        <a:p>
          <a:endParaRPr lang="ru-RU"/>
        </a:p>
      </dgm:t>
    </dgm:pt>
    <dgm:pt modelId="{0CA19BBF-C0EB-4806-BA3F-773560DC8941}">
      <dgm:prSet/>
      <dgm:spPr/>
      <dgm:t>
        <a:bodyPr/>
        <a:lstStyle/>
        <a:p>
          <a:pPr rtl="0"/>
          <a:r>
            <a:rPr lang="en-US" smtClean="0"/>
            <a:t>says goodbye.</a:t>
          </a:r>
          <a:endParaRPr lang="ru-RU"/>
        </a:p>
      </dgm:t>
    </dgm:pt>
    <dgm:pt modelId="{9440CF55-5AFD-4087-808E-238B431E7A4B}" type="parTrans" cxnId="{418F52EE-235B-4D59-BAB9-26567C86051A}">
      <dgm:prSet/>
      <dgm:spPr/>
      <dgm:t>
        <a:bodyPr/>
        <a:lstStyle/>
        <a:p>
          <a:endParaRPr lang="ru-RU"/>
        </a:p>
      </dgm:t>
    </dgm:pt>
    <dgm:pt modelId="{8695FBC6-C19D-4913-9A09-4FABB4EFF4B3}" type="sibTrans" cxnId="{418F52EE-235B-4D59-BAB9-26567C86051A}">
      <dgm:prSet/>
      <dgm:spPr/>
      <dgm:t>
        <a:bodyPr/>
        <a:lstStyle/>
        <a:p>
          <a:endParaRPr lang="ru-RU"/>
        </a:p>
      </dgm:t>
    </dgm:pt>
    <dgm:pt modelId="{48BCE4C3-275C-493B-8105-4B8AAF26232D}" type="pres">
      <dgm:prSet presAssocID="{4009E516-101C-404F-B0EE-BFD19AB29EF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F0D62-C69B-4CA7-9132-168AC85ABEC9}" type="pres">
      <dgm:prSet presAssocID="{4009E516-101C-404F-B0EE-BFD19AB29EF1}" presName="axisShape" presStyleLbl="bgShp" presStyleIdx="0" presStyleCnt="1"/>
      <dgm:spPr/>
    </dgm:pt>
    <dgm:pt modelId="{CFB4806F-A11B-47C5-B713-BCADA3F08421}" type="pres">
      <dgm:prSet presAssocID="{4009E516-101C-404F-B0EE-BFD19AB29EF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59637-5123-47B3-8BC2-FBFAFD1EDD86}" type="pres">
      <dgm:prSet presAssocID="{4009E516-101C-404F-B0EE-BFD19AB29EF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64252-FDD0-4AD8-AED8-5FC08F7764D9}" type="pres">
      <dgm:prSet presAssocID="{4009E516-101C-404F-B0EE-BFD19AB29EF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04FBD-7536-47DD-BBED-27912DABDB1E}" type="pres">
      <dgm:prSet presAssocID="{4009E516-101C-404F-B0EE-BFD19AB29EF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B6DC8-16D8-40B8-B23D-A183A24A5DD6}" type="presOf" srcId="{9F000627-D9BB-456F-8AE8-69588479FE9F}" destId="{CFB4806F-A11B-47C5-B713-BCADA3F08421}" srcOrd="0" destOrd="0" presId="urn:microsoft.com/office/officeart/2005/8/layout/matrix2"/>
    <dgm:cxn modelId="{68394CD6-29F5-4818-B4B6-8830C4030452}" type="presOf" srcId="{255260C4-E404-4D2C-A046-7043797D35C2}" destId="{AA864252-FDD0-4AD8-AED8-5FC08F7764D9}" srcOrd="0" destOrd="0" presId="urn:microsoft.com/office/officeart/2005/8/layout/matrix2"/>
    <dgm:cxn modelId="{418F52EE-235B-4D59-BAB9-26567C86051A}" srcId="{4009E516-101C-404F-B0EE-BFD19AB29EF1}" destId="{0CA19BBF-C0EB-4806-BA3F-773560DC8941}" srcOrd="3" destOrd="0" parTransId="{9440CF55-5AFD-4087-808E-238B431E7A4B}" sibTransId="{8695FBC6-C19D-4913-9A09-4FABB4EFF4B3}"/>
    <dgm:cxn modelId="{2EE42AD9-DC8D-4694-B436-3FDC4A1C63DA}" type="presOf" srcId="{4009E516-101C-404F-B0EE-BFD19AB29EF1}" destId="{48BCE4C3-275C-493B-8105-4B8AAF26232D}" srcOrd="0" destOrd="0" presId="urn:microsoft.com/office/officeart/2005/8/layout/matrix2"/>
    <dgm:cxn modelId="{303C14EF-478E-4CA4-92E8-15B4C280BF18}" srcId="{4009E516-101C-404F-B0EE-BFD19AB29EF1}" destId="{48BE21C0-27F4-4E25-B7DC-9344AAD66894}" srcOrd="1" destOrd="0" parTransId="{0A815213-8010-491D-80BA-927ABD369CBF}" sibTransId="{0EAF9C5F-C956-4EBE-8082-76AF5AF82E89}"/>
    <dgm:cxn modelId="{39707B79-AF8F-4F0E-8A3A-2F92209D271C}" type="presOf" srcId="{0CA19BBF-C0EB-4806-BA3F-773560DC8941}" destId="{A7F04FBD-7536-47DD-BBED-27912DABDB1E}" srcOrd="0" destOrd="0" presId="urn:microsoft.com/office/officeart/2005/8/layout/matrix2"/>
    <dgm:cxn modelId="{AC484388-25FC-4D77-9FCF-19E43522EC23}" srcId="{4009E516-101C-404F-B0EE-BFD19AB29EF1}" destId="{9F000627-D9BB-456F-8AE8-69588479FE9F}" srcOrd="0" destOrd="0" parTransId="{A262B400-2FEE-482C-822D-62978F94E634}" sibTransId="{6F5136B5-C5F6-4112-A629-68D6CA0DB849}"/>
    <dgm:cxn modelId="{2DDF3E25-97C8-4657-AC33-7455120454CB}" type="presOf" srcId="{48BE21C0-27F4-4E25-B7DC-9344AAD66894}" destId="{B4E59637-5123-47B3-8BC2-FBFAFD1EDD86}" srcOrd="0" destOrd="0" presId="urn:microsoft.com/office/officeart/2005/8/layout/matrix2"/>
    <dgm:cxn modelId="{F1F3DE2B-335F-4EAB-BD23-EA19616CEFD9}" srcId="{4009E516-101C-404F-B0EE-BFD19AB29EF1}" destId="{255260C4-E404-4D2C-A046-7043797D35C2}" srcOrd="2" destOrd="0" parTransId="{D2464A27-CB0A-464C-9AF0-0AC5BCAB281A}" sibTransId="{58135762-0F39-4D97-8596-9D6FC57E580D}"/>
    <dgm:cxn modelId="{E97F020A-5C6D-4276-9486-1205F1120725}" type="presParOf" srcId="{48BCE4C3-275C-493B-8105-4B8AAF26232D}" destId="{C81F0D62-C69B-4CA7-9132-168AC85ABEC9}" srcOrd="0" destOrd="0" presId="urn:microsoft.com/office/officeart/2005/8/layout/matrix2"/>
    <dgm:cxn modelId="{224BFA78-5ACE-4ABE-B538-EA2DE1E01A63}" type="presParOf" srcId="{48BCE4C3-275C-493B-8105-4B8AAF26232D}" destId="{CFB4806F-A11B-47C5-B713-BCADA3F08421}" srcOrd="1" destOrd="0" presId="urn:microsoft.com/office/officeart/2005/8/layout/matrix2"/>
    <dgm:cxn modelId="{CAC6C200-9C1D-4367-A390-62042DAB2A2D}" type="presParOf" srcId="{48BCE4C3-275C-493B-8105-4B8AAF26232D}" destId="{B4E59637-5123-47B3-8BC2-FBFAFD1EDD86}" srcOrd="2" destOrd="0" presId="urn:microsoft.com/office/officeart/2005/8/layout/matrix2"/>
    <dgm:cxn modelId="{E8690143-CF44-448D-B4F5-DEC57FBF8813}" type="presParOf" srcId="{48BCE4C3-275C-493B-8105-4B8AAF26232D}" destId="{AA864252-FDD0-4AD8-AED8-5FC08F7764D9}" srcOrd="3" destOrd="0" presId="urn:microsoft.com/office/officeart/2005/8/layout/matrix2"/>
    <dgm:cxn modelId="{C1B7C8B8-18A9-4DB7-AC61-9940D2C9F276}" type="presParOf" srcId="{48BCE4C3-275C-493B-8105-4B8AAF26232D}" destId="{A7F04FBD-7536-47DD-BBED-27912DABDB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2F71DB5-A7FE-4AF6-91FE-9C08F6B36E8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77E3E9-DD92-4AD7-99E3-1043A32166B0}">
      <dgm:prSet/>
      <dgm:spPr/>
      <dgm:t>
        <a:bodyPr/>
        <a:lstStyle/>
        <a:p>
          <a:pPr rtl="0"/>
          <a:r>
            <a:rPr lang="en-US" b="1" smtClean="0"/>
            <a:t>Expressions to finish the lesson</a:t>
          </a:r>
          <a:endParaRPr lang="ru-RU"/>
        </a:p>
      </dgm:t>
    </dgm:pt>
    <dgm:pt modelId="{3DC80770-A217-407F-BED5-6DC9B5DE8861}" type="parTrans" cxnId="{7DF1A6B3-9F86-498E-98E7-DB4879A93A3E}">
      <dgm:prSet/>
      <dgm:spPr/>
      <dgm:t>
        <a:bodyPr/>
        <a:lstStyle/>
        <a:p>
          <a:endParaRPr lang="ru-RU"/>
        </a:p>
      </dgm:t>
    </dgm:pt>
    <dgm:pt modelId="{430A166E-9DA1-4CF6-9432-C0D88C6C74DB}" type="sibTrans" cxnId="{7DF1A6B3-9F86-498E-98E7-DB4879A93A3E}">
      <dgm:prSet/>
      <dgm:spPr/>
      <dgm:t>
        <a:bodyPr/>
        <a:lstStyle/>
        <a:p>
          <a:endParaRPr lang="ru-RU"/>
        </a:p>
      </dgm:t>
    </dgm:pt>
    <dgm:pt modelId="{C1F1D690-8A49-4FB3-A735-52A083296D0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n-US" smtClean="0"/>
            <a:t>There's the bell/ That's the bell. It's time to stop</a:t>
          </a:r>
          <a:endParaRPr lang="ru-RU"/>
        </a:p>
      </dgm:t>
    </dgm:pt>
    <dgm:pt modelId="{081C2199-9A9D-4DF0-BB0A-2B6C450C5636}" type="parTrans" cxnId="{1C83936B-07BF-4100-94AD-7D28069D0C67}">
      <dgm:prSet/>
      <dgm:spPr/>
      <dgm:t>
        <a:bodyPr/>
        <a:lstStyle/>
        <a:p>
          <a:endParaRPr lang="ru-RU"/>
        </a:p>
      </dgm:t>
    </dgm:pt>
    <dgm:pt modelId="{F2F1D073-7ECF-46EA-97B2-0F8139953840}" type="sibTrans" cxnId="{1C83936B-07BF-4100-94AD-7D28069D0C67}">
      <dgm:prSet/>
      <dgm:spPr/>
      <dgm:t>
        <a:bodyPr/>
        <a:lstStyle/>
        <a:p>
          <a:endParaRPr lang="ru-RU"/>
        </a:p>
      </dgm:t>
    </dgm:pt>
    <dgm:pt modelId="{3D5C59B8-9539-4579-AA8C-1F88D824BCEE}">
      <dgm:prSet/>
      <dgm:spPr/>
      <dgm:t>
        <a:bodyPr/>
        <a:lstStyle/>
        <a:p>
          <a:pPr rtl="0"/>
          <a:r>
            <a:rPr lang="en-US" smtClean="0"/>
            <a:t>We've run out of time</a:t>
          </a:r>
          <a:endParaRPr lang="ru-RU"/>
        </a:p>
      </dgm:t>
    </dgm:pt>
    <dgm:pt modelId="{B18C2895-4DB2-48C1-AB37-E9E5B7DD8FC3}" type="parTrans" cxnId="{C209A3AD-3E59-4ECB-8032-96E75E033FEB}">
      <dgm:prSet/>
      <dgm:spPr/>
      <dgm:t>
        <a:bodyPr/>
        <a:lstStyle/>
        <a:p>
          <a:endParaRPr lang="ru-RU"/>
        </a:p>
      </dgm:t>
    </dgm:pt>
    <dgm:pt modelId="{B754B086-28D4-4ACB-8F79-8A2B09228339}" type="sibTrans" cxnId="{C209A3AD-3E59-4ECB-8032-96E75E033FEB}">
      <dgm:prSet/>
      <dgm:spPr/>
      <dgm:t>
        <a:bodyPr/>
        <a:lstStyle/>
        <a:p>
          <a:endParaRPr lang="ru-RU"/>
        </a:p>
      </dgm:t>
    </dgm:pt>
    <dgm:pt modelId="{AAA5C659-962F-4649-AD4D-A1DD54FD2B9A}">
      <dgm:prSet/>
      <dgm:spPr/>
      <dgm:t>
        <a:bodyPr/>
        <a:lstStyle/>
        <a:p>
          <a:pPr rtl="0"/>
          <a:r>
            <a:rPr lang="en-US" dirty="0" smtClean="0"/>
            <a:t>The next class is waiting (outside/ to come in)</a:t>
          </a:r>
          <a:endParaRPr lang="ru-RU" dirty="0"/>
        </a:p>
      </dgm:t>
    </dgm:pt>
    <dgm:pt modelId="{80FE9A69-F615-4926-AFF9-5F877C6F0379}" type="parTrans" cxnId="{990105D4-BD81-4468-B8E4-773DCFD9603B}">
      <dgm:prSet/>
      <dgm:spPr/>
      <dgm:t>
        <a:bodyPr/>
        <a:lstStyle/>
        <a:p>
          <a:endParaRPr lang="ru-RU"/>
        </a:p>
      </dgm:t>
    </dgm:pt>
    <dgm:pt modelId="{04F5A246-5EB0-462A-94C5-ECD8754EB5C8}" type="sibTrans" cxnId="{990105D4-BD81-4468-B8E4-773DCFD9603B}">
      <dgm:prSet/>
      <dgm:spPr/>
      <dgm:t>
        <a:bodyPr/>
        <a:lstStyle/>
        <a:p>
          <a:endParaRPr lang="ru-RU"/>
        </a:p>
      </dgm:t>
    </dgm:pt>
    <dgm:pt modelId="{2BAEA5E5-A832-4294-AEEE-35157A3F097D}">
      <dgm:prSet/>
      <dgm:spPr/>
      <dgm:t>
        <a:bodyPr/>
        <a:lstStyle/>
        <a:p>
          <a:pPr rtl="0"/>
          <a:r>
            <a:rPr lang="en-US" smtClean="0"/>
            <a:t>You'll be late for your next class (if you don't stop now)</a:t>
          </a:r>
          <a:endParaRPr lang="ru-RU"/>
        </a:p>
      </dgm:t>
    </dgm:pt>
    <dgm:pt modelId="{ABF052BE-3502-453F-9EEE-A535D5C07E1C}" type="parTrans" cxnId="{475EEEFA-C1E4-48CA-8C2A-64BDF30FD432}">
      <dgm:prSet/>
      <dgm:spPr/>
      <dgm:t>
        <a:bodyPr/>
        <a:lstStyle/>
        <a:p>
          <a:endParaRPr lang="ru-RU"/>
        </a:p>
      </dgm:t>
    </dgm:pt>
    <dgm:pt modelId="{77E6018F-26C0-425C-B193-0C789F8F93C5}" type="sibTrans" cxnId="{475EEEFA-C1E4-48CA-8C2A-64BDF30FD432}">
      <dgm:prSet/>
      <dgm:spPr/>
      <dgm:t>
        <a:bodyPr/>
        <a:lstStyle/>
        <a:p>
          <a:endParaRPr lang="ru-RU"/>
        </a:p>
      </dgm:t>
    </dgm:pt>
    <dgm:pt modelId="{160CFC2B-6D0B-470C-8FCD-63583C661725}">
      <dgm:prSet/>
      <dgm:spPr/>
      <dgm:t>
        <a:bodyPr/>
        <a:lstStyle/>
        <a:p>
          <a:pPr rtl="0"/>
          <a:r>
            <a:rPr lang="en-US" smtClean="0"/>
            <a:t>We'll have to finish this tomorrow/ in the next lesson</a:t>
          </a:r>
          <a:endParaRPr lang="ru-RU"/>
        </a:p>
      </dgm:t>
    </dgm:pt>
    <dgm:pt modelId="{89159FD1-DD5D-45B3-BD0D-878EE36FE6E2}" type="parTrans" cxnId="{8F51EC8E-13D3-4630-BAE7-BAF807205960}">
      <dgm:prSet/>
      <dgm:spPr/>
      <dgm:t>
        <a:bodyPr/>
        <a:lstStyle/>
        <a:p>
          <a:endParaRPr lang="ru-RU"/>
        </a:p>
      </dgm:t>
    </dgm:pt>
    <dgm:pt modelId="{2312714B-CB24-49EC-9933-0B788572A9B1}" type="sibTrans" cxnId="{8F51EC8E-13D3-4630-BAE7-BAF807205960}">
      <dgm:prSet/>
      <dgm:spPr/>
      <dgm:t>
        <a:bodyPr/>
        <a:lstStyle/>
        <a:p>
          <a:endParaRPr lang="ru-RU"/>
        </a:p>
      </dgm:t>
    </dgm:pt>
    <dgm:pt modelId="{C678D1AE-6A97-4AAF-A577-327C86B3860B}">
      <dgm:prSet/>
      <dgm:spPr/>
      <dgm:t>
        <a:bodyPr/>
        <a:lstStyle/>
        <a:p>
          <a:pPr rtl="0"/>
          <a:r>
            <a:rPr lang="en-US" smtClean="0"/>
            <a:t>Look at the time/ What time is it now?</a:t>
          </a:r>
          <a:endParaRPr lang="ru-RU"/>
        </a:p>
      </dgm:t>
    </dgm:pt>
    <dgm:pt modelId="{1C33DC17-FAB6-4AAD-BD1F-E660ED43C95A}" type="parTrans" cxnId="{8A26E491-2998-4307-AAE8-5C4D4B42BE7A}">
      <dgm:prSet/>
      <dgm:spPr/>
      <dgm:t>
        <a:bodyPr/>
        <a:lstStyle/>
        <a:p>
          <a:endParaRPr lang="ru-RU"/>
        </a:p>
      </dgm:t>
    </dgm:pt>
    <dgm:pt modelId="{08FACBFC-5E7E-4CAA-82E6-1A4EFFB23FCD}" type="sibTrans" cxnId="{8A26E491-2998-4307-AAE8-5C4D4B42BE7A}">
      <dgm:prSet/>
      <dgm:spPr/>
      <dgm:t>
        <a:bodyPr/>
        <a:lstStyle/>
        <a:p>
          <a:endParaRPr lang="ru-RU"/>
        </a:p>
      </dgm:t>
    </dgm:pt>
    <dgm:pt modelId="{F916209E-F081-413D-A4B3-BBE57F6E10B1}">
      <dgm:prSet/>
      <dgm:spPr/>
      <dgm:t>
        <a:bodyPr/>
        <a:lstStyle/>
        <a:p>
          <a:pPr rtl="0"/>
          <a:r>
            <a:rPr lang="en-US" smtClean="0"/>
            <a:t>30 seconds to finish that activity. It's nearly time to go</a:t>
          </a:r>
          <a:endParaRPr lang="ru-RU"/>
        </a:p>
      </dgm:t>
    </dgm:pt>
    <dgm:pt modelId="{C94EBBE4-D8AF-4453-9445-B0C2A91F9F11}" type="parTrans" cxnId="{BE3A9D85-6DB1-449F-A3F1-30D9E329D69B}">
      <dgm:prSet/>
      <dgm:spPr/>
      <dgm:t>
        <a:bodyPr/>
        <a:lstStyle/>
        <a:p>
          <a:endParaRPr lang="ru-RU"/>
        </a:p>
      </dgm:t>
    </dgm:pt>
    <dgm:pt modelId="{84D0D339-5849-4576-97C2-81F0DC13FDE4}" type="sibTrans" cxnId="{BE3A9D85-6DB1-449F-A3F1-30D9E329D69B}">
      <dgm:prSet/>
      <dgm:spPr/>
      <dgm:t>
        <a:bodyPr/>
        <a:lstStyle/>
        <a:p>
          <a:endParaRPr lang="ru-RU"/>
        </a:p>
      </dgm:t>
    </dgm:pt>
    <dgm:pt modelId="{959CAA0B-74A6-48F8-A595-2C16B03242B2}">
      <dgm:prSet/>
      <dgm:spPr/>
      <dgm:t>
        <a:bodyPr/>
        <a:lstStyle/>
        <a:p>
          <a:pPr rtl="0"/>
          <a:r>
            <a:rPr lang="en-US" smtClean="0"/>
            <a:t>That's all (we have time) for today</a:t>
          </a:r>
          <a:endParaRPr lang="ru-RU"/>
        </a:p>
      </dgm:t>
    </dgm:pt>
    <dgm:pt modelId="{2921FD36-B331-46E5-A3E0-B68D9B3A98E3}" type="parTrans" cxnId="{F93FE332-4FC4-4F2F-A06E-319DC099E684}">
      <dgm:prSet/>
      <dgm:spPr/>
      <dgm:t>
        <a:bodyPr/>
        <a:lstStyle/>
        <a:p>
          <a:endParaRPr lang="ru-RU"/>
        </a:p>
      </dgm:t>
    </dgm:pt>
    <dgm:pt modelId="{46DFC9A0-EB15-4433-8F1B-1DDC8DEE93D0}" type="sibTrans" cxnId="{F93FE332-4FC4-4F2F-A06E-319DC099E684}">
      <dgm:prSet/>
      <dgm:spPr/>
      <dgm:t>
        <a:bodyPr/>
        <a:lstStyle/>
        <a:p>
          <a:endParaRPr lang="ru-RU"/>
        </a:p>
      </dgm:t>
    </dgm:pt>
    <dgm:pt modelId="{176A3B5F-604B-4AFE-8FA5-A30A1858AB35}" type="pres">
      <dgm:prSet presAssocID="{32F71DB5-A7FE-4AF6-91FE-9C08F6B36E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ABBE3-650A-4C5A-A8EB-BC4DA370690E}" type="pres">
      <dgm:prSet presAssocID="{F777E3E9-DD92-4AD7-99E3-1043A32166B0}" presName="parentLin" presStyleCnt="0"/>
      <dgm:spPr/>
    </dgm:pt>
    <dgm:pt modelId="{EC8B7E16-A111-4352-9328-A812A5860C2B}" type="pres">
      <dgm:prSet presAssocID="{F777E3E9-DD92-4AD7-99E3-1043A32166B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7C7FF0A-4824-4766-AE96-164B6F6ACFD0}" type="pres">
      <dgm:prSet presAssocID="{F777E3E9-DD92-4AD7-99E3-1043A32166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3D80B-DCE8-48F4-B304-143B4DE40006}" type="pres">
      <dgm:prSet presAssocID="{F777E3E9-DD92-4AD7-99E3-1043A32166B0}" presName="negativeSpace" presStyleCnt="0"/>
      <dgm:spPr/>
    </dgm:pt>
    <dgm:pt modelId="{7601953B-850F-40CC-911B-C6F302842494}" type="pres">
      <dgm:prSet presAssocID="{F777E3E9-DD92-4AD7-99E3-1043A32166B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75577-7082-4132-9573-94AE28F99BA5}" type="presOf" srcId="{3D5C59B8-9539-4579-AA8C-1F88D824BCEE}" destId="{7601953B-850F-40CC-911B-C6F302842494}" srcOrd="0" destOrd="1" presId="urn:microsoft.com/office/officeart/2005/8/layout/list1"/>
    <dgm:cxn modelId="{F93FE332-4FC4-4F2F-A06E-319DC099E684}" srcId="{F777E3E9-DD92-4AD7-99E3-1043A32166B0}" destId="{959CAA0B-74A6-48F8-A595-2C16B03242B2}" srcOrd="7" destOrd="0" parTransId="{2921FD36-B331-46E5-A3E0-B68D9B3A98E3}" sibTransId="{46DFC9A0-EB15-4433-8F1B-1DDC8DEE93D0}"/>
    <dgm:cxn modelId="{C209A3AD-3E59-4ECB-8032-96E75E033FEB}" srcId="{F777E3E9-DD92-4AD7-99E3-1043A32166B0}" destId="{3D5C59B8-9539-4579-AA8C-1F88D824BCEE}" srcOrd="1" destOrd="0" parTransId="{B18C2895-4DB2-48C1-AB37-E9E5B7DD8FC3}" sibTransId="{B754B086-28D4-4ACB-8F79-8A2B09228339}"/>
    <dgm:cxn modelId="{B0117E36-7143-4B4A-B935-E19554C4D0C0}" type="presOf" srcId="{F777E3E9-DD92-4AD7-99E3-1043A32166B0}" destId="{EC8B7E16-A111-4352-9328-A812A5860C2B}" srcOrd="0" destOrd="0" presId="urn:microsoft.com/office/officeart/2005/8/layout/list1"/>
    <dgm:cxn modelId="{8F51EC8E-13D3-4630-BAE7-BAF807205960}" srcId="{F777E3E9-DD92-4AD7-99E3-1043A32166B0}" destId="{160CFC2B-6D0B-470C-8FCD-63583C661725}" srcOrd="4" destOrd="0" parTransId="{89159FD1-DD5D-45B3-BD0D-878EE36FE6E2}" sibTransId="{2312714B-CB24-49EC-9933-0B788572A9B1}"/>
    <dgm:cxn modelId="{475EEEFA-C1E4-48CA-8C2A-64BDF30FD432}" srcId="{F777E3E9-DD92-4AD7-99E3-1043A32166B0}" destId="{2BAEA5E5-A832-4294-AEEE-35157A3F097D}" srcOrd="3" destOrd="0" parTransId="{ABF052BE-3502-453F-9EEE-A535D5C07E1C}" sibTransId="{77E6018F-26C0-425C-B193-0C789F8F93C5}"/>
    <dgm:cxn modelId="{83BC7499-A3BA-4714-AB40-065533332BE2}" type="presOf" srcId="{C1F1D690-8A49-4FB3-A735-52A083296D04}" destId="{7601953B-850F-40CC-911B-C6F302842494}" srcOrd="0" destOrd="0" presId="urn:microsoft.com/office/officeart/2005/8/layout/list1"/>
    <dgm:cxn modelId="{990105D4-BD81-4468-B8E4-773DCFD9603B}" srcId="{F777E3E9-DD92-4AD7-99E3-1043A32166B0}" destId="{AAA5C659-962F-4649-AD4D-A1DD54FD2B9A}" srcOrd="2" destOrd="0" parTransId="{80FE9A69-F615-4926-AFF9-5F877C6F0379}" sibTransId="{04F5A246-5EB0-462A-94C5-ECD8754EB5C8}"/>
    <dgm:cxn modelId="{0A2D9FBE-1326-425F-B2E6-D817391AA7E6}" type="presOf" srcId="{AAA5C659-962F-4649-AD4D-A1DD54FD2B9A}" destId="{7601953B-850F-40CC-911B-C6F302842494}" srcOrd="0" destOrd="2" presId="urn:microsoft.com/office/officeart/2005/8/layout/list1"/>
    <dgm:cxn modelId="{1C9B749E-AFAA-4C21-8911-F60CB3329D5F}" type="presOf" srcId="{2BAEA5E5-A832-4294-AEEE-35157A3F097D}" destId="{7601953B-850F-40CC-911B-C6F302842494}" srcOrd="0" destOrd="3" presId="urn:microsoft.com/office/officeart/2005/8/layout/list1"/>
    <dgm:cxn modelId="{26B4CF16-C08C-42CE-A558-9EFB584B4E2E}" type="presOf" srcId="{F916209E-F081-413D-A4B3-BBE57F6E10B1}" destId="{7601953B-850F-40CC-911B-C6F302842494}" srcOrd="0" destOrd="6" presId="urn:microsoft.com/office/officeart/2005/8/layout/list1"/>
    <dgm:cxn modelId="{7DF1A6B3-9F86-498E-98E7-DB4879A93A3E}" srcId="{32F71DB5-A7FE-4AF6-91FE-9C08F6B36E8F}" destId="{F777E3E9-DD92-4AD7-99E3-1043A32166B0}" srcOrd="0" destOrd="0" parTransId="{3DC80770-A217-407F-BED5-6DC9B5DE8861}" sibTransId="{430A166E-9DA1-4CF6-9432-C0D88C6C74DB}"/>
    <dgm:cxn modelId="{7D15592E-626C-4DDD-88AF-8C57F2BFFC3D}" type="presOf" srcId="{959CAA0B-74A6-48F8-A595-2C16B03242B2}" destId="{7601953B-850F-40CC-911B-C6F302842494}" srcOrd="0" destOrd="7" presId="urn:microsoft.com/office/officeart/2005/8/layout/list1"/>
    <dgm:cxn modelId="{8A26E491-2998-4307-AAE8-5C4D4B42BE7A}" srcId="{F777E3E9-DD92-4AD7-99E3-1043A32166B0}" destId="{C678D1AE-6A97-4AAF-A577-327C86B3860B}" srcOrd="5" destOrd="0" parTransId="{1C33DC17-FAB6-4AAD-BD1F-E660ED43C95A}" sibTransId="{08FACBFC-5E7E-4CAA-82E6-1A4EFFB23FCD}"/>
    <dgm:cxn modelId="{1C83936B-07BF-4100-94AD-7D28069D0C67}" srcId="{F777E3E9-DD92-4AD7-99E3-1043A32166B0}" destId="{C1F1D690-8A49-4FB3-A735-52A083296D04}" srcOrd="0" destOrd="0" parTransId="{081C2199-9A9D-4DF0-BB0A-2B6C450C5636}" sibTransId="{F2F1D073-7ECF-46EA-97B2-0F8139953840}"/>
    <dgm:cxn modelId="{0CB7F463-73C4-4627-B685-C763C6854242}" type="presOf" srcId="{C678D1AE-6A97-4AAF-A577-327C86B3860B}" destId="{7601953B-850F-40CC-911B-C6F302842494}" srcOrd="0" destOrd="5" presId="urn:microsoft.com/office/officeart/2005/8/layout/list1"/>
    <dgm:cxn modelId="{9B08BAC2-16F6-4B1B-9CCB-C9D389A92EA3}" type="presOf" srcId="{160CFC2B-6D0B-470C-8FCD-63583C661725}" destId="{7601953B-850F-40CC-911B-C6F302842494}" srcOrd="0" destOrd="4" presId="urn:microsoft.com/office/officeart/2005/8/layout/list1"/>
    <dgm:cxn modelId="{BE3A9D85-6DB1-449F-A3F1-30D9E329D69B}" srcId="{F777E3E9-DD92-4AD7-99E3-1043A32166B0}" destId="{F916209E-F081-413D-A4B3-BBE57F6E10B1}" srcOrd="6" destOrd="0" parTransId="{C94EBBE4-D8AF-4453-9445-B0C2A91F9F11}" sibTransId="{84D0D339-5849-4576-97C2-81F0DC13FDE4}"/>
    <dgm:cxn modelId="{9952CB89-00CD-4B69-BEDC-6CFEE34E7898}" type="presOf" srcId="{F777E3E9-DD92-4AD7-99E3-1043A32166B0}" destId="{37C7FF0A-4824-4766-AE96-164B6F6ACFD0}" srcOrd="1" destOrd="0" presId="urn:microsoft.com/office/officeart/2005/8/layout/list1"/>
    <dgm:cxn modelId="{3D254B64-BE55-489E-9DAF-2C2C437B01B8}" type="presOf" srcId="{32F71DB5-A7FE-4AF6-91FE-9C08F6B36E8F}" destId="{176A3B5F-604B-4AFE-8FA5-A30A1858AB35}" srcOrd="0" destOrd="0" presId="urn:microsoft.com/office/officeart/2005/8/layout/list1"/>
    <dgm:cxn modelId="{75CF74AB-C267-488D-9D37-20FDF5E0F7E0}" type="presParOf" srcId="{176A3B5F-604B-4AFE-8FA5-A30A1858AB35}" destId="{3B3ABBE3-650A-4C5A-A8EB-BC4DA370690E}" srcOrd="0" destOrd="0" presId="urn:microsoft.com/office/officeart/2005/8/layout/list1"/>
    <dgm:cxn modelId="{86A741CC-C0BF-4E4A-8D72-12BB999FB1A8}" type="presParOf" srcId="{3B3ABBE3-650A-4C5A-A8EB-BC4DA370690E}" destId="{EC8B7E16-A111-4352-9328-A812A5860C2B}" srcOrd="0" destOrd="0" presId="urn:microsoft.com/office/officeart/2005/8/layout/list1"/>
    <dgm:cxn modelId="{8AA9A5AD-E089-429A-9862-94E3934674FA}" type="presParOf" srcId="{3B3ABBE3-650A-4C5A-A8EB-BC4DA370690E}" destId="{37C7FF0A-4824-4766-AE96-164B6F6ACFD0}" srcOrd="1" destOrd="0" presId="urn:microsoft.com/office/officeart/2005/8/layout/list1"/>
    <dgm:cxn modelId="{046E6F47-00A1-49C9-A736-2B2827BE5452}" type="presParOf" srcId="{176A3B5F-604B-4AFE-8FA5-A30A1858AB35}" destId="{3E83D80B-DCE8-48F4-B304-143B4DE40006}" srcOrd="1" destOrd="0" presId="urn:microsoft.com/office/officeart/2005/8/layout/list1"/>
    <dgm:cxn modelId="{E253EFB1-451E-4DF9-ADB4-EDB9E4EC41C1}" type="presParOf" srcId="{176A3B5F-604B-4AFE-8FA5-A30A1858AB35}" destId="{7601953B-850F-40CC-911B-C6F30284249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7CFC3D-B189-464B-8865-2C9F5DE4F62D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9748E4F-F995-438B-AC09-D1A775FABBAF}">
      <dgm:prSet/>
      <dgm:spPr/>
      <dgm:t>
        <a:bodyPr/>
        <a:lstStyle/>
        <a:p>
          <a:pPr rtl="0"/>
          <a:r>
            <a:rPr lang="en-US" b="1" smtClean="0"/>
            <a:t>Hometask</a:t>
          </a:r>
          <a:endParaRPr lang="ru-RU"/>
        </a:p>
      </dgm:t>
    </dgm:pt>
    <dgm:pt modelId="{12005036-2B53-4CEB-B5A1-7F451269E540}" type="parTrans" cxnId="{943167A7-9141-4C8E-AE61-36F81801ACFE}">
      <dgm:prSet/>
      <dgm:spPr/>
      <dgm:t>
        <a:bodyPr/>
        <a:lstStyle/>
        <a:p>
          <a:endParaRPr lang="ru-RU"/>
        </a:p>
      </dgm:t>
    </dgm:pt>
    <dgm:pt modelId="{74DC5D57-4A6E-4EEE-B01C-88D37623772D}" type="sibTrans" cxnId="{943167A7-9141-4C8E-AE61-36F81801ACFE}">
      <dgm:prSet/>
      <dgm:spPr/>
      <dgm:t>
        <a:bodyPr/>
        <a:lstStyle/>
        <a:p>
          <a:endParaRPr lang="ru-RU"/>
        </a:p>
      </dgm:t>
    </dgm:pt>
    <dgm:pt modelId="{AD9B285A-7535-43AA-BB45-929750DBD86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n-US" smtClean="0"/>
            <a:t>Copy tonight's homework from the board</a:t>
          </a:r>
          <a:endParaRPr lang="ru-RU"/>
        </a:p>
      </dgm:t>
    </dgm:pt>
    <dgm:pt modelId="{45D8FE20-6FDE-404B-80AD-7F3E8C2D01B3}" type="parTrans" cxnId="{BEA800EB-FB92-4FD6-B820-65B568BF2019}">
      <dgm:prSet/>
      <dgm:spPr/>
      <dgm:t>
        <a:bodyPr/>
        <a:lstStyle/>
        <a:p>
          <a:endParaRPr lang="ru-RU"/>
        </a:p>
      </dgm:t>
    </dgm:pt>
    <dgm:pt modelId="{2F521E2A-A354-4D24-9285-560A7523D822}" type="sibTrans" cxnId="{BEA800EB-FB92-4FD6-B820-65B568BF2019}">
      <dgm:prSet/>
      <dgm:spPr/>
      <dgm:t>
        <a:bodyPr/>
        <a:lstStyle/>
        <a:p>
          <a:endParaRPr lang="ru-RU"/>
        </a:p>
      </dgm:t>
    </dgm:pt>
    <dgm:pt modelId="{CAE50348-D423-4F82-ABFD-415F937A456C}">
      <dgm:prSet/>
      <dgm:spPr/>
      <dgm:t>
        <a:bodyPr/>
        <a:lstStyle/>
        <a:p>
          <a:pPr rtl="0"/>
          <a:r>
            <a:rPr lang="en-US" smtClean="0"/>
            <a:t>Circle these exercises in your workbooks </a:t>
          </a:r>
          <a:endParaRPr lang="ru-RU"/>
        </a:p>
      </dgm:t>
    </dgm:pt>
    <dgm:pt modelId="{DF33399A-7C1F-4FD1-AB9A-28A29CAD3A37}" type="parTrans" cxnId="{53EC36A2-B3AB-4E0E-B82D-EEF30DA1DB04}">
      <dgm:prSet/>
      <dgm:spPr/>
      <dgm:t>
        <a:bodyPr/>
        <a:lstStyle/>
        <a:p>
          <a:endParaRPr lang="ru-RU"/>
        </a:p>
      </dgm:t>
    </dgm:pt>
    <dgm:pt modelId="{B70713F0-DDAC-46C7-B0F6-0271C0DC4EDD}" type="sibTrans" cxnId="{53EC36A2-B3AB-4E0E-B82D-EEF30DA1DB04}">
      <dgm:prSet/>
      <dgm:spPr/>
      <dgm:t>
        <a:bodyPr/>
        <a:lstStyle/>
        <a:p>
          <a:endParaRPr lang="ru-RU"/>
        </a:p>
      </dgm:t>
    </dgm:pt>
    <dgm:pt modelId="{5DFD054A-D24E-4DF1-8504-FD684660DBED}">
      <dgm:prSet/>
      <dgm:spPr/>
      <dgm:t>
        <a:bodyPr/>
        <a:lstStyle/>
        <a:p>
          <a:pPr rtl="0"/>
          <a:r>
            <a:rPr lang="en-US" smtClean="0"/>
            <a:t>Do exercise 10 on page 23 for (your) homework</a:t>
          </a:r>
          <a:endParaRPr lang="ru-RU"/>
        </a:p>
      </dgm:t>
    </dgm:pt>
    <dgm:pt modelId="{F462615A-5B03-4B4A-AA50-9947E56173E2}" type="parTrans" cxnId="{1D6F65F8-6E10-4725-87C0-0D74BA5BAACB}">
      <dgm:prSet/>
      <dgm:spPr/>
      <dgm:t>
        <a:bodyPr/>
        <a:lstStyle/>
        <a:p>
          <a:endParaRPr lang="ru-RU"/>
        </a:p>
      </dgm:t>
    </dgm:pt>
    <dgm:pt modelId="{AE815703-D868-4633-BE6F-AE09A18DB856}" type="sibTrans" cxnId="{1D6F65F8-6E10-4725-87C0-0D74BA5BAACB}">
      <dgm:prSet/>
      <dgm:spPr/>
      <dgm:t>
        <a:bodyPr/>
        <a:lstStyle/>
        <a:p>
          <a:endParaRPr lang="ru-RU"/>
        </a:p>
      </dgm:t>
    </dgm:pt>
    <dgm:pt modelId="{652C0276-4007-4930-88D1-2B7D024F77C3}">
      <dgm:prSet/>
      <dgm:spPr/>
      <dgm:t>
        <a:bodyPr/>
        <a:lstStyle/>
        <a:p>
          <a:pPr rtl="0"/>
          <a:r>
            <a:rPr lang="en-US" smtClean="0"/>
            <a:t>Do the next exercise tonight, and we'll check it tomorrow</a:t>
          </a:r>
          <a:endParaRPr lang="ru-RU"/>
        </a:p>
      </dgm:t>
    </dgm:pt>
    <dgm:pt modelId="{F1A9372A-A847-41C3-BFED-B5D8EAC6A72C}" type="parTrans" cxnId="{35D696A8-986C-4BDA-876A-CA9DCF46E6D6}">
      <dgm:prSet/>
      <dgm:spPr/>
      <dgm:t>
        <a:bodyPr/>
        <a:lstStyle/>
        <a:p>
          <a:endParaRPr lang="ru-RU"/>
        </a:p>
      </dgm:t>
    </dgm:pt>
    <dgm:pt modelId="{2F2E2781-4034-4AE9-9867-64F501548A96}" type="sibTrans" cxnId="{35D696A8-986C-4BDA-876A-CA9DCF46E6D6}">
      <dgm:prSet/>
      <dgm:spPr/>
      <dgm:t>
        <a:bodyPr/>
        <a:lstStyle/>
        <a:p>
          <a:endParaRPr lang="ru-RU"/>
        </a:p>
      </dgm:t>
    </dgm:pt>
    <dgm:pt modelId="{EBED7CCC-BA7E-42BC-822B-BD77238AAD5C}">
      <dgm:prSet/>
      <dgm:spPr/>
      <dgm:t>
        <a:bodyPr/>
        <a:lstStyle/>
        <a:p>
          <a:pPr rtl="0"/>
          <a:r>
            <a:rPr lang="en-US" smtClean="0"/>
            <a:t>Check your answers at the back of the book and ask me tomorrow if you have any questions</a:t>
          </a:r>
          <a:endParaRPr lang="ru-RU"/>
        </a:p>
      </dgm:t>
    </dgm:pt>
    <dgm:pt modelId="{FA64F951-FA90-4E3F-AD68-36DAEBB6FC4D}" type="parTrans" cxnId="{75E92F89-DF0E-47B0-A8B1-F708BBA1DFF1}">
      <dgm:prSet/>
      <dgm:spPr/>
      <dgm:t>
        <a:bodyPr/>
        <a:lstStyle/>
        <a:p>
          <a:endParaRPr lang="ru-RU"/>
        </a:p>
      </dgm:t>
    </dgm:pt>
    <dgm:pt modelId="{01AEE1CC-4142-46AE-B51E-6054CE861AA8}" type="sibTrans" cxnId="{75E92F89-DF0E-47B0-A8B1-F708BBA1DFF1}">
      <dgm:prSet/>
      <dgm:spPr/>
      <dgm:t>
        <a:bodyPr/>
        <a:lstStyle/>
        <a:p>
          <a:endParaRPr lang="ru-RU"/>
        </a:p>
      </dgm:t>
    </dgm:pt>
    <dgm:pt modelId="{0B3D9111-87A3-41E1-8BEF-4099A5CF44FE}">
      <dgm:prSet/>
      <dgm:spPr/>
      <dgm:t>
        <a:bodyPr/>
        <a:lstStyle/>
        <a:p>
          <a:pPr rtl="0"/>
          <a:r>
            <a:rPr lang="en-US" smtClean="0"/>
            <a:t>Learn this list of words (for homework/ by tomorrow)</a:t>
          </a:r>
          <a:endParaRPr lang="ru-RU"/>
        </a:p>
      </dgm:t>
    </dgm:pt>
    <dgm:pt modelId="{501B418C-8F17-4FDA-8AE0-295F93C733FB}" type="parTrans" cxnId="{E9BBFF43-57FF-43B9-BD6F-F377A4F1D16F}">
      <dgm:prSet/>
      <dgm:spPr/>
      <dgm:t>
        <a:bodyPr/>
        <a:lstStyle/>
        <a:p>
          <a:endParaRPr lang="ru-RU"/>
        </a:p>
      </dgm:t>
    </dgm:pt>
    <dgm:pt modelId="{095AE5E7-BD1D-437B-8FA4-4B0096E6A0A8}" type="sibTrans" cxnId="{E9BBFF43-57FF-43B9-BD6F-F377A4F1D16F}">
      <dgm:prSet/>
      <dgm:spPr/>
      <dgm:t>
        <a:bodyPr/>
        <a:lstStyle/>
        <a:p>
          <a:endParaRPr lang="ru-RU"/>
        </a:p>
      </dgm:t>
    </dgm:pt>
    <dgm:pt modelId="{E2B7532E-5C32-49CD-9EC3-43197C4D8D23}">
      <dgm:prSet/>
      <dgm:spPr/>
      <dgm:t>
        <a:bodyPr/>
        <a:lstStyle/>
        <a:p>
          <a:pPr rtl="0"/>
          <a:r>
            <a:rPr lang="en-US" smtClean="0"/>
            <a:t>There is no homework today</a:t>
          </a:r>
          <a:endParaRPr lang="ru-RU"/>
        </a:p>
      </dgm:t>
    </dgm:pt>
    <dgm:pt modelId="{3A14671B-6402-416A-830A-30C764788069}" type="parTrans" cxnId="{67587A42-8CF9-44F8-BF21-3DFB5682B177}">
      <dgm:prSet/>
      <dgm:spPr/>
      <dgm:t>
        <a:bodyPr/>
        <a:lstStyle/>
        <a:p>
          <a:endParaRPr lang="ru-RU"/>
        </a:p>
      </dgm:t>
    </dgm:pt>
    <dgm:pt modelId="{F9D4EC18-D1CB-467F-868D-9192120A0C87}" type="sibTrans" cxnId="{67587A42-8CF9-44F8-BF21-3DFB5682B177}">
      <dgm:prSet/>
      <dgm:spPr/>
      <dgm:t>
        <a:bodyPr/>
        <a:lstStyle/>
        <a:p>
          <a:endParaRPr lang="ru-RU"/>
        </a:p>
      </dgm:t>
    </dgm:pt>
    <dgm:pt modelId="{2099EBB7-5451-4F53-B92C-EA3120673B1D}">
      <dgm:prSet/>
      <dgm:spPr/>
      <dgm:t>
        <a:bodyPr/>
        <a:lstStyle/>
        <a:p>
          <a:pPr rtl="0"/>
          <a:r>
            <a:rPr lang="en-US" smtClean="0"/>
            <a:t>Take a worksheet as you leave.</a:t>
          </a:r>
          <a:endParaRPr lang="ru-RU"/>
        </a:p>
      </dgm:t>
    </dgm:pt>
    <dgm:pt modelId="{F4074671-61C4-4B62-967A-29B41408663B}" type="parTrans" cxnId="{88B03155-A9E3-44C6-9249-EF5E80269F7C}">
      <dgm:prSet/>
      <dgm:spPr/>
      <dgm:t>
        <a:bodyPr/>
        <a:lstStyle/>
        <a:p>
          <a:endParaRPr lang="ru-RU"/>
        </a:p>
      </dgm:t>
    </dgm:pt>
    <dgm:pt modelId="{A4F4D852-D7BF-4728-91EA-A944AB4D1114}" type="sibTrans" cxnId="{88B03155-A9E3-44C6-9249-EF5E80269F7C}">
      <dgm:prSet/>
      <dgm:spPr/>
      <dgm:t>
        <a:bodyPr/>
        <a:lstStyle/>
        <a:p>
          <a:endParaRPr lang="ru-RU"/>
        </a:p>
      </dgm:t>
    </dgm:pt>
    <dgm:pt modelId="{24C95B79-3728-420D-A075-8B2A738068DB}">
      <dgm:prSet/>
      <dgm:spPr/>
      <dgm:t>
        <a:bodyPr/>
        <a:lstStyle/>
        <a:p>
          <a:pPr rtl="0"/>
          <a:r>
            <a:rPr lang="en-US" smtClean="0"/>
            <a:t>What do you have to do before the next lesson?</a:t>
          </a:r>
          <a:endParaRPr lang="ru-RU"/>
        </a:p>
      </dgm:t>
    </dgm:pt>
    <dgm:pt modelId="{9524AE64-7DB2-4C6D-B1E7-F4EDF14DC6FF}" type="parTrans" cxnId="{851085DA-35E4-410C-999F-17CDD2152BE0}">
      <dgm:prSet/>
      <dgm:spPr/>
      <dgm:t>
        <a:bodyPr/>
        <a:lstStyle/>
        <a:p>
          <a:endParaRPr lang="ru-RU"/>
        </a:p>
      </dgm:t>
    </dgm:pt>
    <dgm:pt modelId="{7BD0F3DC-7562-48B7-A2F1-73243F22991C}" type="sibTrans" cxnId="{851085DA-35E4-410C-999F-17CDD2152BE0}">
      <dgm:prSet/>
      <dgm:spPr/>
      <dgm:t>
        <a:bodyPr/>
        <a:lstStyle/>
        <a:p>
          <a:endParaRPr lang="ru-RU"/>
        </a:p>
      </dgm:t>
    </dgm:pt>
    <dgm:pt modelId="{5F89E71E-9740-457B-A972-A308CD60DCDE}" type="pres">
      <dgm:prSet presAssocID="{BE7CFC3D-B189-464B-8865-2C9F5DE4F6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56163-6F89-40D8-AFE2-E8ABFF3133D2}" type="pres">
      <dgm:prSet presAssocID="{59748E4F-F995-438B-AC09-D1A775FABBAF}" presName="parentLin" presStyleCnt="0"/>
      <dgm:spPr/>
    </dgm:pt>
    <dgm:pt modelId="{395A4D8C-CC33-4863-99BC-9826717EB918}" type="pres">
      <dgm:prSet presAssocID="{59748E4F-F995-438B-AC09-D1A775FABBA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66347BD-2BBE-4461-BB0E-4EC7CFCA88A1}" type="pres">
      <dgm:prSet presAssocID="{59748E4F-F995-438B-AC09-D1A775FABB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838ED-B9DE-4B9C-BB50-F48087A0B7E2}" type="pres">
      <dgm:prSet presAssocID="{59748E4F-F995-438B-AC09-D1A775FABBAF}" presName="negativeSpace" presStyleCnt="0"/>
      <dgm:spPr/>
    </dgm:pt>
    <dgm:pt modelId="{B06D8FC1-B155-4663-A728-F717528004DA}" type="pres">
      <dgm:prSet presAssocID="{59748E4F-F995-438B-AC09-D1A775FABBA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F65F8-6E10-4725-87C0-0D74BA5BAACB}" srcId="{59748E4F-F995-438B-AC09-D1A775FABBAF}" destId="{5DFD054A-D24E-4DF1-8504-FD684660DBED}" srcOrd="2" destOrd="0" parTransId="{F462615A-5B03-4B4A-AA50-9947E56173E2}" sibTransId="{AE815703-D868-4633-BE6F-AE09A18DB856}"/>
    <dgm:cxn modelId="{12F0A2F1-4494-40AF-8184-1142086566E3}" type="presOf" srcId="{CAE50348-D423-4F82-ABFD-415F937A456C}" destId="{B06D8FC1-B155-4663-A728-F717528004DA}" srcOrd="0" destOrd="1" presId="urn:microsoft.com/office/officeart/2005/8/layout/list1"/>
    <dgm:cxn modelId="{38352FF8-0E1F-49AB-9242-4E043A128A9F}" type="presOf" srcId="{59748E4F-F995-438B-AC09-D1A775FABBAF}" destId="{395A4D8C-CC33-4863-99BC-9826717EB918}" srcOrd="0" destOrd="0" presId="urn:microsoft.com/office/officeart/2005/8/layout/list1"/>
    <dgm:cxn modelId="{943167A7-9141-4C8E-AE61-36F81801ACFE}" srcId="{BE7CFC3D-B189-464B-8865-2C9F5DE4F62D}" destId="{59748E4F-F995-438B-AC09-D1A775FABBAF}" srcOrd="0" destOrd="0" parTransId="{12005036-2B53-4CEB-B5A1-7F451269E540}" sibTransId="{74DC5D57-4A6E-4EEE-B01C-88D37623772D}"/>
    <dgm:cxn modelId="{B9D5A1B5-108B-45BA-B51D-C236CCAFE4E0}" type="presOf" srcId="{0B3D9111-87A3-41E1-8BEF-4099A5CF44FE}" destId="{B06D8FC1-B155-4663-A728-F717528004DA}" srcOrd="0" destOrd="5" presId="urn:microsoft.com/office/officeart/2005/8/layout/list1"/>
    <dgm:cxn modelId="{A7521B23-4DF8-4CC8-A1F7-9A212F8CA204}" type="presOf" srcId="{EBED7CCC-BA7E-42BC-822B-BD77238AAD5C}" destId="{B06D8FC1-B155-4663-A728-F717528004DA}" srcOrd="0" destOrd="4" presId="urn:microsoft.com/office/officeart/2005/8/layout/list1"/>
    <dgm:cxn modelId="{3682DD6E-7BA8-426F-8F14-A40C7C7BDDC0}" type="presOf" srcId="{5DFD054A-D24E-4DF1-8504-FD684660DBED}" destId="{B06D8FC1-B155-4663-A728-F717528004DA}" srcOrd="0" destOrd="2" presId="urn:microsoft.com/office/officeart/2005/8/layout/list1"/>
    <dgm:cxn modelId="{D7DFFD90-D609-4A8F-BFE6-F69F2989998A}" type="presOf" srcId="{59748E4F-F995-438B-AC09-D1A775FABBAF}" destId="{066347BD-2BBE-4461-BB0E-4EC7CFCA88A1}" srcOrd="1" destOrd="0" presId="urn:microsoft.com/office/officeart/2005/8/layout/list1"/>
    <dgm:cxn modelId="{2EA601EE-CA8D-4FE8-AEB2-80CD46EA0608}" type="presOf" srcId="{AD9B285A-7535-43AA-BB45-929750DBD867}" destId="{B06D8FC1-B155-4663-A728-F717528004DA}" srcOrd="0" destOrd="0" presId="urn:microsoft.com/office/officeart/2005/8/layout/list1"/>
    <dgm:cxn modelId="{D6BB547B-6A68-4073-9D8B-02C472FF1387}" type="presOf" srcId="{BE7CFC3D-B189-464B-8865-2C9F5DE4F62D}" destId="{5F89E71E-9740-457B-A972-A308CD60DCDE}" srcOrd="0" destOrd="0" presId="urn:microsoft.com/office/officeart/2005/8/layout/list1"/>
    <dgm:cxn modelId="{851085DA-35E4-410C-999F-17CDD2152BE0}" srcId="{59748E4F-F995-438B-AC09-D1A775FABBAF}" destId="{24C95B79-3728-420D-A075-8B2A738068DB}" srcOrd="8" destOrd="0" parTransId="{9524AE64-7DB2-4C6D-B1E7-F4EDF14DC6FF}" sibTransId="{7BD0F3DC-7562-48B7-A2F1-73243F22991C}"/>
    <dgm:cxn modelId="{E9BBFF43-57FF-43B9-BD6F-F377A4F1D16F}" srcId="{59748E4F-F995-438B-AC09-D1A775FABBAF}" destId="{0B3D9111-87A3-41E1-8BEF-4099A5CF44FE}" srcOrd="5" destOrd="0" parTransId="{501B418C-8F17-4FDA-8AE0-295F93C733FB}" sibTransId="{095AE5E7-BD1D-437B-8FA4-4B0096E6A0A8}"/>
    <dgm:cxn modelId="{BEA800EB-FB92-4FD6-B820-65B568BF2019}" srcId="{59748E4F-F995-438B-AC09-D1A775FABBAF}" destId="{AD9B285A-7535-43AA-BB45-929750DBD867}" srcOrd="0" destOrd="0" parTransId="{45D8FE20-6FDE-404B-80AD-7F3E8C2D01B3}" sibTransId="{2F521E2A-A354-4D24-9285-560A7523D822}"/>
    <dgm:cxn modelId="{B31F0B1D-2F72-4405-8DE3-0097A7F1D539}" type="presOf" srcId="{652C0276-4007-4930-88D1-2B7D024F77C3}" destId="{B06D8FC1-B155-4663-A728-F717528004DA}" srcOrd="0" destOrd="3" presId="urn:microsoft.com/office/officeart/2005/8/layout/list1"/>
    <dgm:cxn modelId="{88B03155-A9E3-44C6-9249-EF5E80269F7C}" srcId="{59748E4F-F995-438B-AC09-D1A775FABBAF}" destId="{2099EBB7-5451-4F53-B92C-EA3120673B1D}" srcOrd="7" destOrd="0" parTransId="{F4074671-61C4-4B62-967A-29B41408663B}" sibTransId="{A4F4D852-D7BF-4728-91EA-A944AB4D1114}"/>
    <dgm:cxn modelId="{53EC36A2-B3AB-4E0E-B82D-EEF30DA1DB04}" srcId="{59748E4F-F995-438B-AC09-D1A775FABBAF}" destId="{CAE50348-D423-4F82-ABFD-415F937A456C}" srcOrd="1" destOrd="0" parTransId="{DF33399A-7C1F-4FD1-AB9A-28A29CAD3A37}" sibTransId="{B70713F0-DDAC-46C7-B0F6-0271C0DC4EDD}"/>
    <dgm:cxn modelId="{551F4986-95B2-4BF9-8F67-491A7830C90B}" type="presOf" srcId="{2099EBB7-5451-4F53-B92C-EA3120673B1D}" destId="{B06D8FC1-B155-4663-A728-F717528004DA}" srcOrd="0" destOrd="7" presId="urn:microsoft.com/office/officeart/2005/8/layout/list1"/>
    <dgm:cxn modelId="{67587A42-8CF9-44F8-BF21-3DFB5682B177}" srcId="{59748E4F-F995-438B-AC09-D1A775FABBAF}" destId="{E2B7532E-5C32-49CD-9EC3-43197C4D8D23}" srcOrd="6" destOrd="0" parTransId="{3A14671B-6402-416A-830A-30C764788069}" sibTransId="{F9D4EC18-D1CB-467F-868D-9192120A0C87}"/>
    <dgm:cxn modelId="{EB2888B5-0E86-4F12-A2F8-CB686F88A9BC}" type="presOf" srcId="{E2B7532E-5C32-49CD-9EC3-43197C4D8D23}" destId="{B06D8FC1-B155-4663-A728-F717528004DA}" srcOrd="0" destOrd="6" presId="urn:microsoft.com/office/officeart/2005/8/layout/list1"/>
    <dgm:cxn modelId="{75E92F89-DF0E-47B0-A8B1-F708BBA1DFF1}" srcId="{59748E4F-F995-438B-AC09-D1A775FABBAF}" destId="{EBED7CCC-BA7E-42BC-822B-BD77238AAD5C}" srcOrd="4" destOrd="0" parTransId="{FA64F951-FA90-4E3F-AD68-36DAEBB6FC4D}" sibTransId="{01AEE1CC-4142-46AE-B51E-6054CE861AA8}"/>
    <dgm:cxn modelId="{E357A8D1-FE12-4BBD-BAD9-0ED2C111D723}" type="presOf" srcId="{24C95B79-3728-420D-A075-8B2A738068DB}" destId="{B06D8FC1-B155-4663-A728-F717528004DA}" srcOrd="0" destOrd="8" presId="urn:microsoft.com/office/officeart/2005/8/layout/list1"/>
    <dgm:cxn modelId="{35D696A8-986C-4BDA-876A-CA9DCF46E6D6}" srcId="{59748E4F-F995-438B-AC09-D1A775FABBAF}" destId="{652C0276-4007-4930-88D1-2B7D024F77C3}" srcOrd="3" destOrd="0" parTransId="{F1A9372A-A847-41C3-BFED-B5D8EAC6A72C}" sibTransId="{2F2E2781-4034-4AE9-9867-64F501548A96}"/>
    <dgm:cxn modelId="{B0530983-1E7B-4E92-9597-F4A5CA16E8B4}" type="presParOf" srcId="{5F89E71E-9740-457B-A972-A308CD60DCDE}" destId="{3DD56163-6F89-40D8-AFE2-E8ABFF3133D2}" srcOrd="0" destOrd="0" presId="urn:microsoft.com/office/officeart/2005/8/layout/list1"/>
    <dgm:cxn modelId="{96C600A0-3547-4F88-A9DF-679EB42BE233}" type="presParOf" srcId="{3DD56163-6F89-40D8-AFE2-E8ABFF3133D2}" destId="{395A4D8C-CC33-4863-99BC-9826717EB918}" srcOrd="0" destOrd="0" presId="urn:microsoft.com/office/officeart/2005/8/layout/list1"/>
    <dgm:cxn modelId="{68AE6F10-B968-4F5B-95C0-2A64C974F61A}" type="presParOf" srcId="{3DD56163-6F89-40D8-AFE2-E8ABFF3133D2}" destId="{066347BD-2BBE-4461-BB0E-4EC7CFCA88A1}" srcOrd="1" destOrd="0" presId="urn:microsoft.com/office/officeart/2005/8/layout/list1"/>
    <dgm:cxn modelId="{A7CDBD5A-1F35-4666-8E14-553ED46446D8}" type="presParOf" srcId="{5F89E71E-9740-457B-A972-A308CD60DCDE}" destId="{A41838ED-B9DE-4B9C-BB50-F48087A0B7E2}" srcOrd="1" destOrd="0" presId="urn:microsoft.com/office/officeart/2005/8/layout/list1"/>
    <dgm:cxn modelId="{E2D287AD-B9B2-43C9-ADB7-4AA70117E58D}" type="presParOf" srcId="{5F89E71E-9740-457B-A972-A308CD60DCDE}" destId="{B06D8FC1-B155-4663-A728-F717528004D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7C8533A-27E4-49FA-BCE2-A47B3E9D4E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F2A34C7-2AD9-44CF-9EA1-8CA6D3E97483}">
      <dgm:prSet custT="1"/>
      <dgm:spPr/>
      <dgm:t>
        <a:bodyPr/>
        <a:lstStyle/>
        <a:p>
          <a:pPr rtl="0"/>
          <a:r>
            <a:rPr lang="en-US" sz="4200" b="1" baseline="0" dirty="0" smtClean="0"/>
            <a:t>4. </a:t>
          </a:r>
          <a:r>
            <a:rPr lang="en-US" sz="2800" b="1" baseline="0" dirty="0" smtClean="0"/>
            <a:t>Corrective Feedbacks</a:t>
          </a:r>
          <a:endParaRPr lang="ru-RU" sz="2800" dirty="0"/>
        </a:p>
      </dgm:t>
    </dgm:pt>
    <dgm:pt modelId="{D3FD39A9-1A3D-4299-9141-EE8531728725}" type="parTrans" cxnId="{8F9DD5BB-1EEC-479D-867E-55DF20918E6B}">
      <dgm:prSet/>
      <dgm:spPr/>
      <dgm:t>
        <a:bodyPr/>
        <a:lstStyle/>
        <a:p>
          <a:endParaRPr lang="ru-RU"/>
        </a:p>
      </dgm:t>
    </dgm:pt>
    <dgm:pt modelId="{1E0ED7B0-DB52-4576-AD41-97FE326997CF}" type="sibTrans" cxnId="{8F9DD5BB-1EEC-479D-867E-55DF20918E6B}">
      <dgm:prSet/>
      <dgm:spPr/>
      <dgm:t>
        <a:bodyPr/>
        <a:lstStyle/>
        <a:p>
          <a:endParaRPr lang="ru-RU"/>
        </a:p>
      </dgm:t>
    </dgm:pt>
    <dgm:pt modelId="{CB186DEE-4ABA-473B-8F74-3E02D22C6759}" type="pres">
      <dgm:prSet presAssocID="{B7C8533A-27E4-49FA-BCE2-A47B3E9D4E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585F4-FFB2-4B63-8399-E49636246CB8}" type="pres">
      <dgm:prSet presAssocID="{3F2A34C7-2AD9-44CF-9EA1-8CA6D3E974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07D54-6082-4593-8C9D-90AB08DBFECE}" type="presOf" srcId="{3F2A34C7-2AD9-44CF-9EA1-8CA6D3E97483}" destId="{ACE585F4-FFB2-4B63-8399-E49636246CB8}" srcOrd="0" destOrd="0" presId="urn:microsoft.com/office/officeart/2005/8/layout/vList2"/>
    <dgm:cxn modelId="{8F9DD5BB-1EEC-479D-867E-55DF20918E6B}" srcId="{B7C8533A-27E4-49FA-BCE2-A47B3E9D4EE0}" destId="{3F2A34C7-2AD9-44CF-9EA1-8CA6D3E97483}" srcOrd="0" destOrd="0" parTransId="{D3FD39A9-1A3D-4299-9141-EE8531728725}" sibTransId="{1E0ED7B0-DB52-4576-AD41-97FE326997CF}"/>
    <dgm:cxn modelId="{2DACA443-8940-4A6A-9D20-0FA1F330A43D}" type="presOf" srcId="{B7C8533A-27E4-49FA-BCE2-A47B3E9D4EE0}" destId="{CB186DEE-4ABA-473B-8F74-3E02D22C6759}" srcOrd="0" destOrd="0" presId="urn:microsoft.com/office/officeart/2005/8/layout/vList2"/>
    <dgm:cxn modelId="{090F7C4E-453E-456F-A80D-32067F636E76}" type="presParOf" srcId="{CB186DEE-4ABA-473B-8F74-3E02D22C6759}" destId="{ACE585F4-FFB2-4B63-8399-E49636246C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E521753-ED07-492C-B9DE-EDAF5EF44997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6DD1C1-9055-4698-B5C6-53564FDD82B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/>
            <a:t>Feedback types </a:t>
          </a:r>
        </a:p>
        <a:p>
          <a:pPr rtl="0"/>
          <a:r>
            <a:rPr lang="en-US" b="1" dirty="0" smtClean="0"/>
            <a:t>(after Craig </a:t>
          </a:r>
          <a:r>
            <a:rPr lang="en-US" b="1" dirty="0" err="1" smtClean="0"/>
            <a:t>Chaudron</a:t>
          </a:r>
          <a:r>
            <a:rPr lang="en-US" b="1" dirty="0" smtClean="0"/>
            <a:t>):</a:t>
          </a:r>
          <a:endParaRPr lang="ru-RU" dirty="0"/>
        </a:p>
      </dgm:t>
    </dgm:pt>
    <dgm:pt modelId="{12E13B3C-B883-48FD-B7D8-7241EE03E082}" type="parTrans" cxnId="{31F72942-1C8C-4D96-B11F-3F7A2BC36FA9}">
      <dgm:prSet/>
      <dgm:spPr/>
      <dgm:t>
        <a:bodyPr/>
        <a:lstStyle/>
        <a:p>
          <a:endParaRPr lang="ru-RU"/>
        </a:p>
      </dgm:t>
    </dgm:pt>
    <dgm:pt modelId="{156DE875-3AB8-4F23-BE5F-7305992E1644}" type="sibTrans" cxnId="{31F72942-1C8C-4D96-B11F-3F7A2BC36FA9}">
      <dgm:prSet/>
      <dgm:spPr/>
      <dgm:t>
        <a:bodyPr/>
        <a:lstStyle/>
        <a:p>
          <a:endParaRPr lang="ru-RU"/>
        </a:p>
      </dgm:t>
    </dgm:pt>
    <dgm:pt modelId="{411F52AB-1DE7-4C08-BFCA-6019F9155B5D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Explicit Correction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7EF71C75-03BD-4CB0-9653-473A613CC169}" type="parTrans" cxnId="{6921601D-3FC5-4D40-8A80-3F43E4D86F88}">
      <dgm:prSet/>
      <dgm:spPr/>
      <dgm:t>
        <a:bodyPr/>
        <a:lstStyle/>
        <a:p>
          <a:endParaRPr lang="ru-RU"/>
        </a:p>
      </dgm:t>
    </dgm:pt>
    <dgm:pt modelId="{6A723DC4-A476-407E-BC46-AB4C07C1BCFB}" type="sibTrans" cxnId="{6921601D-3FC5-4D40-8A80-3F43E4D86F88}">
      <dgm:prSet/>
      <dgm:spPr/>
      <dgm:t>
        <a:bodyPr/>
        <a:lstStyle/>
        <a:p>
          <a:endParaRPr lang="ru-RU"/>
        </a:p>
      </dgm:t>
    </dgm:pt>
    <dgm:pt modelId="{CAF98201-3D55-4532-B611-34FD9C9B8F4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Recast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EC6A0F88-B481-491D-AE48-893D3EF047C3}" type="parTrans" cxnId="{C1FF9BE6-67C0-4513-96F0-49C3866FA6E3}">
      <dgm:prSet/>
      <dgm:spPr/>
      <dgm:t>
        <a:bodyPr/>
        <a:lstStyle/>
        <a:p>
          <a:endParaRPr lang="ru-RU"/>
        </a:p>
      </dgm:t>
    </dgm:pt>
    <dgm:pt modelId="{4E7EE7A7-A7F2-44BB-B16B-DEC515FD1C25}" type="sibTrans" cxnId="{C1FF9BE6-67C0-4513-96F0-49C3866FA6E3}">
      <dgm:prSet/>
      <dgm:spPr/>
      <dgm:t>
        <a:bodyPr/>
        <a:lstStyle/>
        <a:p>
          <a:endParaRPr lang="ru-RU"/>
        </a:p>
      </dgm:t>
    </dgm:pt>
    <dgm:pt modelId="{EB6C0837-E96E-43A0-B050-6259800C7AF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Clarification Request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A4EBDC35-A178-44AF-8759-0877823E56A2}" type="parTrans" cxnId="{7D568928-DA9F-46E6-AA2C-5F85DEEBA573}">
      <dgm:prSet/>
      <dgm:spPr/>
      <dgm:t>
        <a:bodyPr/>
        <a:lstStyle/>
        <a:p>
          <a:endParaRPr lang="ru-RU"/>
        </a:p>
      </dgm:t>
    </dgm:pt>
    <dgm:pt modelId="{2827EC62-09CF-4080-A0D1-511F2DBF203A}" type="sibTrans" cxnId="{7D568928-DA9F-46E6-AA2C-5F85DEEBA573}">
      <dgm:prSet/>
      <dgm:spPr/>
      <dgm:t>
        <a:bodyPr/>
        <a:lstStyle/>
        <a:p>
          <a:endParaRPr lang="ru-RU"/>
        </a:p>
      </dgm:t>
    </dgm:pt>
    <dgm:pt modelId="{4764FE89-3578-41C9-B279-EA455B5697D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Metalinguistic Feedback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A8E124BA-1260-4A24-9E16-B2CF672C457D}" type="parTrans" cxnId="{5AAE15C5-579F-4126-828E-AAF8A306235D}">
      <dgm:prSet/>
      <dgm:spPr/>
      <dgm:t>
        <a:bodyPr/>
        <a:lstStyle/>
        <a:p>
          <a:endParaRPr lang="ru-RU"/>
        </a:p>
      </dgm:t>
    </dgm:pt>
    <dgm:pt modelId="{8442A772-4993-4E41-BB00-5FBE5D5AC035}" type="sibTrans" cxnId="{5AAE15C5-579F-4126-828E-AAF8A306235D}">
      <dgm:prSet/>
      <dgm:spPr/>
      <dgm:t>
        <a:bodyPr/>
        <a:lstStyle/>
        <a:p>
          <a:endParaRPr lang="ru-RU"/>
        </a:p>
      </dgm:t>
    </dgm:pt>
    <dgm:pt modelId="{16394721-BB16-4E3D-9103-DAC1A4976EF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Elicitation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F3C775A-8C8F-403D-B021-8E0E7C43CDE5}" type="parTrans" cxnId="{EF565CF9-414D-463F-94BE-C6E3B76329E0}">
      <dgm:prSet/>
      <dgm:spPr/>
      <dgm:t>
        <a:bodyPr/>
        <a:lstStyle/>
        <a:p>
          <a:endParaRPr lang="ru-RU"/>
        </a:p>
      </dgm:t>
    </dgm:pt>
    <dgm:pt modelId="{FF671C15-41C7-4D16-BB34-695510B1596C}" type="sibTrans" cxnId="{EF565CF9-414D-463F-94BE-C6E3B76329E0}">
      <dgm:prSet/>
      <dgm:spPr/>
      <dgm:t>
        <a:bodyPr/>
        <a:lstStyle/>
        <a:p>
          <a:endParaRPr lang="ru-RU"/>
        </a:p>
      </dgm:t>
    </dgm:pt>
    <dgm:pt modelId="{F7B406BC-B622-47BC-AE42-45C613593C0B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Repetition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24F90D05-19BB-43E1-97C1-FD5B3353C6E7}" type="parTrans" cxnId="{5AF62473-4E90-4ECA-8971-BD5652AA1970}">
      <dgm:prSet/>
      <dgm:spPr/>
      <dgm:t>
        <a:bodyPr/>
        <a:lstStyle/>
        <a:p>
          <a:endParaRPr lang="ru-RU"/>
        </a:p>
      </dgm:t>
    </dgm:pt>
    <dgm:pt modelId="{493E696B-26AE-4ABD-89DB-9FAC9BBE0264}" type="sibTrans" cxnId="{5AF62473-4E90-4ECA-8971-BD5652AA1970}">
      <dgm:prSet/>
      <dgm:spPr/>
      <dgm:t>
        <a:bodyPr/>
        <a:lstStyle/>
        <a:p>
          <a:endParaRPr lang="ru-RU"/>
        </a:p>
      </dgm:t>
    </dgm:pt>
    <dgm:pt modelId="{CBBBAB05-496E-4EA7-A7C0-05E55B125AF6}" type="pres">
      <dgm:prSet presAssocID="{8E521753-ED07-492C-B9DE-EDAF5EF4499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E21DAD-3E83-4F65-A50C-3BC476F4915D}" type="pres">
      <dgm:prSet presAssocID="{CC6DD1C1-9055-4698-B5C6-53564FDD82B9}" presName="composite" presStyleCnt="0"/>
      <dgm:spPr/>
    </dgm:pt>
    <dgm:pt modelId="{97F2009D-1AB6-47DC-9681-4F62C614B64E}" type="pres">
      <dgm:prSet presAssocID="{CC6DD1C1-9055-4698-B5C6-53564FDD82B9}" presName="ParentAccentShape" presStyleLbl="trBgShp" presStyleIdx="0" presStyleCnt="2"/>
      <dgm:spPr/>
    </dgm:pt>
    <dgm:pt modelId="{88938051-A00A-4C26-A52B-F3D305735697}" type="pres">
      <dgm:prSet presAssocID="{CC6DD1C1-9055-4698-B5C6-53564FDD82B9}" presName="ParentText" presStyleLbl="revTx" presStyleIdx="0" presStyleCnt="2" custScaleY="206697" custLinFactY="-400000" custLinFactNeighborX="-5134" custLinFactNeighborY="-495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92F4-42D9-454F-BAE0-5829236BFB81}" type="pres">
      <dgm:prSet presAssocID="{CC6DD1C1-9055-4698-B5C6-53564FDD82B9}" presName="ChildText" presStyleLbl="revTx" presStyleIdx="1" presStyleCnt="2" custScaleX="141912" custScaleY="91408" custLinFactNeighborX="918" custLinFactNeighborY="1309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95ED3E5-2030-4213-9C41-00E532220E4C}" type="pres">
      <dgm:prSet presAssocID="{CC6DD1C1-9055-4698-B5C6-53564FDD82B9}" presName="ChildAccentShape" presStyleLbl="trBgShp" presStyleIdx="1" presStyleCnt="2"/>
      <dgm:spPr/>
    </dgm:pt>
    <dgm:pt modelId="{1FF3D5B8-05BC-468D-BDDB-31F7E48C21ED}" type="pres">
      <dgm:prSet presAssocID="{CC6DD1C1-9055-4698-B5C6-53564FDD82B9}" presName="Image" presStyleLbl="alignImgPlace1" presStyleIdx="0" presStyleCnt="1" custLinFactNeighborX="167" custLinFactNeighborY="306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5AAE15C5-579F-4126-828E-AAF8A306235D}" srcId="{CC6DD1C1-9055-4698-B5C6-53564FDD82B9}" destId="{4764FE89-3578-41C9-B279-EA455B5697D9}" srcOrd="3" destOrd="0" parTransId="{A8E124BA-1260-4A24-9E16-B2CF672C457D}" sibTransId="{8442A772-4993-4E41-BB00-5FBE5D5AC035}"/>
    <dgm:cxn modelId="{39B8D99C-4FAD-4D6B-80FD-064D8945DF11}" type="presOf" srcId="{411F52AB-1DE7-4C08-BFCA-6019F9155B5D}" destId="{63D492F4-42D9-454F-BAE0-5829236BFB81}" srcOrd="0" destOrd="0" presId="urn:microsoft.com/office/officeart/2009/3/layout/SnapshotPictureList"/>
    <dgm:cxn modelId="{EF565CF9-414D-463F-94BE-C6E3B76329E0}" srcId="{CC6DD1C1-9055-4698-B5C6-53564FDD82B9}" destId="{16394721-BB16-4E3D-9103-DAC1A4976EF7}" srcOrd="4" destOrd="0" parTransId="{8F3C775A-8C8F-403D-B021-8E0E7C43CDE5}" sibTransId="{FF671C15-41C7-4D16-BB34-695510B1596C}"/>
    <dgm:cxn modelId="{5AF62473-4E90-4ECA-8971-BD5652AA1970}" srcId="{CC6DD1C1-9055-4698-B5C6-53564FDD82B9}" destId="{F7B406BC-B622-47BC-AE42-45C613593C0B}" srcOrd="5" destOrd="0" parTransId="{24F90D05-19BB-43E1-97C1-FD5B3353C6E7}" sibTransId="{493E696B-26AE-4ABD-89DB-9FAC9BBE0264}"/>
    <dgm:cxn modelId="{8E50E11E-9E65-42B7-B8B7-1BD124FED9BE}" type="presOf" srcId="{CC6DD1C1-9055-4698-B5C6-53564FDD82B9}" destId="{88938051-A00A-4C26-A52B-F3D305735697}" srcOrd="0" destOrd="0" presId="urn:microsoft.com/office/officeart/2009/3/layout/SnapshotPictureList"/>
    <dgm:cxn modelId="{7D568928-DA9F-46E6-AA2C-5F85DEEBA573}" srcId="{CC6DD1C1-9055-4698-B5C6-53564FDD82B9}" destId="{EB6C0837-E96E-43A0-B050-6259800C7AF0}" srcOrd="2" destOrd="0" parTransId="{A4EBDC35-A178-44AF-8759-0877823E56A2}" sibTransId="{2827EC62-09CF-4080-A0D1-511F2DBF203A}"/>
    <dgm:cxn modelId="{A873C251-C8F3-49B1-9440-06E8C702901C}" type="presOf" srcId="{8E521753-ED07-492C-B9DE-EDAF5EF44997}" destId="{CBBBAB05-496E-4EA7-A7C0-05E55B125AF6}" srcOrd="0" destOrd="0" presId="urn:microsoft.com/office/officeart/2009/3/layout/SnapshotPictureList"/>
    <dgm:cxn modelId="{31F72942-1C8C-4D96-B11F-3F7A2BC36FA9}" srcId="{8E521753-ED07-492C-B9DE-EDAF5EF44997}" destId="{CC6DD1C1-9055-4698-B5C6-53564FDD82B9}" srcOrd="0" destOrd="0" parTransId="{12E13B3C-B883-48FD-B7D8-7241EE03E082}" sibTransId="{156DE875-3AB8-4F23-BE5F-7305992E1644}"/>
    <dgm:cxn modelId="{100A0C06-9E81-4FE8-8C82-EA0276F8E7DB}" type="presOf" srcId="{CAF98201-3D55-4532-B611-34FD9C9B8F41}" destId="{63D492F4-42D9-454F-BAE0-5829236BFB81}" srcOrd="0" destOrd="1" presId="urn:microsoft.com/office/officeart/2009/3/layout/SnapshotPictureList"/>
    <dgm:cxn modelId="{9949E9B1-894B-461D-AE5B-EA84C4C6F402}" type="presOf" srcId="{F7B406BC-B622-47BC-AE42-45C613593C0B}" destId="{63D492F4-42D9-454F-BAE0-5829236BFB81}" srcOrd="0" destOrd="5" presId="urn:microsoft.com/office/officeart/2009/3/layout/SnapshotPictureList"/>
    <dgm:cxn modelId="{4F2D4086-7F96-46E8-AFB9-FBB6C6FF660A}" type="presOf" srcId="{16394721-BB16-4E3D-9103-DAC1A4976EF7}" destId="{63D492F4-42D9-454F-BAE0-5829236BFB81}" srcOrd="0" destOrd="4" presId="urn:microsoft.com/office/officeart/2009/3/layout/SnapshotPictureList"/>
    <dgm:cxn modelId="{6921601D-3FC5-4D40-8A80-3F43E4D86F88}" srcId="{CC6DD1C1-9055-4698-B5C6-53564FDD82B9}" destId="{411F52AB-1DE7-4C08-BFCA-6019F9155B5D}" srcOrd="0" destOrd="0" parTransId="{7EF71C75-03BD-4CB0-9653-473A613CC169}" sibTransId="{6A723DC4-A476-407E-BC46-AB4C07C1BCFB}"/>
    <dgm:cxn modelId="{11639B28-1B91-4A88-B547-B93DABB2525D}" type="presOf" srcId="{4764FE89-3578-41C9-B279-EA455B5697D9}" destId="{63D492F4-42D9-454F-BAE0-5829236BFB81}" srcOrd="0" destOrd="3" presId="urn:microsoft.com/office/officeart/2009/3/layout/SnapshotPictureList"/>
    <dgm:cxn modelId="{C1FF9BE6-67C0-4513-96F0-49C3866FA6E3}" srcId="{CC6DD1C1-9055-4698-B5C6-53564FDD82B9}" destId="{CAF98201-3D55-4532-B611-34FD9C9B8F41}" srcOrd="1" destOrd="0" parTransId="{EC6A0F88-B481-491D-AE48-893D3EF047C3}" sibTransId="{4E7EE7A7-A7F2-44BB-B16B-DEC515FD1C25}"/>
    <dgm:cxn modelId="{E4ACD333-D0AE-4D19-A5F2-BEF64E338875}" type="presOf" srcId="{EB6C0837-E96E-43A0-B050-6259800C7AF0}" destId="{63D492F4-42D9-454F-BAE0-5829236BFB81}" srcOrd="0" destOrd="2" presId="urn:microsoft.com/office/officeart/2009/3/layout/SnapshotPictureList"/>
    <dgm:cxn modelId="{42C537F4-910E-4264-B535-9F55A0DE89CF}" type="presParOf" srcId="{CBBBAB05-496E-4EA7-A7C0-05E55B125AF6}" destId="{19E21DAD-3E83-4F65-A50C-3BC476F4915D}" srcOrd="0" destOrd="0" presId="urn:microsoft.com/office/officeart/2009/3/layout/SnapshotPictureList"/>
    <dgm:cxn modelId="{69496931-F700-4B66-94F0-89E7CDA79B16}" type="presParOf" srcId="{19E21DAD-3E83-4F65-A50C-3BC476F4915D}" destId="{97F2009D-1AB6-47DC-9681-4F62C614B64E}" srcOrd="0" destOrd="0" presId="urn:microsoft.com/office/officeart/2009/3/layout/SnapshotPictureList"/>
    <dgm:cxn modelId="{B9CCF61F-C5ED-4051-BB22-246899667005}" type="presParOf" srcId="{19E21DAD-3E83-4F65-A50C-3BC476F4915D}" destId="{88938051-A00A-4C26-A52B-F3D305735697}" srcOrd="1" destOrd="0" presId="urn:microsoft.com/office/officeart/2009/3/layout/SnapshotPictureList"/>
    <dgm:cxn modelId="{2F5E413C-B3E4-48EF-9110-2A6F7E9CE703}" type="presParOf" srcId="{19E21DAD-3E83-4F65-A50C-3BC476F4915D}" destId="{63D492F4-42D9-454F-BAE0-5829236BFB81}" srcOrd="2" destOrd="0" presId="urn:microsoft.com/office/officeart/2009/3/layout/SnapshotPictureList"/>
    <dgm:cxn modelId="{FC75EBAD-1A6F-453B-832F-F1157E519B69}" type="presParOf" srcId="{19E21DAD-3E83-4F65-A50C-3BC476F4915D}" destId="{495ED3E5-2030-4213-9C41-00E532220E4C}" srcOrd="3" destOrd="0" presId="urn:microsoft.com/office/officeart/2009/3/layout/SnapshotPictureList"/>
    <dgm:cxn modelId="{6193B715-CB49-4AFA-9926-3A12E32916CC}" type="presParOf" srcId="{19E21DAD-3E83-4F65-A50C-3BC476F4915D}" destId="{1FF3D5B8-05BC-468D-BDDB-31F7E48C21E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82EDBF4-1FC8-4987-A2BD-27B67C3C1E8E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487CD3-A28E-4655-9103-173689B09266}">
      <dgm:prSet custT="1"/>
      <dgm:spPr/>
      <dgm:t>
        <a:bodyPr/>
        <a:lstStyle/>
        <a:p>
          <a:pPr rtl="0"/>
          <a:r>
            <a:rPr lang="en-US" sz="3200" b="1" dirty="0" smtClean="0"/>
            <a:t>Explicit Correction</a:t>
          </a:r>
          <a:r>
            <a:rPr lang="en-US" sz="4400" dirty="0" smtClean="0"/>
            <a:t> </a:t>
          </a:r>
          <a:endParaRPr lang="ru-RU" sz="4400" dirty="0"/>
        </a:p>
      </dgm:t>
    </dgm:pt>
    <dgm:pt modelId="{71A62E1E-633B-47D7-BB80-A53E49E1D0FB}" type="parTrans" cxnId="{C1D2CC24-5182-424C-BA14-F37C7508BADE}">
      <dgm:prSet/>
      <dgm:spPr/>
      <dgm:t>
        <a:bodyPr/>
        <a:lstStyle/>
        <a:p>
          <a:endParaRPr lang="ru-RU"/>
        </a:p>
      </dgm:t>
    </dgm:pt>
    <dgm:pt modelId="{31AA0211-EB06-493A-A7D4-E4BCBC5934FC}" type="sibTrans" cxnId="{C1D2CC24-5182-424C-BA14-F37C7508BADE}">
      <dgm:prSet/>
      <dgm:spPr/>
      <dgm:t>
        <a:bodyPr/>
        <a:lstStyle/>
        <a:p>
          <a:endParaRPr lang="ru-RU"/>
        </a:p>
      </dgm:t>
    </dgm:pt>
    <dgm:pt modelId="{105AC0DB-1A3E-4778-939A-3323D9EED949}">
      <dgm:prSet/>
      <dgm:spPr/>
      <dgm:t>
        <a:bodyPr/>
        <a:lstStyle/>
        <a:p>
          <a:pPr rtl="0"/>
          <a:r>
            <a:rPr lang="en-US" dirty="0" smtClean="0"/>
            <a:t>The teacher </a:t>
          </a:r>
          <a:r>
            <a:rPr lang="en-US" b="1" dirty="0" smtClean="0">
              <a:solidFill>
                <a:srgbClr val="C00000"/>
              </a:solidFill>
            </a:rPr>
            <a:t>tells</a:t>
          </a:r>
          <a:r>
            <a:rPr lang="en-US" dirty="0" smtClean="0"/>
            <a:t> the student he/she is wrong, and then </a:t>
          </a:r>
          <a:r>
            <a:rPr lang="en-US" b="1" dirty="0" smtClean="0">
              <a:solidFill>
                <a:srgbClr val="C00000"/>
              </a:solidFill>
            </a:rPr>
            <a:t>provides the correction</a:t>
          </a:r>
          <a:r>
            <a:rPr lang="en-US" dirty="0" smtClean="0"/>
            <a:t>. </a:t>
          </a:r>
          <a:endParaRPr lang="ru-RU" dirty="0"/>
        </a:p>
      </dgm:t>
    </dgm:pt>
    <dgm:pt modelId="{52C8228A-0410-4EEA-840F-94CF20CE8589}" type="parTrans" cxnId="{2F352DA3-3C5F-407A-A311-35ED3C058716}">
      <dgm:prSet/>
      <dgm:spPr/>
      <dgm:t>
        <a:bodyPr/>
        <a:lstStyle/>
        <a:p>
          <a:endParaRPr lang="ru-RU"/>
        </a:p>
      </dgm:t>
    </dgm:pt>
    <dgm:pt modelId="{2F5BAA63-04C0-42AB-83C7-6508AAF8BA11}" type="sibTrans" cxnId="{2F352DA3-3C5F-407A-A311-35ED3C058716}">
      <dgm:prSet/>
      <dgm:spPr/>
      <dgm:t>
        <a:bodyPr/>
        <a:lstStyle/>
        <a:p>
          <a:endParaRPr lang="ru-RU"/>
        </a:p>
      </dgm:t>
    </dgm:pt>
    <dgm:pt modelId="{8D95A85E-F38D-4533-B9A7-B5C894CE6F6F}">
      <dgm:prSet/>
      <dgm:spPr/>
      <dgm:t>
        <a:bodyPr/>
        <a:lstStyle/>
        <a:p>
          <a:pPr algn="l" rtl="0"/>
          <a:r>
            <a:rPr lang="en-US" i="1" dirty="0" smtClean="0"/>
            <a:t>Student: </a:t>
          </a:r>
          <a:r>
            <a:rPr lang="en-US" i="1" dirty="0" smtClean="0">
              <a:solidFill>
                <a:srgbClr val="C00000"/>
              </a:solidFill>
            </a:rPr>
            <a:t>“He </a:t>
          </a:r>
          <a:r>
            <a:rPr lang="en-US" i="1" dirty="0" err="1" smtClean="0">
              <a:solidFill>
                <a:srgbClr val="C00000"/>
              </a:solidFill>
            </a:rPr>
            <a:t>eated</a:t>
          </a:r>
          <a:r>
            <a:rPr lang="en-US" i="1" dirty="0" smtClean="0">
              <a:solidFill>
                <a:srgbClr val="C00000"/>
              </a:solidFill>
            </a:rPr>
            <a:t>.”</a:t>
          </a:r>
          <a:r>
            <a:rPr lang="en-US" i="1" dirty="0" smtClean="0"/>
            <a:t> </a:t>
          </a:r>
        </a:p>
        <a:p>
          <a:pPr algn="l" rtl="0"/>
          <a:r>
            <a:rPr lang="en-US" i="1" dirty="0" smtClean="0"/>
            <a:t>Teacher: </a:t>
          </a:r>
          <a:r>
            <a:rPr lang="en-US" i="1" dirty="0" smtClean="0">
              <a:solidFill>
                <a:srgbClr val="C00000"/>
              </a:solidFill>
            </a:rPr>
            <a:t>“No, that’s wrong. He ate.”</a:t>
          </a:r>
          <a:endParaRPr lang="ru-RU" i="1" dirty="0">
            <a:solidFill>
              <a:srgbClr val="C00000"/>
            </a:solidFill>
          </a:endParaRPr>
        </a:p>
      </dgm:t>
    </dgm:pt>
    <dgm:pt modelId="{24890380-130A-4DE9-8311-D1DA65088D1D}" type="parTrans" cxnId="{9E168868-DA48-423F-AC83-2058BD73A9D1}">
      <dgm:prSet/>
      <dgm:spPr/>
      <dgm:t>
        <a:bodyPr/>
        <a:lstStyle/>
        <a:p>
          <a:endParaRPr lang="ru-RU"/>
        </a:p>
      </dgm:t>
    </dgm:pt>
    <dgm:pt modelId="{E931AFA0-5E0A-4CFD-A6A8-FDA8D293E4CC}" type="sibTrans" cxnId="{9E168868-DA48-423F-AC83-2058BD73A9D1}">
      <dgm:prSet/>
      <dgm:spPr/>
      <dgm:t>
        <a:bodyPr/>
        <a:lstStyle/>
        <a:p>
          <a:endParaRPr lang="ru-RU"/>
        </a:p>
      </dgm:t>
    </dgm:pt>
    <dgm:pt modelId="{5F0B55E1-926D-4412-BCBF-64671E43CBAB}">
      <dgm:prSet custT="1"/>
      <dgm:spPr/>
      <dgm:t>
        <a:bodyPr/>
        <a:lstStyle/>
        <a:p>
          <a:pPr rtl="0"/>
          <a:r>
            <a:rPr lang="en-US" sz="3200" b="1" dirty="0" smtClean="0"/>
            <a:t>Recast</a:t>
          </a:r>
          <a:r>
            <a:rPr lang="en-US" sz="6500" dirty="0" smtClean="0"/>
            <a:t> </a:t>
          </a:r>
          <a:endParaRPr lang="ru-RU" sz="6500" dirty="0"/>
        </a:p>
      </dgm:t>
    </dgm:pt>
    <dgm:pt modelId="{49AF2F16-2018-41E4-A66D-5CD016EE7751}" type="parTrans" cxnId="{11059527-5049-434A-96E2-76993F533FAE}">
      <dgm:prSet/>
      <dgm:spPr/>
      <dgm:t>
        <a:bodyPr/>
        <a:lstStyle/>
        <a:p>
          <a:endParaRPr lang="ru-RU"/>
        </a:p>
      </dgm:t>
    </dgm:pt>
    <dgm:pt modelId="{CF73F406-0596-4E89-A353-1736CEB77E81}" type="sibTrans" cxnId="{11059527-5049-434A-96E2-76993F533FAE}">
      <dgm:prSet/>
      <dgm:spPr/>
      <dgm:t>
        <a:bodyPr/>
        <a:lstStyle/>
        <a:p>
          <a:endParaRPr lang="ru-RU"/>
        </a:p>
      </dgm:t>
    </dgm:pt>
    <dgm:pt modelId="{07DFA5A1-29A6-4D4F-9D08-285960C6CDE1}">
      <dgm:prSet/>
      <dgm:spPr/>
      <dgm:t>
        <a:bodyPr/>
        <a:lstStyle/>
        <a:p>
          <a:pPr rtl="0"/>
          <a:r>
            <a:rPr lang="en-US" dirty="0" smtClean="0"/>
            <a:t>The teacher </a:t>
          </a:r>
          <a:r>
            <a:rPr lang="en-US" b="1" dirty="0" smtClean="0">
              <a:solidFill>
                <a:srgbClr val="C00000"/>
              </a:solidFill>
            </a:rPr>
            <a:t>repeats</a:t>
          </a:r>
          <a:r>
            <a:rPr lang="en-US" dirty="0" smtClean="0"/>
            <a:t> the student’s answer </a:t>
          </a:r>
          <a:r>
            <a:rPr lang="en-US" b="1" dirty="0" smtClean="0">
              <a:solidFill>
                <a:srgbClr val="C00000"/>
              </a:solidFill>
            </a:rPr>
            <a:t>correctly</a:t>
          </a:r>
          <a:r>
            <a:rPr lang="en-US" dirty="0" smtClean="0"/>
            <a:t>. </a:t>
          </a:r>
          <a:endParaRPr lang="ru-RU" dirty="0"/>
        </a:p>
      </dgm:t>
    </dgm:pt>
    <dgm:pt modelId="{43DCEABE-AE1D-4205-BEAF-04D407F18A55}" type="parTrans" cxnId="{4A4D02DF-A336-4564-BEA8-CE2B0A1AA751}">
      <dgm:prSet/>
      <dgm:spPr/>
      <dgm:t>
        <a:bodyPr/>
        <a:lstStyle/>
        <a:p>
          <a:endParaRPr lang="ru-RU"/>
        </a:p>
      </dgm:t>
    </dgm:pt>
    <dgm:pt modelId="{7328D660-E06C-41EE-A05B-EDC0EBAF497E}" type="sibTrans" cxnId="{4A4D02DF-A336-4564-BEA8-CE2B0A1AA751}">
      <dgm:prSet/>
      <dgm:spPr/>
      <dgm:t>
        <a:bodyPr/>
        <a:lstStyle/>
        <a:p>
          <a:endParaRPr lang="ru-RU"/>
        </a:p>
      </dgm:t>
    </dgm:pt>
    <dgm:pt modelId="{2EEE8A74-713A-498C-A226-6AE293CEE170}">
      <dgm:prSet/>
      <dgm:spPr/>
      <dgm:t>
        <a:bodyPr/>
        <a:lstStyle/>
        <a:p>
          <a:pPr algn="ctr" rtl="0"/>
          <a:r>
            <a:rPr lang="en-US" i="1" dirty="0" smtClean="0"/>
            <a:t>Student: </a:t>
          </a:r>
          <a:r>
            <a:rPr lang="en-US" i="1" dirty="0" smtClean="0">
              <a:solidFill>
                <a:srgbClr val="C00000"/>
              </a:solidFill>
            </a:rPr>
            <a:t>“He </a:t>
          </a:r>
          <a:r>
            <a:rPr lang="en-US" i="1" dirty="0" err="1" smtClean="0">
              <a:solidFill>
                <a:srgbClr val="C00000"/>
              </a:solidFill>
            </a:rPr>
            <a:t>eated</a:t>
          </a:r>
          <a:r>
            <a:rPr lang="en-US" i="1" dirty="0" smtClean="0">
              <a:solidFill>
                <a:srgbClr val="C00000"/>
              </a:solidFill>
            </a:rPr>
            <a:t>”</a:t>
          </a:r>
        </a:p>
        <a:p>
          <a:pPr algn="l" rtl="0"/>
          <a:r>
            <a:rPr lang="en-US" i="1" dirty="0" smtClean="0"/>
            <a:t>Teacher: </a:t>
          </a:r>
          <a:r>
            <a:rPr lang="en-US" i="1" dirty="0" smtClean="0">
              <a:solidFill>
                <a:srgbClr val="C00000"/>
              </a:solidFill>
            </a:rPr>
            <a:t>“He ate”.</a:t>
          </a:r>
          <a:endParaRPr lang="ru-RU" i="1" dirty="0">
            <a:solidFill>
              <a:srgbClr val="C00000"/>
            </a:solidFill>
          </a:endParaRPr>
        </a:p>
      </dgm:t>
    </dgm:pt>
    <dgm:pt modelId="{6567B3C5-9F34-47EB-AF3E-3090398DE6AD}" type="parTrans" cxnId="{89A83C41-4DC4-4597-8DAD-F1BB4B06E932}">
      <dgm:prSet/>
      <dgm:spPr/>
      <dgm:t>
        <a:bodyPr/>
        <a:lstStyle/>
        <a:p>
          <a:endParaRPr lang="ru-RU"/>
        </a:p>
      </dgm:t>
    </dgm:pt>
    <dgm:pt modelId="{C54A60DB-4249-4910-A8F1-462B03D6D260}" type="sibTrans" cxnId="{89A83C41-4DC4-4597-8DAD-F1BB4B06E932}">
      <dgm:prSet/>
      <dgm:spPr/>
      <dgm:t>
        <a:bodyPr/>
        <a:lstStyle/>
        <a:p>
          <a:endParaRPr lang="ru-RU"/>
        </a:p>
      </dgm:t>
    </dgm:pt>
    <dgm:pt modelId="{3F5220A6-3756-4126-87BB-EC623B179F59}" type="pres">
      <dgm:prSet presAssocID="{082EDBF4-1FC8-4987-A2BD-27B67C3C1E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DE84E8-62B4-48E1-B9A9-B123D27D76F2}" type="pres">
      <dgm:prSet presAssocID="{79487CD3-A28E-4655-9103-173689B09266}" presName="root" presStyleCnt="0"/>
      <dgm:spPr/>
    </dgm:pt>
    <dgm:pt modelId="{97244C5E-0242-4F3F-811F-D4C0B5F61AB3}" type="pres">
      <dgm:prSet presAssocID="{79487CD3-A28E-4655-9103-173689B09266}" presName="rootComposite" presStyleCnt="0"/>
      <dgm:spPr/>
    </dgm:pt>
    <dgm:pt modelId="{4716AAE0-5F5A-446E-BA55-03FB467F7529}" type="pres">
      <dgm:prSet presAssocID="{79487CD3-A28E-4655-9103-173689B09266}" presName="rootText" presStyleLbl="node1" presStyleIdx="0" presStyleCnt="2" custLinFactNeighborX="-861" custLinFactNeighborY="-118"/>
      <dgm:spPr/>
      <dgm:t>
        <a:bodyPr/>
        <a:lstStyle/>
        <a:p>
          <a:endParaRPr lang="ru-RU"/>
        </a:p>
      </dgm:t>
    </dgm:pt>
    <dgm:pt modelId="{F6EFEFFE-F708-45B1-A3E3-080A80C264F7}" type="pres">
      <dgm:prSet presAssocID="{79487CD3-A28E-4655-9103-173689B09266}" presName="rootConnector" presStyleLbl="node1" presStyleIdx="0" presStyleCnt="2"/>
      <dgm:spPr/>
      <dgm:t>
        <a:bodyPr/>
        <a:lstStyle/>
        <a:p>
          <a:endParaRPr lang="ru-RU"/>
        </a:p>
      </dgm:t>
    </dgm:pt>
    <dgm:pt modelId="{FBA0DAE8-5A85-4100-BF28-93FA11BED4DC}" type="pres">
      <dgm:prSet presAssocID="{79487CD3-A28E-4655-9103-173689B09266}" presName="childShape" presStyleCnt="0"/>
      <dgm:spPr/>
    </dgm:pt>
    <dgm:pt modelId="{C416523A-9740-47DF-9B0A-90E7BD58EB3A}" type="pres">
      <dgm:prSet presAssocID="{52C8228A-0410-4EEA-840F-94CF20CE858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A804070-81F9-4CC7-9E7A-DB7FADB6C73B}" type="pres">
      <dgm:prSet presAssocID="{105AC0DB-1A3E-4778-939A-3323D9EED94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54699-1DDA-4F4F-AB7C-E06A88E244F1}" type="pres">
      <dgm:prSet presAssocID="{24890380-130A-4DE9-8311-D1DA65088D1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4E7C728-A85B-48B6-BAFA-A50840823A44}" type="pres">
      <dgm:prSet presAssocID="{8D95A85E-F38D-4533-B9A7-B5C894CE6F6F}" presName="childText" presStyleLbl="bgAcc1" presStyleIdx="1" presStyleCnt="4" custScaleX="114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DE69-C0C9-477A-A603-B6ACBCAB93BB}" type="pres">
      <dgm:prSet presAssocID="{5F0B55E1-926D-4412-BCBF-64671E43CBAB}" presName="root" presStyleCnt="0"/>
      <dgm:spPr/>
    </dgm:pt>
    <dgm:pt modelId="{32B4358F-ECCD-4E6C-B960-3D345B458AC5}" type="pres">
      <dgm:prSet presAssocID="{5F0B55E1-926D-4412-BCBF-64671E43CBAB}" presName="rootComposite" presStyleCnt="0"/>
      <dgm:spPr/>
    </dgm:pt>
    <dgm:pt modelId="{EA3EBAEE-81A4-4D27-A32A-A2D2FEBB61FB}" type="pres">
      <dgm:prSet presAssocID="{5F0B55E1-926D-4412-BCBF-64671E43CBAB}" presName="rootText" presStyleLbl="node1" presStyleIdx="1" presStyleCnt="2"/>
      <dgm:spPr/>
      <dgm:t>
        <a:bodyPr/>
        <a:lstStyle/>
        <a:p>
          <a:endParaRPr lang="ru-RU"/>
        </a:p>
      </dgm:t>
    </dgm:pt>
    <dgm:pt modelId="{451CF7A5-AEDB-4A52-9AE0-88B974CADF43}" type="pres">
      <dgm:prSet presAssocID="{5F0B55E1-926D-4412-BCBF-64671E43CBAB}" presName="rootConnector" presStyleLbl="node1" presStyleIdx="1" presStyleCnt="2"/>
      <dgm:spPr/>
      <dgm:t>
        <a:bodyPr/>
        <a:lstStyle/>
        <a:p>
          <a:endParaRPr lang="ru-RU"/>
        </a:p>
      </dgm:t>
    </dgm:pt>
    <dgm:pt modelId="{F4EBE5EA-822B-47F6-A50B-79F15848C362}" type="pres">
      <dgm:prSet presAssocID="{5F0B55E1-926D-4412-BCBF-64671E43CBAB}" presName="childShape" presStyleCnt="0"/>
      <dgm:spPr/>
    </dgm:pt>
    <dgm:pt modelId="{10D1C85D-221F-4B61-98ED-6CA43D6F3AE7}" type="pres">
      <dgm:prSet presAssocID="{43DCEABE-AE1D-4205-BEAF-04D407F18A5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33F6043-1F43-4D22-9573-BD0EC6DC0E8F}" type="pres">
      <dgm:prSet presAssocID="{07DFA5A1-29A6-4D4F-9D08-285960C6CDE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8868D-BA7E-41D2-A6B2-1A66CAB0A38C}" type="pres">
      <dgm:prSet presAssocID="{6567B3C5-9F34-47EB-AF3E-3090398DE6A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6B8DAB6-00AF-479A-9169-B63E6414586C}" type="pres">
      <dgm:prSet presAssocID="{2EEE8A74-713A-498C-A226-6AE293CEE170}" presName="childText" presStyleLbl="bgAcc1" presStyleIdx="3" presStyleCnt="4" custLinFactNeighborX="2975" custLinFactNeighborY="-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39AF1-F18B-4525-A541-F73CFEE9C246}" type="presOf" srcId="{6567B3C5-9F34-47EB-AF3E-3090398DE6AD}" destId="{F588868D-BA7E-41D2-A6B2-1A66CAB0A38C}" srcOrd="0" destOrd="0" presId="urn:microsoft.com/office/officeart/2005/8/layout/hierarchy3"/>
    <dgm:cxn modelId="{D3E3A834-B5C7-4A33-A325-60FC52C989BD}" type="presOf" srcId="{8D95A85E-F38D-4533-B9A7-B5C894CE6F6F}" destId="{94E7C728-A85B-48B6-BAFA-A50840823A44}" srcOrd="0" destOrd="0" presId="urn:microsoft.com/office/officeart/2005/8/layout/hierarchy3"/>
    <dgm:cxn modelId="{8F140EC8-3C51-48AE-81DA-D33E1C5E5C03}" type="presOf" srcId="{52C8228A-0410-4EEA-840F-94CF20CE8589}" destId="{C416523A-9740-47DF-9B0A-90E7BD58EB3A}" srcOrd="0" destOrd="0" presId="urn:microsoft.com/office/officeart/2005/8/layout/hierarchy3"/>
    <dgm:cxn modelId="{68EAFD45-FA9A-4BC9-8E66-BE553BA969F9}" type="presOf" srcId="{79487CD3-A28E-4655-9103-173689B09266}" destId="{4716AAE0-5F5A-446E-BA55-03FB467F7529}" srcOrd="0" destOrd="0" presId="urn:microsoft.com/office/officeart/2005/8/layout/hierarchy3"/>
    <dgm:cxn modelId="{11059527-5049-434A-96E2-76993F533FAE}" srcId="{082EDBF4-1FC8-4987-A2BD-27B67C3C1E8E}" destId="{5F0B55E1-926D-4412-BCBF-64671E43CBAB}" srcOrd="1" destOrd="0" parTransId="{49AF2F16-2018-41E4-A66D-5CD016EE7751}" sibTransId="{CF73F406-0596-4E89-A353-1736CEB77E81}"/>
    <dgm:cxn modelId="{D83EA593-7707-4057-8B5C-3FAB55D1A67A}" type="presOf" srcId="{082EDBF4-1FC8-4987-A2BD-27B67C3C1E8E}" destId="{3F5220A6-3756-4126-87BB-EC623B179F59}" srcOrd="0" destOrd="0" presId="urn:microsoft.com/office/officeart/2005/8/layout/hierarchy3"/>
    <dgm:cxn modelId="{05D883E3-4DBA-4034-BEAE-4C9D56BF154C}" type="presOf" srcId="{43DCEABE-AE1D-4205-BEAF-04D407F18A55}" destId="{10D1C85D-221F-4B61-98ED-6CA43D6F3AE7}" srcOrd="0" destOrd="0" presId="urn:microsoft.com/office/officeart/2005/8/layout/hierarchy3"/>
    <dgm:cxn modelId="{4A4D02DF-A336-4564-BEA8-CE2B0A1AA751}" srcId="{5F0B55E1-926D-4412-BCBF-64671E43CBAB}" destId="{07DFA5A1-29A6-4D4F-9D08-285960C6CDE1}" srcOrd="0" destOrd="0" parTransId="{43DCEABE-AE1D-4205-BEAF-04D407F18A55}" sibTransId="{7328D660-E06C-41EE-A05B-EDC0EBAF497E}"/>
    <dgm:cxn modelId="{6AE22E3F-6DF2-4887-B39E-4F3E0F481229}" type="presOf" srcId="{5F0B55E1-926D-4412-BCBF-64671E43CBAB}" destId="{451CF7A5-AEDB-4A52-9AE0-88B974CADF43}" srcOrd="1" destOrd="0" presId="urn:microsoft.com/office/officeart/2005/8/layout/hierarchy3"/>
    <dgm:cxn modelId="{9E168868-DA48-423F-AC83-2058BD73A9D1}" srcId="{79487CD3-A28E-4655-9103-173689B09266}" destId="{8D95A85E-F38D-4533-B9A7-B5C894CE6F6F}" srcOrd="1" destOrd="0" parTransId="{24890380-130A-4DE9-8311-D1DA65088D1D}" sibTransId="{E931AFA0-5E0A-4CFD-A6A8-FDA8D293E4CC}"/>
    <dgm:cxn modelId="{62B0DCA5-D4A9-4398-99E9-206B56A22953}" type="presOf" srcId="{24890380-130A-4DE9-8311-D1DA65088D1D}" destId="{C9254699-1DDA-4F4F-AB7C-E06A88E244F1}" srcOrd="0" destOrd="0" presId="urn:microsoft.com/office/officeart/2005/8/layout/hierarchy3"/>
    <dgm:cxn modelId="{1F1DCDE7-7F08-4802-A053-5167164DD40B}" type="presOf" srcId="{79487CD3-A28E-4655-9103-173689B09266}" destId="{F6EFEFFE-F708-45B1-A3E3-080A80C264F7}" srcOrd="1" destOrd="0" presId="urn:microsoft.com/office/officeart/2005/8/layout/hierarchy3"/>
    <dgm:cxn modelId="{61DBD28C-6B5D-43DC-9B06-B938464AA4E6}" type="presOf" srcId="{07DFA5A1-29A6-4D4F-9D08-285960C6CDE1}" destId="{F33F6043-1F43-4D22-9573-BD0EC6DC0E8F}" srcOrd="0" destOrd="0" presId="urn:microsoft.com/office/officeart/2005/8/layout/hierarchy3"/>
    <dgm:cxn modelId="{89A83C41-4DC4-4597-8DAD-F1BB4B06E932}" srcId="{5F0B55E1-926D-4412-BCBF-64671E43CBAB}" destId="{2EEE8A74-713A-498C-A226-6AE293CEE170}" srcOrd="1" destOrd="0" parTransId="{6567B3C5-9F34-47EB-AF3E-3090398DE6AD}" sibTransId="{C54A60DB-4249-4910-A8F1-462B03D6D260}"/>
    <dgm:cxn modelId="{7EE22FC0-AA96-41B8-B016-427924B497E9}" type="presOf" srcId="{5F0B55E1-926D-4412-BCBF-64671E43CBAB}" destId="{EA3EBAEE-81A4-4D27-A32A-A2D2FEBB61FB}" srcOrd="0" destOrd="0" presId="urn:microsoft.com/office/officeart/2005/8/layout/hierarchy3"/>
    <dgm:cxn modelId="{2F352DA3-3C5F-407A-A311-35ED3C058716}" srcId="{79487CD3-A28E-4655-9103-173689B09266}" destId="{105AC0DB-1A3E-4778-939A-3323D9EED949}" srcOrd="0" destOrd="0" parTransId="{52C8228A-0410-4EEA-840F-94CF20CE8589}" sibTransId="{2F5BAA63-04C0-42AB-83C7-6508AAF8BA11}"/>
    <dgm:cxn modelId="{570E3D1C-8526-4DEB-9AA7-2440FBE269B3}" type="presOf" srcId="{105AC0DB-1A3E-4778-939A-3323D9EED949}" destId="{2A804070-81F9-4CC7-9E7A-DB7FADB6C73B}" srcOrd="0" destOrd="0" presId="urn:microsoft.com/office/officeart/2005/8/layout/hierarchy3"/>
    <dgm:cxn modelId="{F952DB24-DEC1-4EBA-B99D-849B60B0E746}" type="presOf" srcId="{2EEE8A74-713A-498C-A226-6AE293CEE170}" destId="{C6B8DAB6-00AF-479A-9169-B63E6414586C}" srcOrd="0" destOrd="0" presId="urn:microsoft.com/office/officeart/2005/8/layout/hierarchy3"/>
    <dgm:cxn modelId="{C1D2CC24-5182-424C-BA14-F37C7508BADE}" srcId="{082EDBF4-1FC8-4987-A2BD-27B67C3C1E8E}" destId="{79487CD3-A28E-4655-9103-173689B09266}" srcOrd="0" destOrd="0" parTransId="{71A62E1E-633B-47D7-BB80-A53E49E1D0FB}" sibTransId="{31AA0211-EB06-493A-A7D4-E4BCBC5934FC}"/>
    <dgm:cxn modelId="{80EFFF3D-E1BE-4031-8337-1FD7D1062FBA}" type="presParOf" srcId="{3F5220A6-3756-4126-87BB-EC623B179F59}" destId="{ADDE84E8-62B4-48E1-B9A9-B123D27D76F2}" srcOrd="0" destOrd="0" presId="urn:microsoft.com/office/officeart/2005/8/layout/hierarchy3"/>
    <dgm:cxn modelId="{23213BED-E8A6-4C63-ADCA-4FCD7C9931C9}" type="presParOf" srcId="{ADDE84E8-62B4-48E1-B9A9-B123D27D76F2}" destId="{97244C5E-0242-4F3F-811F-D4C0B5F61AB3}" srcOrd="0" destOrd="0" presId="urn:microsoft.com/office/officeart/2005/8/layout/hierarchy3"/>
    <dgm:cxn modelId="{96AA09F1-0C8E-4F81-90DD-0807A2FC06F4}" type="presParOf" srcId="{97244C5E-0242-4F3F-811F-D4C0B5F61AB3}" destId="{4716AAE0-5F5A-446E-BA55-03FB467F7529}" srcOrd="0" destOrd="0" presId="urn:microsoft.com/office/officeart/2005/8/layout/hierarchy3"/>
    <dgm:cxn modelId="{92FD8ED4-C66C-48D0-90D2-34B422C51D07}" type="presParOf" srcId="{97244C5E-0242-4F3F-811F-D4C0B5F61AB3}" destId="{F6EFEFFE-F708-45B1-A3E3-080A80C264F7}" srcOrd="1" destOrd="0" presId="urn:microsoft.com/office/officeart/2005/8/layout/hierarchy3"/>
    <dgm:cxn modelId="{960879C7-F648-4A78-9323-564C7616C434}" type="presParOf" srcId="{ADDE84E8-62B4-48E1-B9A9-B123D27D76F2}" destId="{FBA0DAE8-5A85-4100-BF28-93FA11BED4DC}" srcOrd="1" destOrd="0" presId="urn:microsoft.com/office/officeart/2005/8/layout/hierarchy3"/>
    <dgm:cxn modelId="{D6D44097-245A-4425-B0EB-6432492A21D8}" type="presParOf" srcId="{FBA0DAE8-5A85-4100-BF28-93FA11BED4DC}" destId="{C416523A-9740-47DF-9B0A-90E7BD58EB3A}" srcOrd="0" destOrd="0" presId="urn:microsoft.com/office/officeart/2005/8/layout/hierarchy3"/>
    <dgm:cxn modelId="{A7F59318-891B-4E32-B880-969759BDD6E8}" type="presParOf" srcId="{FBA0DAE8-5A85-4100-BF28-93FA11BED4DC}" destId="{2A804070-81F9-4CC7-9E7A-DB7FADB6C73B}" srcOrd="1" destOrd="0" presId="urn:microsoft.com/office/officeart/2005/8/layout/hierarchy3"/>
    <dgm:cxn modelId="{0B916A48-E9BE-4CD6-AB29-28898DF8F512}" type="presParOf" srcId="{FBA0DAE8-5A85-4100-BF28-93FA11BED4DC}" destId="{C9254699-1DDA-4F4F-AB7C-E06A88E244F1}" srcOrd="2" destOrd="0" presId="urn:microsoft.com/office/officeart/2005/8/layout/hierarchy3"/>
    <dgm:cxn modelId="{9A11DA4F-65FA-40BE-9F68-1D15F1C6DE3B}" type="presParOf" srcId="{FBA0DAE8-5A85-4100-BF28-93FA11BED4DC}" destId="{94E7C728-A85B-48B6-BAFA-A50840823A44}" srcOrd="3" destOrd="0" presId="urn:microsoft.com/office/officeart/2005/8/layout/hierarchy3"/>
    <dgm:cxn modelId="{F2660E91-04CE-42B2-B966-168288CD6B03}" type="presParOf" srcId="{3F5220A6-3756-4126-87BB-EC623B179F59}" destId="{7F07DE69-C0C9-477A-A603-B6ACBCAB93BB}" srcOrd="1" destOrd="0" presId="urn:microsoft.com/office/officeart/2005/8/layout/hierarchy3"/>
    <dgm:cxn modelId="{DF8C4692-871D-4271-9DAA-CFBA357D72E6}" type="presParOf" srcId="{7F07DE69-C0C9-477A-A603-B6ACBCAB93BB}" destId="{32B4358F-ECCD-4E6C-B960-3D345B458AC5}" srcOrd="0" destOrd="0" presId="urn:microsoft.com/office/officeart/2005/8/layout/hierarchy3"/>
    <dgm:cxn modelId="{60A97819-E249-48E8-8535-8650F1FAE79D}" type="presParOf" srcId="{32B4358F-ECCD-4E6C-B960-3D345B458AC5}" destId="{EA3EBAEE-81A4-4D27-A32A-A2D2FEBB61FB}" srcOrd="0" destOrd="0" presId="urn:microsoft.com/office/officeart/2005/8/layout/hierarchy3"/>
    <dgm:cxn modelId="{DEF78B33-F026-4AE4-B5AF-6D2BFDD11BC0}" type="presParOf" srcId="{32B4358F-ECCD-4E6C-B960-3D345B458AC5}" destId="{451CF7A5-AEDB-4A52-9AE0-88B974CADF43}" srcOrd="1" destOrd="0" presId="urn:microsoft.com/office/officeart/2005/8/layout/hierarchy3"/>
    <dgm:cxn modelId="{51A917CB-35B3-4CC4-90D7-9E3FA7A88A81}" type="presParOf" srcId="{7F07DE69-C0C9-477A-A603-B6ACBCAB93BB}" destId="{F4EBE5EA-822B-47F6-A50B-79F15848C362}" srcOrd="1" destOrd="0" presId="urn:microsoft.com/office/officeart/2005/8/layout/hierarchy3"/>
    <dgm:cxn modelId="{6695EDA9-85F0-460F-88BA-9E745BE71A5A}" type="presParOf" srcId="{F4EBE5EA-822B-47F6-A50B-79F15848C362}" destId="{10D1C85D-221F-4B61-98ED-6CA43D6F3AE7}" srcOrd="0" destOrd="0" presId="urn:microsoft.com/office/officeart/2005/8/layout/hierarchy3"/>
    <dgm:cxn modelId="{17B62F2E-1439-4B60-A572-06E6FCC13D2A}" type="presParOf" srcId="{F4EBE5EA-822B-47F6-A50B-79F15848C362}" destId="{F33F6043-1F43-4D22-9573-BD0EC6DC0E8F}" srcOrd="1" destOrd="0" presId="urn:microsoft.com/office/officeart/2005/8/layout/hierarchy3"/>
    <dgm:cxn modelId="{863AAE89-C33F-44EA-B32A-30BFE3C3339B}" type="presParOf" srcId="{F4EBE5EA-822B-47F6-A50B-79F15848C362}" destId="{F588868D-BA7E-41D2-A6B2-1A66CAB0A38C}" srcOrd="2" destOrd="0" presId="urn:microsoft.com/office/officeart/2005/8/layout/hierarchy3"/>
    <dgm:cxn modelId="{2CCC9FB0-9C3E-4C5C-8F5E-91D4A2657DFD}" type="presParOf" srcId="{F4EBE5EA-822B-47F6-A50B-79F15848C362}" destId="{C6B8DAB6-00AF-479A-9169-B63E6414586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AE52DA-40B5-48C2-A7A6-6649D8206A93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71B262-F8A8-4C6A-90B0-C5D32372D755}">
      <dgm:prSet/>
      <dgm:spPr/>
      <dgm:t>
        <a:bodyPr/>
        <a:lstStyle/>
        <a:p>
          <a:pPr rtl="0"/>
          <a:r>
            <a:rPr lang="en-US" smtClean="0"/>
            <a:t>occupies the first 5 minutes </a:t>
          </a:r>
          <a:endParaRPr lang="ru-RU"/>
        </a:p>
      </dgm:t>
    </dgm:pt>
    <dgm:pt modelId="{F08F8ED9-C317-40FF-857A-872088E12776}" type="parTrans" cxnId="{187D38C5-A790-40CC-A8F1-32E6CFF3A687}">
      <dgm:prSet/>
      <dgm:spPr/>
      <dgm:t>
        <a:bodyPr/>
        <a:lstStyle/>
        <a:p>
          <a:endParaRPr lang="ru-RU"/>
        </a:p>
      </dgm:t>
    </dgm:pt>
    <dgm:pt modelId="{DD33D1F2-324A-46D3-B07A-C6E2FCDEF984}" type="sibTrans" cxnId="{187D38C5-A790-40CC-A8F1-32E6CFF3A687}">
      <dgm:prSet/>
      <dgm:spPr/>
      <dgm:t>
        <a:bodyPr/>
        <a:lstStyle/>
        <a:p>
          <a:endParaRPr lang="ru-RU"/>
        </a:p>
      </dgm:t>
    </dgm:pt>
    <dgm:pt modelId="{823D6D95-BD01-4535-BA79-0008C39757AA}">
      <dgm:prSet/>
      <dgm:spPr/>
      <dgm:t>
        <a:bodyPr/>
        <a:lstStyle/>
        <a:p>
          <a:pPr rtl="0"/>
          <a:r>
            <a:rPr lang="en-US" dirty="0" smtClean="0"/>
            <a:t>consists of “the procedures the teacher uses to focus the students’ attention on the learning aims of the lesson” (Richards &amp; Lockhart, 1994) </a:t>
          </a:r>
          <a:endParaRPr lang="ru-RU" dirty="0"/>
        </a:p>
      </dgm:t>
    </dgm:pt>
    <dgm:pt modelId="{43E309CF-B5D6-46EC-8C43-8E9B2B5316EA}" type="parTrans" cxnId="{CF0957DC-1622-4305-AEF4-3730944739A4}">
      <dgm:prSet/>
      <dgm:spPr/>
      <dgm:t>
        <a:bodyPr/>
        <a:lstStyle/>
        <a:p>
          <a:endParaRPr lang="ru-RU"/>
        </a:p>
      </dgm:t>
    </dgm:pt>
    <dgm:pt modelId="{7900435F-6665-4C33-9136-E03D64095755}" type="sibTrans" cxnId="{CF0957DC-1622-4305-AEF4-3730944739A4}">
      <dgm:prSet/>
      <dgm:spPr/>
      <dgm:t>
        <a:bodyPr/>
        <a:lstStyle/>
        <a:p>
          <a:endParaRPr lang="ru-RU"/>
        </a:p>
      </dgm:t>
    </dgm:pt>
    <dgm:pt modelId="{2E1B4D9F-D540-497D-817A-6E36EB56CA4B}">
      <dgm:prSet/>
      <dgm:spPr/>
      <dgm:t>
        <a:bodyPr/>
        <a:lstStyle/>
        <a:p>
          <a:pPr rtl="0"/>
          <a:r>
            <a:rPr lang="en-US" dirty="0" smtClean="0"/>
            <a:t>is the moment when the teacher can decide whether the learners would be engaged in the lesson or not (Scrivener, 2012). </a:t>
          </a:r>
          <a:endParaRPr lang="ru-RU" dirty="0"/>
        </a:p>
      </dgm:t>
    </dgm:pt>
    <dgm:pt modelId="{ADDDC803-7712-4614-B88F-353BF48F786F}" type="parTrans" cxnId="{F83D15FA-EE10-42A5-86BE-BB61999C1F00}">
      <dgm:prSet/>
      <dgm:spPr/>
      <dgm:t>
        <a:bodyPr/>
        <a:lstStyle/>
        <a:p>
          <a:endParaRPr lang="ru-RU"/>
        </a:p>
      </dgm:t>
    </dgm:pt>
    <dgm:pt modelId="{74DC5346-29DA-489A-B905-D6782204199F}" type="sibTrans" cxnId="{F83D15FA-EE10-42A5-86BE-BB61999C1F00}">
      <dgm:prSet/>
      <dgm:spPr/>
      <dgm:t>
        <a:bodyPr/>
        <a:lstStyle/>
        <a:p>
          <a:endParaRPr lang="ru-RU"/>
        </a:p>
      </dgm:t>
    </dgm:pt>
    <dgm:pt modelId="{99533135-688A-4E4B-9E32-5014FB13D5B9}" type="pres">
      <dgm:prSet presAssocID="{37AE52DA-40B5-48C2-A7A6-6649D8206A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BCE045-B691-4E6B-9DD4-EEA0A5DEFA12}" type="pres">
      <dgm:prSet presAssocID="{8671B262-F8A8-4C6A-90B0-C5D32372D755}" presName="node" presStyleLbl="node1" presStyleIdx="0" presStyleCnt="3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8E512-6F86-470C-8543-165DE1BCE1EC}" type="pres">
      <dgm:prSet presAssocID="{DD33D1F2-324A-46D3-B07A-C6E2FCDEF98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4C43672-5157-4C72-96A3-7DBBE87892FF}" type="pres">
      <dgm:prSet presAssocID="{DD33D1F2-324A-46D3-B07A-C6E2FCDEF98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B0E2F2A-4E35-4961-A5F4-6B9A0A93A1BC}" type="pres">
      <dgm:prSet presAssocID="{823D6D95-BD01-4535-BA79-0008C39757AA}" presName="node" presStyleLbl="node1" presStyleIdx="1" presStyleCnt="3" custScaleX="128765" custScaleY="136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3D27C-86B0-4DF9-A7DF-57D6ECD7459B}" type="pres">
      <dgm:prSet presAssocID="{7900435F-6665-4C33-9136-E03D6409575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3CA2FE5-FCF6-4F20-A981-CB59D8218DE3}" type="pres">
      <dgm:prSet presAssocID="{7900435F-6665-4C33-9136-E03D6409575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F7AEEAF-BBFE-4A02-A0C2-A71C66426CFC}" type="pres">
      <dgm:prSet presAssocID="{2E1B4D9F-D540-497D-817A-6E36EB56CA4B}" presName="node" presStyleLbl="node1" presStyleIdx="2" presStyleCnt="3" custScaleX="121818" custScaleY="137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D38C5-A790-40CC-A8F1-32E6CFF3A687}" srcId="{37AE52DA-40B5-48C2-A7A6-6649D8206A93}" destId="{8671B262-F8A8-4C6A-90B0-C5D32372D755}" srcOrd="0" destOrd="0" parTransId="{F08F8ED9-C317-40FF-857A-872088E12776}" sibTransId="{DD33D1F2-324A-46D3-B07A-C6E2FCDEF984}"/>
    <dgm:cxn modelId="{E6120FB0-78A2-457F-A483-611F5E2A5FC5}" type="presOf" srcId="{2E1B4D9F-D540-497D-817A-6E36EB56CA4B}" destId="{5F7AEEAF-BBFE-4A02-A0C2-A71C66426CFC}" srcOrd="0" destOrd="0" presId="urn:microsoft.com/office/officeart/2005/8/layout/process1"/>
    <dgm:cxn modelId="{F83D15FA-EE10-42A5-86BE-BB61999C1F00}" srcId="{37AE52DA-40B5-48C2-A7A6-6649D8206A93}" destId="{2E1B4D9F-D540-497D-817A-6E36EB56CA4B}" srcOrd="2" destOrd="0" parTransId="{ADDDC803-7712-4614-B88F-353BF48F786F}" sibTransId="{74DC5346-29DA-489A-B905-D6782204199F}"/>
    <dgm:cxn modelId="{CF0957DC-1622-4305-AEF4-3730944739A4}" srcId="{37AE52DA-40B5-48C2-A7A6-6649D8206A93}" destId="{823D6D95-BD01-4535-BA79-0008C39757AA}" srcOrd="1" destOrd="0" parTransId="{43E309CF-B5D6-46EC-8C43-8E9B2B5316EA}" sibTransId="{7900435F-6665-4C33-9136-E03D64095755}"/>
    <dgm:cxn modelId="{A0681699-CB90-460B-A5FE-9FAE5A6FD083}" type="presOf" srcId="{37AE52DA-40B5-48C2-A7A6-6649D8206A93}" destId="{99533135-688A-4E4B-9E32-5014FB13D5B9}" srcOrd="0" destOrd="0" presId="urn:microsoft.com/office/officeart/2005/8/layout/process1"/>
    <dgm:cxn modelId="{209709A6-C49E-471F-9D6D-E954904CC161}" type="presOf" srcId="{7900435F-6665-4C33-9136-E03D64095755}" destId="{50A3D27C-86B0-4DF9-A7DF-57D6ECD7459B}" srcOrd="0" destOrd="0" presId="urn:microsoft.com/office/officeart/2005/8/layout/process1"/>
    <dgm:cxn modelId="{3A1F7425-86E2-4824-8EB1-89272F35F8A2}" type="presOf" srcId="{8671B262-F8A8-4C6A-90B0-C5D32372D755}" destId="{FDBCE045-B691-4E6B-9DD4-EEA0A5DEFA12}" srcOrd="0" destOrd="0" presId="urn:microsoft.com/office/officeart/2005/8/layout/process1"/>
    <dgm:cxn modelId="{34BAA7CE-E8E2-454B-B7AC-934EA6D02852}" type="presOf" srcId="{7900435F-6665-4C33-9136-E03D64095755}" destId="{A3CA2FE5-FCF6-4F20-A981-CB59D8218DE3}" srcOrd="1" destOrd="0" presId="urn:microsoft.com/office/officeart/2005/8/layout/process1"/>
    <dgm:cxn modelId="{5FE5B5F2-E992-46DF-9999-9CD8E95F846D}" type="presOf" srcId="{DD33D1F2-324A-46D3-B07A-C6E2FCDEF984}" destId="{FB48E512-6F86-470C-8543-165DE1BCE1EC}" srcOrd="0" destOrd="0" presId="urn:microsoft.com/office/officeart/2005/8/layout/process1"/>
    <dgm:cxn modelId="{1AA5F373-128F-4B58-B7C5-944C4FAF5201}" type="presOf" srcId="{DD33D1F2-324A-46D3-B07A-C6E2FCDEF984}" destId="{E4C43672-5157-4C72-96A3-7DBBE87892FF}" srcOrd="1" destOrd="0" presId="urn:microsoft.com/office/officeart/2005/8/layout/process1"/>
    <dgm:cxn modelId="{60E3CFBB-C891-4223-A4B0-F670CBA33A9B}" type="presOf" srcId="{823D6D95-BD01-4535-BA79-0008C39757AA}" destId="{0B0E2F2A-4E35-4961-A5F4-6B9A0A93A1BC}" srcOrd="0" destOrd="0" presId="urn:microsoft.com/office/officeart/2005/8/layout/process1"/>
    <dgm:cxn modelId="{0EF2D8F9-292E-4DC2-BBBE-8B4554D284D2}" type="presParOf" srcId="{99533135-688A-4E4B-9E32-5014FB13D5B9}" destId="{FDBCE045-B691-4E6B-9DD4-EEA0A5DEFA12}" srcOrd="0" destOrd="0" presId="urn:microsoft.com/office/officeart/2005/8/layout/process1"/>
    <dgm:cxn modelId="{B0221D0F-717A-4CB3-83A7-5BE61F5332F5}" type="presParOf" srcId="{99533135-688A-4E4B-9E32-5014FB13D5B9}" destId="{FB48E512-6F86-470C-8543-165DE1BCE1EC}" srcOrd="1" destOrd="0" presId="urn:microsoft.com/office/officeart/2005/8/layout/process1"/>
    <dgm:cxn modelId="{7A7713C3-F22F-4925-9D01-DA394DF775F7}" type="presParOf" srcId="{FB48E512-6F86-470C-8543-165DE1BCE1EC}" destId="{E4C43672-5157-4C72-96A3-7DBBE87892FF}" srcOrd="0" destOrd="0" presId="urn:microsoft.com/office/officeart/2005/8/layout/process1"/>
    <dgm:cxn modelId="{726D3017-1141-42BB-BC3F-0791CFE8AD9D}" type="presParOf" srcId="{99533135-688A-4E4B-9E32-5014FB13D5B9}" destId="{0B0E2F2A-4E35-4961-A5F4-6B9A0A93A1BC}" srcOrd="2" destOrd="0" presId="urn:microsoft.com/office/officeart/2005/8/layout/process1"/>
    <dgm:cxn modelId="{76337623-6361-4068-A663-C618F9D23316}" type="presParOf" srcId="{99533135-688A-4E4B-9E32-5014FB13D5B9}" destId="{50A3D27C-86B0-4DF9-A7DF-57D6ECD7459B}" srcOrd="3" destOrd="0" presId="urn:microsoft.com/office/officeart/2005/8/layout/process1"/>
    <dgm:cxn modelId="{22F65366-3BBE-4208-8732-B2E64ADE6AF0}" type="presParOf" srcId="{50A3D27C-86B0-4DF9-A7DF-57D6ECD7459B}" destId="{A3CA2FE5-FCF6-4F20-A981-CB59D8218DE3}" srcOrd="0" destOrd="0" presId="urn:microsoft.com/office/officeart/2005/8/layout/process1"/>
    <dgm:cxn modelId="{EE604914-0F77-404D-B2BA-9341B3B0858D}" type="presParOf" srcId="{99533135-688A-4E4B-9E32-5014FB13D5B9}" destId="{5F7AEEAF-BBFE-4A02-A0C2-A71C66426C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F198F5B-EBDE-47BF-97DD-734B83C297C3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475077-08D7-4D4B-9B4C-D08DB482AC27}">
      <dgm:prSet custT="1"/>
      <dgm:spPr/>
      <dgm:t>
        <a:bodyPr/>
        <a:lstStyle/>
        <a:p>
          <a:pPr rtl="0"/>
          <a:r>
            <a:rPr lang="en-US" sz="3200" b="1" dirty="0" smtClean="0"/>
            <a:t>Clarification Request</a:t>
          </a:r>
          <a:r>
            <a:rPr lang="en-US" sz="3700" b="1" dirty="0" smtClean="0"/>
            <a:t>	</a:t>
          </a:r>
          <a:r>
            <a:rPr lang="en-US" sz="3700" dirty="0" smtClean="0"/>
            <a:t> </a:t>
          </a:r>
          <a:endParaRPr lang="ru-RU" sz="3700" dirty="0"/>
        </a:p>
      </dgm:t>
    </dgm:pt>
    <dgm:pt modelId="{698C6D93-D4DE-49DA-9115-9E0BA73B1B91}" type="parTrans" cxnId="{28DD9581-6472-4C8E-B9BB-434316AFBA5C}">
      <dgm:prSet/>
      <dgm:spPr/>
      <dgm:t>
        <a:bodyPr/>
        <a:lstStyle/>
        <a:p>
          <a:endParaRPr lang="ru-RU"/>
        </a:p>
      </dgm:t>
    </dgm:pt>
    <dgm:pt modelId="{4A750BBC-5592-4C04-AD35-5142BC40DE95}" type="sibTrans" cxnId="{28DD9581-6472-4C8E-B9BB-434316AFBA5C}">
      <dgm:prSet/>
      <dgm:spPr/>
      <dgm:t>
        <a:bodyPr/>
        <a:lstStyle/>
        <a:p>
          <a:endParaRPr lang="ru-RU"/>
        </a:p>
      </dgm:t>
    </dgm:pt>
    <dgm:pt modelId="{26766BD9-C817-43DD-89B2-8DCDECFBF3CD}">
      <dgm:prSet/>
      <dgm:spPr/>
      <dgm:t>
        <a:bodyPr/>
        <a:lstStyle/>
        <a:p>
          <a:pPr rtl="0"/>
          <a:r>
            <a:rPr lang="en-US" dirty="0" smtClean="0"/>
            <a:t>The teacher </a:t>
          </a:r>
          <a:r>
            <a:rPr lang="en-US" b="1" dirty="0" smtClean="0">
              <a:solidFill>
                <a:srgbClr val="C00000"/>
              </a:solidFill>
            </a:rPr>
            <a:t>indicates</a:t>
          </a:r>
          <a:r>
            <a:rPr lang="en-US" dirty="0" smtClean="0"/>
            <a:t> that the student’s utterance needs to be repeated or reformulated</a:t>
          </a:r>
          <a:endParaRPr lang="ru-RU" dirty="0"/>
        </a:p>
      </dgm:t>
    </dgm:pt>
    <dgm:pt modelId="{C871CA91-31A9-45F8-8ED1-888BAF7A5142}" type="parTrans" cxnId="{24FF58DD-22C7-498A-ABFE-29E78CF07E67}">
      <dgm:prSet/>
      <dgm:spPr/>
      <dgm:t>
        <a:bodyPr/>
        <a:lstStyle/>
        <a:p>
          <a:endParaRPr lang="ru-RU"/>
        </a:p>
      </dgm:t>
    </dgm:pt>
    <dgm:pt modelId="{BA07E7E8-A8DE-43A6-87BC-CD9C2CC05E44}" type="sibTrans" cxnId="{24FF58DD-22C7-498A-ABFE-29E78CF07E67}">
      <dgm:prSet/>
      <dgm:spPr/>
      <dgm:t>
        <a:bodyPr/>
        <a:lstStyle/>
        <a:p>
          <a:endParaRPr lang="ru-RU"/>
        </a:p>
      </dgm:t>
    </dgm:pt>
    <dgm:pt modelId="{9FF36A29-344B-4B4F-8D4D-A8C1E682A9F4}">
      <dgm:prSet/>
      <dgm:spPr/>
      <dgm:t>
        <a:bodyPr/>
        <a:lstStyle/>
        <a:p>
          <a:pPr algn="l" rtl="0"/>
          <a:r>
            <a:rPr lang="en-US" i="1" dirty="0" smtClean="0"/>
            <a:t>Student: “</a:t>
          </a:r>
          <a:r>
            <a:rPr lang="en-US" i="1" dirty="0" smtClean="0">
              <a:solidFill>
                <a:srgbClr val="C00000"/>
              </a:solidFill>
            </a:rPr>
            <a:t>He walk to the shore” </a:t>
          </a:r>
        </a:p>
        <a:p>
          <a:pPr algn="l" rtl="0"/>
          <a:r>
            <a:rPr lang="en-US" i="1" dirty="0" smtClean="0"/>
            <a:t>Teacher: “</a:t>
          </a:r>
          <a:r>
            <a:rPr lang="en-US" i="1" dirty="0" smtClean="0">
              <a:solidFill>
                <a:srgbClr val="C00000"/>
              </a:solidFill>
            </a:rPr>
            <a:t>What?”</a:t>
          </a:r>
          <a:endParaRPr lang="ru-RU" i="1" dirty="0">
            <a:solidFill>
              <a:srgbClr val="C00000"/>
            </a:solidFill>
          </a:endParaRPr>
        </a:p>
      </dgm:t>
    </dgm:pt>
    <dgm:pt modelId="{067B8FFA-DA1F-42CB-8B95-C195AD33DD46}" type="parTrans" cxnId="{2D5576C0-79FF-402B-9F76-9BBDB79A4F80}">
      <dgm:prSet/>
      <dgm:spPr/>
      <dgm:t>
        <a:bodyPr/>
        <a:lstStyle/>
        <a:p>
          <a:endParaRPr lang="ru-RU"/>
        </a:p>
      </dgm:t>
    </dgm:pt>
    <dgm:pt modelId="{43FC8527-36D6-4645-955C-CB95B6DE1EDE}" type="sibTrans" cxnId="{2D5576C0-79FF-402B-9F76-9BBDB79A4F80}">
      <dgm:prSet/>
      <dgm:spPr/>
      <dgm:t>
        <a:bodyPr/>
        <a:lstStyle/>
        <a:p>
          <a:endParaRPr lang="ru-RU"/>
        </a:p>
      </dgm:t>
    </dgm:pt>
    <dgm:pt modelId="{0C570611-8026-4E16-8BC3-FC62A0DE32F9}">
      <dgm:prSet custT="1"/>
      <dgm:spPr/>
      <dgm:t>
        <a:bodyPr/>
        <a:lstStyle/>
        <a:p>
          <a:pPr rtl="0"/>
          <a:r>
            <a:rPr lang="en-US" sz="3200" b="1" dirty="0" smtClean="0"/>
            <a:t>Metalinguistic Feedback</a:t>
          </a:r>
          <a:endParaRPr lang="ru-RU" sz="3200" b="1" dirty="0"/>
        </a:p>
      </dgm:t>
    </dgm:pt>
    <dgm:pt modelId="{2BC3D538-8AA4-419B-8976-A3352304146D}" type="parTrans" cxnId="{87006439-DC56-4BFE-B550-6826C9D1874C}">
      <dgm:prSet/>
      <dgm:spPr/>
      <dgm:t>
        <a:bodyPr/>
        <a:lstStyle/>
        <a:p>
          <a:endParaRPr lang="ru-RU"/>
        </a:p>
      </dgm:t>
    </dgm:pt>
    <dgm:pt modelId="{C9291844-C3A8-4BA8-97CD-DB34649972CC}" type="sibTrans" cxnId="{87006439-DC56-4BFE-B550-6826C9D1874C}">
      <dgm:prSet/>
      <dgm:spPr/>
      <dgm:t>
        <a:bodyPr/>
        <a:lstStyle/>
        <a:p>
          <a:endParaRPr lang="ru-RU"/>
        </a:p>
      </dgm:t>
    </dgm:pt>
    <dgm:pt modelId="{A2C1C371-A53F-4DC4-8A12-F77AFF8520BC}">
      <dgm:prSet/>
      <dgm:spPr/>
      <dgm:t>
        <a:bodyPr/>
        <a:lstStyle/>
        <a:p>
          <a:pPr rtl="0"/>
          <a:r>
            <a:rPr lang="en-US" dirty="0" smtClean="0"/>
            <a:t>The teacher </a:t>
          </a:r>
          <a:r>
            <a:rPr lang="en-US" b="1" dirty="0" smtClean="0">
              <a:solidFill>
                <a:srgbClr val="C00000"/>
              </a:solidFill>
            </a:rPr>
            <a:t>repeats</a:t>
          </a:r>
          <a:r>
            <a:rPr lang="en-US" dirty="0" smtClean="0"/>
            <a:t> student’s utterance, or </a:t>
          </a:r>
          <a:r>
            <a:rPr lang="en-US" b="1" dirty="0" smtClean="0">
              <a:solidFill>
                <a:srgbClr val="C00000"/>
              </a:solidFill>
            </a:rPr>
            <a:t>asks questions </a:t>
          </a:r>
          <a:r>
            <a:rPr lang="en-US" dirty="0" smtClean="0"/>
            <a:t>related to the mistake </a:t>
          </a:r>
          <a:r>
            <a:rPr lang="en-US" b="1" dirty="0" smtClean="0">
              <a:solidFill>
                <a:srgbClr val="C00000"/>
              </a:solidFill>
            </a:rPr>
            <a:t>without providing the correct form </a:t>
          </a:r>
          <a:endParaRPr lang="ru-RU" b="1" dirty="0">
            <a:solidFill>
              <a:srgbClr val="C00000"/>
            </a:solidFill>
          </a:endParaRPr>
        </a:p>
      </dgm:t>
    </dgm:pt>
    <dgm:pt modelId="{BBD68FCA-4C20-42AB-A644-045672AD6AB5}" type="parTrans" cxnId="{7E9F901B-5A93-49D7-911E-2C2ADA0708F5}">
      <dgm:prSet/>
      <dgm:spPr/>
      <dgm:t>
        <a:bodyPr/>
        <a:lstStyle/>
        <a:p>
          <a:endParaRPr lang="ru-RU"/>
        </a:p>
      </dgm:t>
    </dgm:pt>
    <dgm:pt modelId="{11238DB3-761A-41F8-8A66-3684FE84813C}" type="sibTrans" cxnId="{7E9F901B-5A93-49D7-911E-2C2ADA0708F5}">
      <dgm:prSet/>
      <dgm:spPr/>
      <dgm:t>
        <a:bodyPr/>
        <a:lstStyle/>
        <a:p>
          <a:endParaRPr lang="ru-RU"/>
        </a:p>
      </dgm:t>
    </dgm:pt>
    <dgm:pt modelId="{832F09BE-2CD7-4B60-84EC-2A6F1F8D09F4}">
      <dgm:prSet/>
      <dgm:spPr/>
      <dgm:t>
        <a:bodyPr/>
        <a:lstStyle/>
        <a:p>
          <a:pPr algn="l" rtl="0"/>
          <a:r>
            <a:rPr lang="en-US" i="1" dirty="0" smtClean="0"/>
            <a:t>Student: “</a:t>
          </a:r>
          <a:r>
            <a:rPr lang="en-US" i="1" dirty="0" smtClean="0">
              <a:solidFill>
                <a:srgbClr val="C00000"/>
              </a:solidFill>
            </a:rPr>
            <a:t>He walk to the shore” </a:t>
          </a:r>
        </a:p>
        <a:p>
          <a:pPr algn="l" rtl="0"/>
          <a:r>
            <a:rPr lang="en-US" i="1" dirty="0" smtClean="0"/>
            <a:t>Teacher: </a:t>
          </a:r>
          <a:r>
            <a:rPr lang="en-US" i="1" dirty="0" smtClean="0">
              <a:solidFill>
                <a:srgbClr val="C00000"/>
              </a:solidFill>
            </a:rPr>
            <a:t>“No. You need to put an “s” on the verb if the subject is he, she, or it.”</a:t>
          </a:r>
          <a:endParaRPr lang="ru-RU" i="1" dirty="0">
            <a:solidFill>
              <a:srgbClr val="C00000"/>
            </a:solidFill>
          </a:endParaRPr>
        </a:p>
      </dgm:t>
    </dgm:pt>
    <dgm:pt modelId="{E0F9B762-E77E-480A-9C5E-F1C91EA9153C}" type="parTrans" cxnId="{41E57CAE-BC85-454E-BC48-EAB96F71D045}">
      <dgm:prSet/>
      <dgm:spPr/>
      <dgm:t>
        <a:bodyPr/>
        <a:lstStyle/>
        <a:p>
          <a:endParaRPr lang="ru-RU"/>
        </a:p>
      </dgm:t>
    </dgm:pt>
    <dgm:pt modelId="{0C685BFF-C5C2-48D7-A809-D79ADEEB74A1}" type="sibTrans" cxnId="{41E57CAE-BC85-454E-BC48-EAB96F71D045}">
      <dgm:prSet/>
      <dgm:spPr/>
      <dgm:t>
        <a:bodyPr/>
        <a:lstStyle/>
        <a:p>
          <a:endParaRPr lang="ru-RU"/>
        </a:p>
      </dgm:t>
    </dgm:pt>
    <dgm:pt modelId="{0DC3F94C-D692-490D-AE24-8EA0D2C03F48}" type="pres">
      <dgm:prSet presAssocID="{CF198F5B-EBDE-47BF-97DD-734B83C297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36DBF9-ACA6-45E4-B5E2-F7742206AB92}" type="pres">
      <dgm:prSet presAssocID="{8A475077-08D7-4D4B-9B4C-D08DB482AC27}" presName="root" presStyleCnt="0"/>
      <dgm:spPr/>
    </dgm:pt>
    <dgm:pt modelId="{E65990EF-760A-43A3-85B7-1955D1D8A415}" type="pres">
      <dgm:prSet presAssocID="{8A475077-08D7-4D4B-9B4C-D08DB482AC27}" presName="rootComposite" presStyleCnt="0"/>
      <dgm:spPr/>
    </dgm:pt>
    <dgm:pt modelId="{973D57BB-9673-4DD3-B26E-ABA2DD37C14E}" type="pres">
      <dgm:prSet presAssocID="{8A475077-08D7-4D4B-9B4C-D08DB482AC27}" presName="rootText" presStyleLbl="node1" presStyleIdx="0" presStyleCnt="2" custScaleY="60915"/>
      <dgm:spPr/>
      <dgm:t>
        <a:bodyPr/>
        <a:lstStyle/>
        <a:p>
          <a:endParaRPr lang="ru-RU"/>
        </a:p>
      </dgm:t>
    </dgm:pt>
    <dgm:pt modelId="{25DB6545-E6F6-469D-AFAC-8FBC0ED39A7C}" type="pres">
      <dgm:prSet presAssocID="{8A475077-08D7-4D4B-9B4C-D08DB482AC2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737CFDB-A1BF-46C2-8B5D-D7206F9E1351}" type="pres">
      <dgm:prSet presAssocID="{8A475077-08D7-4D4B-9B4C-D08DB482AC27}" presName="childShape" presStyleCnt="0"/>
      <dgm:spPr/>
    </dgm:pt>
    <dgm:pt modelId="{6E88151F-B8CF-4B57-B718-8784DFE46177}" type="pres">
      <dgm:prSet presAssocID="{C871CA91-31A9-45F8-8ED1-888BAF7A514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6A12486-F4E9-4662-9F8F-03EA4F95316F}" type="pres">
      <dgm:prSet presAssocID="{26766BD9-C817-43DD-89B2-8DCDECFBF3CD}" presName="childText" presStyleLbl="bgAcc1" presStyleIdx="0" presStyleCnt="4" custScaleX="11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6D916-AF12-4602-8A01-2083EB5CA69D}" type="pres">
      <dgm:prSet presAssocID="{067B8FFA-DA1F-42CB-8B95-C195AD33DD4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F5BDECE-CEDF-4AF4-ACD2-DAFDA6E04ACF}" type="pres">
      <dgm:prSet presAssocID="{9FF36A29-344B-4B4F-8D4D-A8C1E682A9F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32EF7-475C-4E49-805B-4E333B03BA60}" type="pres">
      <dgm:prSet presAssocID="{0C570611-8026-4E16-8BC3-FC62A0DE32F9}" presName="root" presStyleCnt="0"/>
      <dgm:spPr/>
    </dgm:pt>
    <dgm:pt modelId="{9DF566CC-78FD-4C9D-BDCB-FC416433BAB6}" type="pres">
      <dgm:prSet presAssocID="{0C570611-8026-4E16-8BC3-FC62A0DE32F9}" presName="rootComposite" presStyleCnt="0"/>
      <dgm:spPr/>
    </dgm:pt>
    <dgm:pt modelId="{86179389-59BF-44EA-BEDC-8A01E8674AD0}" type="pres">
      <dgm:prSet presAssocID="{0C570611-8026-4E16-8BC3-FC62A0DE32F9}" presName="rootText" presStyleLbl="node1" presStyleIdx="1" presStyleCnt="2" custScaleY="59662"/>
      <dgm:spPr/>
      <dgm:t>
        <a:bodyPr/>
        <a:lstStyle/>
        <a:p>
          <a:endParaRPr lang="ru-RU"/>
        </a:p>
      </dgm:t>
    </dgm:pt>
    <dgm:pt modelId="{3C085BED-7651-429C-9350-CFCF92E8B90E}" type="pres">
      <dgm:prSet presAssocID="{0C570611-8026-4E16-8BC3-FC62A0DE32F9}" presName="rootConnector" presStyleLbl="node1" presStyleIdx="1" presStyleCnt="2"/>
      <dgm:spPr/>
      <dgm:t>
        <a:bodyPr/>
        <a:lstStyle/>
        <a:p>
          <a:endParaRPr lang="ru-RU"/>
        </a:p>
      </dgm:t>
    </dgm:pt>
    <dgm:pt modelId="{AF1292DA-BEC2-494D-B9A8-F9CD6AAD2576}" type="pres">
      <dgm:prSet presAssocID="{0C570611-8026-4E16-8BC3-FC62A0DE32F9}" presName="childShape" presStyleCnt="0"/>
      <dgm:spPr/>
    </dgm:pt>
    <dgm:pt modelId="{E742B897-F9B1-4A87-9349-628F9D66FA61}" type="pres">
      <dgm:prSet presAssocID="{BBD68FCA-4C20-42AB-A644-045672AD6AB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2547935-8369-4932-864C-128D95CC3FF9}" type="pres">
      <dgm:prSet presAssocID="{A2C1C371-A53F-4DC4-8A12-F77AFF8520BC}" presName="childText" presStyleLbl="bgAcc1" presStyleIdx="2" presStyleCnt="4" custScaleX="107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8A148-35A4-41CA-92C6-C2A83CE50CB6}" type="pres">
      <dgm:prSet presAssocID="{E0F9B762-E77E-480A-9C5E-F1C91EA9153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24068CD-4259-4FB3-80B1-E39AADBB44DB}" type="pres">
      <dgm:prSet presAssocID="{832F09BE-2CD7-4B60-84EC-2A6F1F8D09F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F58DD-22C7-498A-ABFE-29E78CF07E67}" srcId="{8A475077-08D7-4D4B-9B4C-D08DB482AC27}" destId="{26766BD9-C817-43DD-89B2-8DCDECFBF3CD}" srcOrd="0" destOrd="0" parTransId="{C871CA91-31A9-45F8-8ED1-888BAF7A5142}" sibTransId="{BA07E7E8-A8DE-43A6-87BC-CD9C2CC05E44}"/>
    <dgm:cxn modelId="{28DD9581-6472-4C8E-B9BB-434316AFBA5C}" srcId="{CF198F5B-EBDE-47BF-97DD-734B83C297C3}" destId="{8A475077-08D7-4D4B-9B4C-D08DB482AC27}" srcOrd="0" destOrd="0" parTransId="{698C6D93-D4DE-49DA-9115-9E0BA73B1B91}" sibTransId="{4A750BBC-5592-4C04-AD35-5142BC40DE95}"/>
    <dgm:cxn modelId="{7E9F901B-5A93-49D7-911E-2C2ADA0708F5}" srcId="{0C570611-8026-4E16-8BC3-FC62A0DE32F9}" destId="{A2C1C371-A53F-4DC4-8A12-F77AFF8520BC}" srcOrd="0" destOrd="0" parTransId="{BBD68FCA-4C20-42AB-A644-045672AD6AB5}" sibTransId="{11238DB3-761A-41F8-8A66-3684FE84813C}"/>
    <dgm:cxn modelId="{E0045F33-0442-47BA-8275-73C61854CB97}" type="presOf" srcId="{8A475077-08D7-4D4B-9B4C-D08DB482AC27}" destId="{25DB6545-E6F6-469D-AFAC-8FBC0ED39A7C}" srcOrd="1" destOrd="0" presId="urn:microsoft.com/office/officeart/2005/8/layout/hierarchy3"/>
    <dgm:cxn modelId="{41E57CAE-BC85-454E-BC48-EAB96F71D045}" srcId="{0C570611-8026-4E16-8BC3-FC62A0DE32F9}" destId="{832F09BE-2CD7-4B60-84EC-2A6F1F8D09F4}" srcOrd="1" destOrd="0" parTransId="{E0F9B762-E77E-480A-9C5E-F1C91EA9153C}" sibTransId="{0C685BFF-C5C2-48D7-A809-D79ADEEB74A1}"/>
    <dgm:cxn modelId="{2D5576C0-79FF-402B-9F76-9BBDB79A4F80}" srcId="{8A475077-08D7-4D4B-9B4C-D08DB482AC27}" destId="{9FF36A29-344B-4B4F-8D4D-A8C1E682A9F4}" srcOrd="1" destOrd="0" parTransId="{067B8FFA-DA1F-42CB-8B95-C195AD33DD46}" sibTransId="{43FC8527-36D6-4645-955C-CB95B6DE1EDE}"/>
    <dgm:cxn modelId="{9E1D40B6-FFF6-4086-B1CF-F468ED170C77}" type="presOf" srcId="{0C570611-8026-4E16-8BC3-FC62A0DE32F9}" destId="{3C085BED-7651-429C-9350-CFCF92E8B90E}" srcOrd="1" destOrd="0" presId="urn:microsoft.com/office/officeart/2005/8/layout/hierarchy3"/>
    <dgm:cxn modelId="{87006439-DC56-4BFE-B550-6826C9D1874C}" srcId="{CF198F5B-EBDE-47BF-97DD-734B83C297C3}" destId="{0C570611-8026-4E16-8BC3-FC62A0DE32F9}" srcOrd="1" destOrd="0" parTransId="{2BC3D538-8AA4-419B-8976-A3352304146D}" sibTransId="{C9291844-C3A8-4BA8-97CD-DB34649972CC}"/>
    <dgm:cxn modelId="{8C920460-966C-4F89-AB7D-816FB5131049}" type="presOf" srcId="{E0F9B762-E77E-480A-9C5E-F1C91EA9153C}" destId="{4BE8A148-35A4-41CA-92C6-C2A83CE50CB6}" srcOrd="0" destOrd="0" presId="urn:microsoft.com/office/officeart/2005/8/layout/hierarchy3"/>
    <dgm:cxn modelId="{55E51A0F-6679-4584-956C-496E3FD518D9}" type="presOf" srcId="{8A475077-08D7-4D4B-9B4C-D08DB482AC27}" destId="{973D57BB-9673-4DD3-B26E-ABA2DD37C14E}" srcOrd="0" destOrd="0" presId="urn:microsoft.com/office/officeart/2005/8/layout/hierarchy3"/>
    <dgm:cxn modelId="{AAAF5DE4-0823-4ABB-808C-38D50ED2F45A}" type="presOf" srcId="{26766BD9-C817-43DD-89B2-8DCDECFBF3CD}" destId="{A6A12486-F4E9-4662-9F8F-03EA4F95316F}" srcOrd="0" destOrd="0" presId="urn:microsoft.com/office/officeart/2005/8/layout/hierarchy3"/>
    <dgm:cxn modelId="{1ABAA6D7-F091-412F-B9DC-9E515A4F7195}" type="presOf" srcId="{067B8FFA-DA1F-42CB-8B95-C195AD33DD46}" destId="{1156D916-AF12-4602-8A01-2083EB5CA69D}" srcOrd="0" destOrd="0" presId="urn:microsoft.com/office/officeart/2005/8/layout/hierarchy3"/>
    <dgm:cxn modelId="{4452608B-46AE-42AD-8FBB-BC60938B770E}" type="presOf" srcId="{0C570611-8026-4E16-8BC3-FC62A0DE32F9}" destId="{86179389-59BF-44EA-BEDC-8A01E8674AD0}" srcOrd="0" destOrd="0" presId="urn:microsoft.com/office/officeart/2005/8/layout/hierarchy3"/>
    <dgm:cxn modelId="{9E5B8A89-68CC-4D62-9F12-3883FA9A8944}" type="presOf" srcId="{9FF36A29-344B-4B4F-8D4D-A8C1E682A9F4}" destId="{EF5BDECE-CEDF-4AF4-ACD2-DAFDA6E04ACF}" srcOrd="0" destOrd="0" presId="urn:microsoft.com/office/officeart/2005/8/layout/hierarchy3"/>
    <dgm:cxn modelId="{D7E465BD-28CA-486A-81C2-03904078BB9D}" type="presOf" srcId="{C871CA91-31A9-45F8-8ED1-888BAF7A5142}" destId="{6E88151F-B8CF-4B57-B718-8784DFE46177}" srcOrd="0" destOrd="0" presId="urn:microsoft.com/office/officeart/2005/8/layout/hierarchy3"/>
    <dgm:cxn modelId="{B71F36F0-E923-4788-956C-FC5CDFD6CCC9}" type="presOf" srcId="{832F09BE-2CD7-4B60-84EC-2A6F1F8D09F4}" destId="{824068CD-4259-4FB3-80B1-E39AADBB44DB}" srcOrd="0" destOrd="0" presId="urn:microsoft.com/office/officeart/2005/8/layout/hierarchy3"/>
    <dgm:cxn modelId="{9A838646-81BB-4484-8993-36891B25A820}" type="presOf" srcId="{CF198F5B-EBDE-47BF-97DD-734B83C297C3}" destId="{0DC3F94C-D692-490D-AE24-8EA0D2C03F48}" srcOrd="0" destOrd="0" presId="urn:microsoft.com/office/officeart/2005/8/layout/hierarchy3"/>
    <dgm:cxn modelId="{E3B58ED5-FC26-4B05-8823-069647206EEE}" type="presOf" srcId="{A2C1C371-A53F-4DC4-8A12-F77AFF8520BC}" destId="{62547935-8369-4932-864C-128D95CC3FF9}" srcOrd="0" destOrd="0" presId="urn:microsoft.com/office/officeart/2005/8/layout/hierarchy3"/>
    <dgm:cxn modelId="{9052D0FA-F614-4803-B0F5-0D819CA24152}" type="presOf" srcId="{BBD68FCA-4C20-42AB-A644-045672AD6AB5}" destId="{E742B897-F9B1-4A87-9349-628F9D66FA61}" srcOrd="0" destOrd="0" presId="urn:microsoft.com/office/officeart/2005/8/layout/hierarchy3"/>
    <dgm:cxn modelId="{3BB8E8B6-A01A-4261-BFBC-DFC4FA2D7C64}" type="presParOf" srcId="{0DC3F94C-D692-490D-AE24-8EA0D2C03F48}" destId="{E036DBF9-ACA6-45E4-B5E2-F7742206AB92}" srcOrd="0" destOrd="0" presId="urn:microsoft.com/office/officeart/2005/8/layout/hierarchy3"/>
    <dgm:cxn modelId="{4C12A2C8-DD7A-4614-8427-1D6CE8BAAFC8}" type="presParOf" srcId="{E036DBF9-ACA6-45E4-B5E2-F7742206AB92}" destId="{E65990EF-760A-43A3-85B7-1955D1D8A415}" srcOrd="0" destOrd="0" presId="urn:microsoft.com/office/officeart/2005/8/layout/hierarchy3"/>
    <dgm:cxn modelId="{4C107B63-993F-40A0-84C8-9262D9569DD0}" type="presParOf" srcId="{E65990EF-760A-43A3-85B7-1955D1D8A415}" destId="{973D57BB-9673-4DD3-B26E-ABA2DD37C14E}" srcOrd="0" destOrd="0" presId="urn:microsoft.com/office/officeart/2005/8/layout/hierarchy3"/>
    <dgm:cxn modelId="{F92E6F07-4616-45A0-8613-54098551F66F}" type="presParOf" srcId="{E65990EF-760A-43A3-85B7-1955D1D8A415}" destId="{25DB6545-E6F6-469D-AFAC-8FBC0ED39A7C}" srcOrd="1" destOrd="0" presId="urn:microsoft.com/office/officeart/2005/8/layout/hierarchy3"/>
    <dgm:cxn modelId="{971F156C-9656-427F-8263-E82F12F867B4}" type="presParOf" srcId="{E036DBF9-ACA6-45E4-B5E2-F7742206AB92}" destId="{8737CFDB-A1BF-46C2-8B5D-D7206F9E1351}" srcOrd="1" destOrd="0" presId="urn:microsoft.com/office/officeart/2005/8/layout/hierarchy3"/>
    <dgm:cxn modelId="{1697E465-35BD-4EB1-83CF-BA819ABBB793}" type="presParOf" srcId="{8737CFDB-A1BF-46C2-8B5D-D7206F9E1351}" destId="{6E88151F-B8CF-4B57-B718-8784DFE46177}" srcOrd="0" destOrd="0" presId="urn:microsoft.com/office/officeart/2005/8/layout/hierarchy3"/>
    <dgm:cxn modelId="{E71BC22A-5B59-498D-BAA2-29C217B44CAB}" type="presParOf" srcId="{8737CFDB-A1BF-46C2-8B5D-D7206F9E1351}" destId="{A6A12486-F4E9-4662-9F8F-03EA4F95316F}" srcOrd="1" destOrd="0" presId="urn:microsoft.com/office/officeart/2005/8/layout/hierarchy3"/>
    <dgm:cxn modelId="{7A99CCB9-6798-4991-9AF2-E0099115A502}" type="presParOf" srcId="{8737CFDB-A1BF-46C2-8B5D-D7206F9E1351}" destId="{1156D916-AF12-4602-8A01-2083EB5CA69D}" srcOrd="2" destOrd="0" presId="urn:microsoft.com/office/officeart/2005/8/layout/hierarchy3"/>
    <dgm:cxn modelId="{7D39DFBB-AFEA-42E5-8EFB-79B808E03FB0}" type="presParOf" srcId="{8737CFDB-A1BF-46C2-8B5D-D7206F9E1351}" destId="{EF5BDECE-CEDF-4AF4-ACD2-DAFDA6E04ACF}" srcOrd="3" destOrd="0" presId="urn:microsoft.com/office/officeart/2005/8/layout/hierarchy3"/>
    <dgm:cxn modelId="{45159917-4D7B-4C4F-A9FE-D340A709CA3B}" type="presParOf" srcId="{0DC3F94C-D692-490D-AE24-8EA0D2C03F48}" destId="{6CA32EF7-475C-4E49-805B-4E333B03BA60}" srcOrd="1" destOrd="0" presId="urn:microsoft.com/office/officeart/2005/8/layout/hierarchy3"/>
    <dgm:cxn modelId="{53EDB773-BD97-4921-80D0-23BD991158FB}" type="presParOf" srcId="{6CA32EF7-475C-4E49-805B-4E333B03BA60}" destId="{9DF566CC-78FD-4C9D-BDCB-FC416433BAB6}" srcOrd="0" destOrd="0" presId="urn:microsoft.com/office/officeart/2005/8/layout/hierarchy3"/>
    <dgm:cxn modelId="{CA4385A3-28C1-4B04-A11F-48CF937E4622}" type="presParOf" srcId="{9DF566CC-78FD-4C9D-BDCB-FC416433BAB6}" destId="{86179389-59BF-44EA-BEDC-8A01E8674AD0}" srcOrd="0" destOrd="0" presId="urn:microsoft.com/office/officeart/2005/8/layout/hierarchy3"/>
    <dgm:cxn modelId="{B93488D6-59F4-4528-A688-35477A97BBC9}" type="presParOf" srcId="{9DF566CC-78FD-4C9D-BDCB-FC416433BAB6}" destId="{3C085BED-7651-429C-9350-CFCF92E8B90E}" srcOrd="1" destOrd="0" presId="urn:microsoft.com/office/officeart/2005/8/layout/hierarchy3"/>
    <dgm:cxn modelId="{A6B01C64-D335-43AA-9449-73C3B65F6CF8}" type="presParOf" srcId="{6CA32EF7-475C-4E49-805B-4E333B03BA60}" destId="{AF1292DA-BEC2-494D-B9A8-F9CD6AAD2576}" srcOrd="1" destOrd="0" presId="urn:microsoft.com/office/officeart/2005/8/layout/hierarchy3"/>
    <dgm:cxn modelId="{A12C8567-92F0-4382-9280-49692004A636}" type="presParOf" srcId="{AF1292DA-BEC2-494D-B9A8-F9CD6AAD2576}" destId="{E742B897-F9B1-4A87-9349-628F9D66FA61}" srcOrd="0" destOrd="0" presId="urn:microsoft.com/office/officeart/2005/8/layout/hierarchy3"/>
    <dgm:cxn modelId="{F05441EE-FF7A-49AD-8B21-4DA1F26B4B4F}" type="presParOf" srcId="{AF1292DA-BEC2-494D-B9A8-F9CD6AAD2576}" destId="{62547935-8369-4932-864C-128D95CC3FF9}" srcOrd="1" destOrd="0" presId="urn:microsoft.com/office/officeart/2005/8/layout/hierarchy3"/>
    <dgm:cxn modelId="{71CDCC92-6F86-4003-BE8C-C193F8E4D2AD}" type="presParOf" srcId="{AF1292DA-BEC2-494D-B9A8-F9CD6AAD2576}" destId="{4BE8A148-35A4-41CA-92C6-C2A83CE50CB6}" srcOrd="2" destOrd="0" presId="urn:microsoft.com/office/officeart/2005/8/layout/hierarchy3"/>
    <dgm:cxn modelId="{12D60E21-6144-4BDB-A078-2023717EBE50}" type="presParOf" srcId="{AF1292DA-BEC2-494D-B9A8-F9CD6AAD2576}" destId="{824068CD-4259-4FB3-80B1-E39AADBB44D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2A6A189-FEAA-4C0F-8231-708DE48E9BA4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F1FDCC6-54AF-4162-83A3-2C7F0F7B67A8}">
      <dgm:prSet custT="1"/>
      <dgm:spPr>
        <a:solidFill>
          <a:schemeClr val="accent2">
            <a:lumMod val="60000"/>
            <a:lumOff val="4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3200" b="1" dirty="0" smtClean="0"/>
            <a:t>Elicitation</a:t>
          </a:r>
          <a:r>
            <a:rPr lang="en-US" sz="1200" dirty="0" smtClean="0"/>
            <a:t> </a:t>
          </a:r>
          <a:endParaRPr lang="ru-RU" sz="1200" dirty="0"/>
        </a:p>
      </dgm:t>
    </dgm:pt>
    <dgm:pt modelId="{94CEA67A-8D38-468A-BE63-183DE65044BA}" type="parTrans" cxnId="{C050BB4B-8E0F-42C4-AFA6-F2F5D5F25185}">
      <dgm:prSet/>
      <dgm:spPr/>
      <dgm:t>
        <a:bodyPr/>
        <a:lstStyle/>
        <a:p>
          <a:endParaRPr lang="ru-RU"/>
        </a:p>
      </dgm:t>
    </dgm:pt>
    <dgm:pt modelId="{5ED616FD-7D44-43CB-9EF4-4DAC0C9C92D1}" type="sibTrans" cxnId="{C050BB4B-8E0F-42C4-AFA6-F2F5D5F25185}">
      <dgm:prSet/>
      <dgm:spPr/>
      <dgm:t>
        <a:bodyPr/>
        <a:lstStyle/>
        <a:p>
          <a:endParaRPr lang="ru-RU"/>
        </a:p>
      </dgm:t>
    </dgm:pt>
    <dgm:pt modelId="{2D42ABFF-2AD5-4D37-A6A6-F7A6DFD37F51}">
      <dgm:prSet/>
      <dgm:spPr/>
      <dgm:t>
        <a:bodyPr/>
        <a:lstStyle/>
        <a:p>
          <a:pPr rtl="0"/>
          <a:r>
            <a:rPr lang="en-US" dirty="0" smtClean="0"/>
            <a:t>The teacher uses various strategies to elicit the correct form from the student. </a:t>
          </a:r>
          <a:endParaRPr lang="ru-RU" dirty="0"/>
        </a:p>
      </dgm:t>
    </dgm:pt>
    <dgm:pt modelId="{B480F547-D8A4-4C72-BF32-4D4645168097}" type="parTrans" cxnId="{5039E767-FB99-4F6B-ADCA-6D5D7ECBDFC5}">
      <dgm:prSet/>
      <dgm:spPr/>
      <dgm:t>
        <a:bodyPr/>
        <a:lstStyle/>
        <a:p>
          <a:endParaRPr lang="ru-RU"/>
        </a:p>
      </dgm:t>
    </dgm:pt>
    <dgm:pt modelId="{CF2F08D5-FEAD-4394-936A-E4F6373DD398}" type="sibTrans" cxnId="{5039E767-FB99-4F6B-ADCA-6D5D7ECBDFC5}">
      <dgm:prSet/>
      <dgm:spPr/>
      <dgm:t>
        <a:bodyPr/>
        <a:lstStyle/>
        <a:p>
          <a:endParaRPr lang="ru-RU"/>
        </a:p>
      </dgm:t>
    </dgm:pt>
    <dgm:pt modelId="{01B671FB-321C-4DCB-9C79-304EAD63F140}">
      <dgm:prSet/>
      <dgm:spPr/>
      <dgm:t>
        <a:bodyPr/>
        <a:lstStyle/>
        <a:p>
          <a:pPr rtl="0"/>
          <a:r>
            <a:rPr lang="en-US" dirty="0" smtClean="0"/>
            <a:t>The student: </a:t>
          </a:r>
          <a:r>
            <a:rPr lang="en-US" i="1" dirty="0" smtClean="0">
              <a:solidFill>
                <a:srgbClr val="C00000"/>
              </a:solidFill>
            </a:rPr>
            <a:t>“Yesterday, he walks to school</a:t>
          </a:r>
          <a:r>
            <a:rPr lang="en-US" dirty="0" smtClean="0"/>
            <a:t>” </a:t>
          </a:r>
        </a:p>
      </dgm:t>
    </dgm:pt>
    <dgm:pt modelId="{CE6A588D-D8B7-4DF3-8777-3044BDB2C48C}" type="parTrans" cxnId="{0D4AB8C7-F359-4215-9E11-14FAFF99F0A8}">
      <dgm:prSet/>
      <dgm:spPr/>
      <dgm:t>
        <a:bodyPr/>
        <a:lstStyle/>
        <a:p>
          <a:endParaRPr lang="ru-RU"/>
        </a:p>
      </dgm:t>
    </dgm:pt>
    <dgm:pt modelId="{3F892E81-EA69-4941-B8DA-D18D2EBB1D18}" type="sibTrans" cxnId="{0D4AB8C7-F359-4215-9E11-14FAFF99F0A8}">
      <dgm:prSet/>
      <dgm:spPr/>
      <dgm:t>
        <a:bodyPr/>
        <a:lstStyle/>
        <a:p>
          <a:endParaRPr lang="ru-RU"/>
        </a:p>
      </dgm:t>
    </dgm:pt>
    <dgm:pt modelId="{072E86AA-7D13-47F6-B91C-7BA62980CFAB}">
      <dgm:prSet/>
      <dgm:spPr/>
      <dgm:t>
        <a:bodyPr/>
        <a:lstStyle/>
        <a:p>
          <a:pPr rtl="0"/>
          <a:r>
            <a:rPr lang="en-US" i="1" dirty="0" smtClean="0"/>
            <a:t>Teacher (1): </a:t>
          </a:r>
          <a:r>
            <a:rPr lang="en-US" i="1" dirty="0" smtClean="0">
              <a:solidFill>
                <a:srgbClr val="C00000"/>
              </a:solidFill>
            </a:rPr>
            <a:t>“No, Yesterday he …”</a:t>
          </a:r>
          <a:endParaRPr lang="ru-RU" i="1" dirty="0">
            <a:solidFill>
              <a:srgbClr val="C00000"/>
            </a:solidFill>
          </a:endParaRPr>
        </a:p>
      </dgm:t>
    </dgm:pt>
    <dgm:pt modelId="{5CDDF76A-65C6-40E6-8389-AB349E89303A}" type="parTrans" cxnId="{D9E38D98-CDA3-48B5-BE23-9FC43D7F3B61}">
      <dgm:prSet/>
      <dgm:spPr/>
      <dgm:t>
        <a:bodyPr/>
        <a:lstStyle/>
        <a:p>
          <a:endParaRPr lang="ru-RU"/>
        </a:p>
      </dgm:t>
    </dgm:pt>
    <dgm:pt modelId="{D969B983-428F-4140-A46A-403E866548DB}" type="sibTrans" cxnId="{D9E38D98-CDA3-48B5-BE23-9FC43D7F3B61}">
      <dgm:prSet/>
      <dgm:spPr/>
      <dgm:t>
        <a:bodyPr/>
        <a:lstStyle/>
        <a:p>
          <a:endParaRPr lang="ru-RU"/>
        </a:p>
      </dgm:t>
    </dgm:pt>
    <dgm:pt modelId="{4E626E44-AC9D-4941-AE53-9D8AF4FD80F4}">
      <dgm:prSet/>
      <dgm:spPr/>
      <dgm:t>
        <a:bodyPr/>
        <a:lstStyle/>
        <a:p>
          <a:pPr rtl="0"/>
          <a:r>
            <a:rPr lang="en-US" i="1" dirty="0" smtClean="0"/>
            <a:t>Teacher (2): </a:t>
          </a:r>
          <a:r>
            <a:rPr lang="en-US" i="1" dirty="0" smtClean="0">
              <a:solidFill>
                <a:srgbClr val="C00000"/>
              </a:solidFill>
            </a:rPr>
            <a:t>“How do we talk about the past in English?”</a:t>
          </a:r>
          <a:endParaRPr lang="ru-RU" i="1" dirty="0">
            <a:solidFill>
              <a:srgbClr val="C00000"/>
            </a:solidFill>
          </a:endParaRPr>
        </a:p>
      </dgm:t>
    </dgm:pt>
    <dgm:pt modelId="{83BAB635-F0AB-499C-9726-C72E3A8EE27A}" type="parTrans" cxnId="{C4EC13AA-0FEE-4740-BCEA-C144C50F5B91}">
      <dgm:prSet/>
      <dgm:spPr/>
      <dgm:t>
        <a:bodyPr/>
        <a:lstStyle/>
        <a:p>
          <a:endParaRPr lang="ru-RU"/>
        </a:p>
      </dgm:t>
    </dgm:pt>
    <dgm:pt modelId="{88D0C351-533E-413D-8A9F-E0DD44A196C9}" type="sibTrans" cxnId="{C4EC13AA-0FEE-4740-BCEA-C144C50F5B91}">
      <dgm:prSet/>
      <dgm:spPr/>
      <dgm:t>
        <a:bodyPr/>
        <a:lstStyle/>
        <a:p>
          <a:endParaRPr lang="ru-RU"/>
        </a:p>
      </dgm:t>
    </dgm:pt>
    <dgm:pt modelId="{7FD71BC1-4759-4D0D-B4A4-7B5E0F9851D0}">
      <dgm:prSet/>
      <dgm:spPr/>
      <dgm:t>
        <a:bodyPr/>
        <a:lstStyle/>
        <a:p>
          <a:pPr rtl="0"/>
          <a:r>
            <a:rPr lang="en-US" i="1" dirty="0" smtClean="0"/>
            <a:t>Teacher (3): </a:t>
          </a:r>
          <a:r>
            <a:rPr lang="en-US" i="1" dirty="0" smtClean="0">
              <a:solidFill>
                <a:srgbClr val="C00000"/>
              </a:solidFill>
            </a:rPr>
            <a:t>“Please say that again correctly”.</a:t>
          </a:r>
          <a:endParaRPr lang="ru-RU" i="1" dirty="0">
            <a:solidFill>
              <a:srgbClr val="C00000"/>
            </a:solidFill>
          </a:endParaRPr>
        </a:p>
      </dgm:t>
    </dgm:pt>
    <dgm:pt modelId="{3176F9E8-42BC-44C3-8241-5E5903AEA6E5}" type="parTrans" cxnId="{51B047CC-17E5-4F8B-9BF2-B7FC928F6BEF}">
      <dgm:prSet/>
      <dgm:spPr/>
      <dgm:t>
        <a:bodyPr/>
        <a:lstStyle/>
        <a:p>
          <a:endParaRPr lang="ru-RU"/>
        </a:p>
      </dgm:t>
    </dgm:pt>
    <dgm:pt modelId="{46958B1D-6A9A-4C65-90B5-D8BCF334DE7B}" type="sibTrans" cxnId="{51B047CC-17E5-4F8B-9BF2-B7FC928F6BEF}">
      <dgm:prSet/>
      <dgm:spPr/>
      <dgm:t>
        <a:bodyPr/>
        <a:lstStyle/>
        <a:p>
          <a:endParaRPr lang="ru-RU"/>
        </a:p>
      </dgm:t>
    </dgm:pt>
    <dgm:pt modelId="{DC1691D7-FD0E-43C0-A686-61D904B3DA0F}" type="pres">
      <dgm:prSet presAssocID="{B2A6A189-FEAA-4C0F-8231-708DE48E9BA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DA288-5D05-47F6-9EC7-D035DDF10675}" type="pres">
      <dgm:prSet presAssocID="{B2A6A189-FEAA-4C0F-8231-708DE48E9BA4}" presName="hierFlow" presStyleCnt="0"/>
      <dgm:spPr/>
    </dgm:pt>
    <dgm:pt modelId="{2A72418F-BBC7-4B59-84F0-3172BEB9EC8A}" type="pres">
      <dgm:prSet presAssocID="{B2A6A189-FEAA-4C0F-8231-708DE48E9BA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E6E584E-CA31-408E-B85A-6A8511D43657}" type="pres">
      <dgm:prSet presAssocID="{1F1FDCC6-54AF-4162-83A3-2C7F0F7B67A8}" presName="Name14" presStyleCnt="0"/>
      <dgm:spPr/>
    </dgm:pt>
    <dgm:pt modelId="{8001D5E1-F7F2-42DD-93B0-DBA5B3AD5A17}" type="pres">
      <dgm:prSet presAssocID="{1F1FDCC6-54AF-4162-83A3-2C7F0F7B67A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D0F10-6984-4B71-A9DC-36707F17B867}" type="pres">
      <dgm:prSet presAssocID="{1F1FDCC6-54AF-4162-83A3-2C7F0F7B67A8}" presName="hierChild2" presStyleCnt="0"/>
      <dgm:spPr/>
    </dgm:pt>
    <dgm:pt modelId="{04735DEC-CBD8-4627-A95C-05104CC31733}" type="pres">
      <dgm:prSet presAssocID="{B480F547-D8A4-4C72-BF32-4D4645168097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D351A0C-777C-48E3-9F8C-36AD717A14BE}" type="pres">
      <dgm:prSet presAssocID="{2D42ABFF-2AD5-4D37-A6A6-F7A6DFD37F51}" presName="Name21" presStyleCnt="0"/>
      <dgm:spPr/>
    </dgm:pt>
    <dgm:pt modelId="{F484C202-225E-4A13-9DC1-F2107A0F4AF6}" type="pres">
      <dgm:prSet presAssocID="{2D42ABFF-2AD5-4D37-A6A6-F7A6DFD37F51}" presName="level2Shape" presStyleLbl="node2" presStyleIdx="0" presStyleCnt="2"/>
      <dgm:spPr/>
      <dgm:t>
        <a:bodyPr/>
        <a:lstStyle/>
        <a:p>
          <a:endParaRPr lang="ru-RU"/>
        </a:p>
      </dgm:t>
    </dgm:pt>
    <dgm:pt modelId="{D335638C-7F16-45D6-88D5-67AFCCD616DA}" type="pres">
      <dgm:prSet presAssocID="{2D42ABFF-2AD5-4D37-A6A6-F7A6DFD37F51}" presName="hierChild3" presStyleCnt="0"/>
      <dgm:spPr/>
    </dgm:pt>
    <dgm:pt modelId="{6A479E00-BDD0-4D45-BA80-74E74829A833}" type="pres">
      <dgm:prSet presAssocID="{CE6A588D-D8B7-4DF3-8777-3044BDB2C48C}" presName="Name19" presStyleLbl="parChTrans1D2" presStyleIdx="1" presStyleCnt="2"/>
      <dgm:spPr/>
      <dgm:t>
        <a:bodyPr/>
        <a:lstStyle/>
        <a:p>
          <a:endParaRPr lang="ru-RU"/>
        </a:p>
      </dgm:t>
    </dgm:pt>
    <dgm:pt modelId="{558E983D-9A6C-4384-B44D-63CEDFA5639A}" type="pres">
      <dgm:prSet presAssocID="{01B671FB-321C-4DCB-9C79-304EAD63F140}" presName="Name21" presStyleCnt="0"/>
      <dgm:spPr/>
    </dgm:pt>
    <dgm:pt modelId="{1A1C172E-2A82-4846-867C-6C637B6B0881}" type="pres">
      <dgm:prSet presAssocID="{01B671FB-321C-4DCB-9C79-304EAD63F140}" presName="level2Shape" presStyleLbl="node2" presStyleIdx="1" presStyleCnt="2"/>
      <dgm:spPr/>
      <dgm:t>
        <a:bodyPr/>
        <a:lstStyle/>
        <a:p>
          <a:endParaRPr lang="ru-RU"/>
        </a:p>
      </dgm:t>
    </dgm:pt>
    <dgm:pt modelId="{D5D43E3E-7BF5-4976-8AED-D354EAE34B31}" type="pres">
      <dgm:prSet presAssocID="{01B671FB-321C-4DCB-9C79-304EAD63F140}" presName="hierChild3" presStyleCnt="0"/>
      <dgm:spPr/>
    </dgm:pt>
    <dgm:pt modelId="{AC807195-0EA5-4DCB-870D-261879AED1E0}" type="pres">
      <dgm:prSet presAssocID="{5CDDF76A-65C6-40E6-8389-AB349E89303A}" presName="Name19" presStyleLbl="parChTrans1D3" presStyleIdx="0" presStyleCnt="3"/>
      <dgm:spPr/>
      <dgm:t>
        <a:bodyPr/>
        <a:lstStyle/>
        <a:p>
          <a:endParaRPr lang="ru-RU"/>
        </a:p>
      </dgm:t>
    </dgm:pt>
    <dgm:pt modelId="{502DB73C-7BE4-42EF-9743-268B717BB474}" type="pres">
      <dgm:prSet presAssocID="{072E86AA-7D13-47F6-B91C-7BA62980CFAB}" presName="Name21" presStyleCnt="0"/>
      <dgm:spPr/>
    </dgm:pt>
    <dgm:pt modelId="{8C07900E-1C63-4D45-BEA0-1F96C84A4E79}" type="pres">
      <dgm:prSet presAssocID="{072E86AA-7D13-47F6-B91C-7BA62980CFAB}" presName="level2Shape" presStyleLbl="node3" presStyleIdx="0" presStyleCnt="3"/>
      <dgm:spPr/>
      <dgm:t>
        <a:bodyPr/>
        <a:lstStyle/>
        <a:p>
          <a:endParaRPr lang="ru-RU"/>
        </a:p>
      </dgm:t>
    </dgm:pt>
    <dgm:pt modelId="{F7D55533-0407-44C3-AD95-6B10B0275761}" type="pres">
      <dgm:prSet presAssocID="{072E86AA-7D13-47F6-B91C-7BA62980CFAB}" presName="hierChild3" presStyleCnt="0"/>
      <dgm:spPr/>
    </dgm:pt>
    <dgm:pt modelId="{7D1FC84E-152B-4B60-89A0-4D2538FCA5DF}" type="pres">
      <dgm:prSet presAssocID="{83BAB635-F0AB-499C-9726-C72E3A8EE27A}" presName="Name19" presStyleLbl="parChTrans1D3" presStyleIdx="1" presStyleCnt="3"/>
      <dgm:spPr/>
      <dgm:t>
        <a:bodyPr/>
        <a:lstStyle/>
        <a:p>
          <a:endParaRPr lang="ru-RU"/>
        </a:p>
      </dgm:t>
    </dgm:pt>
    <dgm:pt modelId="{84068CDE-42BB-4F04-81C1-D9C9ED1A087F}" type="pres">
      <dgm:prSet presAssocID="{4E626E44-AC9D-4941-AE53-9D8AF4FD80F4}" presName="Name21" presStyleCnt="0"/>
      <dgm:spPr/>
    </dgm:pt>
    <dgm:pt modelId="{4D7ECC8E-33BF-40B2-9640-0EE5EAD2E310}" type="pres">
      <dgm:prSet presAssocID="{4E626E44-AC9D-4941-AE53-9D8AF4FD80F4}" presName="level2Shape" presStyleLbl="node3" presStyleIdx="1" presStyleCnt="3"/>
      <dgm:spPr/>
      <dgm:t>
        <a:bodyPr/>
        <a:lstStyle/>
        <a:p>
          <a:endParaRPr lang="ru-RU"/>
        </a:p>
      </dgm:t>
    </dgm:pt>
    <dgm:pt modelId="{E62BB8D8-F6E2-4299-AF7F-6DADF685F560}" type="pres">
      <dgm:prSet presAssocID="{4E626E44-AC9D-4941-AE53-9D8AF4FD80F4}" presName="hierChild3" presStyleCnt="0"/>
      <dgm:spPr/>
    </dgm:pt>
    <dgm:pt modelId="{48D80EE4-504D-4A8D-943C-9D92A82111A4}" type="pres">
      <dgm:prSet presAssocID="{3176F9E8-42BC-44C3-8241-5E5903AEA6E5}" presName="Name19" presStyleLbl="parChTrans1D3" presStyleIdx="2" presStyleCnt="3"/>
      <dgm:spPr/>
      <dgm:t>
        <a:bodyPr/>
        <a:lstStyle/>
        <a:p>
          <a:endParaRPr lang="ru-RU"/>
        </a:p>
      </dgm:t>
    </dgm:pt>
    <dgm:pt modelId="{6F18DC2D-B214-489E-9B60-7020CAA61380}" type="pres">
      <dgm:prSet presAssocID="{7FD71BC1-4759-4D0D-B4A4-7B5E0F9851D0}" presName="Name21" presStyleCnt="0"/>
      <dgm:spPr/>
    </dgm:pt>
    <dgm:pt modelId="{692AA0DC-82AC-408A-B0BD-42FFD7BE144B}" type="pres">
      <dgm:prSet presAssocID="{7FD71BC1-4759-4D0D-B4A4-7B5E0F9851D0}" presName="level2Shape" presStyleLbl="node3" presStyleIdx="2" presStyleCnt="3"/>
      <dgm:spPr/>
      <dgm:t>
        <a:bodyPr/>
        <a:lstStyle/>
        <a:p>
          <a:endParaRPr lang="ru-RU"/>
        </a:p>
      </dgm:t>
    </dgm:pt>
    <dgm:pt modelId="{9FE7B92F-2DCA-4E71-B141-ACDCD7995261}" type="pres">
      <dgm:prSet presAssocID="{7FD71BC1-4759-4D0D-B4A4-7B5E0F9851D0}" presName="hierChild3" presStyleCnt="0"/>
      <dgm:spPr/>
    </dgm:pt>
    <dgm:pt modelId="{FB13D36F-3B90-44B3-A9B8-F33B863BF292}" type="pres">
      <dgm:prSet presAssocID="{B2A6A189-FEAA-4C0F-8231-708DE48E9BA4}" presName="bgShapesFlow" presStyleCnt="0"/>
      <dgm:spPr/>
    </dgm:pt>
  </dgm:ptLst>
  <dgm:cxnLst>
    <dgm:cxn modelId="{1670DF58-B454-42D9-AC16-CAFE0EFCAD64}" type="presOf" srcId="{01B671FB-321C-4DCB-9C79-304EAD63F140}" destId="{1A1C172E-2A82-4846-867C-6C637B6B0881}" srcOrd="0" destOrd="0" presId="urn:microsoft.com/office/officeart/2005/8/layout/hierarchy6"/>
    <dgm:cxn modelId="{A0C53585-78B4-4A13-9CCA-121FA5DD27FE}" type="presOf" srcId="{CE6A588D-D8B7-4DF3-8777-3044BDB2C48C}" destId="{6A479E00-BDD0-4D45-BA80-74E74829A833}" srcOrd="0" destOrd="0" presId="urn:microsoft.com/office/officeart/2005/8/layout/hierarchy6"/>
    <dgm:cxn modelId="{5039E767-FB99-4F6B-ADCA-6D5D7ECBDFC5}" srcId="{1F1FDCC6-54AF-4162-83A3-2C7F0F7B67A8}" destId="{2D42ABFF-2AD5-4D37-A6A6-F7A6DFD37F51}" srcOrd="0" destOrd="0" parTransId="{B480F547-D8A4-4C72-BF32-4D4645168097}" sibTransId="{CF2F08D5-FEAD-4394-936A-E4F6373DD398}"/>
    <dgm:cxn modelId="{26903BE8-5C9E-4D4D-9A11-83AA65893040}" type="presOf" srcId="{1F1FDCC6-54AF-4162-83A3-2C7F0F7B67A8}" destId="{8001D5E1-F7F2-42DD-93B0-DBA5B3AD5A17}" srcOrd="0" destOrd="0" presId="urn:microsoft.com/office/officeart/2005/8/layout/hierarchy6"/>
    <dgm:cxn modelId="{DEE1860F-D987-4EEC-8C63-59A9FE216492}" type="presOf" srcId="{83BAB635-F0AB-499C-9726-C72E3A8EE27A}" destId="{7D1FC84E-152B-4B60-89A0-4D2538FCA5DF}" srcOrd="0" destOrd="0" presId="urn:microsoft.com/office/officeart/2005/8/layout/hierarchy6"/>
    <dgm:cxn modelId="{BD3667A0-E50A-432F-9AB9-15101FBA684F}" type="presOf" srcId="{B480F547-D8A4-4C72-BF32-4D4645168097}" destId="{04735DEC-CBD8-4627-A95C-05104CC31733}" srcOrd="0" destOrd="0" presId="urn:microsoft.com/office/officeart/2005/8/layout/hierarchy6"/>
    <dgm:cxn modelId="{1D890B54-46E7-4534-9DA3-21D3221F0606}" type="presOf" srcId="{7FD71BC1-4759-4D0D-B4A4-7B5E0F9851D0}" destId="{692AA0DC-82AC-408A-B0BD-42FFD7BE144B}" srcOrd="0" destOrd="0" presId="urn:microsoft.com/office/officeart/2005/8/layout/hierarchy6"/>
    <dgm:cxn modelId="{6EA04FCC-84D6-4882-B98E-451A84D6ECCD}" type="presOf" srcId="{5CDDF76A-65C6-40E6-8389-AB349E89303A}" destId="{AC807195-0EA5-4DCB-870D-261879AED1E0}" srcOrd="0" destOrd="0" presId="urn:microsoft.com/office/officeart/2005/8/layout/hierarchy6"/>
    <dgm:cxn modelId="{D9E38D98-CDA3-48B5-BE23-9FC43D7F3B61}" srcId="{01B671FB-321C-4DCB-9C79-304EAD63F140}" destId="{072E86AA-7D13-47F6-B91C-7BA62980CFAB}" srcOrd="0" destOrd="0" parTransId="{5CDDF76A-65C6-40E6-8389-AB349E89303A}" sibTransId="{D969B983-428F-4140-A46A-403E866548DB}"/>
    <dgm:cxn modelId="{51B047CC-17E5-4F8B-9BF2-B7FC928F6BEF}" srcId="{01B671FB-321C-4DCB-9C79-304EAD63F140}" destId="{7FD71BC1-4759-4D0D-B4A4-7B5E0F9851D0}" srcOrd="2" destOrd="0" parTransId="{3176F9E8-42BC-44C3-8241-5E5903AEA6E5}" sibTransId="{46958B1D-6A9A-4C65-90B5-D8BCF334DE7B}"/>
    <dgm:cxn modelId="{0D305C09-C7A4-42C7-8C0B-0ECDD5A033E6}" type="presOf" srcId="{072E86AA-7D13-47F6-B91C-7BA62980CFAB}" destId="{8C07900E-1C63-4D45-BEA0-1F96C84A4E79}" srcOrd="0" destOrd="0" presId="urn:microsoft.com/office/officeart/2005/8/layout/hierarchy6"/>
    <dgm:cxn modelId="{C050BB4B-8E0F-42C4-AFA6-F2F5D5F25185}" srcId="{B2A6A189-FEAA-4C0F-8231-708DE48E9BA4}" destId="{1F1FDCC6-54AF-4162-83A3-2C7F0F7B67A8}" srcOrd="0" destOrd="0" parTransId="{94CEA67A-8D38-468A-BE63-183DE65044BA}" sibTransId="{5ED616FD-7D44-43CB-9EF4-4DAC0C9C92D1}"/>
    <dgm:cxn modelId="{6873A7BC-201A-4ABF-8B2B-BA403EE14632}" type="presOf" srcId="{2D42ABFF-2AD5-4D37-A6A6-F7A6DFD37F51}" destId="{F484C202-225E-4A13-9DC1-F2107A0F4AF6}" srcOrd="0" destOrd="0" presId="urn:microsoft.com/office/officeart/2005/8/layout/hierarchy6"/>
    <dgm:cxn modelId="{CB07111A-F04A-427F-97F8-2802A0FC4C1C}" type="presOf" srcId="{3176F9E8-42BC-44C3-8241-5E5903AEA6E5}" destId="{48D80EE4-504D-4A8D-943C-9D92A82111A4}" srcOrd="0" destOrd="0" presId="urn:microsoft.com/office/officeart/2005/8/layout/hierarchy6"/>
    <dgm:cxn modelId="{52CB359B-B77D-4D52-86CF-9120ED234D2A}" type="presOf" srcId="{B2A6A189-FEAA-4C0F-8231-708DE48E9BA4}" destId="{DC1691D7-FD0E-43C0-A686-61D904B3DA0F}" srcOrd="0" destOrd="0" presId="urn:microsoft.com/office/officeart/2005/8/layout/hierarchy6"/>
    <dgm:cxn modelId="{D8EE32E2-C4F8-46CC-AF10-9BABDB5DFA83}" type="presOf" srcId="{4E626E44-AC9D-4941-AE53-9D8AF4FD80F4}" destId="{4D7ECC8E-33BF-40B2-9640-0EE5EAD2E310}" srcOrd="0" destOrd="0" presId="urn:microsoft.com/office/officeart/2005/8/layout/hierarchy6"/>
    <dgm:cxn modelId="{C4EC13AA-0FEE-4740-BCEA-C144C50F5B91}" srcId="{01B671FB-321C-4DCB-9C79-304EAD63F140}" destId="{4E626E44-AC9D-4941-AE53-9D8AF4FD80F4}" srcOrd="1" destOrd="0" parTransId="{83BAB635-F0AB-499C-9726-C72E3A8EE27A}" sibTransId="{88D0C351-533E-413D-8A9F-E0DD44A196C9}"/>
    <dgm:cxn modelId="{0D4AB8C7-F359-4215-9E11-14FAFF99F0A8}" srcId="{1F1FDCC6-54AF-4162-83A3-2C7F0F7B67A8}" destId="{01B671FB-321C-4DCB-9C79-304EAD63F140}" srcOrd="1" destOrd="0" parTransId="{CE6A588D-D8B7-4DF3-8777-3044BDB2C48C}" sibTransId="{3F892E81-EA69-4941-B8DA-D18D2EBB1D18}"/>
    <dgm:cxn modelId="{4BDB8677-5264-410E-87FB-A439AE7378B7}" type="presParOf" srcId="{DC1691D7-FD0E-43C0-A686-61D904B3DA0F}" destId="{376DA288-5D05-47F6-9EC7-D035DDF10675}" srcOrd="0" destOrd="0" presId="urn:microsoft.com/office/officeart/2005/8/layout/hierarchy6"/>
    <dgm:cxn modelId="{9D5FDB1B-1A5A-4860-A1F5-B484091D2F0A}" type="presParOf" srcId="{376DA288-5D05-47F6-9EC7-D035DDF10675}" destId="{2A72418F-BBC7-4B59-84F0-3172BEB9EC8A}" srcOrd="0" destOrd="0" presId="urn:microsoft.com/office/officeart/2005/8/layout/hierarchy6"/>
    <dgm:cxn modelId="{3C31F1A3-1479-4646-954C-22E09A0274D8}" type="presParOf" srcId="{2A72418F-BBC7-4B59-84F0-3172BEB9EC8A}" destId="{BE6E584E-CA31-408E-B85A-6A8511D43657}" srcOrd="0" destOrd="0" presId="urn:microsoft.com/office/officeart/2005/8/layout/hierarchy6"/>
    <dgm:cxn modelId="{9CE467FB-16FE-4EDD-9535-77E6F65707CF}" type="presParOf" srcId="{BE6E584E-CA31-408E-B85A-6A8511D43657}" destId="{8001D5E1-F7F2-42DD-93B0-DBA5B3AD5A17}" srcOrd="0" destOrd="0" presId="urn:microsoft.com/office/officeart/2005/8/layout/hierarchy6"/>
    <dgm:cxn modelId="{23968E56-8C62-44E6-9728-309571179244}" type="presParOf" srcId="{BE6E584E-CA31-408E-B85A-6A8511D43657}" destId="{2E3D0F10-6984-4B71-A9DC-36707F17B867}" srcOrd="1" destOrd="0" presId="urn:microsoft.com/office/officeart/2005/8/layout/hierarchy6"/>
    <dgm:cxn modelId="{07B53BB4-6E75-4386-A214-46DA751D770A}" type="presParOf" srcId="{2E3D0F10-6984-4B71-A9DC-36707F17B867}" destId="{04735DEC-CBD8-4627-A95C-05104CC31733}" srcOrd="0" destOrd="0" presId="urn:microsoft.com/office/officeart/2005/8/layout/hierarchy6"/>
    <dgm:cxn modelId="{3D7F8616-BC11-4195-91D7-C98B1F3D411E}" type="presParOf" srcId="{2E3D0F10-6984-4B71-A9DC-36707F17B867}" destId="{AD351A0C-777C-48E3-9F8C-36AD717A14BE}" srcOrd="1" destOrd="0" presId="urn:microsoft.com/office/officeart/2005/8/layout/hierarchy6"/>
    <dgm:cxn modelId="{19DC275A-4498-4A6A-A0D3-C65703743293}" type="presParOf" srcId="{AD351A0C-777C-48E3-9F8C-36AD717A14BE}" destId="{F484C202-225E-4A13-9DC1-F2107A0F4AF6}" srcOrd="0" destOrd="0" presId="urn:microsoft.com/office/officeart/2005/8/layout/hierarchy6"/>
    <dgm:cxn modelId="{D83E8E2C-C824-4974-8D70-588564261C41}" type="presParOf" srcId="{AD351A0C-777C-48E3-9F8C-36AD717A14BE}" destId="{D335638C-7F16-45D6-88D5-67AFCCD616DA}" srcOrd="1" destOrd="0" presId="urn:microsoft.com/office/officeart/2005/8/layout/hierarchy6"/>
    <dgm:cxn modelId="{77AA330A-DAB2-406C-A08C-E47504987F06}" type="presParOf" srcId="{2E3D0F10-6984-4B71-A9DC-36707F17B867}" destId="{6A479E00-BDD0-4D45-BA80-74E74829A833}" srcOrd="2" destOrd="0" presId="urn:microsoft.com/office/officeart/2005/8/layout/hierarchy6"/>
    <dgm:cxn modelId="{37B2A7AD-F625-4FD0-B766-9797B69E2CE3}" type="presParOf" srcId="{2E3D0F10-6984-4B71-A9DC-36707F17B867}" destId="{558E983D-9A6C-4384-B44D-63CEDFA5639A}" srcOrd="3" destOrd="0" presId="urn:microsoft.com/office/officeart/2005/8/layout/hierarchy6"/>
    <dgm:cxn modelId="{3EED76A3-38D0-46B2-8ABA-4DAA52D544DE}" type="presParOf" srcId="{558E983D-9A6C-4384-B44D-63CEDFA5639A}" destId="{1A1C172E-2A82-4846-867C-6C637B6B0881}" srcOrd="0" destOrd="0" presId="urn:microsoft.com/office/officeart/2005/8/layout/hierarchy6"/>
    <dgm:cxn modelId="{55289FA4-2502-4AB4-B814-D21B8118400F}" type="presParOf" srcId="{558E983D-9A6C-4384-B44D-63CEDFA5639A}" destId="{D5D43E3E-7BF5-4976-8AED-D354EAE34B31}" srcOrd="1" destOrd="0" presId="urn:microsoft.com/office/officeart/2005/8/layout/hierarchy6"/>
    <dgm:cxn modelId="{9BF362AC-7DB5-4498-8624-D74680771302}" type="presParOf" srcId="{D5D43E3E-7BF5-4976-8AED-D354EAE34B31}" destId="{AC807195-0EA5-4DCB-870D-261879AED1E0}" srcOrd="0" destOrd="0" presId="urn:microsoft.com/office/officeart/2005/8/layout/hierarchy6"/>
    <dgm:cxn modelId="{D4C0C4D1-7CEB-42F9-BB64-6EA0E56675F6}" type="presParOf" srcId="{D5D43E3E-7BF5-4976-8AED-D354EAE34B31}" destId="{502DB73C-7BE4-42EF-9743-268B717BB474}" srcOrd="1" destOrd="0" presId="urn:microsoft.com/office/officeart/2005/8/layout/hierarchy6"/>
    <dgm:cxn modelId="{57E502B9-F026-41E3-AF29-3293A9265075}" type="presParOf" srcId="{502DB73C-7BE4-42EF-9743-268B717BB474}" destId="{8C07900E-1C63-4D45-BEA0-1F96C84A4E79}" srcOrd="0" destOrd="0" presId="urn:microsoft.com/office/officeart/2005/8/layout/hierarchy6"/>
    <dgm:cxn modelId="{F715D6F3-C51D-4A13-BB74-6A6FC86B2FDF}" type="presParOf" srcId="{502DB73C-7BE4-42EF-9743-268B717BB474}" destId="{F7D55533-0407-44C3-AD95-6B10B0275761}" srcOrd="1" destOrd="0" presId="urn:microsoft.com/office/officeart/2005/8/layout/hierarchy6"/>
    <dgm:cxn modelId="{DB472585-E3D3-4E55-8557-94EA5F5DC656}" type="presParOf" srcId="{D5D43E3E-7BF5-4976-8AED-D354EAE34B31}" destId="{7D1FC84E-152B-4B60-89A0-4D2538FCA5DF}" srcOrd="2" destOrd="0" presId="urn:microsoft.com/office/officeart/2005/8/layout/hierarchy6"/>
    <dgm:cxn modelId="{855EB4FF-F214-42BC-B9B1-EE7FD809B664}" type="presParOf" srcId="{D5D43E3E-7BF5-4976-8AED-D354EAE34B31}" destId="{84068CDE-42BB-4F04-81C1-D9C9ED1A087F}" srcOrd="3" destOrd="0" presId="urn:microsoft.com/office/officeart/2005/8/layout/hierarchy6"/>
    <dgm:cxn modelId="{414B0D7C-A7B6-44EE-9EAA-D252648C75F7}" type="presParOf" srcId="{84068CDE-42BB-4F04-81C1-D9C9ED1A087F}" destId="{4D7ECC8E-33BF-40B2-9640-0EE5EAD2E310}" srcOrd="0" destOrd="0" presId="urn:microsoft.com/office/officeart/2005/8/layout/hierarchy6"/>
    <dgm:cxn modelId="{1A7DBA82-F1A7-4438-ADB6-306790A80BAC}" type="presParOf" srcId="{84068CDE-42BB-4F04-81C1-D9C9ED1A087F}" destId="{E62BB8D8-F6E2-4299-AF7F-6DADF685F560}" srcOrd="1" destOrd="0" presId="urn:microsoft.com/office/officeart/2005/8/layout/hierarchy6"/>
    <dgm:cxn modelId="{75AC89EA-99BD-4FCF-94D8-BBC1A9582038}" type="presParOf" srcId="{D5D43E3E-7BF5-4976-8AED-D354EAE34B31}" destId="{48D80EE4-504D-4A8D-943C-9D92A82111A4}" srcOrd="4" destOrd="0" presId="urn:microsoft.com/office/officeart/2005/8/layout/hierarchy6"/>
    <dgm:cxn modelId="{ED41EF2F-E734-4E1D-B267-BC420F8E8520}" type="presParOf" srcId="{D5D43E3E-7BF5-4976-8AED-D354EAE34B31}" destId="{6F18DC2D-B214-489E-9B60-7020CAA61380}" srcOrd="5" destOrd="0" presId="urn:microsoft.com/office/officeart/2005/8/layout/hierarchy6"/>
    <dgm:cxn modelId="{F8CC97AF-38E0-4289-B77A-B6BE42DD2526}" type="presParOf" srcId="{6F18DC2D-B214-489E-9B60-7020CAA61380}" destId="{692AA0DC-82AC-408A-B0BD-42FFD7BE144B}" srcOrd="0" destOrd="0" presId="urn:microsoft.com/office/officeart/2005/8/layout/hierarchy6"/>
    <dgm:cxn modelId="{12083964-EB66-4F9E-9DA1-8B0FD081557C}" type="presParOf" srcId="{6F18DC2D-B214-489E-9B60-7020CAA61380}" destId="{9FE7B92F-2DCA-4E71-B141-ACDCD7995261}" srcOrd="1" destOrd="0" presId="urn:microsoft.com/office/officeart/2005/8/layout/hierarchy6"/>
    <dgm:cxn modelId="{BC295F33-A92A-4E07-9B27-54707B06448D}" type="presParOf" srcId="{DC1691D7-FD0E-43C0-A686-61D904B3DA0F}" destId="{FB13D36F-3B90-44B3-A9B8-F33B863BF29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E89D560-E6BA-4D90-922C-7789DB2A95BB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6AB259-2973-4377-B1B4-C58738E69084}">
      <dgm:prSet custT="1"/>
      <dgm:spPr/>
      <dgm:t>
        <a:bodyPr/>
        <a:lstStyle/>
        <a:p>
          <a:pPr rtl="0"/>
          <a:r>
            <a:rPr lang="en-US" sz="3200" b="1" dirty="0" smtClean="0"/>
            <a:t>Repetition</a:t>
          </a:r>
          <a:r>
            <a:rPr lang="en-US" sz="5500" dirty="0" smtClean="0"/>
            <a:t> </a:t>
          </a:r>
          <a:endParaRPr lang="ru-RU" sz="5500" dirty="0"/>
        </a:p>
      </dgm:t>
    </dgm:pt>
    <dgm:pt modelId="{1C61DF19-BA81-44BC-BBC5-0374255D9603}" type="parTrans" cxnId="{8407E526-6102-41F2-A1BF-68A9AACA410C}">
      <dgm:prSet/>
      <dgm:spPr/>
      <dgm:t>
        <a:bodyPr/>
        <a:lstStyle/>
        <a:p>
          <a:endParaRPr lang="ru-RU"/>
        </a:p>
      </dgm:t>
    </dgm:pt>
    <dgm:pt modelId="{2AEF7D80-8670-468A-B155-F6F327677AEA}" type="sibTrans" cxnId="{8407E526-6102-41F2-A1BF-68A9AACA410C}">
      <dgm:prSet/>
      <dgm:spPr/>
      <dgm:t>
        <a:bodyPr/>
        <a:lstStyle/>
        <a:p>
          <a:endParaRPr lang="ru-RU"/>
        </a:p>
      </dgm:t>
    </dgm:pt>
    <dgm:pt modelId="{BEF773EF-AC3C-4062-8FC4-3D10ED38DE81}">
      <dgm:prSet/>
      <dgm:spPr/>
      <dgm:t>
        <a:bodyPr/>
        <a:lstStyle/>
        <a:p>
          <a:pPr algn="l" rtl="0"/>
          <a:r>
            <a:rPr lang="en-US" dirty="0" smtClean="0"/>
            <a:t>The teacher repeats a learner’s incorrect utterance, usually with marked intonation or volume to highlight the error. </a:t>
          </a:r>
          <a:endParaRPr lang="ru-RU" dirty="0"/>
        </a:p>
      </dgm:t>
    </dgm:pt>
    <dgm:pt modelId="{787DA549-A6D4-4A6E-96A1-93EEB88F891F}" type="parTrans" cxnId="{669B12C4-B812-4846-92AE-7FC26EAA66EF}">
      <dgm:prSet/>
      <dgm:spPr/>
      <dgm:t>
        <a:bodyPr/>
        <a:lstStyle/>
        <a:p>
          <a:endParaRPr lang="ru-RU"/>
        </a:p>
      </dgm:t>
    </dgm:pt>
    <dgm:pt modelId="{053578A1-5E9B-4E0A-B729-AE70D53D777B}" type="sibTrans" cxnId="{669B12C4-B812-4846-92AE-7FC26EAA66EF}">
      <dgm:prSet/>
      <dgm:spPr/>
      <dgm:t>
        <a:bodyPr/>
        <a:lstStyle/>
        <a:p>
          <a:endParaRPr lang="ru-RU"/>
        </a:p>
      </dgm:t>
    </dgm:pt>
    <dgm:pt modelId="{62879126-5D82-454E-83C1-E3AF5D45A209}">
      <dgm:prSet/>
      <dgm:spPr/>
      <dgm:t>
        <a:bodyPr/>
        <a:lstStyle/>
        <a:p>
          <a:pPr rtl="0"/>
          <a:r>
            <a:rPr lang="en-US" i="1" dirty="0" smtClean="0"/>
            <a:t>Student: </a:t>
          </a:r>
          <a:r>
            <a:rPr lang="en-US" i="1" dirty="0" smtClean="0">
              <a:solidFill>
                <a:srgbClr val="C00000"/>
              </a:solidFill>
            </a:rPr>
            <a:t>“He </a:t>
          </a:r>
          <a:r>
            <a:rPr lang="en-US" i="1" dirty="0" err="1" smtClean="0">
              <a:solidFill>
                <a:srgbClr val="C00000"/>
              </a:solidFill>
            </a:rPr>
            <a:t>eated</a:t>
          </a:r>
          <a:r>
            <a:rPr lang="en-US" i="1" dirty="0" smtClean="0">
              <a:solidFill>
                <a:srgbClr val="C00000"/>
              </a:solidFill>
            </a:rPr>
            <a:t>.”</a:t>
          </a:r>
          <a:r>
            <a:rPr lang="en-US" i="1" dirty="0" smtClean="0"/>
            <a:t> Teacher: </a:t>
          </a:r>
          <a:r>
            <a:rPr lang="en-US" i="1" dirty="0" smtClean="0">
              <a:solidFill>
                <a:srgbClr val="C00000"/>
              </a:solidFill>
            </a:rPr>
            <a:t>“He </a:t>
          </a:r>
          <a:r>
            <a:rPr lang="en-US" i="1" dirty="0" err="1" smtClean="0">
              <a:solidFill>
                <a:srgbClr val="C00000"/>
              </a:solidFill>
            </a:rPr>
            <a:t>eated</a:t>
          </a:r>
          <a:r>
            <a:rPr lang="en-US" i="1" dirty="0" smtClean="0">
              <a:solidFill>
                <a:srgbClr val="C00000"/>
              </a:solidFill>
            </a:rPr>
            <a:t>?”</a:t>
          </a:r>
          <a:endParaRPr lang="ru-RU" i="1" dirty="0">
            <a:solidFill>
              <a:srgbClr val="C00000"/>
            </a:solidFill>
          </a:endParaRPr>
        </a:p>
      </dgm:t>
    </dgm:pt>
    <dgm:pt modelId="{CC46EBE2-4105-4940-B086-F6E3EC619622}" type="parTrans" cxnId="{84D96EC7-E6E2-42F2-98A9-393D47D38935}">
      <dgm:prSet/>
      <dgm:spPr/>
      <dgm:t>
        <a:bodyPr/>
        <a:lstStyle/>
        <a:p>
          <a:endParaRPr lang="ru-RU"/>
        </a:p>
      </dgm:t>
    </dgm:pt>
    <dgm:pt modelId="{3BCFB475-27F8-4141-8DB6-7E485B8B1E8E}" type="sibTrans" cxnId="{84D96EC7-E6E2-42F2-98A9-393D47D38935}">
      <dgm:prSet/>
      <dgm:spPr/>
      <dgm:t>
        <a:bodyPr/>
        <a:lstStyle/>
        <a:p>
          <a:endParaRPr lang="ru-RU"/>
        </a:p>
      </dgm:t>
    </dgm:pt>
    <dgm:pt modelId="{B6D4171D-28D0-4E26-A58E-FA0924E60A7A}" type="pres">
      <dgm:prSet presAssocID="{7E89D560-E6BA-4D90-922C-7789DB2A95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28F341-AA88-4778-A27F-9344A0F8CA72}" type="pres">
      <dgm:prSet presAssocID="{DD6AB259-2973-4377-B1B4-C58738E69084}" presName="root" presStyleCnt="0"/>
      <dgm:spPr/>
    </dgm:pt>
    <dgm:pt modelId="{2256C511-2BD7-4709-B086-29824C75A928}" type="pres">
      <dgm:prSet presAssocID="{DD6AB259-2973-4377-B1B4-C58738E69084}" presName="rootComposite" presStyleCnt="0"/>
      <dgm:spPr/>
    </dgm:pt>
    <dgm:pt modelId="{3975A9E7-7055-448E-9443-8E5988B30435}" type="pres">
      <dgm:prSet presAssocID="{DD6AB259-2973-4377-B1B4-C58738E69084}" presName="rootText" presStyleLbl="node1" presStyleIdx="0" presStyleCnt="1" custScaleY="48006"/>
      <dgm:spPr/>
      <dgm:t>
        <a:bodyPr/>
        <a:lstStyle/>
        <a:p>
          <a:endParaRPr lang="ru-RU"/>
        </a:p>
      </dgm:t>
    </dgm:pt>
    <dgm:pt modelId="{B85BA396-D115-4A3E-8673-F7BC1FEC6BD7}" type="pres">
      <dgm:prSet presAssocID="{DD6AB259-2973-4377-B1B4-C58738E69084}" presName="rootConnector" presStyleLbl="node1" presStyleIdx="0" presStyleCnt="1"/>
      <dgm:spPr/>
      <dgm:t>
        <a:bodyPr/>
        <a:lstStyle/>
        <a:p>
          <a:endParaRPr lang="ru-RU"/>
        </a:p>
      </dgm:t>
    </dgm:pt>
    <dgm:pt modelId="{E98693D6-F9BC-475B-859B-5F8DDC3C3B64}" type="pres">
      <dgm:prSet presAssocID="{DD6AB259-2973-4377-B1B4-C58738E69084}" presName="childShape" presStyleCnt="0"/>
      <dgm:spPr/>
    </dgm:pt>
    <dgm:pt modelId="{8A7A2A2E-01F5-42B7-9B6B-B9D4F417FA9D}" type="pres">
      <dgm:prSet presAssocID="{787DA549-A6D4-4A6E-96A1-93EEB88F891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5C46E76-9011-4FB1-8779-D2C806055B4E}" type="pres">
      <dgm:prSet presAssocID="{BEF773EF-AC3C-4062-8FC4-3D10ED38DE81}" presName="childText" presStyleLbl="bgAcc1" presStyleIdx="0" presStyleCnt="2" custScaleX="10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CC84D-B69A-4103-B34B-6A4AE11FF06D}" type="pres">
      <dgm:prSet presAssocID="{CC46EBE2-4105-4940-B086-F6E3EC61962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C2CEC3C-AD55-42DB-B36B-2BF62928D76B}" type="pres">
      <dgm:prSet presAssocID="{62879126-5D82-454E-83C1-E3AF5D45A20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96EC7-E6E2-42F2-98A9-393D47D38935}" srcId="{DD6AB259-2973-4377-B1B4-C58738E69084}" destId="{62879126-5D82-454E-83C1-E3AF5D45A209}" srcOrd="1" destOrd="0" parTransId="{CC46EBE2-4105-4940-B086-F6E3EC619622}" sibTransId="{3BCFB475-27F8-4141-8DB6-7E485B8B1E8E}"/>
    <dgm:cxn modelId="{669B12C4-B812-4846-92AE-7FC26EAA66EF}" srcId="{DD6AB259-2973-4377-B1B4-C58738E69084}" destId="{BEF773EF-AC3C-4062-8FC4-3D10ED38DE81}" srcOrd="0" destOrd="0" parTransId="{787DA549-A6D4-4A6E-96A1-93EEB88F891F}" sibTransId="{053578A1-5E9B-4E0A-B729-AE70D53D777B}"/>
    <dgm:cxn modelId="{68BB8BF2-55F7-40EB-BEE9-582E2F96A314}" type="presOf" srcId="{BEF773EF-AC3C-4062-8FC4-3D10ED38DE81}" destId="{65C46E76-9011-4FB1-8779-D2C806055B4E}" srcOrd="0" destOrd="0" presId="urn:microsoft.com/office/officeart/2005/8/layout/hierarchy3"/>
    <dgm:cxn modelId="{8407E526-6102-41F2-A1BF-68A9AACA410C}" srcId="{7E89D560-E6BA-4D90-922C-7789DB2A95BB}" destId="{DD6AB259-2973-4377-B1B4-C58738E69084}" srcOrd="0" destOrd="0" parTransId="{1C61DF19-BA81-44BC-BBC5-0374255D9603}" sibTransId="{2AEF7D80-8670-468A-B155-F6F327677AEA}"/>
    <dgm:cxn modelId="{4F1BF254-82A0-4180-BF54-688A2F371EF9}" type="presOf" srcId="{62879126-5D82-454E-83C1-E3AF5D45A209}" destId="{BC2CEC3C-AD55-42DB-B36B-2BF62928D76B}" srcOrd="0" destOrd="0" presId="urn:microsoft.com/office/officeart/2005/8/layout/hierarchy3"/>
    <dgm:cxn modelId="{59B0D46E-D8E4-4864-B926-5C0B544425D6}" type="presOf" srcId="{DD6AB259-2973-4377-B1B4-C58738E69084}" destId="{3975A9E7-7055-448E-9443-8E5988B30435}" srcOrd="0" destOrd="0" presId="urn:microsoft.com/office/officeart/2005/8/layout/hierarchy3"/>
    <dgm:cxn modelId="{6B90209E-F01F-481D-BD55-CE3DEEB4CB51}" type="presOf" srcId="{DD6AB259-2973-4377-B1B4-C58738E69084}" destId="{B85BA396-D115-4A3E-8673-F7BC1FEC6BD7}" srcOrd="1" destOrd="0" presId="urn:microsoft.com/office/officeart/2005/8/layout/hierarchy3"/>
    <dgm:cxn modelId="{23F87671-7C9C-43FE-8D40-3EA5BC2D984B}" type="presOf" srcId="{7E89D560-E6BA-4D90-922C-7789DB2A95BB}" destId="{B6D4171D-28D0-4E26-A58E-FA0924E60A7A}" srcOrd="0" destOrd="0" presId="urn:microsoft.com/office/officeart/2005/8/layout/hierarchy3"/>
    <dgm:cxn modelId="{BB559F80-16C8-48F3-8906-6ACF202F52E0}" type="presOf" srcId="{787DA549-A6D4-4A6E-96A1-93EEB88F891F}" destId="{8A7A2A2E-01F5-42B7-9B6B-B9D4F417FA9D}" srcOrd="0" destOrd="0" presId="urn:microsoft.com/office/officeart/2005/8/layout/hierarchy3"/>
    <dgm:cxn modelId="{ACF69377-4F1E-4763-881A-3731D7EEC786}" type="presOf" srcId="{CC46EBE2-4105-4940-B086-F6E3EC619622}" destId="{1A8CC84D-B69A-4103-B34B-6A4AE11FF06D}" srcOrd="0" destOrd="0" presId="urn:microsoft.com/office/officeart/2005/8/layout/hierarchy3"/>
    <dgm:cxn modelId="{7AAA4D88-5D10-427D-9E2A-42FF12EDDE6D}" type="presParOf" srcId="{B6D4171D-28D0-4E26-A58E-FA0924E60A7A}" destId="{7428F341-AA88-4778-A27F-9344A0F8CA72}" srcOrd="0" destOrd="0" presId="urn:microsoft.com/office/officeart/2005/8/layout/hierarchy3"/>
    <dgm:cxn modelId="{87238280-84C1-44C8-BD29-27748D1414D7}" type="presParOf" srcId="{7428F341-AA88-4778-A27F-9344A0F8CA72}" destId="{2256C511-2BD7-4709-B086-29824C75A928}" srcOrd="0" destOrd="0" presId="urn:microsoft.com/office/officeart/2005/8/layout/hierarchy3"/>
    <dgm:cxn modelId="{09A65940-6BFB-4562-9749-65C4296F5FD4}" type="presParOf" srcId="{2256C511-2BD7-4709-B086-29824C75A928}" destId="{3975A9E7-7055-448E-9443-8E5988B30435}" srcOrd="0" destOrd="0" presId="urn:microsoft.com/office/officeart/2005/8/layout/hierarchy3"/>
    <dgm:cxn modelId="{82B6AD87-3E08-4D3B-9C02-234D1C9C8B4A}" type="presParOf" srcId="{2256C511-2BD7-4709-B086-29824C75A928}" destId="{B85BA396-D115-4A3E-8673-F7BC1FEC6BD7}" srcOrd="1" destOrd="0" presId="urn:microsoft.com/office/officeart/2005/8/layout/hierarchy3"/>
    <dgm:cxn modelId="{90B0AFF1-0A8D-488B-BEA3-17E00C2AD8D8}" type="presParOf" srcId="{7428F341-AA88-4778-A27F-9344A0F8CA72}" destId="{E98693D6-F9BC-475B-859B-5F8DDC3C3B64}" srcOrd="1" destOrd="0" presId="urn:microsoft.com/office/officeart/2005/8/layout/hierarchy3"/>
    <dgm:cxn modelId="{58EE44F1-83A8-48D8-8C15-66FBEDB0AD5F}" type="presParOf" srcId="{E98693D6-F9BC-475B-859B-5F8DDC3C3B64}" destId="{8A7A2A2E-01F5-42B7-9B6B-B9D4F417FA9D}" srcOrd="0" destOrd="0" presId="urn:microsoft.com/office/officeart/2005/8/layout/hierarchy3"/>
    <dgm:cxn modelId="{FB8805A3-0739-4427-B545-4B1DB3834B94}" type="presParOf" srcId="{E98693D6-F9BC-475B-859B-5F8DDC3C3B64}" destId="{65C46E76-9011-4FB1-8779-D2C806055B4E}" srcOrd="1" destOrd="0" presId="urn:microsoft.com/office/officeart/2005/8/layout/hierarchy3"/>
    <dgm:cxn modelId="{5531BD91-1C35-4579-B248-4362A27D0895}" type="presParOf" srcId="{E98693D6-F9BC-475B-859B-5F8DDC3C3B64}" destId="{1A8CC84D-B69A-4103-B34B-6A4AE11FF06D}" srcOrd="2" destOrd="0" presId="urn:microsoft.com/office/officeart/2005/8/layout/hierarchy3"/>
    <dgm:cxn modelId="{18AA362A-81B4-4CEF-B108-DF710FA48FA2}" type="presParOf" srcId="{E98693D6-F9BC-475B-859B-5F8DDC3C3B64}" destId="{BC2CEC3C-AD55-42DB-B36B-2BF62928D7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6FD23-2EA9-497D-BE74-2FAFDD7F709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62F64C3-8435-4622-8D05-A70B4C54BD2B}">
      <dgm:prSet/>
      <dgm:spPr/>
      <dgm:t>
        <a:bodyPr/>
        <a:lstStyle/>
        <a:p>
          <a:pPr rtl="0"/>
          <a:r>
            <a:rPr lang="en-US" dirty="0" smtClean="0"/>
            <a:t>the aims of the lesson, </a:t>
          </a:r>
          <a:endParaRPr lang="ru-RU" dirty="0"/>
        </a:p>
      </dgm:t>
    </dgm:pt>
    <dgm:pt modelId="{8283956A-66D0-49A6-9226-9FC6C799877A}" type="parTrans" cxnId="{0302FDA2-BD34-4634-8507-E9EC102260E0}">
      <dgm:prSet/>
      <dgm:spPr/>
      <dgm:t>
        <a:bodyPr/>
        <a:lstStyle/>
        <a:p>
          <a:endParaRPr lang="ru-RU"/>
        </a:p>
      </dgm:t>
    </dgm:pt>
    <dgm:pt modelId="{039BCAD5-247F-4969-9852-6D6F424B659D}" type="sibTrans" cxnId="{0302FDA2-BD34-4634-8507-E9EC102260E0}">
      <dgm:prSet/>
      <dgm:spPr/>
      <dgm:t>
        <a:bodyPr/>
        <a:lstStyle/>
        <a:p>
          <a:endParaRPr lang="ru-RU"/>
        </a:p>
      </dgm:t>
    </dgm:pt>
    <dgm:pt modelId="{AAE1099A-8F31-4A84-AACE-276734129B80}">
      <dgm:prSet/>
      <dgm:spPr/>
      <dgm:t>
        <a:bodyPr/>
        <a:lstStyle/>
        <a:p>
          <a:pPr rtl="0"/>
          <a:r>
            <a:rPr lang="en-US" smtClean="0"/>
            <a:t>how the lesson is connected to the previous ones </a:t>
          </a:r>
          <a:endParaRPr lang="ru-RU"/>
        </a:p>
      </dgm:t>
    </dgm:pt>
    <dgm:pt modelId="{01A8A01F-A800-457D-9C64-415C7B4A620E}" type="parTrans" cxnId="{1EE4EE11-2F2D-4756-9A76-CF91C9F602EF}">
      <dgm:prSet/>
      <dgm:spPr/>
      <dgm:t>
        <a:bodyPr/>
        <a:lstStyle/>
        <a:p>
          <a:endParaRPr lang="ru-RU"/>
        </a:p>
      </dgm:t>
    </dgm:pt>
    <dgm:pt modelId="{5DEB0612-3E06-4302-9E3C-D5E6AB21EE41}" type="sibTrans" cxnId="{1EE4EE11-2F2D-4756-9A76-CF91C9F602EF}">
      <dgm:prSet/>
      <dgm:spPr/>
      <dgm:t>
        <a:bodyPr/>
        <a:lstStyle/>
        <a:p>
          <a:endParaRPr lang="ru-RU"/>
        </a:p>
      </dgm:t>
    </dgm:pt>
    <dgm:pt modelId="{D979EDD0-B73D-423C-B913-FE0F560F0704}">
      <dgm:prSet/>
      <dgm:spPr/>
      <dgm:t>
        <a:bodyPr/>
        <a:lstStyle/>
        <a:p>
          <a:pPr rtl="0"/>
          <a:r>
            <a:rPr lang="en-US" smtClean="0"/>
            <a:t>what activities they are going to do. </a:t>
          </a:r>
          <a:endParaRPr lang="ru-RU"/>
        </a:p>
      </dgm:t>
    </dgm:pt>
    <dgm:pt modelId="{BB1E5726-F213-401E-B725-FACF551746FE}" type="parTrans" cxnId="{68F7B6D9-F7EF-4C06-8DCD-5E6C5CA30DDA}">
      <dgm:prSet/>
      <dgm:spPr/>
      <dgm:t>
        <a:bodyPr/>
        <a:lstStyle/>
        <a:p>
          <a:endParaRPr lang="ru-RU"/>
        </a:p>
      </dgm:t>
    </dgm:pt>
    <dgm:pt modelId="{42F2A4B8-1ADA-491B-A673-EA07DC87E396}" type="sibTrans" cxnId="{68F7B6D9-F7EF-4C06-8DCD-5E6C5CA30DDA}">
      <dgm:prSet/>
      <dgm:spPr/>
      <dgm:t>
        <a:bodyPr/>
        <a:lstStyle/>
        <a:p>
          <a:endParaRPr lang="ru-RU"/>
        </a:p>
      </dgm:t>
    </dgm:pt>
    <dgm:pt modelId="{6B5DC2C7-52B3-4243-AA0D-528C3A71D565}" type="pres">
      <dgm:prSet presAssocID="{BC46FD23-2EA9-497D-BE74-2FAFDD7F70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761509-842F-490C-BD5D-3E7D97846AF7}" type="pres">
      <dgm:prSet presAssocID="{162F64C3-8435-4622-8D05-A70B4C54BD2B}" presName="hierRoot1" presStyleCnt="0"/>
      <dgm:spPr/>
    </dgm:pt>
    <dgm:pt modelId="{2F47FF24-B6AE-4ED9-A930-8DA4B1E5090C}" type="pres">
      <dgm:prSet presAssocID="{162F64C3-8435-4622-8D05-A70B4C54BD2B}" presName="composite" presStyleCnt="0"/>
      <dgm:spPr/>
    </dgm:pt>
    <dgm:pt modelId="{AD1F33AD-9F94-4725-9157-E247436760ED}" type="pres">
      <dgm:prSet presAssocID="{162F64C3-8435-4622-8D05-A70B4C54BD2B}" presName="background" presStyleLbl="node0" presStyleIdx="0" presStyleCnt="3"/>
      <dgm:spPr/>
    </dgm:pt>
    <dgm:pt modelId="{AE333A6B-59C1-4909-B0DF-B6D03AB31368}" type="pres">
      <dgm:prSet presAssocID="{162F64C3-8435-4622-8D05-A70B4C54BD2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9DF3C-00CD-40A5-A726-9270C28320EA}" type="pres">
      <dgm:prSet presAssocID="{162F64C3-8435-4622-8D05-A70B4C54BD2B}" presName="hierChild2" presStyleCnt="0"/>
      <dgm:spPr/>
    </dgm:pt>
    <dgm:pt modelId="{F8A8C953-3BFC-4EAD-BEE5-B064DFA94FC0}" type="pres">
      <dgm:prSet presAssocID="{AAE1099A-8F31-4A84-AACE-276734129B80}" presName="hierRoot1" presStyleCnt="0"/>
      <dgm:spPr/>
    </dgm:pt>
    <dgm:pt modelId="{6149CDE0-2617-45BF-9A9E-61AF1E3731C5}" type="pres">
      <dgm:prSet presAssocID="{AAE1099A-8F31-4A84-AACE-276734129B80}" presName="composite" presStyleCnt="0"/>
      <dgm:spPr/>
    </dgm:pt>
    <dgm:pt modelId="{E729913A-553F-4D8A-8A10-2F6A4D1FA254}" type="pres">
      <dgm:prSet presAssocID="{AAE1099A-8F31-4A84-AACE-276734129B80}" presName="background" presStyleLbl="node0" presStyleIdx="1" presStyleCnt="3"/>
      <dgm:spPr/>
    </dgm:pt>
    <dgm:pt modelId="{640D0B56-AFF5-472D-A996-DA719FF00193}" type="pres">
      <dgm:prSet presAssocID="{AAE1099A-8F31-4A84-AACE-276734129B8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99671-DB21-4614-B52D-F3FF0EFFDA5F}" type="pres">
      <dgm:prSet presAssocID="{AAE1099A-8F31-4A84-AACE-276734129B80}" presName="hierChild2" presStyleCnt="0"/>
      <dgm:spPr/>
    </dgm:pt>
    <dgm:pt modelId="{C2687975-AEA1-4AFC-A82F-00430EA33FED}" type="pres">
      <dgm:prSet presAssocID="{D979EDD0-B73D-423C-B913-FE0F560F0704}" presName="hierRoot1" presStyleCnt="0"/>
      <dgm:spPr/>
    </dgm:pt>
    <dgm:pt modelId="{C0B3BB8B-E30A-46C0-9435-3A6A04AF6ED1}" type="pres">
      <dgm:prSet presAssocID="{D979EDD0-B73D-423C-B913-FE0F560F0704}" presName="composite" presStyleCnt="0"/>
      <dgm:spPr/>
    </dgm:pt>
    <dgm:pt modelId="{8C884EB2-F027-41F9-9278-7F80F8EAA1D4}" type="pres">
      <dgm:prSet presAssocID="{D979EDD0-B73D-423C-B913-FE0F560F0704}" presName="background" presStyleLbl="node0" presStyleIdx="2" presStyleCnt="3"/>
      <dgm:spPr/>
    </dgm:pt>
    <dgm:pt modelId="{2A314FFF-DBE0-4CE0-B3BB-06645E6C54B2}" type="pres">
      <dgm:prSet presAssocID="{D979EDD0-B73D-423C-B913-FE0F560F070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F8E988-319B-4B07-B747-21AB8D47C5B8}" type="pres">
      <dgm:prSet presAssocID="{D979EDD0-B73D-423C-B913-FE0F560F0704}" presName="hierChild2" presStyleCnt="0"/>
      <dgm:spPr/>
    </dgm:pt>
  </dgm:ptLst>
  <dgm:cxnLst>
    <dgm:cxn modelId="{9F433377-E4D9-4A7F-9C6A-50E69538081E}" type="presOf" srcId="{D979EDD0-B73D-423C-B913-FE0F560F0704}" destId="{2A314FFF-DBE0-4CE0-B3BB-06645E6C54B2}" srcOrd="0" destOrd="0" presId="urn:microsoft.com/office/officeart/2005/8/layout/hierarchy1"/>
    <dgm:cxn modelId="{68F7B6D9-F7EF-4C06-8DCD-5E6C5CA30DDA}" srcId="{BC46FD23-2EA9-497D-BE74-2FAFDD7F7094}" destId="{D979EDD0-B73D-423C-B913-FE0F560F0704}" srcOrd="2" destOrd="0" parTransId="{BB1E5726-F213-401E-B725-FACF551746FE}" sibTransId="{42F2A4B8-1ADA-491B-A673-EA07DC87E396}"/>
    <dgm:cxn modelId="{EB2C6955-11AB-4A96-9DA3-5A3466D684DC}" type="presOf" srcId="{AAE1099A-8F31-4A84-AACE-276734129B80}" destId="{640D0B56-AFF5-472D-A996-DA719FF00193}" srcOrd="0" destOrd="0" presId="urn:microsoft.com/office/officeart/2005/8/layout/hierarchy1"/>
    <dgm:cxn modelId="{0302FDA2-BD34-4634-8507-E9EC102260E0}" srcId="{BC46FD23-2EA9-497D-BE74-2FAFDD7F7094}" destId="{162F64C3-8435-4622-8D05-A70B4C54BD2B}" srcOrd="0" destOrd="0" parTransId="{8283956A-66D0-49A6-9226-9FC6C799877A}" sibTransId="{039BCAD5-247F-4969-9852-6D6F424B659D}"/>
    <dgm:cxn modelId="{43874C88-81F8-4ED9-BBE9-1CA5ECE16943}" type="presOf" srcId="{BC46FD23-2EA9-497D-BE74-2FAFDD7F7094}" destId="{6B5DC2C7-52B3-4243-AA0D-528C3A71D565}" srcOrd="0" destOrd="0" presId="urn:microsoft.com/office/officeart/2005/8/layout/hierarchy1"/>
    <dgm:cxn modelId="{1EE4EE11-2F2D-4756-9A76-CF91C9F602EF}" srcId="{BC46FD23-2EA9-497D-BE74-2FAFDD7F7094}" destId="{AAE1099A-8F31-4A84-AACE-276734129B80}" srcOrd="1" destOrd="0" parTransId="{01A8A01F-A800-457D-9C64-415C7B4A620E}" sibTransId="{5DEB0612-3E06-4302-9E3C-D5E6AB21EE41}"/>
    <dgm:cxn modelId="{D05C87E8-5957-41C1-BDC3-75E475DA28A9}" type="presOf" srcId="{162F64C3-8435-4622-8D05-A70B4C54BD2B}" destId="{AE333A6B-59C1-4909-B0DF-B6D03AB31368}" srcOrd="0" destOrd="0" presId="urn:microsoft.com/office/officeart/2005/8/layout/hierarchy1"/>
    <dgm:cxn modelId="{698FED93-B14A-4859-96AA-69D6BE6EB861}" type="presParOf" srcId="{6B5DC2C7-52B3-4243-AA0D-528C3A71D565}" destId="{D8761509-842F-490C-BD5D-3E7D97846AF7}" srcOrd="0" destOrd="0" presId="urn:microsoft.com/office/officeart/2005/8/layout/hierarchy1"/>
    <dgm:cxn modelId="{BB1C35DB-BC1B-4CB3-9606-9F1834DA047F}" type="presParOf" srcId="{D8761509-842F-490C-BD5D-3E7D97846AF7}" destId="{2F47FF24-B6AE-4ED9-A930-8DA4B1E5090C}" srcOrd="0" destOrd="0" presId="urn:microsoft.com/office/officeart/2005/8/layout/hierarchy1"/>
    <dgm:cxn modelId="{99E7B045-7E97-4150-9270-BBDDEEF6D30D}" type="presParOf" srcId="{2F47FF24-B6AE-4ED9-A930-8DA4B1E5090C}" destId="{AD1F33AD-9F94-4725-9157-E247436760ED}" srcOrd="0" destOrd="0" presId="urn:microsoft.com/office/officeart/2005/8/layout/hierarchy1"/>
    <dgm:cxn modelId="{397C16E8-3A93-41C7-A689-F25D5F88A2E9}" type="presParOf" srcId="{2F47FF24-B6AE-4ED9-A930-8DA4B1E5090C}" destId="{AE333A6B-59C1-4909-B0DF-B6D03AB31368}" srcOrd="1" destOrd="0" presId="urn:microsoft.com/office/officeart/2005/8/layout/hierarchy1"/>
    <dgm:cxn modelId="{18B245B0-F888-465F-97E3-F0D53BFB83B5}" type="presParOf" srcId="{D8761509-842F-490C-BD5D-3E7D97846AF7}" destId="{E9C9DF3C-00CD-40A5-A726-9270C28320EA}" srcOrd="1" destOrd="0" presId="urn:microsoft.com/office/officeart/2005/8/layout/hierarchy1"/>
    <dgm:cxn modelId="{D10685C9-2D88-4B86-B655-48F08D31D083}" type="presParOf" srcId="{6B5DC2C7-52B3-4243-AA0D-528C3A71D565}" destId="{F8A8C953-3BFC-4EAD-BEE5-B064DFA94FC0}" srcOrd="1" destOrd="0" presId="urn:microsoft.com/office/officeart/2005/8/layout/hierarchy1"/>
    <dgm:cxn modelId="{8B4DA9A1-6FBE-4475-A3EE-E9B7BD909DF1}" type="presParOf" srcId="{F8A8C953-3BFC-4EAD-BEE5-B064DFA94FC0}" destId="{6149CDE0-2617-45BF-9A9E-61AF1E3731C5}" srcOrd="0" destOrd="0" presId="urn:microsoft.com/office/officeart/2005/8/layout/hierarchy1"/>
    <dgm:cxn modelId="{34199C3A-27BE-4CFC-9339-83821D191FF5}" type="presParOf" srcId="{6149CDE0-2617-45BF-9A9E-61AF1E3731C5}" destId="{E729913A-553F-4D8A-8A10-2F6A4D1FA254}" srcOrd="0" destOrd="0" presId="urn:microsoft.com/office/officeart/2005/8/layout/hierarchy1"/>
    <dgm:cxn modelId="{EC79C984-A0A2-4856-818D-52DC4DB55050}" type="presParOf" srcId="{6149CDE0-2617-45BF-9A9E-61AF1E3731C5}" destId="{640D0B56-AFF5-472D-A996-DA719FF00193}" srcOrd="1" destOrd="0" presId="urn:microsoft.com/office/officeart/2005/8/layout/hierarchy1"/>
    <dgm:cxn modelId="{4911F170-437E-47CF-A00D-652EF7769B3F}" type="presParOf" srcId="{F8A8C953-3BFC-4EAD-BEE5-B064DFA94FC0}" destId="{43599671-DB21-4614-B52D-F3FF0EFFDA5F}" srcOrd="1" destOrd="0" presId="urn:microsoft.com/office/officeart/2005/8/layout/hierarchy1"/>
    <dgm:cxn modelId="{4A8C58A8-2B8E-4406-A2A4-3A93FB264C09}" type="presParOf" srcId="{6B5DC2C7-52B3-4243-AA0D-528C3A71D565}" destId="{C2687975-AEA1-4AFC-A82F-00430EA33FED}" srcOrd="2" destOrd="0" presId="urn:microsoft.com/office/officeart/2005/8/layout/hierarchy1"/>
    <dgm:cxn modelId="{74594608-A270-49A0-94C6-758B6BADEED5}" type="presParOf" srcId="{C2687975-AEA1-4AFC-A82F-00430EA33FED}" destId="{C0B3BB8B-E30A-46C0-9435-3A6A04AF6ED1}" srcOrd="0" destOrd="0" presId="urn:microsoft.com/office/officeart/2005/8/layout/hierarchy1"/>
    <dgm:cxn modelId="{E8B9BF94-508D-48F9-B9DB-02447EFBDD60}" type="presParOf" srcId="{C0B3BB8B-E30A-46C0-9435-3A6A04AF6ED1}" destId="{8C884EB2-F027-41F9-9278-7F80F8EAA1D4}" srcOrd="0" destOrd="0" presId="urn:microsoft.com/office/officeart/2005/8/layout/hierarchy1"/>
    <dgm:cxn modelId="{30A28349-3523-42DD-B8C6-AF48F69442E6}" type="presParOf" srcId="{C0B3BB8B-E30A-46C0-9435-3A6A04AF6ED1}" destId="{2A314FFF-DBE0-4CE0-B3BB-06645E6C54B2}" srcOrd="1" destOrd="0" presId="urn:microsoft.com/office/officeart/2005/8/layout/hierarchy1"/>
    <dgm:cxn modelId="{38F4C27D-2C22-4543-815A-5EA477DADCCD}" type="presParOf" srcId="{C2687975-AEA1-4AFC-A82F-00430EA33FED}" destId="{A9F8E988-319B-4B07-B747-21AB8D47C5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BEB544-E620-49AD-94C3-D0DF62F5A27F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DBA37FE4-ECB0-425F-BE60-E726985C5289}">
      <dgm:prSet/>
      <dgm:spPr/>
      <dgm:t>
        <a:bodyPr/>
        <a:lstStyle/>
        <a:p>
          <a:pPr algn="ctr" rtl="0"/>
          <a:r>
            <a:rPr lang="en-US" dirty="0" smtClean="0"/>
            <a:t>creating the atmosphere, </a:t>
          </a:r>
          <a:endParaRPr lang="ru-RU" dirty="0"/>
        </a:p>
      </dgm:t>
    </dgm:pt>
    <dgm:pt modelId="{497BC1F2-B0BE-4666-9BE6-FBE68F42D56F}" type="parTrans" cxnId="{3886D875-6F73-4530-82D3-64A60622FEED}">
      <dgm:prSet/>
      <dgm:spPr/>
      <dgm:t>
        <a:bodyPr/>
        <a:lstStyle/>
        <a:p>
          <a:pPr algn="ctr"/>
          <a:endParaRPr lang="ru-RU"/>
        </a:p>
      </dgm:t>
    </dgm:pt>
    <dgm:pt modelId="{9EAEA8E4-3125-4679-AAD7-CC862CC43F01}" type="sibTrans" cxnId="{3886D875-6F73-4530-82D3-64A60622FEED}">
      <dgm:prSet/>
      <dgm:spPr/>
      <dgm:t>
        <a:bodyPr/>
        <a:lstStyle/>
        <a:p>
          <a:pPr algn="ctr"/>
          <a:endParaRPr lang="ru-RU"/>
        </a:p>
      </dgm:t>
    </dgm:pt>
    <dgm:pt modelId="{80A3032C-557E-4A9E-B36E-EBC19E9056AA}">
      <dgm:prSet/>
      <dgm:spPr/>
      <dgm:t>
        <a:bodyPr/>
        <a:lstStyle/>
        <a:p>
          <a:pPr algn="ctr" rtl="0"/>
          <a:r>
            <a:rPr lang="en-US" dirty="0" smtClean="0"/>
            <a:t>encouraging motivation, confidence or participation, </a:t>
          </a:r>
          <a:endParaRPr lang="ru-RU" dirty="0"/>
        </a:p>
      </dgm:t>
    </dgm:pt>
    <dgm:pt modelId="{663D302F-07B1-48F9-9C61-7BC8A3D58709}" type="parTrans" cxnId="{0B35CF5B-BD6C-4C8B-8CAD-C594587D9594}">
      <dgm:prSet/>
      <dgm:spPr/>
      <dgm:t>
        <a:bodyPr/>
        <a:lstStyle/>
        <a:p>
          <a:pPr algn="ctr"/>
          <a:endParaRPr lang="ru-RU"/>
        </a:p>
      </dgm:t>
    </dgm:pt>
    <dgm:pt modelId="{51158723-0906-452F-8422-3D6D67232DBF}" type="sibTrans" cxnId="{0B35CF5B-BD6C-4C8B-8CAD-C594587D9594}">
      <dgm:prSet/>
      <dgm:spPr/>
      <dgm:t>
        <a:bodyPr/>
        <a:lstStyle/>
        <a:p>
          <a:pPr algn="ctr"/>
          <a:endParaRPr lang="ru-RU"/>
        </a:p>
      </dgm:t>
    </dgm:pt>
    <dgm:pt modelId="{E22FE797-81D4-4D94-BDBB-47F8A594211E}">
      <dgm:prSet/>
      <dgm:spPr/>
      <dgm:t>
        <a:bodyPr/>
        <a:lstStyle/>
        <a:p>
          <a:pPr algn="ctr" rtl="0"/>
          <a:r>
            <a:rPr lang="en-US" dirty="0" smtClean="0"/>
            <a:t>preparing the students to be ready for the lesson, </a:t>
          </a:r>
          <a:endParaRPr lang="ru-RU" dirty="0"/>
        </a:p>
      </dgm:t>
    </dgm:pt>
    <dgm:pt modelId="{79427F19-AAB4-4020-8697-DCAD01992D36}" type="parTrans" cxnId="{AA44C423-BA4A-4720-8920-63686A753B3B}">
      <dgm:prSet/>
      <dgm:spPr/>
      <dgm:t>
        <a:bodyPr/>
        <a:lstStyle/>
        <a:p>
          <a:pPr algn="ctr"/>
          <a:endParaRPr lang="ru-RU"/>
        </a:p>
      </dgm:t>
    </dgm:pt>
    <dgm:pt modelId="{C7D96B6C-18D5-4EA5-A572-C7392C8B76D5}" type="sibTrans" cxnId="{AA44C423-BA4A-4720-8920-63686A753B3B}">
      <dgm:prSet/>
      <dgm:spPr/>
      <dgm:t>
        <a:bodyPr/>
        <a:lstStyle/>
        <a:p>
          <a:pPr algn="ctr"/>
          <a:endParaRPr lang="ru-RU"/>
        </a:p>
      </dgm:t>
    </dgm:pt>
    <dgm:pt modelId="{2A2303ED-539A-47EE-AF7E-9FDE6B32880A}">
      <dgm:prSet/>
      <dgm:spPr/>
      <dgm:t>
        <a:bodyPr/>
        <a:lstStyle/>
        <a:p>
          <a:pPr algn="ctr" rtl="0"/>
          <a:r>
            <a:rPr lang="en-US" smtClean="0"/>
            <a:t>eliciting relevant knowledge and experience, </a:t>
          </a:r>
          <a:endParaRPr lang="ru-RU"/>
        </a:p>
      </dgm:t>
    </dgm:pt>
    <dgm:pt modelId="{4CB8A216-A394-4AC3-9126-A85BE5C3D834}" type="parTrans" cxnId="{93AC5B1D-2DFC-4D1A-801A-15AAA65EF605}">
      <dgm:prSet/>
      <dgm:spPr/>
      <dgm:t>
        <a:bodyPr/>
        <a:lstStyle/>
        <a:p>
          <a:pPr algn="ctr"/>
          <a:endParaRPr lang="ru-RU"/>
        </a:p>
      </dgm:t>
    </dgm:pt>
    <dgm:pt modelId="{0966C38F-7B77-4CFC-B893-FFEB46379620}" type="sibTrans" cxnId="{93AC5B1D-2DFC-4D1A-801A-15AAA65EF605}">
      <dgm:prSet/>
      <dgm:spPr/>
      <dgm:t>
        <a:bodyPr/>
        <a:lstStyle/>
        <a:p>
          <a:pPr algn="ctr"/>
          <a:endParaRPr lang="ru-RU"/>
        </a:p>
      </dgm:t>
    </dgm:pt>
    <dgm:pt modelId="{23E5336B-F69F-4F81-B348-FE97CAF842C9}">
      <dgm:prSet/>
      <dgm:spPr/>
      <dgm:t>
        <a:bodyPr/>
        <a:lstStyle/>
        <a:p>
          <a:pPr algn="ctr" rtl="0"/>
          <a:r>
            <a:rPr lang="en-US" smtClean="0"/>
            <a:t>providing an organizing framework for the lesson. </a:t>
          </a:r>
          <a:endParaRPr lang="ru-RU"/>
        </a:p>
      </dgm:t>
    </dgm:pt>
    <dgm:pt modelId="{1D6FC3D3-02C6-466E-A9B6-B6A45B60608E}" type="parTrans" cxnId="{9D2D7F01-DB8C-4090-B882-3D716652C290}">
      <dgm:prSet/>
      <dgm:spPr/>
      <dgm:t>
        <a:bodyPr/>
        <a:lstStyle/>
        <a:p>
          <a:pPr algn="ctr"/>
          <a:endParaRPr lang="ru-RU"/>
        </a:p>
      </dgm:t>
    </dgm:pt>
    <dgm:pt modelId="{81B994E0-5251-4447-A92F-76E3939D0485}" type="sibTrans" cxnId="{9D2D7F01-DB8C-4090-B882-3D716652C290}">
      <dgm:prSet/>
      <dgm:spPr/>
      <dgm:t>
        <a:bodyPr/>
        <a:lstStyle/>
        <a:p>
          <a:pPr algn="ctr"/>
          <a:endParaRPr lang="ru-RU"/>
        </a:p>
      </dgm:t>
    </dgm:pt>
    <dgm:pt modelId="{E675B424-397F-4A06-9001-1A219E8B8E34}" type="pres">
      <dgm:prSet presAssocID="{B5BEB544-E620-49AD-94C3-D0DF62F5A2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285C1-FFEB-402D-BC12-F9F660B02488}" type="pres">
      <dgm:prSet presAssocID="{DBA37FE4-ECB0-425F-BE60-E726985C5289}" presName="linNode" presStyleCnt="0"/>
      <dgm:spPr/>
    </dgm:pt>
    <dgm:pt modelId="{7E17786D-F6FC-4265-90BC-C3EB2F50E51A}" type="pres">
      <dgm:prSet presAssocID="{DBA37FE4-ECB0-425F-BE60-E726985C5289}" presName="parentText" presStyleLbl="node1" presStyleIdx="0" presStyleCnt="5" custLinFactNeighborX="-88539" custLinFactNeighborY="2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06976-BC40-4DC2-A284-850B6567E84D}" type="pres">
      <dgm:prSet presAssocID="{9EAEA8E4-3125-4679-AAD7-CC862CC43F01}" presName="sp" presStyleCnt="0"/>
      <dgm:spPr/>
    </dgm:pt>
    <dgm:pt modelId="{F28F1818-F496-45EF-883F-D32012C6CCC3}" type="pres">
      <dgm:prSet presAssocID="{80A3032C-557E-4A9E-B36E-EBC19E9056AA}" presName="linNode" presStyleCnt="0"/>
      <dgm:spPr/>
    </dgm:pt>
    <dgm:pt modelId="{00483434-5367-4477-8F3C-E476BAA6C38F}" type="pres">
      <dgm:prSet presAssocID="{80A3032C-557E-4A9E-B36E-EBC19E9056AA}" presName="parentText" presStyleLbl="node1" presStyleIdx="1" presStyleCnt="5" custLinFactNeighborX="-88539" custLinFactNeighborY="-2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84794-1E9C-46D7-9609-1D7FA60AFDC2}" type="pres">
      <dgm:prSet presAssocID="{51158723-0906-452F-8422-3D6D67232DBF}" presName="sp" presStyleCnt="0"/>
      <dgm:spPr/>
    </dgm:pt>
    <dgm:pt modelId="{C90F6F49-9301-410D-BA8D-58CAF61E9368}" type="pres">
      <dgm:prSet presAssocID="{E22FE797-81D4-4D94-BDBB-47F8A594211E}" presName="linNode" presStyleCnt="0"/>
      <dgm:spPr/>
    </dgm:pt>
    <dgm:pt modelId="{429AE42B-AD6B-4B80-98F7-54ED0A8E1FF9}" type="pres">
      <dgm:prSet presAssocID="{E22FE797-81D4-4D94-BDBB-47F8A594211E}" presName="parentText" presStyleLbl="node1" presStyleIdx="2" presStyleCnt="5" custLinFactNeighborX="-88539" custLinFactNeighborY="-73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33197-D3BE-4A95-9B55-D472DE59F2AE}" type="pres">
      <dgm:prSet presAssocID="{C7D96B6C-18D5-4EA5-A572-C7392C8B76D5}" presName="sp" presStyleCnt="0"/>
      <dgm:spPr/>
    </dgm:pt>
    <dgm:pt modelId="{75D437DA-F16D-415E-8E50-4E463B9EE103}" type="pres">
      <dgm:prSet presAssocID="{2A2303ED-539A-47EE-AF7E-9FDE6B32880A}" presName="linNode" presStyleCnt="0"/>
      <dgm:spPr/>
    </dgm:pt>
    <dgm:pt modelId="{0CB4DE3A-9806-4986-9D35-9905186546F8}" type="pres">
      <dgm:prSet presAssocID="{2A2303ED-539A-47EE-AF7E-9FDE6B32880A}" presName="parentText" presStyleLbl="node1" presStyleIdx="3" presStyleCnt="5" custLinFactNeighborX="-88539" custLinFactNeighborY="-12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7DBF-98A1-425E-904C-1CE6563E4771}" type="pres">
      <dgm:prSet presAssocID="{0966C38F-7B77-4CFC-B893-FFEB46379620}" presName="sp" presStyleCnt="0"/>
      <dgm:spPr/>
    </dgm:pt>
    <dgm:pt modelId="{BBC8051A-97D0-472B-A546-2FEB2E02636C}" type="pres">
      <dgm:prSet presAssocID="{23E5336B-F69F-4F81-B348-FE97CAF842C9}" presName="linNode" presStyleCnt="0"/>
      <dgm:spPr/>
    </dgm:pt>
    <dgm:pt modelId="{CAF0A382-2F74-48EF-92AE-C88C81D4C690}" type="pres">
      <dgm:prSet presAssocID="{23E5336B-F69F-4F81-B348-FE97CAF842C9}" presName="parentText" presStyleLbl="node1" presStyleIdx="4" presStyleCnt="5" custLinFactNeighborX="-88539" custLinFactNeighborY="-175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D7F01-DB8C-4090-B882-3D716652C290}" srcId="{B5BEB544-E620-49AD-94C3-D0DF62F5A27F}" destId="{23E5336B-F69F-4F81-B348-FE97CAF842C9}" srcOrd="4" destOrd="0" parTransId="{1D6FC3D3-02C6-466E-A9B6-B6A45B60608E}" sibTransId="{81B994E0-5251-4447-A92F-76E3939D0485}"/>
    <dgm:cxn modelId="{94EE6CBF-C9F0-431F-B82E-2D083DE7C27C}" type="presOf" srcId="{DBA37FE4-ECB0-425F-BE60-E726985C5289}" destId="{7E17786D-F6FC-4265-90BC-C3EB2F50E51A}" srcOrd="0" destOrd="0" presId="urn:microsoft.com/office/officeart/2005/8/layout/vList5"/>
    <dgm:cxn modelId="{978159F0-F9CB-4976-91EC-A42F02AC3A6F}" type="presOf" srcId="{B5BEB544-E620-49AD-94C3-D0DF62F5A27F}" destId="{E675B424-397F-4A06-9001-1A219E8B8E34}" srcOrd="0" destOrd="0" presId="urn:microsoft.com/office/officeart/2005/8/layout/vList5"/>
    <dgm:cxn modelId="{AA44C423-BA4A-4720-8920-63686A753B3B}" srcId="{B5BEB544-E620-49AD-94C3-D0DF62F5A27F}" destId="{E22FE797-81D4-4D94-BDBB-47F8A594211E}" srcOrd="2" destOrd="0" parTransId="{79427F19-AAB4-4020-8697-DCAD01992D36}" sibTransId="{C7D96B6C-18D5-4EA5-A572-C7392C8B76D5}"/>
    <dgm:cxn modelId="{360D9803-67ED-455F-995B-D1301F247125}" type="presOf" srcId="{2A2303ED-539A-47EE-AF7E-9FDE6B32880A}" destId="{0CB4DE3A-9806-4986-9D35-9905186546F8}" srcOrd="0" destOrd="0" presId="urn:microsoft.com/office/officeart/2005/8/layout/vList5"/>
    <dgm:cxn modelId="{C872B5BF-34E5-4225-A1D8-5C5C6C8A8BD7}" type="presOf" srcId="{E22FE797-81D4-4D94-BDBB-47F8A594211E}" destId="{429AE42B-AD6B-4B80-98F7-54ED0A8E1FF9}" srcOrd="0" destOrd="0" presId="urn:microsoft.com/office/officeart/2005/8/layout/vList5"/>
    <dgm:cxn modelId="{0B35CF5B-BD6C-4C8B-8CAD-C594587D9594}" srcId="{B5BEB544-E620-49AD-94C3-D0DF62F5A27F}" destId="{80A3032C-557E-4A9E-B36E-EBC19E9056AA}" srcOrd="1" destOrd="0" parTransId="{663D302F-07B1-48F9-9C61-7BC8A3D58709}" sibTransId="{51158723-0906-452F-8422-3D6D67232DBF}"/>
    <dgm:cxn modelId="{C62E3654-469A-4F9B-A31F-688BD953FF69}" type="presOf" srcId="{23E5336B-F69F-4F81-B348-FE97CAF842C9}" destId="{CAF0A382-2F74-48EF-92AE-C88C81D4C690}" srcOrd="0" destOrd="0" presId="urn:microsoft.com/office/officeart/2005/8/layout/vList5"/>
    <dgm:cxn modelId="{3886D875-6F73-4530-82D3-64A60622FEED}" srcId="{B5BEB544-E620-49AD-94C3-D0DF62F5A27F}" destId="{DBA37FE4-ECB0-425F-BE60-E726985C5289}" srcOrd="0" destOrd="0" parTransId="{497BC1F2-B0BE-4666-9BE6-FBE68F42D56F}" sibTransId="{9EAEA8E4-3125-4679-AAD7-CC862CC43F01}"/>
    <dgm:cxn modelId="{93AC5B1D-2DFC-4D1A-801A-15AAA65EF605}" srcId="{B5BEB544-E620-49AD-94C3-D0DF62F5A27F}" destId="{2A2303ED-539A-47EE-AF7E-9FDE6B32880A}" srcOrd="3" destOrd="0" parTransId="{4CB8A216-A394-4AC3-9126-A85BE5C3D834}" sibTransId="{0966C38F-7B77-4CFC-B893-FFEB46379620}"/>
    <dgm:cxn modelId="{D79AF888-09F8-412B-B0F2-73E06F1C917C}" type="presOf" srcId="{80A3032C-557E-4A9E-B36E-EBC19E9056AA}" destId="{00483434-5367-4477-8F3C-E476BAA6C38F}" srcOrd="0" destOrd="0" presId="urn:microsoft.com/office/officeart/2005/8/layout/vList5"/>
    <dgm:cxn modelId="{C45EF8CE-22C4-4671-9CF1-E9ECEF1082D5}" type="presParOf" srcId="{E675B424-397F-4A06-9001-1A219E8B8E34}" destId="{040285C1-FFEB-402D-BC12-F9F660B02488}" srcOrd="0" destOrd="0" presId="urn:microsoft.com/office/officeart/2005/8/layout/vList5"/>
    <dgm:cxn modelId="{B1BA8FE6-40C0-4D83-A0E1-EB83A8ACAB49}" type="presParOf" srcId="{040285C1-FFEB-402D-BC12-F9F660B02488}" destId="{7E17786D-F6FC-4265-90BC-C3EB2F50E51A}" srcOrd="0" destOrd="0" presId="urn:microsoft.com/office/officeart/2005/8/layout/vList5"/>
    <dgm:cxn modelId="{B7CA532B-3586-4F23-9CCE-65C274E5AF5D}" type="presParOf" srcId="{E675B424-397F-4A06-9001-1A219E8B8E34}" destId="{88506976-BC40-4DC2-A284-850B6567E84D}" srcOrd="1" destOrd="0" presId="urn:microsoft.com/office/officeart/2005/8/layout/vList5"/>
    <dgm:cxn modelId="{47D8E4F0-5CA7-4259-A10E-F1B7AFB582ED}" type="presParOf" srcId="{E675B424-397F-4A06-9001-1A219E8B8E34}" destId="{F28F1818-F496-45EF-883F-D32012C6CCC3}" srcOrd="2" destOrd="0" presId="urn:microsoft.com/office/officeart/2005/8/layout/vList5"/>
    <dgm:cxn modelId="{46CBD840-DA81-459F-97DC-ABD7861F1873}" type="presParOf" srcId="{F28F1818-F496-45EF-883F-D32012C6CCC3}" destId="{00483434-5367-4477-8F3C-E476BAA6C38F}" srcOrd="0" destOrd="0" presId="urn:microsoft.com/office/officeart/2005/8/layout/vList5"/>
    <dgm:cxn modelId="{F438267F-FD3C-4D80-9771-7E95533732EB}" type="presParOf" srcId="{E675B424-397F-4A06-9001-1A219E8B8E34}" destId="{8A484794-1E9C-46D7-9609-1D7FA60AFDC2}" srcOrd="3" destOrd="0" presId="urn:microsoft.com/office/officeart/2005/8/layout/vList5"/>
    <dgm:cxn modelId="{04A01992-A38D-4F1E-A37C-CEBB8819711E}" type="presParOf" srcId="{E675B424-397F-4A06-9001-1A219E8B8E34}" destId="{C90F6F49-9301-410D-BA8D-58CAF61E9368}" srcOrd="4" destOrd="0" presId="urn:microsoft.com/office/officeart/2005/8/layout/vList5"/>
    <dgm:cxn modelId="{CFEB9CB3-3B10-4581-9C26-480843B59CC4}" type="presParOf" srcId="{C90F6F49-9301-410D-BA8D-58CAF61E9368}" destId="{429AE42B-AD6B-4B80-98F7-54ED0A8E1FF9}" srcOrd="0" destOrd="0" presId="urn:microsoft.com/office/officeart/2005/8/layout/vList5"/>
    <dgm:cxn modelId="{D0789D69-A741-4CC4-879F-F4FFA8F08020}" type="presParOf" srcId="{E675B424-397F-4A06-9001-1A219E8B8E34}" destId="{D5933197-D3BE-4A95-9B55-D472DE59F2AE}" srcOrd="5" destOrd="0" presId="urn:microsoft.com/office/officeart/2005/8/layout/vList5"/>
    <dgm:cxn modelId="{88121E69-A07E-481D-A3EA-90194A628072}" type="presParOf" srcId="{E675B424-397F-4A06-9001-1A219E8B8E34}" destId="{75D437DA-F16D-415E-8E50-4E463B9EE103}" srcOrd="6" destOrd="0" presId="urn:microsoft.com/office/officeart/2005/8/layout/vList5"/>
    <dgm:cxn modelId="{706B6E07-75D2-4CF5-9E6D-E1EA86258C1F}" type="presParOf" srcId="{75D437DA-F16D-415E-8E50-4E463B9EE103}" destId="{0CB4DE3A-9806-4986-9D35-9905186546F8}" srcOrd="0" destOrd="0" presId="urn:microsoft.com/office/officeart/2005/8/layout/vList5"/>
    <dgm:cxn modelId="{512E0B18-6E2B-49D2-A2FF-255565D8B18D}" type="presParOf" srcId="{E675B424-397F-4A06-9001-1A219E8B8E34}" destId="{73B97DBF-98A1-425E-904C-1CE6563E4771}" srcOrd="7" destOrd="0" presId="urn:microsoft.com/office/officeart/2005/8/layout/vList5"/>
    <dgm:cxn modelId="{50062B2C-BF55-4943-92A7-64A5A8401530}" type="presParOf" srcId="{E675B424-397F-4A06-9001-1A219E8B8E34}" destId="{BBC8051A-97D0-472B-A546-2FEB2E02636C}" srcOrd="8" destOrd="0" presId="urn:microsoft.com/office/officeart/2005/8/layout/vList5"/>
    <dgm:cxn modelId="{6DAB5A97-52D7-4183-B1F0-AAA420D242FF}" type="presParOf" srcId="{BBC8051A-97D0-472B-A546-2FEB2E02636C}" destId="{CAF0A382-2F74-48EF-92AE-C88C81D4C6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A4B068-0E41-4A7B-A3CD-D03A91616003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DB0B85E-4B5F-4A75-9537-B61F11074361}">
      <dgm:prSet/>
      <dgm:spPr/>
      <dgm:t>
        <a:bodyPr/>
        <a:lstStyle/>
        <a:p>
          <a:pPr rtl="0"/>
          <a:r>
            <a:rPr lang="en-US" smtClean="0"/>
            <a:t>to introduce himself (if needed)</a:t>
          </a:r>
          <a:endParaRPr lang="ru-RU"/>
        </a:p>
      </dgm:t>
    </dgm:pt>
    <dgm:pt modelId="{685E673B-611D-4532-AC56-019E668135C0}" type="parTrans" cxnId="{2BBEB7DB-6BDC-4C5A-9C1C-E1AE58F98DA5}">
      <dgm:prSet/>
      <dgm:spPr/>
      <dgm:t>
        <a:bodyPr/>
        <a:lstStyle/>
        <a:p>
          <a:endParaRPr lang="ru-RU"/>
        </a:p>
      </dgm:t>
    </dgm:pt>
    <dgm:pt modelId="{2669B7FE-7992-41F2-8067-0C4C5DFB8D41}" type="sibTrans" cxnId="{2BBEB7DB-6BDC-4C5A-9C1C-E1AE58F98DA5}">
      <dgm:prSet/>
      <dgm:spPr/>
      <dgm:t>
        <a:bodyPr/>
        <a:lstStyle/>
        <a:p>
          <a:endParaRPr lang="ru-RU"/>
        </a:p>
      </dgm:t>
    </dgm:pt>
    <dgm:pt modelId="{ACE1FCD4-982D-4DB0-B748-76439D372A7C}">
      <dgm:prSet/>
      <dgm:spPr/>
      <dgm:t>
        <a:bodyPr/>
        <a:lstStyle/>
        <a:p>
          <a:pPr rtl="0"/>
          <a:r>
            <a:rPr lang="en-US" smtClean="0"/>
            <a:t>to greet the students</a:t>
          </a:r>
          <a:endParaRPr lang="ru-RU"/>
        </a:p>
      </dgm:t>
    </dgm:pt>
    <dgm:pt modelId="{0DAE3A01-170E-4C4A-B5C8-D1FF357CC649}" type="parTrans" cxnId="{8E1078F2-9FA3-4E2A-8BB9-BBB6DEBAC8D4}">
      <dgm:prSet/>
      <dgm:spPr/>
      <dgm:t>
        <a:bodyPr/>
        <a:lstStyle/>
        <a:p>
          <a:endParaRPr lang="ru-RU"/>
        </a:p>
      </dgm:t>
    </dgm:pt>
    <dgm:pt modelId="{05985131-1082-4242-AF2A-049E5A564337}" type="sibTrans" cxnId="{8E1078F2-9FA3-4E2A-8BB9-BBB6DEBAC8D4}">
      <dgm:prSet/>
      <dgm:spPr/>
      <dgm:t>
        <a:bodyPr/>
        <a:lstStyle/>
        <a:p>
          <a:endParaRPr lang="ru-RU"/>
        </a:p>
      </dgm:t>
    </dgm:pt>
    <dgm:pt modelId="{4D3C8B0B-A175-4662-BF57-5652A6DA51F5}">
      <dgm:prSet/>
      <dgm:spPr/>
      <dgm:t>
        <a:bodyPr/>
        <a:lstStyle/>
        <a:p>
          <a:pPr rtl="0"/>
          <a:r>
            <a:rPr lang="en-US" smtClean="0"/>
            <a:t>to announce the beginning of the lesson</a:t>
          </a:r>
          <a:endParaRPr lang="ru-RU"/>
        </a:p>
      </dgm:t>
    </dgm:pt>
    <dgm:pt modelId="{13B808F9-22F2-4D44-842B-C3859C4F4278}" type="parTrans" cxnId="{2F05C0B2-59B2-4DE9-A48F-B18A3499CA0C}">
      <dgm:prSet/>
      <dgm:spPr/>
      <dgm:t>
        <a:bodyPr/>
        <a:lstStyle/>
        <a:p>
          <a:endParaRPr lang="ru-RU"/>
        </a:p>
      </dgm:t>
    </dgm:pt>
    <dgm:pt modelId="{23690597-0494-496A-9F9E-7FF12F536BCD}" type="sibTrans" cxnId="{2F05C0B2-59B2-4DE9-A48F-B18A3499CA0C}">
      <dgm:prSet/>
      <dgm:spPr/>
      <dgm:t>
        <a:bodyPr/>
        <a:lstStyle/>
        <a:p>
          <a:endParaRPr lang="ru-RU"/>
        </a:p>
      </dgm:t>
    </dgm:pt>
    <dgm:pt modelId="{B31B7C4A-417D-4140-A081-CC3D6B96424D}">
      <dgm:prSet/>
      <dgm:spPr/>
      <dgm:t>
        <a:bodyPr/>
        <a:lstStyle/>
        <a:p>
          <a:pPr rtl="0"/>
          <a:r>
            <a:rPr lang="en-US" smtClean="0"/>
            <a:t>to ask the students to prepare for the lesson</a:t>
          </a:r>
          <a:endParaRPr lang="ru-RU"/>
        </a:p>
      </dgm:t>
    </dgm:pt>
    <dgm:pt modelId="{A17178FA-722F-4217-BBF2-BDD2EB9CC722}" type="parTrans" cxnId="{61A8010D-E858-4AEF-8C03-20E37B126E8E}">
      <dgm:prSet/>
      <dgm:spPr/>
      <dgm:t>
        <a:bodyPr/>
        <a:lstStyle/>
        <a:p>
          <a:endParaRPr lang="ru-RU"/>
        </a:p>
      </dgm:t>
    </dgm:pt>
    <dgm:pt modelId="{2F1DAAE4-4B94-41EA-8E24-9E47DC91775C}" type="sibTrans" cxnId="{61A8010D-E858-4AEF-8C03-20E37B126E8E}">
      <dgm:prSet/>
      <dgm:spPr/>
      <dgm:t>
        <a:bodyPr/>
        <a:lstStyle/>
        <a:p>
          <a:endParaRPr lang="ru-RU"/>
        </a:p>
      </dgm:t>
    </dgm:pt>
    <dgm:pt modelId="{707C1D01-3824-46A7-BA4E-E25A10A0BC57}">
      <dgm:prSet/>
      <dgm:spPr/>
      <dgm:t>
        <a:bodyPr/>
        <a:lstStyle/>
        <a:p>
          <a:pPr rtl="0"/>
          <a:r>
            <a:rPr lang="en-US" smtClean="0"/>
            <a:t>to check who is absent</a:t>
          </a:r>
          <a:endParaRPr lang="ru-RU"/>
        </a:p>
      </dgm:t>
    </dgm:pt>
    <dgm:pt modelId="{168A69B8-ED18-413B-8B85-9A470F3C2E2B}" type="parTrans" cxnId="{E221BB7E-647B-4EF8-B8CA-1EF62C728419}">
      <dgm:prSet/>
      <dgm:spPr/>
      <dgm:t>
        <a:bodyPr/>
        <a:lstStyle/>
        <a:p>
          <a:endParaRPr lang="ru-RU"/>
        </a:p>
      </dgm:t>
    </dgm:pt>
    <dgm:pt modelId="{678F249F-5691-454C-AAF0-91A2D7AACD5C}" type="sibTrans" cxnId="{E221BB7E-647B-4EF8-B8CA-1EF62C728419}">
      <dgm:prSet/>
      <dgm:spPr/>
      <dgm:t>
        <a:bodyPr/>
        <a:lstStyle/>
        <a:p>
          <a:endParaRPr lang="ru-RU"/>
        </a:p>
      </dgm:t>
    </dgm:pt>
    <dgm:pt modelId="{43269AE5-C8DE-49BC-8742-BACDAD8EE9B6}">
      <dgm:prSet/>
      <dgm:spPr/>
      <dgm:t>
        <a:bodyPr/>
        <a:lstStyle/>
        <a:p>
          <a:pPr rtl="0"/>
          <a:r>
            <a:rPr lang="en-US" smtClean="0"/>
            <a:t>to greet those who are late (if needed)</a:t>
          </a:r>
          <a:endParaRPr lang="ru-RU"/>
        </a:p>
      </dgm:t>
    </dgm:pt>
    <dgm:pt modelId="{12FB9D83-35D5-4381-8479-2A07576AD26E}" type="parTrans" cxnId="{44DE6C3C-BFB3-45D0-AB2D-DE672F39DA31}">
      <dgm:prSet/>
      <dgm:spPr/>
      <dgm:t>
        <a:bodyPr/>
        <a:lstStyle/>
        <a:p>
          <a:endParaRPr lang="ru-RU"/>
        </a:p>
      </dgm:t>
    </dgm:pt>
    <dgm:pt modelId="{CF8528E1-B4CE-4A90-8E14-271CA31CBCE5}" type="sibTrans" cxnId="{44DE6C3C-BFB3-45D0-AB2D-DE672F39DA31}">
      <dgm:prSet/>
      <dgm:spPr/>
      <dgm:t>
        <a:bodyPr/>
        <a:lstStyle/>
        <a:p>
          <a:endParaRPr lang="ru-RU"/>
        </a:p>
      </dgm:t>
    </dgm:pt>
    <dgm:pt modelId="{3F723433-4878-4EE0-8FCB-A55FA0F49C55}" type="pres">
      <dgm:prSet presAssocID="{90A4B068-0E41-4A7B-A3CD-D03A916160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785BF-FBC3-457E-96EC-4D2A7EAFEA5A}" type="pres">
      <dgm:prSet presAssocID="{90A4B068-0E41-4A7B-A3CD-D03A91616003}" presName="cycle" presStyleCnt="0"/>
      <dgm:spPr/>
    </dgm:pt>
    <dgm:pt modelId="{B7F0CC26-97ED-4252-8EB4-FFD8A03CB58A}" type="pres">
      <dgm:prSet presAssocID="{1DB0B85E-4B5F-4A75-9537-B61F1107436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3CDD-42F8-465E-B952-CC0D730FEC83}" type="pres">
      <dgm:prSet presAssocID="{2669B7FE-7992-41F2-8067-0C4C5DFB8D4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559F2D3-BA05-4818-A985-F4FC86F44C0F}" type="pres">
      <dgm:prSet presAssocID="{ACE1FCD4-982D-4DB0-B748-76439D372A7C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2E1D5-89F4-47F4-BFEE-C16E4D493180}" type="pres">
      <dgm:prSet presAssocID="{4D3C8B0B-A175-4662-BF57-5652A6DA51F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4288E-B25E-41AE-A0F0-74C375ABF60F}" type="pres">
      <dgm:prSet presAssocID="{B31B7C4A-417D-4140-A081-CC3D6B96424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949A5-9AD6-4650-B9E1-5D8F451D8C7E}" type="pres">
      <dgm:prSet presAssocID="{707C1D01-3824-46A7-BA4E-E25A10A0BC5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048E2-C257-4C5D-985E-310ED7206D52}" type="pres">
      <dgm:prSet presAssocID="{43269AE5-C8DE-49BC-8742-BACDAD8EE9B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27A44-58A4-4167-81D1-7C09F3AE7E45}" type="presOf" srcId="{90A4B068-0E41-4A7B-A3CD-D03A91616003}" destId="{3F723433-4878-4EE0-8FCB-A55FA0F49C55}" srcOrd="0" destOrd="0" presId="urn:microsoft.com/office/officeart/2005/8/layout/cycle3"/>
    <dgm:cxn modelId="{49F28E76-6EF5-41E9-B55A-401AA1304326}" type="presOf" srcId="{4D3C8B0B-A175-4662-BF57-5652A6DA51F5}" destId="{D042E1D5-89F4-47F4-BFEE-C16E4D493180}" srcOrd="0" destOrd="0" presId="urn:microsoft.com/office/officeart/2005/8/layout/cycle3"/>
    <dgm:cxn modelId="{BFA1B65C-D12E-442F-BC94-AE64B72F8A2C}" type="presOf" srcId="{ACE1FCD4-982D-4DB0-B748-76439D372A7C}" destId="{B559F2D3-BA05-4818-A985-F4FC86F44C0F}" srcOrd="0" destOrd="0" presId="urn:microsoft.com/office/officeart/2005/8/layout/cycle3"/>
    <dgm:cxn modelId="{8E1078F2-9FA3-4E2A-8BB9-BBB6DEBAC8D4}" srcId="{90A4B068-0E41-4A7B-A3CD-D03A91616003}" destId="{ACE1FCD4-982D-4DB0-B748-76439D372A7C}" srcOrd="1" destOrd="0" parTransId="{0DAE3A01-170E-4C4A-B5C8-D1FF357CC649}" sibTransId="{05985131-1082-4242-AF2A-049E5A564337}"/>
    <dgm:cxn modelId="{F623FB67-D03D-4F1F-B28E-11737B0E6A7C}" type="presOf" srcId="{707C1D01-3824-46A7-BA4E-E25A10A0BC57}" destId="{8E7949A5-9AD6-4650-B9E1-5D8F451D8C7E}" srcOrd="0" destOrd="0" presId="urn:microsoft.com/office/officeart/2005/8/layout/cycle3"/>
    <dgm:cxn modelId="{E221BB7E-647B-4EF8-B8CA-1EF62C728419}" srcId="{90A4B068-0E41-4A7B-A3CD-D03A91616003}" destId="{707C1D01-3824-46A7-BA4E-E25A10A0BC57}" srcOrd="4" destOrd="0" parTransId="{168A69B8-ED18-413B-8B85-9A470F3C2E2B}" sibTransId="{678F249F-5691-454C-AAF0-91A2D7AACD5C}"/>
    <dgm:cxn modelId="{2BBEB7DB-6BDC-4C5A-9C1C-E1AE58F98DA5}" srcId="{90A4B068-0E41-4A7B-A3CD-D03A91616003}" destId="{1DB0B85E-4B5F-4A75-9537-B61F11074361}" srcOrd="0" destOrd="0" parTransId="{685E673B-611D-4532-AC56-019E668135C0}" sibTransId="{2669B7FE-7992-41F2-8067-0C4C5DFB8D41}"/>
    <dgm:cxn modelId="{44DE6C3C-BFB3-45D0-AB2D-DE672F39DA31}" srcId="{90A4B068-0E41-4A7B-A3CD-D03A91616003}" destId="{43269AE5-C8DE-49BC-8742-BACDAD8EE9B6}" srcOrd="5" destOrd="0" parTransId="{12FB9D83-35D5-4381-8479-2A07576AD26E}" sibTransId="{CF8528E1-B4CE-4A90-8E14-271CA31CBCE5}"/>
    <dgm:cxn modelId="{6E43FF45-D15F-471F-813B-DAE5327C00E5}" type="presOf" srcId="{43269AE5-C8DE-49BC-8742-BACDAD8EE9B6}" destId="{B66048E2-C257-4C5D-985E-310ED7206D52}" srcOrd="0" destOrd="0" presId="urn:microsoft.com/office/officeart/2005/8/layout/cycle3"/>
    <dgm:cxn modelId="{DDF5554D-0EE8-4D2B-8E18-639A8493FA0E}" type="presOf" srcId="{2669B7FE-7992-41F2-8067-0C4C5DFB8D41}" destId="{A87B3CDD-42F8-465E-B952-CC0D730FEC83}" srcOrd="0" destOrd="0" presId="urn:microsoft.com/office/officeart/2005/8/layout/cycle3"/>
    <dgm:cxn modelId="{5630D708-226E-41E4-8568-618FDFB163E0}" type="presOf" srcId="{B31B7C4A-417D-4140-A081-CC3D6B96424D}" destId="{9B84288E-B25E-41AE-A0F0-74C375ABF60F}" srcOrd="0" destOrd="0" presId="urn:microsoft.com/office/officeart/2005/8/layout/cycle3"/>
    <dgm:cxn modelId="{61A8010D-E858-4AEF-8C03-20E37B126E8E}" srcId="{90A4B068-0E41-4A7B-A3CD-D03A91616003}" destId="{B31B7C4A-417D-4140-A081-CC3D6B96424D}" srcOrd="3" destOrd="0" parTransId="{A17178FA-722F-4217-BBF2-BDD2EB9CC722}" sibTransId="{2F1DAAE4-4B94-41EA-8E24-9E47DC91775C}"/>
    <dgm:cxn modelId="{D9127D65-D465-4DCD-932B-DB97C86F6C19}" type="presOf" srcId="{1DB0B85E-4B5F-4A75-9537-B61F11074361}" destId="{B7F0CC26-97ED-4252-8EB4-FFD8A03CB58A}" srcOrd="0" destOrd="0" presId="urn:microsoft.com/office/officeart/2005/8/layout/cycle3"/>
    <dgm:cxn modelId="{2F05C0B2-59B2-4DE9-A48F-B18A3499CA0C}" srcId="{90A4B068-0E41-4A7B-A3CD-D03A91616003}" destId="{4D3C8B0B-A175-4662-BF57-5652A6DA51F5}" srcOrd="2" destOrd="0" parTransId="{13B808F9-22F2-4D44-842B-C3859C4F4278}" sibTransId="{23690597-0494-496A-9F9E-7FF12F536BCD}"/>
    <dgm:cxn modelId="{6AC088D3-1AED-4A61-99C5-52720CA3D7B0}" type="presParOf" srcId="{3F723433-4878-4EE0-8FCB-A55FA0F49C55}" destId="{C3D785BF-FBC3-457E-96EC-4D2A7EAFEA5A}" srcOrd="0" destOrd="0" presId="urn:microsoft.com/office/officeart/2005/8/layout/cycle3"/>
    <dgm:cxn modelId="{B0BC9356-6185-4FF1-911B-D5D1A7A439AC}" type="presParOf" srcId="{C3D785BF-FBC3-457E-96EC-4D2A7EAFEA5A}" destId="{B7F0CC26-97ED-4252-8EB4-FFD8A03CB58A}" srcOrd="0" destOrd="0" presId="urn:microsoft.com/office/officeart/2005/8/layout/cycle3"/>
    <dgm:cxn modelId="{F08F1EBD-BA26-43C9-9586-6D8FC678B807}" type="presParOf" srcId="{C3D785BF-FBC3-457E-96EC-4D2A7EAFEA5A}" destId="{A87B3CDD-42F8-465E-B952-CC0D730FEC83}" srcOrd="1" destOrd="0" presId="urn:microsoft.com/office/officeart/2005/8/layout/cycle3"/>
    <dgm:cxn modelId="{F2A081C2-393E-44AB-BA96-1B736D232354}" type="presParOf" srcId="{C3D785BF-FBC3-457E-96EC-4D2A7EAFEA5A}" destId="{B559F2D3-BA05-4818-A985-F4FC86F44C0F}" srcOrd="2" destOrd="0" presId="urn:microsoft.com/office/officeart/2005/8/layout/cycle3"/>
    <dgm:cxn modelId="{46A4FA66-82E8-45D2-BA7C-3EA25F4FF44B}" type="presParOf" srcId="{C3D785BF-FBC3-457E-96EC-4D2A7EAFEA5A}" destId="{D042E1D5-89F4-47F4-BFEE-C16E4D493180}" srcOrd="3" destOrd="0" presId="urn:microsoft.com/office/officeart/2005/8/layout/cycle3"/>
    <dgm:cxn modelId="{A7A04D59-C117-497C-B310-A78649943E53}" type="presParOf" srcId="{C3D785BF-FBC3-457E-96EC-4D2A7EAFEA5A}" destId="{9B84288E-B25E-41AE-A0F0-74C375ABF60F}" srcOrd="4" destOrd="0" presId="urn:microsoft.com/office/officeart/2005/8/layout/cycle3"/>
    <dgm:cxn modelId="{87C991B3-4B0C-4519-878E-86D9330B9433}" type="presParOf" srcId="{C3D785BF-FBC3-457E-96EC-4D2A7EAFEA5A}" destId="{8E7949A5-9AD6-4650-B9E1-5D8F451D8C7E}" srcOrd="5" destOrd="0" presId="urn:microsoft.com/office/officeart/2005/8/layout/cycle3"/>
    <dgm:cxn modelId="{F1F064AC-BACE-466E-8E37-75BAD0A9816B}" type="presParOf" srcId="{C3D785BF-FBC3-457E-96EC-4D2A7EAFEA5A}" destId="{B66048E2-C257-4C5D-985E-310ED7206D5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E150FA-A351-4910-BDC1-17BA32083190}" type="doc">
      <dgm:prSet loTypeId="urn:microsoft.com/office/officeart/2005/8/layout/lProcess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B29095F-E9B7-4F23-A5A5-B58C355DDE2A}">
      <dgm:prSet custT="1"/>
      <dgm:spPr/>
      <dgm:t>
        <a:bodyPr/>
        <a:lstStyle/>
        <a:p>
          <a:pPr rtl="0"/>
          <a:r>
            <a:rPr lang="en-US" sz="3200" b="1" dirty="0" smtClean="0"/>
            <a:t>Introductions</a:t>
          </a:r>
          <a:endParaRPr lang="ru-RU" sz="3200" b="1" dirty="0"/>
        </a:p>
      </dgm:t>
    </dgm:pt>
    <dgm:pt modelId="{7E2B3BCB-0141-47B9-9406-3C32CD6A8523}" type="parTrans" cxnId="{D5FB3327-2EDF-4B7A-A76C-020AAFD79EC8}">
      <dgm:prSet/>
      <dgm:spPr/>
      <dgm:t>
        <a:bodyPr/>
        <a:lstStyle/>
        <a:p>
          <a:endParaRPr lang="ru-RU"/>
        </a:p>
      </dgm:t>
    </dgm:pt>
    <dgm:pt modelId="{BDB66E73-9BC1-4A20-8F1E-2271461D4488}" type="sibTrans" cxnId="{D5FB3327-2EDF-4B7A-A76C-020AAFD79EC8}">
      <dgm:prSet/>
      <dgm:spPr/>
      <dgm:t>
        <a:bodyPr/>
        <a:lstStyle/>
        <a:p>
          <a:endParaRPr lang="ru-RU"/>
        </a:p>
      </dgm:t>
    </dgm:pt>
    <dgm:pt modelId="{1BF98468-B298-43A6-9254-78A4C8ADFAFE}">
      <dgm:prSet/>
      <dgm:spPr/>
      <dgm:t>
        <a:bodyPr/>
        <a:lstStyle/>
        <a:p>
          <a:pPr rtl="0"/>
          <a:r>
            <a:rPr lang="en-US" smtClean="0"/>
            <a:t>My name is Maiia Ivanivna. I’ll be teaching you English this year.</a:t>
          </a:r>
          <a:endParaRPr lang="ru-RU"/>
        </a:p>
      </dgm:t>
    </dgm:pt>
    <dgm:pt modelId="{F1F1F159-B0C0-421F-8A90-550A2F95EB04}" type="parTrans" cxnId="{E6B8B8B7-0C0B-4F59-A7F3-C82F494BB684}">
      <dgm:prSet/>
      <dgm:spPr/>
      <dgm:t>
        <a:bodyPr/>
        <a:lstStyle/>
        <a:p>
          <a:endParaRPr lang="ru-RU"/>
        </a:p>
      </dgm:t>
    </dgm:pt>
    <dgm:pt modelId="{52FD75C6-33CA-420B-9908-FD3D29ED1465}" type="sibTrans" cxnId="{E6B8B8B7-0C0B-4F59-A7F3-C82F494BB684}">
      <dgm:prSet/>
      <dgm:spPr/>
      <dgm:t>
        <a:bodyPr/>
        <a:lstStyle/>
        <a:p>
          <a:endParaRPr lang="ru-RU"/>
        </a:p>
      </dgm:t>
    </dgm:pt>
    <dgm:pt modelId="{564686B6-49FA-4413-BB8C-38BB54CD1FB0}">
      <dgm:prSet/>
      <dgm:spPr/>
      <dgm:t>
        <a:bodyPr/>
        <a:lstStyle/>
        <a:p>
          <a:pPr rtl="0"/>
          <a:r>
            <a:rPr lang="en-US" dirty="0" smtClean="0"/>
            <a:t>I’m your new English teacher.</a:t>
          </a:r>
          <a:endParaRPr lang="ru-RU" dirty="0"/>
        </a:p>
      </dgm:t>
    </dgm:pt>
    <dgm:pt modelId="{F6B161FB-5685-4873-8501-E8B692FD9130}" type="parTrans" cxnId="{25ED3324-A0FE-45DE-8D5C-2AB18FC24A28}">
      <dgm:prSet/>
      <dgm:spPr/>
      <dgm:t>
        <a:bodyPr/>
        <a:lstStyle/>
        <a:p>
          <a:endParaRPr lang="ru-RU"/>
        </a:p>
      </dgm:t>
    </dgm:pt>
    <dgm:pt modelId="{5A2F165F-FB5A-41A7-A06B-CA39B26CA098}" type="sibTrans" cxnId="{25ED3324-A0FE-45DE-8D5C-2AB18FC24A28}">
      <dgm:prSet/>
      <dgm:spPr/>
      <dgm:t>
        <a:bodyPr/>
        <a:lstStyle/>
        <a:p>
          <a:endParaRPr lang="ru-RU"/>
        </a:p>
      </dgm:t>
    </dgm:pt>
    <dgm:pt modelId="{F0046B35-49C6-468A-ACC4-A1317079DDB9}">
      <dgm:prSet/>
      <dgm:spPr/>
      <dgm:t>
        <a:bodyPr/>
        <a:lstStyle/>
        <a:p>
          <a:pPr rtl="0"/>
          <a:r>
            <a:rPr lang="en-US" smtClean="0"/>
            <a:t>I’ve got five lessons with you each week.</a:t>
          </a:r>
          <a:endParaRPr lang="ru-RU"/>
        </a:p>
      </dgm:t>
    </dgm:pt>
    <dgm:pt modelId="{F6C23313-D563-4704-9A05-27DEE9F91062}" type="parTrans" cxnId="{B235041E-35EF-4CCE-B944-70B5BE2037D8}">
      <dgm:prSet/>
      <dgm:spPr/>
      <dgm:t>
        <a:bodyPr/>
        <a:lstStyle/>
        <a:p>
          <a:endParaRPr lang="ru-RU"/>
        </a:p>
      </dgm:t>
    </dgm:pt>
    <dgm:pt modelId="{264B5212-F664-4937-9D93-7A93ED653443}" type="sibTrans" cxnId="{B235041E-35EF-4CCE-B944-70B5BE2037D8}">
      <dgm:prSet/>
      <dgm:spPr/>
      <dgm:t>
        <a:bodyPr/>
        <a:lstStyle/>
        <a:p>
          <a:endParaRPr lang="ru-RU"/>
        </a:p>
      </dgm:t>
    </dgm:pt>
    <dgm:pt modelId="{E8B6D11A-B291-48DB-8442-FB8CDA9DB04E}">
      <dgm:prSet custT="1"/>
      <dgm:spPr/>
      <dgm:t>
        <a:bodyPr/>
        <a:lstStyle/>
        <a:p>
          <a:pPr rtl="0"/>
          <a:r>
            <a:rPr lang="en-US" sz="3200" b="1" dirty="0" smtClean="0"/>
            <a:t>Greetings</a:t>
          </a:r>
          <a:endParaRPr lang="ru-RU" sz="3200" b="1" dirty="0"/>
        </a:p>
      </dgm:t>
    </dgm:pt>
    <dgm:pt modelId="{94266C3B-C0A1-4B67-AAE7-64C94936804C}" type="parTrans" cxnId="{01328FBD-6F08-489C-8B90-4B29E19BAD0F}">
      <dgm:prSet/>
      <dgm:spPr/>
      <dgm:t>
        <a:bodyPr/>
        <a:lstStyle/>
        <a:p>
          <a:endParaRPr lang="ru-RU"/>
        </a:p>
      </dgm:t>
    </dgm:pt>
    <dgm:pt modelId="{A392BAA8-B8FE-45E8-BC3E-19D93DF172A9}" type="sibTrans" cxnId="{01328FBD-6F08-489C-8B90-4B29E19BAD0F}">
      <dgm:prSet/>
      <dgm:spPr/>
      <dgm:t>
        <a:bodyPr/>
        <a:lstStyle/>
        <a:p>
          <a:endParaRPr lang="ru-RU"/>
        </a:p>
      </dgm:t>
    </dgm:pt>
    <dgm:pt modelId="{14127D62-9158-4260-84B6-D3ABD9A49A1B}">
      <dgm:prSet/>
      <dgm:spPr/>
      <dgm:t>
        <a:bodyPr/>
        <a:lstStyle/>
        <a:p>
          <a:pPr rtl="0"/>
          <a:r>
            <a:rPr lang="en-US" smtClean="0"/>
            <a:t>Hello, everyone.</a:t>
          </a:r>
          <a:endParaRPr lang="ru-RU"/>
        </a:p>
      </dgm:t>
    </dgm:pt>
    <dgm:pt modelId="{13618B0C-A4C2-4CD5-86AC-9AE3BFB0AA96}" type="parTrans" cxnId="{ACD8186D-AC8B-4D35-A9B4-2B799C9853BC}">
      <dgm:prSet/>
      <dgm:spPr/>
      <dgm:t>
        <a:bodyPr/>
        <a:lstStyle/>
        <a:p>
          <a:endParaRPr lang="ru-RU"/>
        </a:p>
      </dgm:t>
    </dgm:pt>
    <dgm:pt modelId="{91C5E1D0-BBDB-4E2B-A75D-03DD5C10A230}" type="sibTrans" cxnId="{ACD8186D-AC8B-4D35-A9B4-2B799C9853BC}">
      <dgm:prSet/>
      <dgm:spPr/>
      <dgm:t>
        <a:bodyPr/>
        <a:lstStyle/>
        <a:p>
          <a:endParaRPr lang="ru-RU"/>
        </a:p>
      </dgm:t>
    </dgm:pt>
    <dgm:pt modelId="{F6312AC0-9940-4BDF-A51C-A0C32F7FEFAC}">
      <dgm:prSet/>
      <dgm:spPr/>
      <dgm:t>
        <a:bodyPr/>
        <a:lstStyle/>
        <a:p>
          <a:pPr rtl="0"/>
          <a:r>
            <a:rPr lang="en-US" smtClean="0"/>
            <a:t>Good morning, everybody.</a:t>
          </a:r>
          <a:endParaRPr lang="ru-RU"/>
        </a:p>
      </dgm:t>
    </dgm:pt>
    <dgm:pt modelId="{82F8A38E-B32D-499C-8E92-36CFA0A1AED4}" type="parTrans" cxnId="{8D884521-6209-41C8-A958-83CF6EA2D9F7}">
      <dgm:prSet/>
      <dgm:spPr/>
      <dgm:t>
        <a:bodyPr/>
        <a:lstStyle/>
        <a:p>
          <a:endParaRPr lang="ru-RU"/>
        </a:p>
      </dgm:t>
    </dgm:pt>
    <dgm:pt modelId="{19E4A09D-D10F-4F31-8232-7D10FC29CF60}" type="sibTrans" cxnId="{8D884521-6209-41C8-A958-83CF6EA2D9F7}">
      <dgm:prSet/>
      <dgm:spPr/>
      <dgm:t>
        <a:bodyPr/>
        <a:lstStyle/>
        <a:p>
          <a:endParaRPr lang="ru-RU"/>
        </a:p>
      </dgm:t>
    </dgm:pt>
    <dgm:pt modelId="{0910F05C-C2C3-46B8-A59A-DBB7EAB15F12}">
      <dgm:prSet/>
      <dgm:spPr/>
      <dgm:t>
        <a:bodyPr/>
        <a:lstStyle/>
        <a:p>
          <a:pPr rtl="0"/>
          <a:r>
            <a:rPr lang="en-US" smtClean="0"/>
            <a:t>How are you getting on?</a:t>
          </a:r>
          <a:endParaRPr lang="ru-RU"/>
        </a:p>
      </dgm:t>
    </dgm:pt>
    <dgm:pt modelId="{4717AE9E-1367-44A6-9B24-37A501282E44}" type="parTrans" cxnId="{D5C92508-1A70-4A36-9BC2-5E57833BBEE8}">
      <dgm:prSet/>
      <dgm:spPr/>
      <dgm:t>
        <a:bodyPr/>
        <a:lstStyle/>
        <a:p>
          <a:endParaRPr lang="ru-RU"/>
        </a:p>
      </dgm:t>
    </dgm:pt>
    <dgm:pt modelId="{738B285D-0B4B-4626-BA24-F6CBBD7A9304}" type="sibTrans" cxnId="{D5C92508-1A70-4A36-9BC2-5E57833BBEE8}">
      <dgm:prSet/>
      <dgm:spPr/>
      <dgm:t>
        <a:bodyPr/>
        <a:lstStyle/>
        <a:p>
          <a:endParaRPr lang="ru-RU"/>
        </a:p>
      </dgm:t>
    </dgm:pt>
    <dgm:pt modelId="{C104FFE2-AE9C-4EB2-9A37-C3D2523CB4FE}">
      <dgm:prSet/>
      <dgm:spPr/>
      <dgm:t>
        <a:bodyPr/>
        <a:lstStyle/>
        <a:p>
          <a:pPr rtl="0"/>
          <a:r>
            <a:rPr lang="en-US" dirty="0" smtClean="0"/>
            <a:t>Are you feeling better today, </a:t>
          </a:r>
          <a:r>
            <a:rPr lang="en-US" dirty="0" err="1" smtClean="0"/>
            <a:t>Vlad</a:t>
          </a:r>
          <a:r>
            <a:rPr lang="en-US" dirty="0" smtClean="0"/>
            <a:t>?</a:t>
          </a:r>
          <a:endParaRPr lang="ru-RU" dirty="0"/>
        </a:p>
      </dgm:t>
    </dgm:pt>
    <dgm:pt modelId="{AFE81E1C-F48D-46B4-845B-29AB4805DA18}" type="parTrans" cxnId="{3E186A81-4BFF-40F6-B93A-48524E8ADE8A}">
      <dgm:prSet/>
      <dgm:spPr/>
      <dgm:t>
        <a:bodyPr/>
        <a:lstStyle/>
        <a:p>
          <a:endParaRPr lang="ru-RU"/>
        </a:p>
      </dgm:t>
    </dgm:pt>
    <dgm:pt modelId="{2C1FC26A-5DF7-49E6-8DF4-18C86AC7E57C}" type="sibTrans" cxnId="{3E186A81-4BFF-40F6-B93A-48524E8ADE8A}">
      <dgm:prSet/>
      <dgm:spPr/>
      <dgm:t>
        <a:bodyPr/>
        <a:lstStyle/>
        <a:p>
          <a:endParaRPr lang="ru-RU"/>
        </a:p>
      </dgm:t>
    </dgm:pt>
    <dgm:pt modelId="{D4663D0E-2D0B-4316-A0BE-F12A60A77C00}">
      <dgm:prSet/>
      <dgm:spPr/>
      <dgm:t>
        <a:bodyPr/>
        <a:lstStyle/>
        <a:p>
          <a:pPr rtl="0"/>
          <a:r>
            <a:rPr lang="ru-RU" smtClean="0"/>
            <a:t>What a lovely day!</a:t>
          </a:r>
          <a:endParaRPr lang="ru-RU"/>
        </a:p>
      </dgm:t>
    </dgm:pt>
    <dgm:pt modelId="{3300D8D3-7A5A-4E30-AA41-0A73EA39B46F}" type="parTrans" cxnId="{60748366-FEBF-4B5D-93BC-2C66B5D204DB}">
      <dgm:prSet/>
      <dgm:spPr/>
      <dgm:t>
        <a:bodyPr/>
        <a:lstStyle/>
        <a:p>
          <a:endParaRPr lang="ru-RU"/>
        </a:p>
      </dgm:t>
    </dgm:pt>
    <dgm:pt modelId="{AB4AC581-BA37-4E17-87D9-00F8CEFF4336}" type="sibTrans" cxnId="{60748366-FEBF-4B5D-93BC-2C66B5D204DB}">
      <dgm:prSet/>
      <dgm:spPr/>
      <dgm:t>
        <a:bodyPr/>
        <a:lstStyle/>
        <a:p>
          <a:endParaRPr lang="ru-RU"/>
        </a:p>
      </dgm:t>
    </dgm:pt>
    <dgm:pt modelId="{C21054C3-3C0B-41CD-86A4-EC4DD2062867}">
      <dgm:prSet/>
      <dgm:spPr/>
      <dgm:t>
        <a:bodyPr/>
        <a:lstStyle/>
        <a:p>
          <a:pPr rtl="0"/>
          <a:r>
            <a:rPr lang="ru-RU" smtClean="0"/>
            <a:t>What a rainy day!</a:t>
          </a:r>
          <a:endParaRPr lang="ru-RU"/>
        </a:p>
      </dgm:t>
    </dgm:pt>
    <dgm:pt modelId="{6D5D41F3-D534-4246-BD70-17AA9795C828}" type="parTrans" cxnId="{C3B3B388-E79A-4340-8018-E360D96015DB}">
      <dgm:prSet/>
      <dgm:spPr/>
      <dgm:t>
        <a:bodyPr/>
        <a:lstStyle/>
        <a:p>
          <a:endParaRPr lang="ru-RU"/>
        </a:p>
      </dgm:t>
    </dgm:pt>
    <dgm:pt modelId="{3C5EBAD5-CAE4-407E-8B69-E01176389E60}" type="sibTrans" cxnId="{C3B3B388-E79A-4340-8018-E360D96015DB}">
      <dgm:prSet/>
      <dgm:spPr/>
      <dgm:t>
        <a:bodyPr/>
        <a:lstStyle/>
        <a:p>
          <a:endParaRPr lang="ru-RU"/>
        </a:p>
      </dgm:t>
    </dgm:pt>
    <dgm:pt modelId="{EDDA75CF-326D-440F-865C-71E4F1C76537}">
      <dgm:prSet/>
      <dgm:spPr/>
      <dgm:t>
        <a:bodyPr/>
        <a:lstStyle/>
        <a:p>
          <a:pPr rtl="0"/>
          <a:r>
            <a:rPr lang="en-US" smtClean="0"/>
            <a:t>It’s very cold today, isn’t it?</a:t>
          </a:r>
          <a:endParaRPr lang="ru-RU"/>
        </a:p>
      </dgm:t>
    </dgm:pt>
    <dgm:pt modelId="{29AC9ABC-F7C6-4E7B-B34B-C731E31D273B}" type="parTrans" cxnId="{82BA128F-0A10-44C1-9537-C8AEFDF347BF}">
      <dgm:prSet/>
      <dgm:spPr/>
      <dgm:t>
        <a:bodyPr/>
        <a:lstStyle/>
        <a:p>
          <a:endParaRPr lang="ru-RU"/>
        </a:p>
      </dgm:t>
    </dgm:pt>
    <dgm:pt modelId="{18D3C8CC-FCB6-4AC9-8396-0BB93DBD3C97}" type="sibTrans" cxnId="{82BA128F-0A10-44C1-9537-C8AEFDF347BF}">
      <dgm:prSet/>
      <dgm:spPr/>
      <dgm:t>
        <a:bodyPr/>
        <a:lstStyle/>
        <a:p>
          <a:endParaRPr lang="ru-RU"/>
        </a:p>
      </dgm:t>
    </dgm:pt>
    <dgm:pt modelId="{4568041E-BF8C-486B-9E15-0BAAFBCF0650}" type="pres">
      <dgm:prSet presAssocID="{82E150FA-A351-4910-BDC1-17BA3208319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AFE7D-2CC3-4C96-95B9-8D17B8B3085C}" type="pres">
      <dgm:prSet presAssocID="{DB29095F-E9B7-4F23-A5A5-B58C355DDE2A}" presName="compNode" presStyleCnt="0"/>
      <dgm:spPr/>
    </dgm:pt>
    <dgm:pt modelId="{9608BAD0-76A4-4B8A-84D6-7007B8148E93}" type="pres">
      <dgm:prSet presAssocID="{DB29095F-E9B7-4F23-A5A5-B58C355DDE2A}" presName="aNode" presStyleLbl="bgShp" presStyleIdx="0" presStyleCnt="2"/>
      <dgm:spPr/>
      <dgm:t>
        <a:bodyPr/>
        <a:lstStyle/>
        <a:p>
          <a:endParaRPr lang="ru-RU"/>
        </a:p>
      </dgm:t>
    </dgm:pt>
    <dgm:pt modelId="{A55E40F1-3552-4687-96C8-8295892659DC}" type="pres">
      <dgm:prSet presAssocID="{DB29095F-E9B7-4F23-A5A5-B58C355DDE2A}" presName="textNode" presStyleLbl="bgShp" presStyleIdx="0" presStyleCnt="2"/>
      <dgm:spPr/>
      <dgm:t>
        <a:bodyPr/>
        <a:lstStyle/>
        <a:p>
          <a:endParaRPr lang="ru-RU"/>
        </a:p>
      </dgm:t>
    </dgm:pt>
    <dgm:pt modelId="{0F253658-B4C1-417D-ACF2-ADFA5ED093AE}" type="pres">
      <dgm:prSet presAssocID="{DB29095F-E9B7-4F23-A5A5-B58C355DDE2A}" presName="compChildNode" presStyleCnt="0"/>
      <dgm:spPr/>
    </dgm:pt>
    <dgm:pt modelId="{4E826296-7D5E-46D3-8555-6F72BDDF4E8B}" type="pres">
      <dgm:prSet presAssocID="{DB29095F-E9B7-4F23-A5A5-B58C355DDE2A}" presName="theInnerList" presStyleCnt="0"/>
      <dgm:spPr/>
    </dgm:pt>
    <dgm:pt modelId="{CF50C98D-56A2-4D09-8238-270652B98E47}" type="pres">
      <dgm:prSet presAssocID="{1BF98468-B298-43A6-9254-78A4C8ADFAF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FB443-957C-4E88-B07E-4E8099AE6D23}" type="pres">
      <dgm:prSet presAssocID="{1BF98468-B298-43A6-9254-78A4C8ADFAFE}" presName="aSpace2" presStyleCnt="0"/>
      <dgm:spPr/>
    </dgm:pt>
    <dgm:pt modelId="{9A278B9B-AEC0-4CB7-A739-9D75CC50ACB3}" type="pres">
      <dgm:prSet presAssocID="{564686B6-49FA-4413-BB8C-38BB54CD1FB0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F113E-B094-4679-B5A7-F0C311385734}" type="pres">
      <dgm:prSet presAssocID="{564686B6-49FA-4413-BB8C-38BB54CD1FB0}" presName="aSpace2" presStyleCnt="0"/>
      <dgm:spPr/>
    </dgm:pt>
    <dgm:pt modelId="{A3C051A3-D41E-475E-80DE-7938308AA8DD}" type="pres">
      <dgm:prSet presAssocID="{F0046B35-49C6-468A-ACC4-A1317079DDB9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37F3E-FD37-4A73-870F-7780A6E33DB5}" type="pres">
      <dgm:prSet presAssocID="{DB29095F-E9B7-4F23-A5A5-B58C355DDE2A}" presName="aSpace" presStyleCnt="0"/>
      <dgm:spPr/>
    </dgm:pt>
    <dgm:pt modelId="{1E6B1BFB-DFDE-4C38-96C6-102EE49EE673}" type="pres">
      <dgm:prSet presAssocID="{E8B6D11A-B291-48DB-8442-FB8CDA9DB04E}" presName="compNode" presStyleCnt="0"/>
      <dgm:spPr/>
    </dgm:pt>
    <dgm:pt modelId="{E15E15BE-4371-4663-8601-75C68E9E4D78}" type="pres">
      <dgm:prSet presAssocID="{E8B6D11A-B291-48DB-8442-FB8CDA9DB04E}" presName="aNode" presStyleLbl="bgShp" presStyleIdx="1" presStyleCnt="2"/>
      <dgm:spPr/>
      <dgm:t>
        <a:bodyPr/>
        <a:lstStyle/>
        <a:p>
          <a:endParaRPr lang="ru-RU"/>
        </a:p>
      </dgm:t>
    </dgm:pt>
    <dgm:pt modelId="{026A7CEE-6391-4401-A6B0-2333A511C602}" type="pres">
      <dgm:prSet presAssocID="{E8B6D11A-B291-48DB-8442-FB8CDA9DB04E}" presName="textNode" presStyleLbl="bgShp" presStyleIdx="1" presStyleCnt="2"/>
      <dgm:spPr/>
      <dgm:t>
        <a:bodyPr/>
        <a:lstStyle/>
        <a:p>
          <a:endParaRPr lang="ru-RU"/>
        </a:p>
      </dgm:t>
    </dgm:pt>
    <dgm:pt modelId="{C3644C84-5DEE-41B0-91B1-6081F4FA0582}" type="pres">
      <dgm:prSet presAssocID="{E8B6D11A-B291-48DB-8442-FB8CDA9DB04E}" presName="compChildNode" presStyleCnt="0"/>
      <dgm:spPr/>
    </dgm:pt>
    <dgm:pt modelId="{5AF72EAC-28CD-4B99-B706-B0D4D843EA3E}" type="pres">
      <dgm:prSet presAssocID="{E8B6D11A-B291-48DB-8442-FB8CDA9DB04E}" presName="theInnerList" presStyleCnt="0"/>
      <dgm:spPr/>
    </dgm:pt>
    <dgm:pt modelId="{66580EAB-5415-4B8C-A6FB-6AEAB35318ED}" type="pres">
      <dgm:prSet presAssocID="{14127D62-9158-4260-84B6-D3ABD9A49A1B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7B51-AFF7-4C2C-9E5A-F19088C0E1CC}" type="pres">
      <dgm:prSet presAssocID="{14127D62-9158-4260-84B6-D3ABD9A49A1B}" presName="aSpace2" presStyleCnt="0"/>
      <dgm:spPr/>
    </dgm:pt>
    <dgm:pt modelId="{B6FE46E1-0293-46F9-A97D-91DF95B6EEC6}" type="pres">
      <dgm:prSet presAssocID="{F6312AC0-9940-4BDF-A51C-A0C32F7FEFAC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9DB8B-785B-4F36-9883-371DABBA918A}" type="pres">
      <dgm:prSet presAssocID="{F6312AC0-9940-4BDF-A51C-A0C32F7FEFAC}" presName="aSpace2" presStyleCnt="0"/>
      <dgm:spPr/>
    </dgm:pt>
    <dgm:pt modelId="{D73E0767-69D5-4889-BD12-608C15A35DA7}" type="pres">
      <dgm:prSet presAssocID="{0910F05C-C2C3-46B8-A59A-DBB7EAB15F12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62322-F37F-4D58-ABF1-FCF1A9FEC874}" type="pres">
      <dgm:prSet presAssocID="{0910F05C-C2C3-46B8-A59A-DBB7EAB15F12}" presName="aSpace2" presStyleCnt="0"/>
      <dgm:spPr/>
    </dgm:pt>
    <dgm:pt modelId="{00EDA106-5A52-4A9A-99A9-A5A0B1FEB93B}" type="pres">
      <dgm:prSet presAssocID="{C104FFE2-AE9C-4EB2-9A37-C3D2523CB4FE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D6ECD-E28D-4E94-A789-2A853C91E731}" type="pres">
      <dgm:prSet presAssocID="{C104FFE2-AE9C-4EB2-9A37-C3D2523CB4FE}" presName="aSpace2" presStyleCnt="0"/>
      <dgm:spPr/>
    </dgm:pt>
    <dgm:pt modelId="{C02573F0-2620-4604-9E34-4A16BE141788}" type="pres">
      <dgm:prSet presAssocID="{D4663D0E-2D0B-4316-A0BE-F12A60A77C0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55A6A-8255-4B8F-A251-E1F8F3F75508}" type="pres">
      <dgm:prSet presAssocID="{D4663D0E-2D0B-4316-A0BE-F12A60A77C00}" presName="aSpace2" presStyleCnt="0"/>
      <dgm:spPr/>
    </dgm:pt>
    <dgm:pt modelId="{35F510EC-BA5C-4644-8BA0-6505A92D2961}" type="pres">
      <dgm:prSet presAssocID="{C21054C3-3C0B-41CD-86A4-EC4DD206286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4BF1B-AC52-4911-909B-D8FBD34870FC}" type="pres">
      <dgm:prSet presAssocID="{C21054C3-3C0B-41CD-86A4-EC4DD2062867}" presName="aSpace2" presStyleCnt="0"/>
      <dgm:spPr/>
    </dgm:pt>
    <dgm:pt modelId="{3C9E0F25-B6EA-4B4C-9DF8-D06101786407}" type="pres">
      <dgm:prSet presAssocID="{EDDA75CF-326D-440F-865C-71E4F1C7653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92508-1A70-4A36-9BC2-5E57833BBEE8}" srcId="{E8B6D11A-B291-48DB-8442-FB8CDA9DB04E}" destId="{0910F05C-C2C3-46B8-A59A-DBB7EAB15F12}" srcOrd="2" destOrd="0" parTransId="{4717AE9E-1367-44A6-9B24-37A501282E44}" sibTransId="{738B285D-0B4B-4626-BA24-F6CBBD7A9304}"/>
    <dgm:cxn modelId="{D5FB3327-2EDF-4B7A-A76C-020AAFD79EC8}" srcId="{82E150FA-A351-4910-BDC1-17BA32083190}" destId="{DB29095F-E9B7-4F23-A5A5-B58C355DDE2A}" srcOrd="0" destOrd="0" parTransId="{7E2B3BCB-0141-47B9-9406-3C32CD6A8523}" sibTransId="{BDB66E73-9BC1-4A20-8F1E-2271461D4488}"/>
    <dgm:cxn modelId="{7BA4FB2D-DAD8-4C99-A225-C0EE002DBCE6}" type="presOf" srcId="{EDDA75CF-326D-440F-865C-71E4F1C76537}" destId="{3C9E0F25-B6EA-4B4C-9DF8-D06101786407}" srcOrd="0" destOrd="0" presId="urn:microsoft.com/office/officeart/2005/8/layout/lProcess2"/>
    <dgm:cxn modelId="{D14FF9E4-2CAC-4B58-92D8-8801E0A969AB}" type="presOf" srcId="{C104FFE2-AE9C-4EB2-9A37-C3D2523CB4FE}" destId="{00EDA106-5A52-4A9A-99A9-A5A0B1FEB93B}" srcOrd="0" destOrd="0" presId="urn:microsoft.com/office/officeart/2005/8/layout/lProcess2"/>
    <dgm:cxn modelId="{F295EB38-8261-476F-86D1-693A04E409BB}" type="presOf" srcId="{DB29095F-E9B7-4F23-A5A5-B58C355DDE2A}" destId="{A55E40F1-3552-4687-96C8-8295892659DC}" srcOrd="1" destOrd="0" presId="urn:microsoft.com/office/officeart/2005/8/layout/lProcess2"/>
    <dgm:cxn modelId="{60748366-FEBF-4B5D-93BC-2C66B5D204DB}" srcId="{E8B6D11A-B291-48DB-8442-FB8CDA9DB04E}" destId="{D4663D0E-2D0B-4316-A0BE-F12A60A77C00}" srcOrd="4" destOrd="0" parTransId="{3300D8D3-7A5A-4E30-AA41-0A73EA39B46F}" sibTransId="{AB4AC581-BA37-4E17-87D9-00F8CEFF4336}"/>
    <dgm:cxn modelId="{BA667356-4531-49FD-9A45-672E87D3E140}" type="presOf" srcId="{C21054C3-3C0B-41CD-86A4-EC4DD2062867}" destId="{35F510EC-BA5C-4644-8BA0-6505A92D2961}" srcOrd="0" destOrd="0" presId="urn:microsoft.com/office/officeart/2005/8/layout/lProcess2"/>
    <dgm:cxn modelId="{000D92E0-6DDE-4A48-B1D5-63D63BA4F08B}" type="presOf" srcId="{1BF98468-B298-43A6-9254-78A4C8ADFAFE}" destId="{CF50C98D-56A2-4D09-8238-270652B98E47}" srcOrd="0" destOrd="0" presId="urn:microsoft.com/office/officeart/2005/8/layout/lProcess2"/>
    <dgm:cxn modelId="{C3B3B388-E79A-4340-8018-E360D96015DB}" srcId="{E8B6D11A-B291-48DB-8442-FB8CDA9DB04E}" destId="{C21054C3-3C0B-41CD-86A4-EC4DD2062867}" srcOrd="5" destOrd="0" parTransId="{6D5D41F3-D534-4246-BD70-17AA9795C828}" sibTransId="{3C5EBAD5-CAE4-407E-8B69-E01176389E60}"/>
    <dgm:cxn modelId="{8D884521-6209-41C8-A958-83CF6EA2D9F7}" srcId="{E8B6D11A-B291-48DB-8442-FB8CDA9DB04E}" destId="{F6312AC0-9940-4BDF-A51C-A0C32F7FEFAC}" srcOrd="1" destOrd="0" parTransId="{82F8A38E-B32D-499C-8E92-36CFA0A1AED4}" sibTransId="{19E4A09D-D10F-4F31-8232-7D10FC29CF60}"/>
    <dgm:cxn modelId="{01328FBD-6F08-489C-8B90-4B29E19BAD0F}" srcId="{82E150FA-A351-4910-BDC1-17BA32083190}" destId="{E8B6D11A-B291-48DB-8442-FB8CDA9DB04E}" srcOrd="1" destOrd="0" parTransId="{94266C3B-C0A1-4B67-AAE7-64C94936804C}" sibTransId="{A392BAA8-B8FE-45E8-BC3E-19D93DF172A9}"/>
    <dgm:cxn modelId="{C5A374E0-4EE1-4414-AB0E-16DCB3A3A292}" type="presOf" srcId="{14127D62-9158-4260-84B6-D3ABD9A49A1B}" destId="{66580EAB-5415-4B8C-A6FB-6AEAB35318ED}" srcOrd="0" destOrd="0" presId="urn:microsoft.com/office/officeart/2005/8/layout/lProcess2"/>
    <dgm:cxn modelId="{E9EFFB83-A5E0-4FE9-92B2-EF1080490A4E}" type="presOf" srcId="{564686B6-49FA-4413-BB8C-38BB54CD1FB0}" destId="{9A278B9B-AEC0-4CB7-A739-9D75CC50ACB3}" srcOrd="0" destOrd="0" presId="urn:microsoft.com/office/officeart/2005/8/layout/lProcess2"/>
    <dgm:cxn modelId="{DB63B389-E615-4F49-80F4-34C90097C903}" type="presOf" srcId="{F0046B35-49C6-468A-ACC4-A1317079DDB9}" destId="{A3C051A3-D41E-475E-80DE-7938308AA8DD}" srcOrd="0" destOrd="0" presId="urn:microsoft.com/office/officeart/2005/8/layout/lProcess2"/>
    <dgm:cxn modelId="{B235041E-35EF-4CCE-B944-70B5BE2037D8}" srcId="{DB29095F-E9B7-4F23-A5A5-B58C355DDE2A}" destId="{F0046B35-49C6-468A-ACC4-A1317079DDB9}" srcOrd="2" destOrd="0" parTransId="{F6C23313-D563-4704-9A05-27DEE9F91062}" sibTransId="{264B5212-F664-4937-9D93-7A93ED653443}"/>
    <dgm:cxn modelId="{0819B794-BF42-4604-8F8C-4226B694C65F}" type="presOf" srcId="{0910F05C-C2C3-46B8-A59A-DBB7EAB15F12}" destId="{D73E0767-69D5-4889-BD12-608C15A35DA7}" srcOrd="0" destOrd="0" presId="urn:microsoft.com/office/officeart/2005/8/layout/lProcess2"/>
    <dgm:cxn modelId="{91177AE8-4E3F-4DA2-B1A7-DA98F460A6AB}" type="presOf" srcId="{DB29095F-E9B7-4F23-A5A5-B58C355DDE2A}" destId="{9608BAD0-76A4-4B8A-84D6-7007B8148E93}" srcOrd="0" destOrd="0" presId="urn:microsoft.com/office/officeart/2005/8/layout/lProcess2"/>
    <dgm:cxn modelId="{FC08596B-6AB9-433B-89B7-CE4E4FFDA219}" type="presOf" srcId="{D4663D0E-2D0B-4316-A0BE-F12A60A77C00}" destId="{C02573F0-2620-4604-9E34-4A16BE141788}" srcOrd="0" destOrd="0" presId="urn:microsoft.com/office/officeart/2005/8/layout/lProcess2"/>
    <dgm:cxn modelId="{25ED3324-A0FE-45DE-8D5C-2AB18FC24A28}" srcId="{DB29095F-E9B7-4F23-A5A5-B58C355DDE2A}" destId="{564686B6-49FA-4413-BB8C-38BB54CD1FB0}" srcOrd="1" destOrd="0" parTransId="{F6B161FB-5685-4873-8501-E8B692FD9130}" sibTransId="{5A2F165F-FB5A-41A7-A06B-CA39B26CA098}"/>
    <dgm:cxn modelId="{3D7EDAAF-E711-44A8-9B2D-235E418FEB3C}" type="presOf" srcId="{E8B6D11A-B291-48DB-8442-FB8CDA9DB04E}" destId="{026A7CEE-6391-4401-A6B0-2333A511C602}" srcOrd="1" destOrd="0" presId="urn:microsoft.com/office/officeart/2005/8/layout/lProcess2"/>
    <dgm:cxn modelId="{E6B8B8B7-0C0B-4F59-A7F3-C82F494BB684}" srcId="{DB29095F-E9B7-4F23-A5A5-B58C355DDE2A}" destId="{1BF98468-B298-43A6-9254-78A4C8ADFAFE}" srcOrd="0" destOrd="0" parTransId="{F1F1F159-B0C0-421F-8A90-550A2F95EB04}" sibTransId="{52FD75C6-33CA-420B-9908-FD3D29ED1465}"/>
    <dgm:cxn modelId="{3E186A81-4BFF-40F6-B93A-48524E8ADE8A}" srcId="{E8B6D11A-B291-48DB-8442-FB8CDA9DB04E}" destId="{C104FFE2-AE9C-4EB2-9A37-C3D2523CB4FE}" srcOrd="3" destOrd="0" parTransId="{AFE81E1C-F48D-46B4-845B-29AB4805DA18}" sibTransId="{2C1FC26A-5DF7-49E6-8DF4-18C86AC7E57C}"/>
    <dgm:cxn modelId="{ACD8186D-AC8B-4D35-A9B4-2B799C9853BC}" srcId="{E8B6D11A-B291-48DB-8442-FB8CDA9DB04E}" destId="{14127D62-9158-4260-84B6-D3ABD9A49A1B}" srcOrd="0" destOrd="0" parTransId="{13618B0C-A4C2-4CD5-86AC-9AE3BFB0AA96}" sibTransId="{91C5E1D0-BBDB-4E2B-A75D-03DD5C10A230}"/>
    <dgm:cxn modelId="{C6A5F457-D302-4C4D-9CAA-48395A698260}" type="presOf" srcId="{F6312AC0-9940-4BDF-A51C-A0C32F7FEFAC}" destId="{B6FE46E1-0293-46F9-A97D-91DF95B6EEC6}" srcOrd="0" destOrd="0" presId="urn:microsoft.com/office/officeart/2005/8/layout/lProcess2"/>
    <dgm:cxn modelId="{960F83AA-5D7A-4DAF-9A83-0C952ADC653A}" type="presOf" srcId="{E8B6D11A-B291-48DB-8442-FB8CDA9DB04E}" destId="{E15E15BE-4371-4663-8601-75C68E9E4D78}" srcOrd="0" destOrd="0" presId="urn:microsoft.com/office/officeart/2005/8/layout/lProcess2"/>
    <dgm:cxn modelId="{82BA128F-0A10-44C1-9537-C8AEFDF347BF}" srcId="{E8B6D11A-B291-48DB-8442-FB8CDA9DB04E}" destId="{EDDA75CF-326D-440F-865C-71E4F1C76537}" srcOrd="6" destOrd="0" parTransId="{29AC9ABC-F7C6-4E7B-B34B-C731E31D273B}" sibTransId="{18D3C8CC-FCB6-4AC9-8396-0BB93DBD3C97}"/>
    <dgm:cxn modelId="{84CE40BF-472C-49EB-89F1-FC46B435986C}" type="presOf" srcId="{82E150FA-A351-4910-BDC1-17BA32083190}" destId="{4568041E-BF8C-486B-9E15-0BAAFBCF0650}" srcOrd="0" destOrd="0" presId="urn:microsoft.com/office/officeart/2005/8/layout/lProcess2"/>
    <dgm:cxn modelId="{712ECEC1-4B5B-4080-8B45-417A8C188487}" type="presParOf" srcId="{4568041E-BF8C-486B-9E15-0BAAFBCF0650}" destId="{383AFE7D-2CC3-4C96-95B9-8D17B8B3085C}" srcOrd="0" destOrd="0" presId="urn:microsoft.com/office/officeart/2005/8/layout/lProcess2"/>
    <dgm:cxn modelId="{D8A1001D-5502-438A-B1B7-1A9EF605E2D9}" type="presParOf" srcId="{383AFE7D-2CC3-4C96-95B9-8D17B8B3085C}" destId="{9608BAD0-76A4-4B8A-84D6-7007B8148E93}" srcOrd="0" destOrd="0" presId="urn:microsoft.com/office/officeart/2005/8/layout/lProcess2"/>
    <dgm:cxn modelId="{DB7A8377-A898-4BC7-8F86-07A37F3F0DEC}" type="presParOf" srcId="{383AFE7D-2CC3-4C96-95B9-8D17B8B3085C}" destId="{A55E40F1-3552-4687-96C8-8295892659DC}" srcOrd="1" destOrd="0" presId="urn:microsoft.com/office/officeart/2005/8/layout/lProcess2"/>
    <dgm:cxn modelId="{F9C7792C-026E-4BD4-A563-E8B9876DFDFF}" type="presParOf" srcId="{383AFE7D-2CC3-4C96-95B9-8D17B8B3085C}" destId="{0F253658-B4C1-417D-ACF2-ADFA5ED093AE}" srcOrd="2" destOrd="0" presId="urn:microsoft.com/office/officeart/2005/8/layout/lProcess2"/>
    <dgm:cxn modelId="{2B5B6B98-B6BF-44B0-A7BC-1B058D4753ED}" type="presParOf" srcId="{0F253658-B4C1-417D-ACF2-ADFA5ED093AE}" destId="{4E826296-7D5E-46D3-8555-6F72BDDF4E8B}" srcOrd="0" destOrd="0" presId="urn:microsoft.com/office/officeart/2005/8/layout/lProcess2"/>
    <dgm:cxn modelId="{9269F557-A439-4408-A868-0D22FBF6CE96}" type="presParOf" srcId="{4E826296-7D5E-46D3-8555-6F72BDDF4E8B}" destId="{CF50C98D-56A2-4D09-8238-270652B98E47}" srcOrd="0" destOrd="0" presId="urn:microsoft.com/office/officeart/2005/8/layout/lProcess2"/>
    <dgm:cxn modelId="{C5A6098F-FF20-425E-A5CB-A3B488E9ABB6}" type="presParOf" srcId="{4E826296-7D5E-46D3-8555-6F72BDDF4E8B}" destId="{7AEFB443-957C-4E88-B07E-4E8099AE6D23}" srcOrd="1" destOrd="0" presId="urn:microsoft.com/office/officeart/2005/8/layout/lProcess2"/>
    <dgm:cxn modelId="{AE9383D7-46A9-4E6C-B549-D4BA1FDEF74A}" type="presParOf" srcId="{4E826296-7D5E-46D3-8555-6F72BDDF4E8B}" destId="{9A278B9B-AEC0-4CB7-A739-9D75CC50ACB3}" srcOrd="2" destOrd="0" presId="urn:microsoft.com/office/officeart/2005/8/layout/lProcess2"/>
    <dgm:cxn modelId="{F8420A14-1067-4DBE-99A8-FB4E689C0DAA}" type="presParOf" srcId="{4E826296-7D5E-46D3-8555-6F72BDDF4E8B}" destId="{D61F113E-B094-4679-B5A7-F0C311385734}" srcOrd="3" destOrd="0" presId="urn:microsoft.com/office/officeart/2005/8/layout/lProcess2"/>
    <dgm:cxn modelId="{0E26F2AF-D07C-481F-BB98-EE8ACEBA42F0}" type="presParOf" srcId="{4E826296-7D5E-46D3-8555-6F72BDDF4E8B}" destId="{A3C051A3-D41E-475E-80DE-7938308AA8DD}" srcOrd="4" destOrd="0" presId="urn:microsoft.com/office/officeart/2005/8/layout/lProcess2"/>
    <dgm:cxn modelId="{72625A0F-6FD7-4158-8F66-7D349D1BBE1F}" type="presParOf" srcId="{4568041E-BF8C-486B-9E15-0BAAFBCF0650}" destId="{BBD37F3E-FD37-4A73-870F-7780A6E33DB5}" srcOrd="1" destOrd="0" presId="urn:microsoft.com/office/officeart/2005/8/layout/lProcess2"/>
    <dgm:cxn modelId="{9C2690D5-5D9F-456D-8FDA-97A80E62EDFD}" type="presParOf" srcId="{4568041E-BF8C-486B-9E15-0BAAFBCF0650}" destId="{1E6B1BFB-DFDE-4C38-96C6-102EE49EE673}" srcOrd="2" destOrd="0" presId="urn:microsoft.com/office/officeart/2005/8/layout/lProcess2"/>
    <dgm:cxn modelId="{C8220A76-A011-4ECB-A4EA-A1C406A5AF47}" type="presParOf" srcId="{1E6B1BFB-DFDE-4C38-96C6-102EE49EE673}" destId="{E15E15BE-4371-4663-8601-75C68E9E4D78}" srcOrd="0" destOrd="0" presId="urn:microsoft.com/office/officeart/2005/8/layout/lProcess2"/>
    <dgm:cxn modelId="{9FDE42B6-D991-4B23-ACD9-211D37250ED1}" type="presParOf" srcId="{1E6B1BFB-DFDE-4C38-96C6-102EE49EE673}" destId="{026A7CEE-6391-4401-A6B0-2333A511C602}" srcOrd="1" destOrd="0" presId="urn:microsoft.com/office/officeart/2005/8/layout/lProcess2"/>
    <dgm:cxn modelId="{043521A8-DB09-4556-850F-2E72ABD2E4BF}" type="presParOf" srcId="{1E6B1BFB-DFDE-4C38-96C6-102EE49EE673}" destId="{C3644C84-5DEE-41B0-91B1-6081F4FA0582}" srcOrd="2" destOrd="0" presId="urn:microsoft.com/office/officeart/2005/8/layout/lProcess2"/>
    <dgm:cxn modelId="{997F8D52-7EB2-4C2B-8F0D-6DF61A5447FB}" type="presParOf" srcId="{C3644C84-5DEE-41B0-91B1-6081F4FA0582}" destId="{5AF72EAC-28CD-4B99-B706-B0D4D843EA3E}" srcOrd="0" destOrd="0" presId="urn:microsoft.com/office/officeart/2005/8/layout/lProcess2"/>
    <dgm:cxn modelId="{3F279F95-045B-4B92-9983-86D48B4FC223}" type="presParOf" srcId="{5AF72EAC-28CD-4B99-B706-B0D4D843EA3E}" destId="{66580EAB-5415-4B8C-A6FB-6AEAB35318ED}" srcOrd="0" destOrd="0" presId="urn:microsoft.com/office/officeart/2005/8/layout/lProcess2"/>
    <dgm:cxn modelId="{4924E48F-EE59-4D8F-9946-4B4F17643068}" type="presParOf" srcId="{5AF72EAC-28CD-4B99-B706-B0D4D843EA3E}" destId="{08737B51-AFF7-4C2C-9E5A-F19088C0E1CC}" srcOrd="1" destOrd="0" presId="urn:microsoft.com/office/officeart/2005/8/layout/lProcess2"/>
    <dgm:cxn modelId="{458DA5F3-E26F-4D71-95E5-407C2D8AC3C2}" type="presParOf" srcId="{5AF72EAC-28CD-4B99-B706-B0D4D843EA3E}" destId="{B6FE46E1-0293-46F9-A97D-91DF95B6EEC6}" srcOrd="2" destOrd="0" presId="urn:microsoft.com/office/officeart/2005/8/layout/lProcess2"/>
    <dgm:cxn modelId="{3C317D4A-078D-4FEF-BF03-DEBE54D48ABC}" type="presParOf" srcId="{5AF72EAC-28CD-4B99-B706-B0D4D843EA3E}" destId="{56E9DB8B-785B-4F36-9883-371DABBA918A}" srcOrd="3" destOrd="0" presId="urn:microsoft.com/office/officeart/2005/8/layout/lProcess2"/>
    <dgm:cxn modelId="{B1177CCE-9DBF-4490-9CBE-FF431B810C93}" type="presParOf" srcId="{5AF72EAC-28CD-4B99-B706-B0D4D843EA3E}" destId="{D73E0767-69D5-4889-BD12-608C15A35DA7}" srcOrd="4" destOrd="0" presId="urn:microsoft.com/office/officeart/2005/8/layout/lProcess2"/>
    <dgm:cxn modelId="{CB72B0F8-5CC9-48C3-8AC0-3B5AC7D7118C}" type="presParOf" srcId="{5AF72EAC-28CD-4B99-B706-B0D4D843EA3E}" destId="{0FA62322-F37F-4D58-ABF1-FCF1A9FEC874}" srcOrd="5" destOrd="0" presId="urn:microsoft.com/office/officeart/2005/8/layout/lProcess2"/>
    <dgm:cxn modelId="{ED739B36-F2AF-4EDA-81CB-A37656138FE3}" type="presParOf" srcId="{5AF72EAC-28CD-4B99-B706-B0D4D843EA3E}" destId="{00EDA106-5A52-4A9A-99A9-A5A0B1FEB93B}" srcOrd="6" destOrd="0" presId="urn:microsoft.com/office/officeart/2005/8/layout/lProcess2"/>
    <dgm:cxn modelId="{6E2E09AD-5B39-45EB-AA43-8FAA11391897}" type="presParOf" srcId="{5AF72EAC-28CD-4B99-B706-B0D4D843EA3E}" destId="{E06D6ECD-E28D-4E94-A789-2A853C91E731}" srcOrd="7" destOrd="0" presId="urn:microsoft.com/office/officeart/2005/8/layout/lProcess2"/>
    <dgm:cxn modelId="{5398895C-7C18-4C5D-B9A7-602951528684}" type="presParOf" srcId="{5AF72EAC-28CD-4B99-B706-B0D4D843EA3E}" destId="{C02573F0-2620-4604-9E34-4A16BE141788}" srcOrd="8" destOrd="0" presId="urn:microsoft.com/office/officeart/2005/8/layout/lProcess2"/>
    <dgm:cxn modelId="{07C2EF61-2153-4852-B24E-36ADA9849797}" type="presParOf" srcId="{5AF72EAC-28CD-4B99-B706-B0D4D843EA3E}" destId="{4E055A6A-8255-4B8F-A251-E1F8F3F75508}" srcOrd="9" destOrd="0" presId="urn:microsoft.com/office/officeart/2005/8/layout/lProcess2"/>
    <dgm:cxn modelId="{8D069D74-E7F6-4D1F-8C8A-45A585E08AE9}" type="presParOf" srcId="{5AF72EAC-28CD-4B99-B706-B0D4D843EA3E}" destId="{35F510EC-BA5C-4644-8BA0-6505A92D2961}" srcOrd="10" destOrd="0" presId="urn:microsoft.com/office/officeart/2005/8/layout/lProcess2"/>
    <dgm:cxn modelId="{6DDD2BE3-7F17-4BEF-97B5-5BD16C9F0F51}" type="presParOf" srcId="{5AF72EAC-28CD-4B99-B706-B0D4D843EA3E}" destId="{9F64BF1B-AC52-4911-909B-D8FBD34870FC}" srcOrd="11" destOrd="0" presId="urn:microsoft.com/office/officeart/2005/8/layout/lProcess2"/>
    <dgm:cxn modelId="{07D71B6D-8064-4A48-9161-AC59858861C0}" type="presParOf" srcId="{5AF72EAC-28CD-4B99-B706-B0D4D843EA3E}" destId="{3C9E0F25-B6EA-4B4C-9DF8-D0610178640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5E6BFD-8DC9-41F0-B19F-262158B3EC7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4D04E7-8A71-42A3-A4DA-F7FBB40A1F0D}">
      <dgm:prSet/>
      <dgm:spPr/>
      <dgm:t>
        <a:bodyPr/>
        <a:lstStyle/>
        <a:p>
          <a:pPr rtl="0"/>
          <a:r>
            <a:rPr lang="en-US" b="1" smtClean="0"/>
            <a:t>Time to begin</a:t>
          </a:r>
          <a:endParaRPr lang="ru-RU"/>
        </a:p>
      </dgm:t>
    </dgm:pt>
    <dgm:pt modelId="{C0898A5F-FE8F-45E6-9160-C9762B105341}" type="parTrans" cxnId="{26EB00FB-3D21-46C7-ADC3-EA053DBE274B}">
      <dgm:prSet/>
      <dgm:spPr/>
      <dgm:t>
        <a:bodyPr/>
        <a:lstStyle/>
        <a:p>
          <a:endParaRPr lang="ru-RU"/>
        </a:p>
      </dgm:t>
    </dgm:pt>
    <dgm:pt modelId="{677C2F22-9E81-472C-8DBB-0BB215E6EB50}" type="sibTrans" cxnId="{26EB00FB-3D21-46C7-ADC3-EA053DBE274B}">
      <dgm:prSet/>
      <dgm:spPr/>
      <dgm:t>
        <a:bodyPr/>
        <a:lstStyle/>
        <a:p>
          <a:endParaRPr lang="ru-RU"/>
        </a:p>
      </dgm:t>
    </dgm:pt>
    <dgm:pt modelId="{305141ED-49A6-46C1-A27B-3F23614CFDA9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Let’s begin our lesson now.</a:t>
          </a:r>
          <a:endParaRPr lang="ru-RU" dirty="0"/>
        </a:p>
      </dgm:t>
    </dgm:pt>
    <dgm:pt modelId="{6DABC742-DAA4-4BE1-AED0-DE8671F32E48}" type="parTrans" cxnId="{609D6FF5-07D2-45AC-A0F8-76C75818F8C4}">
      <dgm:prSet/>
      <dgm:spPr/>
      <dgm:t>
        <a:bodyPr/>
        <a:lstStyle/>
        <a:p>
          <a:endParaRPr lang="ru-RU"/>
        </a:p>
      </dgm:t>
    </dgm:pt>
    <dgm:pt modelId="{98A143AF-F019-451D-B5B2-C2FD13E7C022}" type="sibTrans" cxnId="{609D6FF5-07D2-45AC-A0F8-76C75818F8C4}">
      <dgm:prSet/>
      <dgm:spPr/>
      <dgm:t>
        <a:bodyPr/>
        <a:lstStyle/>
        <a:p>
          <a:endParaRPr lang="ru-RU"/>
        </a:p>
      </dgm:t>
    </dgm:pt>
    <dgm:pt modelId="{EE40E9B1-C2BE-4E00-A736-DAD412C51CCD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smtClean="0"/>
            <a:t>I think we can start now.</a:t>
          </a:r>
          <a:endParaRPr lang="ru-RU" dirty="0"/>
        </a:p>
      </dgm:t>
    </dgm:pt>
    <dgm:pt modelId="{D37CC703-9B82-4C4A-AE99-2C323D795D72}" type="parTrans" cxnId="{11A04AAE-8777-4750-B9FB-1D2DAD5E1B9A}">
      <dgm:prSet/>
      <dgm:spPr/>
      <dgm:t>
        <a:bodyPr/>
        <a:lstStyle/>
        <a:p>
          <a:endParaRPr lang="ru-RU"/>
        </a:p>
      </dgm:t>
    </dgm:pt>
    <dgm:pt modelId="{774A3E02-8ED2-45FD-9B94-F733B26CD56C}" type="sibTrans" cxnId="{11A04AAE-8777-4750-B9FB-1D2DAD5E1B9A}">
      <dgm:prSet/>
      <dgm:spPr/>
      <dgm:t>
        <a:bodyPr/>
        <a:lstStyle/>
        <a:p>
          <a:endParaRPr lang="ru-RU"/>
        </a:p>
      </dgm:t>
    </dgm:pt>
    <dgm:pt modelId="{F89B4A25-F625-48F2-92F1-BEC16BB33B9A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Now we can get down to work.</a:t>
          </a:r>
          <a:endParaRPr lang="ru-RU" dirty="0"/>
        </a:p>
      </dgm:t>
    </dgm:pt>
    <dgm:pt modelId="{F5B7826C-7BC4-4749-B0F8-312F5087A13E}" type="parTrans" cxnId="{6A95FC7C-9F46-4E7C-B338-0436ABCE73FD}">
      <dgm:prSet/>
      <dgm:spPr/>
      <dgm:t>
        <a:bodyPr/>
        <a:lstStyle/>
        <a:p>
          <a:endParaRPr lang="ru-RU"/>
        </a:p>
      </dgm:t>
    </dgm:pt>
    <dgm:pt modelId="{5421FDAB-3150-4FE5-8528-D40E8FE70F78}" type="sibTrans" cxnId="{6A95FC7C-9F46-4E7C-B338-0436ABCE73FD}">
      <dgm:prSet/>
      <dgm:spPr/>
      <dgm:t>
        <a:bodyPr/>
        <a:lstStyle/>
        <a:p>
          <a:endParaRPr lang="ru-RU"/>
        </a:p>
      </dgm:t>
    </dgm:pt>
    <dgm:pt modelId="{FCB0154B-1B26-421C-8C07-385B56AF607B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It’s time to begin, please stop talking.</a:t>
          </a:r>
          <a:endParaRPr lang="ru-RU" dirty="0"/>
        </a:p>
      </dgm:t>
    </dgm:pt>
    <dgm:pt modelId="{0E489D14-ECEA-45C7-8592-FD27815A865B}" type="parTrans" cxnId="{785A96B0-A79E-4041-B27E-2870C5B2F494}">
      <dgm:prSet/>
      <dgm:spPr/>
      <dgm:t>
        <a:bodyPr/>
        <a:lstStyle/>
        <a:p>
          <a:endParaRPr lang="ru-RU"/>
        </a:p>
      </dgm:t>
    </dgm:pt>
    <dgm:pt modelId="{74C2B052-C98B-4D30-AFD8-6730147399F2}" type="sibTrans" cxnId="{785A96B0-A79E-4041-B27E-2870C5B2F494}">
      <dgm:prSet/>
      <dgm:spPr/>
      <dgm:t>
        <a:bodyPr/>
        <a:lstStyle/>
        <a:p>
          <a:endParaRPr lang="ru-RU"/>
        </a:p>
      </dgm:t>
    </dgm:pt>
    <dgm:pt modelId="{E2FF8409-0459-4739-BE01-253BF66AB975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smtClean="0"/>
            <a:t>I’m waiting for you to be quiet.</a:t>
          </a:r>
          <a:endParaRPr lang="ru-RU"/>
        </a:p>
      </dgm:t>
    </dgm:pt>
    <dgm:pt modelId="{BE6EB240-98DA-488D-924C-4F0ECADD30D6}" type="parTrans" cxnId="{8C76EEC1-AD23-40E2-8FB3-FE0BBBB7DD62}">
      <dgm:prSet/>
      <dgm:spPr/>
      <dgm:t>
        <a:bodyPr/>
        <a:lstStyle/>
        <a:p>
          <a:endParaRPr lang="ru-RU"/>
        </a:p>
      </dgm:t>
    </dgm:pt>
    <dgm:pt modelId="{017CD131-5057-4CC6-9FFD-7DFDD1650EA3}" type="sibTrans" cxnId="{8C76EEC1-AD23-40E2-8FB3-FE0BBBB7DD62}">
      <dgm:prSet/>
      <dgm:spPr/>
      <dgm:t>
        <a:bodyPr/>
        <a:lstStyle/>
        <a:p>
          <a:endParaRPr lang="ru-RU"/>
        </a:p>
      </dgm:t>
    </dgm:pt>
    <dgm:pt modelId="{CCC81777-C732-4258-B07D-AF4DF58A2670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Settle down now so we can start.</a:t>
          </a:r>
          <a:endParaRPr lang="ru-RU" dirty="0"/>
        </a:p>
      </dgm:t>
    </dgm:pt>
    <dgm:pt modelId="{8C6F02C8-756A-4DD6-B536-C569595CD2AA}" type="parTrans" cxnId="{5786808F-1640-4DBD-B71A-238665AE95A3}">
      <dgm:prSet/>
      <dgm:spPr/>
      <dgm:t>
        <a:bodyPr/>
        <a:lstStyle/>
        <a:p>
          <a:endParaRPr lang="ru-RU"/>
        </a:p>
      </dgm:t>
    </dgm:pt>
    <dgm:pt modelId="{516F63F6-4CFA-4ED9-A005-78162AB186C1}" type="sibTrans" cxnId="{5786808F-1640-4DBD-B71A-238665AE95A3}">
      <dgm:prSet/>
      <dgm:spPr/>
      <dgm:t>
        <a:bodyPr/>
        <a:lstStyle/>
        <a:p>
          <a:endParaRPr lang="ru-RU"/>
        </a:p>
      </dgm:t>
    </dgm:pt>
    <dgm:pt modelId="{0E315FA1-CEDA-4C2D-B2E5-1B83CB27ECA1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Is everybody ready to start?</a:t>
          </a:r>
          <a:endParaRPr lang="ru-RU" dirty="0"/>
        </a:p>
      </dgm:t>
    </dgm:pt>
    <dgm:pt modelId="{39E4BDC3-90CC-43F8-9588-567822529AAD}" type="sibTrans" cxnId="{7B6034EF-F0EE-40AC-BA44-FECAAC532A5D}">
      <dgm:prSet/>
      <dgm:spPr/>
      <dgm:t>
        <a:bodyPr/>
        <a:lstStyle/>
        <a:p>
          <a:endParaRPr lang="ru-RU"/>
        </a:p>
      </dgm:t>
    </dgm:pt>
    <dgm:pt modelId="{250D72AF-48E9-44E7-B540-4BA6241A0012}" type="parTrans" cxnId="{7B6034EF-F0EE-40AC-BA44-FECAAC532A5D}">
      <dgm:prSet/>
      <dgm:spPr/>
      <dgm:t>
        <a:bodyPr/>
        <a:lstStyle/>
        <a:p>
          <a:endParaRPr lang="ru-RU"/>
        </a:p>
      </dgm:t>
    </dgm:pt>
    <dgm:pt modelId="{E8BA5C19-D199-4AD6-BA23-33E1E797DACA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smtClean="0"/>
            <a:t>I hope you are all ready for the lesson.</a:t>
          </a:r>
          <a:endParaRPr lang="ru-RU" dirty="0"/>
        </a:p>
      </dgm:t>
    </dgm:pt>
    <dgm:pt modelId="{B6FC7AF0-4818-40C8-B761-99575EBBE1F2}" type="sibTrans" cxnId="{118F2BE8-6E41-4C03-8347-62F6EA40EA1F}">
      <dgm:prSet/>
      <dgm:spPr/>
      <dgm:t>
        <a:bodyPr/>
        <a:lstStyle/>
        <a:p>
          <a:endParaRPr lang="ru-RU"/>
        </a:p>
      </dgm:t>
    </dgm:pt>
    <dgm:pt modelId="{299AF0C5-72AC-4170-9E00-D1FFAE3C8483}" type="parTrans" cxnId="{118F2BE8-6E41-4C03-8347-62F6EA40EA1F}">
      <dgm:prSet/>
      <dgm:spPr/>
      <dgm:t>
        <a:bodyPr/>
        <a:lstStyle/>
        <a:p>
          <a:endParaRPr lang="ru-RU"/>
        </a:p>
      </dgm:t>
    </dgm:pt>
    <dgm:pt modelId="{03724902-07B5-465E-A4AB-36CB6A5A9961}" type="pres">
      <dgm:prSet presAssocID="{275E6BFD-8DC9-41F0-B19F-262158B3EC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CBA62-C4DA-4811-AF48-C39ACE06928B}" type="pres">
      <dgm:prSet presAssocID="{9E4D04E7-8A71-42A3-A4DA-F7FBB40A1F0D}" presName="parentLin" presStyleCnt="0"/>
      <dgm:spPr/>
    </dgm:pt>
    <dgm:pt modelId="{492385D8-6FAC-428A-897A-0804496D4457}" type="pres">
      <dgm:prSet presAssocID="{9E4D04E7-8A71-42A3-A4DA-F7FBB40A1F0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2FE526D-2B27-422B-AD48-76CF7E7B87DF}" type="pres">
      <dgm:prSet presAssocID="{9E4D04E7-8A71-42A3-A4DA-F7FBB40A1F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AF237-A541-4C77-BE20-39C8E7898170}" type="pres">
      <dgm:prSet presAssocID="{9E4D04E7-8A71-42A3-A4DA-F7FBB40A1F0D}" presName="negativeSpace" presStyleCnt="0"/>
      <dgm:spPr/>
    </dgm:pt>
    <dgm:pt modelId="{06F003B6-F31C-46B0-B09D-1747C8125742}" type="pres">
      <dgm:prSet presAssocID="{9E4D04E7-8A71-42A3-A4DA-F7FBB40A1F0D}" presName="childText" presStyleLbl="conFgAcc1" presStyleIdx="0" presStyleCnt="1" custScaleX="90999" custScaleY="9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E2ACF0-447B-4B51-93E3-84D008DB807B}" type="presOf" srcId="{0E315FA1-CEDA-4C2D-B2E5-1B83CB27ECA1}" destId="{06F003B6-F31C-46B0-B09D-1747C8125742}" srcOrd="0" destOrd="3" presId="urn:microsoft.com/office/officeart/2005/8/layout/list1"/>
    <dgm:cxn modelId="{00B7F948-3CDC-4F41-9EBF-9CD81DD5F21C}" type="presOf" srcId="{EE40E9B1-C2BE-4E00-A736-DAD412C51CCD}" destId="{06F003B6-F31C-46B0-B09D-1747C8125742}" srcOrd="0" destOrd="2" presId="urn:microsoft.com/office/officeart/2005/8/layout/list1"/>
    <dgm:cxn modelId="{785A96B0-A79E-4041-B27E-2870C5B2F494}" srcId="{9E4D04E7-8A71-42A3-A4DA-F7FBB40A1F0D}" destId="{FCB0154B-1B26-421C-8C07-385B56AF607B}" srcOrd="5" destOrd="0" parTransId="{0E489D14-ECEA-45C7-8592-FD27815A865B}" sibTransId="{74C2B052-C98B-4D30-AFD8-6730147399F2}"/>
    <dgm:cxn modelId="{7B6034EF-F0EE-40AC-BA44-FECAAC532A5D}" srcId="{9E4D04E7-8A71-42A3-A4DA-F7FBB40A1F0D}" destId="{0E315FA1-CEDA-4C2D-B2E5-1B83CB27ECA1}" srcOrd="3" destOrd="0" parTransId="{250D72AF-48E9-44E7-B540-4BA6241A0012}" sibTransId="{39E4BDC3-90CC-43F8-9588-567822529AAD}"/>
    <dgm:cxn modelId="{609D6FF5-07D2-45AC-A0F8-76C75818F8C4}" srcId="{9E4D04E7-8A71-42A3-A4DA-F7FBB40A1F0D}" destId="{305141ED-49A6-46C1-A27B-3F23614CFDA9}" srcOrd="0" destOrd="0" parTransId="{6DABC742-DAA4-4BE1-AED0-DE8671F32E48}" sibTransId="{98A143AF-F019-451D-B5B2-C2FD13E7C022}"/>
    <dgm:cxn modelId="{6A95FC7C-9F46-4E7C-B338-0436ABCE73FD}" srcId="{9E4D04E7-8A71-42A3-A4DA-F7FBB40A1F0D}" destId="{F89B4A25-F625-48F2-92F1-BEC16BB33B9A}" srcOrd="4" destOrd="0" parTransId="{F5B7826C-7BC4-4749-B0F8-312F5087A13E}" sibTransId="{5421FDAB-3150-4FE5-8528-D40E8FE70F78}"/>
    <dgm:cxn modelId="{11A04AAE-8777-4750-B9FB-1D2DAD5E1B9A}" srcId="{9E4D04E7-8A71-42A3-A4DA-F7FBB40A1F0D}" destId="{EE40E9B1-C2BE-4E00-A736-DAD412C51CCD}" srcOrd="2" destOrd="0" parTransId="{D37CC703-9B82-4C4A-AE99-2C323D795D72}" sibTransId="{774A3E02-8ED2-45FD-9B94-F733B26CD56C}"/>
    <dgm:cxn modelId="{8C76EEC1-AD23-40E2-8FB3-FE0BBBB7DD62}" srcId="{9E4D04E7-8A71-42A3-A4DA-F7FBB40A1F0D}" destId="{E2FF8409-0459-4739-BE01-253BF66AB975}" srcOrd="6" destOrd="0" parTransId="{BE6EB240-98DA-488D-924C-4F0ECADD30D6}" sibTransId="{017CD131-5057-4CC6-9FFD-7DFDD1650EA3}"/>
    <dgm:cxn modelId="{D4C6FC5B-3B8C-4CE0-A214-8BCE25F810A7}" type="presOf" srcId="{F89B4A25-F625-48F2-92F1-BEC16BB33B9A}" destId="{06F003B6-F31C-46B0-B09D-1747C8125742}" srcOrd="0" destOrd="4" presId="urn:microsoft.com/office/officeart/2005/8/layout/list1"/>
    <dgm:cxn modelId="{6AFC0FC1-E6C6-4A5B-98DA-48E918B57DBF}" type="presOf" srcId="{E2FF8409-0459-4739-BE01-253BF66AB975}" destId="{06F003B6-F31C-46B0-B09D-1747C8125742}" srcOrd="0" destOrd="6" presId="urn:microsoft.com/office/officeart/2005/8/layout/list1"/>
    <dgm:cxn modelId="{EA8A8E24-47E5-4AF9-9521-DC2395D9C0FD}" type="presOf" srcId="{9E4D04E7-8A71-42A3-A4DA-F7FBB40A1F0D}" destId="{492385D8-6FAC-428A-897A-0804496D4457}" srcOrd="0" destOrd="0" presId="urn:microsoft.com/office/officeart/2005/8/layout/list1"/>
    <dgm:cxn modelId="{118F2BE8-6E41-4C03-8347-62F6EA40EA1F}" srcId="{9E4D04E7-8A71-42A3-A4DA-F7FBB40A1F0D}" destId="{E8BA5C19-D199-4AD6-BA23-33E1E797DACA}" srcOrd="1" destOrd="0" parTransId="{299AF0C5-72AC-4170-9E00-D1FFAE3C8483}" sibTransId="{B6FC7AF0-4818-40C8-B761-99575EBBE1F2}"/>
    <dgm:cxn modelId="{C2A5672F-7BA2-48C9-84F5-A4EF952FC7A9}" type="presOf" srcId="{CCC81777-C732-4258-B07D-AF4DF58A2670}" destId="{06F003B6-F31C-46B0-B09D-1747C8125742}" srcOrd="0" destOrd="7" presId="urn:microsoft.com/office/officeart/2005/8/layout/list1"/>
    <dgm:cxn modelId="{2504F00A-F6F3-4572-B11F-395583059367}" type="presOf" srcId="{305141ED-49A6-46C1-A27B-3F23614CFDA9}" destId="{06F003B6-F31C-46B0-B09D-1747C8125742}" srcOrd="0" destOrd="0" presId="urn:microsoft.com/office/officeart/2005/8/layout/list1"/>
    <dgm:cxn modelId="{26EB00FB-3D21-46C7-ADC3-EA053DBE274B}" srcId="{275E6BFD-8DC9-41F0-B19F-262158B3EC7F}" destId="{9E4D04E7-8A71-42A3-A4DA-F7FBB40A1F0D}" srcOrd="0" destOrd="0" parTransId="{C0898A5F-FE8F-45E6-9160-C9762B105341}" sibTransId="{677C2F22-9E81-472C-8DBB-0BB215E6EB50}"/>
    <dgm:cxn modelId="{5786808F-1640-4DBD-B71A-238665AE95A3}" srcId="{9E4D04E7-8A71-42A3-A4DA-F7FBB40A1F0D}" destId="{CCC81777-C732-4258-B07D-AF4DF58A2670}" srcOrd="7" destOrd="0" parTransId="{8C6F02C8-756A-4DD6-B536-C569595CD2AA}" sibTransId="{516F63F6-4CFA-4ED9-A005-78162AB186C1}"/>
    <dgm:cxn modelId="{A9E113B0-B22B-4C0B-A6A2-F7888F0E07BB}" type="presOf" srcId="{275E6BFD-8DC9-41F0-B19F-262158B3EC7F}" destId="{03724902-07B5-465E-A4AB-36CB6A5A9961}" srcOrd="0" destOrd="0" presId="urn:microsoft.com/office/officeart/2005/8/layout/list1"/>
    <dgm:cxn modelId="{060A68A0-D059-4C46-B2D2-EAED3AC9A340}" type="presOf" srcId="{FCB0154B-1B26-421C-8C07-385B56AF607B}" destId="{06F003B6-F31C-46B0-B09D-1747C8125742}" srcOrd="0" destOrd="5" presId="urn:microsoft.com/office/officeart/2005/8/layout/list1"/>
    <dgm:cxn modelId="{586C4A1D-34DA-4EEB-B174-99D2A3CD4DA6}" type="presOf" srcId="{9E4D04E7-8A71-42A3-A4DA-F7FBB40A1F0D}" destId="{A2FE526D-2B27-422B-AD48-76CF7E7B87DF}" srcOrd="1" destOrd="0" presId="urn:microsoft.com/office/officeart/2005/8/layout/list1"/>
    <dgm:cxn modelId="{38552407-E277-4B87-822A-FBE25A4B9EE7}" type="presOf" srcId="{E8BA5C19-D199-4AD6-BA23-33E1E797DACA}" destId="{06F003B6-F31C-46B0-B09D-1747C8125742}" srcOrd="0" destOrd="1" presId="urn:microsoft.com/office/officeart/2005/8/layout/list1"/>
    <dgm:cxn modelId="{D0CF0F48-ACB3-4EA4-B6B2-1034C37AF86D}" type="presParOf" srcId="{03724902-07B5-465E-A4AB-36CB6A5A9961}" destId="{691CBA62-C4DA-4811-AF48-C39ACE06928B}" srcOrd="0" destOrd="0" presId="urn:microsoft.com/office/officeart/2005/8/layout/list1"/>
    <dgm:cxn modelId="{44B03551-A07A-44AD-9191-6CCCBE5E4BCC}" type="presParOf" srcId="{691CBA62-C4DA-4811-AF48-C39ACE06928B}" destId="{492385D8-6FAC-428A-897A-0804496D4457}" srcOrd="0" destOrd="0" presId="urn:microsoft.com/office/officeart/2005/8/layout/list1"/>
    <dgm:cxn modelId="{AF0609BB-58E1-4940-BD80-9FFDA769B38E}" type="presParOf" srcId="{691CBA62-C4DA-4811-AF48-C39ACE06928B}" destId="{A2FE526D-2B27-422B-AD48-76CF7E7B87DF}" srcOrd="1" destOrd="0" presId="urn:microsoft.com/office/officeart/2005/8/layout/list1"/>
    <dgm:cxn modelId="{4AF609BB-522C-4B2E-826B-A948C9812236}" type="presParOf" srcId="{03724902-07B5-465E-A4AB-36CB6A5A9961}" destId="{C0DAF237-A541-4C77-BE20-39C8E7898170}" srcOrd="1" destOrd="0" presId="urn:microsoft.com/office/officeart/2005/8/layout/list1"/>
    <dgm:cxn modelId="{C2769A4B-A6A8-4633-B0F6-32D2F9D5E29B}" type="presParOf" srcId="{03724902-07B5-465E-A4AB-36CB6A5A9961}" destId="{06F003B6-F31C-46B0-B09D-1747C81257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26B273-DCDA-426A-8C2B-D6F2DCB89DA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ACE103-15E9-4781-9AAA-63D57DC98994}">
      <dgm:prSet/>
      <dgm:spPr/>
      <dgm:t>
        <a:bodyPr/>
        <a:lstStyle/>
        <a:p>
          <a:pPr rtl="0"/>
          <a:r>
            <a:rPr lang="en-US" b="1" smtClean="0"/>
            <a:t>Put your things away</a:t>
          </a:r>
          <a:endParaRPr lang="ru-RU"/>
        </a:p>
      </dgm:t>
    </dgm:pt>
    <dgm:pt modelId="{92A69882-AC19-4EA7-B762-302A7532937C}" type="parTrans" cxnId="{52B7D5FE-A6B9-4E81-96D9-C49A10DBE857}">
      <dgm:prSet/>
      <dgm:spPr/>
      <dgm:t>
        <a:bodyPr/>
        <a:lstStyle/>
        <a:p>
          <a:endParaRPr lang="ru-RU"/>
        </a:p>
      </dgm:t>
    </dgm:pt>
    <dgm:pt modelId="{B1CBDD4D-A4A3-4A64-86A4-8CD2F34D6C1C}" type="sibTrans" cxnId="{52B7D5FE-A6B9-4E81-96D9-C49A10DBE857}">
      <dgm:prSet/>
      <dgm:spPr/>
      <dgm:t>
        <a:bodyPr/>
        <a:lstStyle/>
        <a:p>
          <a:endParaRPr lang="ru-RU"/>
        </a:p>
      </dgm:t>
    </dgm:pt>
    <dgm:pt modelId="{86C81426-2BB9-4351-B009-0F03702BAD1B}">
      <dgm:prSet/>
      <dgm:spPr/>
      <dgm:t>
        <a:bodyPr/>
        <a:lstStyle/>
        <a:p>
          <a:pPr rtl="0"/>
          <a:r>
            <a:rPr lang="en-US" smtClean="0"/>
            <a:t>Pack your things away.</a:t>
          </a:r>
          <a:endParaRPr lang="ru-RU"/>
        </a:p>
      </dgm:t>
    </dgm:pt>
    <dgm:pt modelId="{21C27366-796C-4166-AEC8-3CB5913B11F9}" type="parTrans" cxnId="{2D3BDA0E-DB32-4665-8C18-CEF09D2675AE}">
      <dgm:prSet/>
      <dgm:spPr/>
      <dgm:t>
        <a:bodyPr/>
        <a:lstStyle/>
        <a:p>
          <a:endParaRPr lang="ru-RU"/>
        </a:p>
      </dgm:t>
    </dgm:pt>
    <dgm:pt modelId="{01F6DAB6-D930-42C4-9CD5-04C6B923CD1B}" type="sibTrans" cxnId="{2D3BDA0E-DB32-4665-8C18-CEF09D2675AE}">
      <dgm:prSet/>
      <dgm:spPr/>
      <dgm:t>
        <a:bodyPr/>
        <a:lstStyle/>
        <a:p>
          <a:endParaRPr lang="ru-RU"/>
        </a:p>
      </dgm:t>
    </dgm:pt>
    <dgm:pt modelId="{9007E23F-D808-4712-884F-60BDA4CFB800}">
      <dgm:prSet/>
      <dgm:spPr/>
      <dgm:t>
        <a:bodyPr/>
        <a:lstStyle/>
        <a:p>
          <a:pPr rtl="0"/>
          <a:r>
            <a:rPr lang="en-US" smtClean="0"/>
            <a:t>Close your books.</a:t>
          </a:r>
          <a:endParaRPr lang="ru-RU"/>
        </a:p>
      </dgm:t>
    </dgm:pt>
    <dgm:pt modelId="{D876C697-F129-4860-A23D-8792E0541D9B}" type="parTrans" cxnId="{DCD6E915-DB96-403B-9FA2-41FBF471587F}">
      <dgm:prSet/>
      <dgm:spPr/>
      <dgm:t>
        <a:bodyPr/>
        <a:lstStyle/>
        <a:p>
          <a:endParaRPr lang="ru-RU"/>
        </a:p>
      </dgm:t>
    </dgm:pt>
    <dgm:pt modelId="{2E4EBB78-CC6E-4A96-BCAD-6A9785807247}" type="sibTrans" cxnId="{DCD6E915-DB96-403B-9FA2-41FBF471587F}">
      <dgm:prSet/>
      <dgm:spPr/>
      <dgm:t>
        <a:bodyPr/>
        <a:lstStyle/>
        <a:p>
          <a:endParaRPr lang="ru-RU"/>
        </a:p>
      </dgm:t>
    </dgm:pt>
    <dgm:pt modelId="{5F59C4A4-759A-4F4E-A7B3-7863C92B2C80}">
      <dgm:prSet/>
      <dgm:spPr/>
      <dgm:t>
        <a:bodyPr/>
        <a:lstStyle/>
        <a:p>
          <a:pPr rtl="0"/>
          <a:r>
            <a:rPr lang="en-US" smtClean="0"/>
            <a:t>Put your books away.</a:t>
          </a:r>
          <a:endParaRPr lang="ru-RU"/>
        </a:p>
      </dgm:t>
    </dgm:pt>
    <dgm:pt modelId="{29057AD6-5ADE-4C4B-BE13-87801F331E25}" type="parTrans" cxnId="{FC62457A-1DF2-41E5-A17C-0D8FC28F8500}">
      <dgm:prSet/>
      <dgm:spPr/>
      <dgm:t>
        <a:bodyPr/>
        <a:lstStyle/>
        <a:p>
          <a:endParaRPr lang="ru-RU"/>
        </a:p>
      </dgm:t>
    </dgm:pt>
    <dgm:pt modelId="{47B478AD-9373-475F-8D3E-698F83927F6F}" type="sibTrans" cxnId="{FC62457A-1DF2-41E5-A17C-0D8FC28F8500}">
      <dgm:prSet/>
      <dgm:spPr/>
      <dgm:t>
        <a:bodyPr/>
        <a:lstStyle/>
        <a:p>
          <a:endParaRPr lang="ru-RU"/>
        </a:p>
      </dgm:t>
    </dgm:pt>
    <dgm:pt modelId="{BA956107-77B3-45D0-BB40-A7926A1C9E47}">
      <dgm:prSet/>
      <dgm:spPr/>
      <dgm:t>
        <a:bodyPr/>
        <a:lstStyle/>
        <a:p>
          <a:pPr rtl="0"/>
          <a:r>
            <a:rPr lang="en-US" b="1" smtClean="0"/>
            <a:t>Register</a:t>
          </a:r>
          <a:endParaRPr lang="ru-RU"/>
        </a:p>
      </dgm:t>
    </dgm:pt>
    <dgm:pt modelId="{3C885EB8-10B6-4E35-90FC-93F061093CF4}" type="parTrans" cxnId="{67A59572-A31B-4C55-AB3E-BE95EB17B829}">
      <dgm:prSet/>
      <dgm:spPr/>
      <dgm:t>
        <a:bodyPr/>
        <a:lstStyle/>
        <a:p>
          <a:endParaRPr lang="ru-RU"/>
        </a:p>
      </dgm:t>
    </dgm:pt>
    <dgm:pt modelId="{B33A8416-8F7C-42C6-971E-3107F37D3AA2}" type="sibTrans" cxnId="{67A59572-A31B-4C55-AB3E-BE95EB17B829}">
      <dgm:prSet/>
      <dgm:spPr/>
      <dgm:t>
        <a:bodyPr/>
        <a:lstStyle/>
        <a:p>
          <a:endParaRPr lang="ru-RU"/>
        </a:p>
      </dgm:t>
    </dgm:pt>
    <dgm:pt modelId="{FE654229-B3FC-494F-B971-847E17D93DB9}">
      <dgm:prSet/>
      <dgm:spPr/>
      <dgm:t>
        <a:bodyPr/>
        <a:lstStyle/>
        <a:p>
          <a:pPr rtl="0"/>
          <a:r>
            <a:rPr lang="en-US" smtClean="0"/>
            <a:t>Who is absent today?</a:t>
          </a:r>
          <a:endParaRPr lang="ru-RU"/>
        </a:p>
      </dgm:t>
    </dgm:pt>
    <dgm:pt modelId="{10341C45-1A1E-47CB-8C84-978B8E8E8B3F}" type="parTrans" cxnId="{6E503648-0A40-49AF-B645-C9138B8ABE80}">
      <dgm:prSet/>
      <dgm:spPr/>
      <dgm:t>
        <a:bodyPr/>
        <a:lstStyle/>
        <a:p>
          <a:endParaRPr lang="ru-RU"/>
        </a:p>
      </dgm:t>
    </dgm:pt>
    <dgm:pt modelId="{79CA3E0C-6BA9-463E-AF12-F8881C9C4250}" type="sibTrans" cxnId="{6E503648-0A40-49AF-B645-C9138B8ABE80}">
      <dgm:prSet/>
      <dgm:spPr/>
      <dgm:t>
        <a:bodyPr/>
        <a:lstStyle/>
        <a:p>
          <a:endParaRPr lang="ru-RU"/>
        </a:p>
      </dgm:t>
    </dgm:pt>
    <dgm:pt modelId="{CF04FAC5-B072-443C-9CFD-CC75A2266196}">
      <dgm:prSet/>
      <dgm:spPr/>
      <dgm:t>
        <a:bodyPr/>
        <a:lstStyle/>
        <a:p>
          <a:pPr rtl="0"/>
          <a:r>
            <a:rPr lang="en-US" dirty="0" smtClean="0"/>
            <a:t>Why were you absent last Friday, Denis?</a:t>
          </a:r>
          <a:endParaRPr lang="ru-RU" dirty="0"/>
        </a:p>
      </dgm:t>
    </dgm:pt>
    <dgm:pt modelId="{EE190C4B-B967-44AF-8912-44E36A182F0B}" type="parTrans" cxnId="{AFDB5028-DEC0-4386-9118-ADC3CA0EA411}">
      <dgm:prSet/>
      <dgm:spPr/>
      <dgm:t>
        <a:bodyPr/>
        <a:lstStyle/>
        <a:p>
          <a:endParaRPr lang="ru-RU"/>
        </a:p>
      </dgm:t>
    </dgm:pt>
    <dgm:pt modelId="{FED9D257-4E83-48A0-A7BD-48CEC6E85443}" type="sibTrans" cxnId="{AFDB5028-DEC0-4386-9118-ADC3CA0EA411}">
      <dgm:prSet/>
      <dgm:spPr/>
      <dgm:t>
        <a:bodyPr/>
        <a:lstStyle/>
        <a:p>
          <a:endParaRPr lang="ru-RU"/>
        </a:p>
      </dgm:t>
    </dgm:pt>
    <dgm:pt modelId="{4DB4BE9B-62E5-4719-B5D8-E4C28A84B454}">
      <dgm:prSet/>
      <dgm:spPr/>
      <dgm:t>
        <a:bodyPr/>
        <a:lstStyle/>
        <a:p>
          <a:pPr rtl="0"/>
          <a:r>
            <a:rPr lang="en-US" smtClean="0"/>
            <a:t>What’s the matter with Anna today?</a:t>
          </a:r>
          <a:endParaRPr lang="ru-RU"/>
        </a:p>
      </dgm:t>
    </dgm:pt>
    <dgm:pt modelId="{24C118C2-F1A4-4FA8-B1DE-B136A1028DF9}" type="parTrans" cxnId="{7C961178-A50C-4071-9580-5886B3994C35}">
      <dgm:prSet/>
      <dgm:spPr/>
      <dgm:t>
        <a:bodyPr/>
        <a:lstStyle/>
        <a:p>
          <a:endParaRPr lang="ru-RU"/>
        </a:p>
      </dgm:t>
    </dgm:pt>
    <dgm:pt modelId="{DE99DB37-84C2-423D-877A-D5B8DDEB5F5C}" type="sibTrans" cxnId="{7C961178-A50C-4071-9580-5886B3994C35}">
      <dgm:prSet/>
      <dgm:spPr/>
      <dgm:t>
        <a:bodyPr/>
        <a:lstStyle/>
        <a:p>
          <a:endParaRPr lang="ru-RU"/>
        </a:p>
      </dgm:t>
    </dgm:pt>
    <dgm:pt modelId="{1B0ED66C-9997-4B53-A7FA-04E017BEE550}">
      <dgm:prSet/>
      <dgm:spPr/>
      <dgm:t>
        <a:bodyPr/>
        <a:lstStyle/>
        <a:p>
          <a:pPr rtl="0"/>
          <a:r>
            <a:rPr lang="ru-RU" b="1" smtClean="0"/>
            <a:t>Late</a:t>
          </a:r>
          <a:endParaRPr lang="ru-RU"/>
        </a:p>
      </dgm:t>
    </dgm:pt>
    <dgm:pt modelId="{51BA9FD4-B94B-4B0B-9FDE-5F1AA57C1B2C}" type="parTrans" cxnId="{1E880159-568F-4806-A8F4-051A1B921AA7}">
      <dgm:prSet/>
      <dgm:spPr/>
      <dgm:t>
        <a:bodyPr/>
        <a:lstStyle/>
        <a:p>
          <a:endParaRPr lang="ru-RU"/>
        </a:p>
      </dgm:t>
    </dgm:pt>
    <dgm:pt modelId="{5834D82F-8BCB-4E6C-907B-54EE6F1D2F83}" type="sibTrans" cxnId="{1E880159-568F-4806-A8F4-051A1B921AA7}">
      <dgm:prSet/>
      <dgm:spPr/>
      <dgm:t>
        <a:bodyPr/>
        <a:lstStyle/>
        <a:p>
          <a:endParaRPr lang="ru-RU"/>
        </a:p>
      </dgm:t>
    </dgm:pt>
    <dgm:pt modelId="{E8D5AE96-F934-4B8D-9D84-48F438B482E5}">
      <dgm:prSet/>
      <dgm:spPr/>
      <dgm:t>
        <a:bodyPr/>
        <a:lstStyle/>
        <a:p>
          <a:pPr rtl="0"/>
          <a:r>
            <a:rPr lang="en-US" smtClean="0"/>
            <a:t>We started ten minutes ago. What have you been doing?</a:t>
          </a:r>
          <a:endParaRPr lang="ru-RU"/>
        </a:p>
      </dgm:t>
    </dgm:pt>
    <dgm:pt modelId="{13643333-A918-4758-A86B-64E94C4C09D2}" type="parTrans" cxnId="{7AE88A7C-48E2-47C8-9E9E-B789B21E14EE}">
      <dgm:prSet/>
      <dgm:spPr/>
      <dgm:t>
        <a:bodyPr/>
        <a:lstStyle/>
        <a:p>
          <a:endParaRPr lang="ru-RU"/>
        </a:p>
      </dgm:t>
    </dgm:pt>
    <dgm:pt modelId="{132ED360-F6B5-4807-ACCB-E852DA5A9DF7}" type="sibTrans" cxnId="{7AE88A7C-48E2-47C8-9E9E-B789B21E14EE}">
      <dgm:prSet/>
      <dgm:spPr/>
      <dgm:t>
        <a:bodyPr/>
        <a:lstStyle/>
        <a:p>
          <a:endParaRPr lang="ru-RU"/>
        </a:p>
      </dgm:t>
    </dgm:pt>
    <dgm:pt modelId="{38153C2F-7C1C-447E-8A7F-15167D8BDF91}">
      <dgm:prSet/>
      <dgm:spPr/>
      <dgm:t>
        <a:bodyPr/>
        <a:lstStyle/>
        <a:p>
          <a:pPr rtl="0"/>
          <a:r>
            <a:rPr lang="ru-RU" smtClean="0"/>
            <a:t>Did you oversleep?</a:t>
          </a:r>
          <a:endParaRPr lang="ru-RU"/>
        </a:p>
      </dgm:t>
    </dgm:pt>
    <dgm:pt modelId="{6789A4E4-8A7C-4989-96B9-D598AEC07E7C}" type="parTrans" cxnId="{E60D834E-F41E-4977-BEFC-C2121E325184}">
      <dgm:prSet/>
      <dgm:spPr/>
      <dgm:t>
        <a:bodyPr/>
        <a:lstStyle/>
        <a:p>
          <a:endParaRPr lang="ru-RU"/>
        </a:p>
      </dgm:t>
    </dgm:pt>
    <dgm:pt modelId="{CF98FD6C-D8CE-4441-B55B-CE57ED890952}" type="sibTrans" cxnId="{E60D834E-F41E-4977-BEFC-C2121E325184}">
      <dgm:prSet/>
      <dgm:spPr/>
      <dgm:t>
        <a:bodyPr/>
        <a:lstStyle/>
        <a:p>
          <a:endParaRPr lang="ru-RU"/>
        </a:p>
      </dgm:t>
    </dgm:pt>
    <dgm:pt modelId="{83A6D534-0003-4229-BF49-7A4AEA722D29}">
      <dgm:prSet/>
      <dgm:spPr/>
      <dgm:t>
        <a:bodyPr/>
        <a:lstStyle/>
        <a:p>
          <a:pPr rtl="0"/>
          <a:r>
            <a:rPr lang="en-US" smtClean="0"/>
            <a:t>Don’t let it happen again.</a:t>
          </a:r>
          <a:endParaRPr lang="ru-RU"/>
        </a:p>
      </dgm:t>
    </dgm:pt>
    <dgm:pt modelId="{8F8C3A1C-23B0-41B0-8298-17D3A7B731BB}" type="parTrans" cxnId="{78F33E1C-F234-4349-A7DE-20ABD35E8D26}">
      <dgm:prSet/>
      <dgm:spPr/>
      <dgm:t>
        <a:bodyPr/>
        <a:lstStyle/>
        <a:p>
          <a:endParaRPr lang="ru-RU"/>
        </a:p>
      </dgm:t>
    </dgm:pt>
    <dgm:pt modelId="{99F589B6-B6D9-46C6-8078-E8853E897420}" type="sibTrans" cxnId="{78F33E1C-F234-4349-A7DE-20ABD35E8D26}">
      <dgm:prSet/>
      <dgm:spPr/>
      <dgm:t>
        <a:bodyPr/>
        <a:lstStyle/>
        <a:p>
          <a:endParaRPr lang="ru-RU"/>
        </a:p>
      </dgm:t>
    </dgm:pt>
    <dgm:pt modelId="{F6C79CF5-4406-49C4-8186-C9145B2F509C}">
      <dgm:prSet/>
      <dgm:spPr/>
      <dgm:t>
        <a:bodyPr/>
        <a:lstStyle/>
        <a:p>
          <a:pPr rtl="0"/>
          <a:r>
            <a:rPr lang="ru-RU" dirty="0" err="1" smtClean="0"/>
            <a:t>Where</a:t>
          </a:r>
          <a:r>
            <a:rPr lang="ru-RU" dirty="0" smtClean="0"/>
            <a:t> </a:t>
          </a:r>
          <a:r>
            <a:rPr lang="ru-RU" dirty="0" err="1" smtClean="0"/>
            <a:t>have</a:t>
          </a:r>
          <a:r>
            <a:rPr lang="ru-RU" dirty="0" smtClean="0"/>
            <a:t> </a:t>
          </a:r>
          <a:r>
            <a:rPr lang="ru-RU" dirty="0" err="1" smtClean="0"/>
            <a:t>you</a:t>
          </a:r>
          <a:r>
            <a:rPr lang="ru-RU" dirty="0" smtClean="0"/>
            <a:t> </a:t>
          </a:r>
          <a:r>
            <a:rPr lang="ru-RU" dirty="0" err="1" smtClean="0"/>
            <a:t>been</a:t>
          </a:r>
          <a:r>
            <a:rPr lang="ru-RU" dirty="0" smtClean="0"/>
            <a:t>?</a:t>
          </a:r>
          <a:endParaRPr lang="ru-RU" dirty="0"/>
        </a:p>
      </dgm:t>
    </dgm:pt>
    <dgm:pt modelId="{DE5F5E38-18D9-4C6E-82C9-7848BE490645}" type="parTrans" cxnId="{A55058CA-8E20-42A6-AE34-8BA57F71C3AA}">
      <dgm:prSet/>
      <dgm:spPr/>
      <dgm:t>
        <a:bodyPr/>
        <a:lstStyle/>
        <a:p>
          <a:endParaRPr lang="ru-RU"/>
        </a:p>
      </dgm:t>
    </dgm:pt>
    <dgm:pt modelId="{EED454D1-4079-4BA5-96D8-2B21256C2664}" type="sibTrans" cxnId="{A55058CA-8E20-42A6-AE34-8BA57F71C3AA}">
      <dgm:prSet/>
      <dgm:spPr/>
      <dgm:t>
        <a:bodyPr/>
        <a:lstStyle/>
        <a:p>
          <a:endParaRPr lang="ru-RU"/>
        </a:p>
      </dgm:t>
    </dgm:pt>
    <dgm:pt modelId="{F20FAD72-69A9-4DE0-BA1C-8157AF2983BE}" type="pres">
      <dgm:prSet presAssocID="{3E26B273-DCDA-426A-8C2B-D6F2DCB89D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6DB83D-CAAD-4A68-94DA-52B8039AE679}" type="pres">
      <dgm:prSet presAssocID="{BEACE103-15E9-4781-9AAA-63D57DC98994}" presName="parentLin" presStyleCnt="0"/>
      <dgm:spPr/>
    </dgm:pt>
    <dgm:pt modelId="{B77CF41F-A027-4074-868C-9248A98590CD}" type="pres">
      <dgm:prSet presAssocID="{BEACE103-15E9-4781-9AAA-63D57DC98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E9409C-8F72-4AA7-8069-C66E8FD2ED57}" type="pres">
      <dgm:prSet presAssocID="{BEACE103-15E9-4781-9AAA-63D57DC98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F9AE8-CAF7-49B4-89DE-E2E989E163B8}" type="pres">
      <dgm:prSet presAssocID="{BEACE103-15E9-4781-9AAA-63D57DC98994}" presName="negativeSpace" presStyleCnt="0"/>
      <dgm:spPr/>
    </dgm:pt>
    <dgm:pt modelId="{3DAB9574-3AE8-4661-81BE-4F6B96A62B60}" type="pres">
      <dgm:prSet presAssocID="{BEACE103-15E9-4781-9AAA-63D57DC9899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5259-7F89-4B1C-AD6E-B6F2B4C81DD1}" type="pres">
      <dgm:prSet presAssocID="{B1CBDD4D-A4A3-4A64-86A4-8CD2F34D6C1C}" presName="spaceBetweenRectangles" presStyleCnt="0"/>
      <dgm:spPr/>
    </dgm:pt>
    <dgm:pt modelId="{64130896-E271-4818-AAFF-D6C03907AA23}" type="pres">
      <dgm:prSet presAssocID="{BA956107-77B3-45D0-BB40-A7926A1C9E47}" presName="parentLin" presStyleCnt="0"/>
      <dgm:spPr/>
    </dgm:pt>
    <dgm:pt modelId="{03A0E2E3-6243-4456-8389-7A704FC9C2D0}" type="pres">
      <dgm:prSet presAssocID="{BA956107-77B3-45D0-BB40-A7926A1C9E4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CF0C32-16A8-4985-B0D9-186633CD3397}" type="pres">
      <dgm:prSet presAssocID="{BA956107-77B3-45D0-BB40-A7926A1C9E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46E7-51F7-4F9E-86F8-FC8487ADB58F}" type="pres">
      <dgm:prSet presAssocID="{BA956107-77B3-45D0-BB40-A7926A1C9E47}" presName="negativeSpace" presStyleCnt="0"/>
      <dgm:spPr/>
    </dgm:pt>
    <dgm:pt modelId="{8A1266FC-55C4-4F7E-AC8D-E0F3A0EAE34D}" type="pres">
      <dgm:prSet presAssocID="{BA956107-77B3-45D0-BB40-A7926A1C9E4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21301-C02F-4845-B950-092D162B1BAE}" type="pres">
      <dgm:prSet presAssocID="{B33A8416-8F7C-42C6-971E-3107F37D3AA2}" presName="spaceBetweenRectangles" presStyleCnt="0"/>
      <dgm:spPr/>
    </dgm:pt>
    <dgm:pt modelId="{219DA557-2003-406B-A869-BE5A809DDFDA}" type="pres">
      <dgm:prSet presAssocID="{1B0ED66C-9997-4B53-A7FA-04E017BEE550}" presName="parentLin" presStyleCnt="0"/>
      <dgm:spPr/>
    </dgm:pt>
    <dgm:pt modelId="{19D4515F-A1A0-4D8C-9B9F-1E0FCF9F4338}" type="pres">
      <dgm:prSet presAssocID="{1B0ED66C-9997-4B53-A7FA-04E017BEE55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E1AB07-49A2-40E0-9874-0C679787ACD8}" type="pres">
      <dgm:prSet presAssocID="{1B0ED66C-9997-4B53-A7FA-04E017BEE5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6520D-FDFF-40FA-8ABD-09564AE25C88}" type="pres">
      <dgm:prSet presAssocID="{1B0ED66C-9997-4B53-A7FA-04E017BEE550}" presName="negativeSpace" presStyleCnt="0"/>
      <dgm:spPr/>
    </dgm:pt>
    <dgm:pt modelId="{96A1245D-110C-4B84-A036-A90E23CFA587}" type="pres">
      <dgm:prSet presAssocID="{1B0ED66C-9997-4B53-A7FA-04E017BEE55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AEB0C7-21BE-4008-87C4-C0B145A915A8}" type="presOf" srcId="{3E26B273-DCDA-426A-8C2B-D6F2DCB89DA3}" destId="{F20FAD72-69A9-4DE0-BA1C-8157AF2983BE}" srcOrd="0" destOrd="0" presId="urn:microsoft.com/office/officeart/2005/8/layout/list1"/>
    <dgm:cxn modelId="{9269B57E-AC56-4CC3-A6CD-E295F16419D2}" type="presOf" srcId="{F6C79CF5-4406-49C4-8186-C9145B2F509C}" destId="{96A1245D-110C-4B84-A036-A90E23CFA587}" srcOrd="0" destOrd="3" presId="urn:microsoft.com/office/officeart/2005/8/layout/list1"/>
    <dgm:cxn modelId="{1E880159-568F-4806-A8F4-051A1B921AA7}" srcId="{3E26B273-DCDA-426A-8C2B-D6F2DCB89DA3}" destId="{1B0ED66C-9997-4B53-A7FA-04E017BEE550}" srcOrd="2" destOrd="0" parTransId="{51BA9FD4-B94B-4B0B-9FDE-5F1AA57C1B2C}" sibTransId="{5834D82F-8BCB-4E6C-907B-54EE6F1D2F83}"/>
    <dgm:cxn modelId="{8CEA8A15-30E9-42DC-882C-263C7F74B99C}" type="presOf" srcId="{E8D5AE96-F934-4B8D-9D84-48F438B482E5}" destId="{96A1245D-110C-4B84-A036-A90E23CFA587}" srcOrd="0" destOrd="0" presId="urn:microsoft.com/office/officeart/2005/8/layout/list1"/>
    <dgm:cxn modelId="{EF5151AB-3D84-44AE-853A-918F9BE7FD5A}" type="presOf" srcId="{5F59C4A4-759A-4F4E-A7B3-7863C92B2C80}" destId="{3DAB9574-3AE8-4661-81BE-4F6B96A62B60}" srcOrd="0" destOrd="2" presId="urn:microsoft.com/office/officeart/2005/8/layout/list1"/>
    <dgm:cxn modelId="{92C69D66-E72A-42AB-A6B4-B79ACBF1D4B3}" type="presOf" srcId="{BA956107-77B3-45D0-BB40-A7926A1C9E47}" destId="{1ACF0C32-16A8-4985-B0D9-186633CD3397}" srcOrd="1" destOrd="0" presId="urn:microsoft.com/office/officeart/2005/8/layout/list1"/>
    <dgm:cxn modelId="{DCD6E915-DB96-403B-9FA2-41FBF471587F}" srcId="{BEACE103-15E9-4781-9AAA-63D57DC98994}" destId="{9007E23F-D808-4712-884F-60BDA4CFB800}" srcOrd="1" destOrd="0" parTransId="{D876C697-F129-4860-A23D-8792E0541D9B}" sibTransId="{2E4EBB78-CC6E-4A96-BCAD-6A9785807247}"/>
    <dgm:cxn modelId="{AFDB5028-DEC0-4386-9118-ADC3CA0EA411}" srcId="{BA956107-77B3-45D0-BB40-A7926A1C9E47}" destId="{CF04FAC5-B072-443C-9CFD-CC75A2266196}" srcOrd="1" destOrd="0" parTransId="{EE190C4B-B967-44AF-8912-44E36A182F0B}" sibTransId="{FED9D257-4E83-48A0-A7BD-48CEC6E85443}"/>
    <dgm:cxn modelId="{78F33E1C-F234-4349-A7DE-20ABD35E8D26}" srcId="{1B0ED66C-9997-4B53-A7FA-04E017BEE550}" destId="{83A6D534-0003-4229-BF49-7A4AEA722D29}" srcOrd="2" destOrd="0" parTransId="{8F8C3A1C-23B0-41B0-8298-17D3A7B731BB}" sibTransId="{99F589B6-B6D9-46C6-8078-E8853E897420}"/>
    <dgm:cxn modelId="{52B7D5FE-A6B9-4E81-96D9-C49A10DBE857}" srcId="{3E26B273-DCDA-426A-8C2B-D6F2DCB89DA3}" destId="{BEACE103-15E9-4781-9AAA-63D57DC98994}" srcOrd="0" destOrd="0" parTransId="{92A69882-AC19-4EA7-B762-302A7532937C}" sibTransId="{B1CBDD4D-A4A3-4A64-86A4-8CD2F34D6C1C}"/>
    <dgm:cxn modelId="{A55058CA-8E20-42A6-AE34-8BA57F71C3AA}" srcId="{1B0ED66C-9997-4B53-A7FA-04E017BEE550}" destId="{F6C79CF5-4406-49C4-8186-C9145B2F509C}" srcOrd="3" destOrd="0" parTransId="{DE5F5E38-18D9-4C6E-82C9-7848BE490645}" sibTransId="{EED454D1-4079-4BA5-96D8-2B21256C2664}"/>
    <dgm:cxn modelId="{2D3BDA0E-DB32-4665-8C18-CEF09D2675AE}" srcId="{BEACE103-15E9-4781-9AAA-63D57DC98994}" destId="{86C81426-2BB9-4351-B009-0F03702BAD1B}" srcOrd="0" destOrd="0" parTransId="{21C27366-796C-4166-AEC8-3CB5913B11F9}" sibTransId="{01F6DAB6-D930-42C4-9CD5-04C6B923CD1B}"/>
    <dgm:cxn modelId="{464EB829-1392-404D-A549-C77336759173}" type="presOf" srcId="{86C81426-2BB9-4351-B009-0F03702BAD1B}" destId="{3DAB9574-3AE8-4661-81BE-4F6B96A62B60}" srcOrd="0" destOrd="0" presId="urn:microsoft.com/office/officeart/2005/8/layout/list1"/>
    <dgm:cxn modelId="{785FEDD0-F54F-4FB5-943D-E2ECBA73FC4C}" type="presOf" srcId="{CF04FAC5-B072-443C-9CFD-CC75A2266196}" destId="{8A1266FC-55C4-4F7E-AC8D-E0F3A0EAE34D}" srcOrd="0" destOrd="1" presId="urn:microsoft.com/office/officeart/2005/8/layout/list1"/>
    <dgm:cxn modelId="{FC62457A-1DF2-41E5-A17C-0D8FC28F8500}" srcId="{BEACE103-15E9-4781-9AAA-63D57DC98994}" destId="{5F59C4A4-759A-4F4E-A7B3-7863C92B2C80}" srcOrd="2" destOrd="0" parTransId="{29057AD6-5ADE-4C4B-BE13-87801F331E25}" sibTransId="{47B478AD-9373-475F-8D3E-698F83927F6F}"/>
    <dgm:cxn modelId="{4BC21A1B-5618-49E9-9A91-97677ACF8B05}" type="presOf" srcId="{BEACE103-15E9-4781-9AAA-63D57DC98994}" destId="{7DE9409C-8F72-4AA7-8069-C66E8FD2ED57}" srcOrd="1" destOrd="0" presId="urn:microsoft.com/office/officeart/2005/8/layout/list1"/>
    <dgm:cxn modelId="{890AB766-F060-4B66-A69F-EA9CA945AD05}" type="presOf" srcId="{1B0ED66C-9997-4B53-A7FA-04E017BEE550}" destId="{19D4515F-A1A0-4D8C-9B9F-1E0FCF9F4338}" srcOrd="0" destOrd="0" presId="urn:microsoft.com/office/officeart/2005/8/layout/list1"/>
    <dgm:cxn modelId="{7C961178-A50C-4071-9580-5886B3994C35}" srcId="{BA956107-77B3-45D0-BB40-A7926A1C9E47}" destId="{4DB4BE9B-62E5-4719-B5D8-E4C28A84B454}" srcOrd="2" destOrd="0" parTransId="{24C118C2-F1A4-4FA8-B1DE-B136A1028DF9}" sibTransId="{DE99DB37-84C2-423D-877A-D5B8DDEB5F5C}"/>
    <dgm:cxn modelId="{A7E39A61-EF8C-4012-B2A5-F42D6A5E8FD2}" type="presOf" srcId="{BA956107-77B3-45D0-BB40-A7926A1C9E47}" destId="{03A0E2E3-6243-4456-8389-7A704FC9C2D0}" srcOrd="0" destOrd="0" presId="urn:microsoft.com/office/officeart/2005/8/layout/list1"/>
    <dgm:cxn modelId="{68C272F7-F75E-4FE1-99B4-197422ADFE53}" type="presOf" srcId="{4DB4BE9B-62E5-4719-B5D8-E4C28A84B454}" destId="{8A1266FC-55C4-4F7E-AC8D-E0F3A0EAE34D}" srcOrd="0" destOrd="2" presId="urn:microsoft.com/office/officeart/2005/8/layout/list1"/>
    <dgm:cxn modelId="{8C907AF1-367E-4297-A409-E6DEAA747E1E}" type="presOf" srcId="{9007E23F-D808-4712-884F-60BDA4CFB800}" destId="{3DAB9574-3AE8-4661-81BE-4F6B96A62B60}" srcOrd="0" destOrd="1" presId="urn:microsoft.com/office/officeart/2005/8/layout/list1"/>
    <dgm:cxn modelId="{790CE7B0-CB17-4F36-BC2E-83E70EE2D32E}" type="presOf" srcId="{83A6D534-0003-4229-BF49-7A4AEA722D29}" destId="{96A1245D-110C-4B84-A036-A90E23CFA587}" srcOrd="0" destOrd="2" presId="urn:microsoft.com/office/officeart/2005/8/layout/list1"/>
    <dgm:cxn modelId="{519547A2-1A5B-4180-BE3C-356FC5C983CB}" type="presOf" srcId="{38153C2F-7C1C-447E-8A7F-15167D8BDF91}" destId="{96A1245D-110C-4B84-A036-A90E23CFA587}" srcOrd="0" destOrd="1" presId="urn:microsoft.com/office/officeart/2005/8/layout/list1"/>
    <dgm:cxn modelId="{7AE88A7C-48E2-47C8-9E9E-B789B21E14EE}" srcId="{1B0ED66C-9997-4B53-A7FA-04E017BEE550}" destId="{E8D5AE96-F934-4B8D-9D84-48F438B482E5}" srcOrd="0" destOrd="0" parTransId="{13643333-A918-4758-A86B-64E94C4C09D2}" sibTransId="{132ED360-F6B5-4807-ACCB-E852DA5A9DF7}"/>
    <dgm:cxn modelId="{1AA5C440-8183-4D1E-ABF7-935E639F5D58}" type="presOf" srcId="{1B0ED66C-9997-4B53-A7FA-04E017BEE550}" destId="{B6E1AB07-49A2-40E0-9874-0C679787ACD8}" srcOrd="1" destOrd="0" presId="urn:microsoft.com/office/officeart/2005/8/layout/list1"/>
    <dgm:cxn modelId="{5347BDB8-3954-4018-B16B-99D4D0578343}" type="presOf" srcId="{BEACE103-15E9-4781-9AAA-63D57DC98994}" destId="{B77CF41F-A027-4074-868C-9248A98590CD}" srcOrd="0" destOrd="0" presId="urn:microsoft.com/office/officeart/2005/8/layout/list1"/>
    <dgm:cxn modelId="{E60D834E-F41E-4977-BEFC-C2121E325184}" srcId="{1B0ED66C-9997-4B53-A7FA-04E017BEE550}" destId="{38153C2F-7C1C-447E-8A7F-15167D8BDF91}" srcOrd="1" destOrd="0" parTransId="{6789A4E4-8A7C-4989-96B9-D598AEC07E7C}" sibTransId="{CF98FD6C-D8CE-4441-B55B-CE57ED890952}"/>
    <dgm:cxn modelId="{4D055F12-8EF2-4DB7-8722-EEB1B9883E0A}" type="presOf" srcId="{FE654229-B3FC-494F-B971-847E17D93DB9}" destId="{8A1266FC-55C4-4F7E-AC8D-E0F3A0EAE34D}" srcOrd="0" destOrd="0" presId="urn:microsoft.com/office/officeart/2005/8/layout/list1"/>
    <dgm:cxn modelId="{6E503648-0A40-49AF-B645-C9138B8ABE80}" srcId="{BA956107-77B3-45D0-BB40-A7926A1C9E47}" destId="{FE654229-B3FC-494F-B971-847E17D93DB9}" srcOrd="0" destOrd="0" parTransId="{10341C45-1A1E-47CB-8C84-978B8E8E8B3F}" sibTransId="{79CA3E0C-6BA9-463E-AF12-F8881C9C4250}"/>
    <dgm:cxn modelId="{67A59572-A31B-4C55-AB3E-BE95EB17B829}" srcId="{3E26B273-DCDA-426A-8C2B-D6F2DCB89DA3}" destId="{BA956107-77B3-45D0-BB40-A7926A1C9E47}" srcOrd="1" destOrd="0" parTransId="{3C885EB8-10B6-4E35-90FC-93F061093CF4}" sibTransId="{B33A8416-8F7C-42C6-971E-3107F37D3AA2}"/>
    <dgm:cxn modelId="{6996CC62-0B36-457F-8999-203178777791}" type="presParOf" srcId="{F20FAD72-69A9-4DE0-BA1C-8157AF2983BE}" destId="{DA6DB83D-CAAD-4A68-94DA-52B8039AE679}" srcOrd="0" destOrd="0" presId="urn:microsoft.com/office/officeart/2005/8/layout/list1"/>
    <dgm:cxn modelId="{6F106FA1-AC91-4E24-8A92-CF42039B5D63}" type="presParOf" srcId="{DA6DB83D-CAAD-4A68-94DA-52B8039AE679}" destId="{B77CF41F-A027-4074-868C-9248A98590CD}" srcOrd="0" destOrd="0" presId="urn:microsoft.com/office/officeart/2005/8/layout/list1"/>
    <dgm:cxn modelId="{CEF3A140-4F41-41D3-851D-BA74D39B5AEF}" type="presParOf" srcId="{DA6DB83D-CAAD-4A68-94DA-52B8039AE679}" destId="{7DE9409C-8F72-4AA7-8069-C66E8FD2ED57}" srcOrd="1" destOrd="0" presId="urn:microsoft.com/office/officeart/2005/8/layout/list1"/>
    <dgm:cxn modelId="{5FBAC444-ACBD-4C8D-935E-2349F0D4F6E7}" type="presParOf" srcId="{F20FAD72-69A9-4DE0-BA1C-8157AF2983BE}" destId="{14AF9AE8-CAF7-49B4-89DE-E2E989E163B8}" srcOrd="1" destOrd="0" presId="urn:microsoft.com/office/officeart/2005/8/layout/list1"/>
    <dgm:cxn modelId="{C1590DAC-9C51-48FC-9EEC-DC214AA0255D}" type="presParOf" srcId="{F20FAD72-69A9-4DE0-BA1C-8157AF2983BE}" destId="{3DAB9574-3AE8-4661-81BE-4F6B96A62B60}" srcOrd="2" destOrd="0" presId="urn:microsoft.com/office/officeart/2005/8/layout/list1"/>
    <dgm:cxn modelId="{B25C1109-1982-4F6F-ACA7-1D0F89C24E00}" type="presParOf" srcId="{F20FAD72-69A9-4DE0-BA1C-8157AF2983BE}" destId="{73B95259-7F89-4B1C-AD6E-B6F2B4C81DD1}" srcOrd="3" destOrd="0" presId="urn:microsoft.com/office/officeart/2005/8/layout/list1"/>
    <dgm:cxn modelId="{53A8EB71-1E3E-4C74-9A9B-DA49D7BCD72C}" type="presParOf" srcId="{F20FAD72-69A9-4DE0-BA1C-8157AF2983BE}" destId="{64130896-E271-4818-AAFF-D6C03907AA23}" srcOrd="4" destOrd="0" presId="urn:microsoft.com/office/officeart/2005/8/layout/list1"/>
    <dgm:cxn modelId="{4F746EE1-E9DC-4DCE-8D62-0503EAA3E8FF}" type="presParOf" srcId="{64130896-E271-4818-AAFF-D6C03907AA23}" destId="{03A0E2E3-6243-4456-8389-7A704FC9C2D0}" srcOrd="0" destOrd="0" presId="urn:microsoft.com/office/officeart/2005/8/layout/list1"/>
    <dgm:cxn modelId="{45AB2761-D853-4462-AD75-24A255BCD0F3}" type="presParOf" srcId="{64130896-E271-4818-AAFF-D6C03907AA23}" destId="{1ACF0C32-16A8-4985-B0D9-186633CD3397}" srcOrd="1" destOrd="0" presId="urn:microsoft.com/office/officeart/2005/8/layout/list1"/>
    <dgm:cxn modelId="{DBCA2C82-A141-43AA-B236-A793388A9642}" type="presParOf" srcId="{F20FAD72-69A9-4DE0-BA1C-8157AF2983BE}" destId="{642346E7-51F7-4F9E-86F8-FC8487ADB58F}" srcOrd="5" destOrd="0" presId="urn:microsoft.com/office/officeart/2005/8/layout/list1"/>
    <dgm:cxn modelId="{9D104FA3-62AE-4375-9EFF-9E992738635A}" type="presParOf" srcId="{F20FAD72-69A9-4DE0-BA1C-8157AF2983BE}" destId="{8A1266FC-55C4-4F7E-AC8D-E0F3A0EAE34D}" srcOrd="6" destOrd="0" presId="urn:microsoft.com/office/officeart/2005/8/layout/list1"/>
    <dgm:cxn modelId="{A40862D7-2B2E-446F-9F32-EB8CBCC80B85}" type="presParOf" srcId="{F20FAD72-69A9-4DE0-BA1C-8157AF2983BE}" destId="{76721301-C02F-4845-B950-092D162B1BAE}" srcOrd="7" destOrd="0" presId="urn:microsoft.com/office/officeart/2005/8/layout/list1"/>
    <dgm:cxn modelId="{913E09B2-5360-4B83-AFA4-8253EC84BAEF}" type="presParOf" srcId="{F20FAD72-69A9-4DE0-BA1C-8157AF2983BE}" destId="{219DA557-2003-406B-A869-BE5A809DDFDA}" srcOrd="8" destOrd="0" presId="urn:microsoft.com/office/officeart/2005/8/layout/list1"/>
    <dgm:cxn modelId="{DC3C0628-17AC-4C19-BB24-FFCC995AF34D}" type="presParOf" srcId="{219DA557-2003-406B-A869-BE5A809DDFDA}" destId="{19D4515F-A1A0-4D8C-9B9F-1E0FCF9F4338}" srcOrd="0" destOrd="0" presId="urn:microsoft.com/office/officeart/2005/8/layout/list1"/>
    <dgm:cxn modelId="{9DCA6515-D089-45B2-908C-7BBAB30BDA96}" type="presParOf" srcId="{219DA557-2003-406B-A869-BE5A809DDFDA}" destId="{B6E1AB07-49A2-40E0-9874-0C679787ACD8}" srcOrd="1" destOrd="0" presId="urn:microsoft.com/office/officeart/2005/8/layout/list1"/>
    <dgm:cxn modelId="{F329695D-7A1B-40FC-94E7-802581F54CE7}" type="presParOf" srcId="{F20FAD72-69A9-4DE0-BA1C-8157AF2983BE}" destId="{A956520D-FDFF-40FA-8ABD-09564AE25C88}" srcOrd="9" destOrd="0" presId="urn:microsoft.com/office/officeart/2005/8/layout/list1"/>
    <dgm:cxn modelId="{3F46C7D8-13CB-416D-83AA-788FE4DB9686}" type="presParOf" srcId="{F20FAD72-69A9-4DE0-BA1C-8157AF2983BE}" destId="{96A1245D-110C-4B84-A036-A90E23CFA5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F245F-C357-48FB-9A19-61887D3F4209}">
      <dsp:nvSpPr>
        <dsp:cNvPr id="0" name=""/>
        <dsp:cNvSpPr/>
      </dsp:nvSpPr>
      <dsp:spPr>
        <a:xfrm>
          <a:off x="0" y="46037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CEFEEF-5056-4526-8F47-A706D121D74A}">
      <dsp:nvSpPr>
        <dsp:cNvPr id="0" name=""/>
        <dsp:cNvSpPr/>
      </dsp:nvSpPr>
      <dsp:spPr>
        <a:xfrm>
          <a:off x="411480" y="61859"/>
          <a:ext cx="5760720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1. Lesson opening.</a:t>
          </a:r>
          <a:endParaRPr lang="ru-RU" sz="2700" kern="1200"/>
        </a:p>
      </dsp:txBody>
      <dsp:txXfrm>
        <a:off x="450388" y="100767"/>
        <a:ext cx="5682904" cy="719224"/>
      </dsp:txXfrm>
    </dsp:sp>
    <dsp:sp modelId="{69532CA9-3BCB-4A26-8838-0FD22389C4E7}">
      <dsp:nvSpPr>
        <dsp:cNvPr id="0" name=""/>
        <dsp:cNvSpPr/>
      </dsp:nvSpPr>
      <dsp:spPr>
        <a:xfrm>
          <a:off x="0" y="168509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39BA93-3814-41A6-8233-9DF89886C594}">
      <dsp:nvSpPr>
        <dsp:cNvPr id="0" name=""/>
        <dsp:cNvSpPr/>
      </dsp:nvSpPr>
      <dsp:spPr>
        <a:xfrm>
          <a:off x="411480" y="1286579"/>
          <a:ext cx="5760720" cy="797040"/>
        </a:xfrm>
        <a:prstGeom prst="roundRect">
          <a:avLst/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3327248"/>
                <a:satOff val="-5151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3327248"/>
                <a:satOff val="-5151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2. The main part of the lesson.</a:t>
          </a:r>
          <a:endParaRPr lang="ru-RU" sz="2700" kern="1200"/>
        </a:p>
      </dsp:txBody>
      <dsp:txXfrm>
        <a:off x="450388" y="1325487"/>
        <a:ext cx="5682904" cy="719224"/>
      </dsp:txXfrm>
    </dsp:sp>
    <dsp:sp modelId="{FEE37AB0-5197-4D86-A828-DB2B64259F46}">
      <dsp:nvSpPr>
        <dsp:cNvPr id="0" name=""/>
        <dsp:cNvSpPr/>
      </dsp:nvSpPr>
      <dsp:spPr>
        <a:xfrm>
          <a:off x="0" y="2909820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001CA-02C9-404C-B8A5-E44E233FED19}">
      <dsp:nvSpPr>
        <dsp:cNvPr id="0" name=""/>
        <dsp:cNvSpPr/>
      </dsp:nvSpPr>
      <dsp:spPr>
        <a:xfrm>
          <a:off x="411480" y="2511299"/>
          <a:ext cx="5760720" cy="797040"/>
        </a:xfrm>
        <a:prstGeom prst="roundRect">
          <a:avLst/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6654497"/>
                <a:satOff val="-10303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6654497"/>
                <a:satOff val="-10303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3. The end of the lesson.</a:t>
          </a:r>
          <a:endParaRPr lang="ru-RU" sz="2700" kern="1200"/>
        </a:p>
      </dsp:txBody>
      <dsp:txXfrm>
        <a:off x="450388" y="2550207"/>
        <a:ext cx="5682904" cy="719224"/>
      </dsp:txXfrm>
    </dsp:sp>
    <dsp:sp modelId="{8223FCA1-9C6E-46DF-8150-960B34618DE2}">
      <dsp:nvSpPr>
        <dsp:cNvPr id="0" name=""/>
        <dsp:cNvSpPr/>
      </dsp:nvSpPr>
      <dsp:spPr>
        <a:xfrm>
          <a:off x="0" y="4134540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7597AC-F5F0-4DB0-8414-A1209CEDBCD6}">
      <dsp:nvSpPr>
        <dsp:cNvPr id="0" name=""/>
        <dsp:cNvSpPr/>
      </dsp:nvSpPr>
      <dsp:spPr>
        <a:xfrm>
          <a:off x="411480" y="3736020"/>
          <a:ext cx="5760720" cy="797040"/>
        </a:xfrm>
        <a:prstGeom prst="round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9981745"/>
                <a:satOff val="-15454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9981745"/>
                <a:satOff val="-15454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4. Corrective Feedbacks</a:t>
          </a:r>
          <a:endParaRPr lang="ru-RU" sz="2700" kern="1200"/>
        </a:p>
      </dsp:txBody>
      <dsp:txXfrm>
        <a:off x="450388" y="3774928"/>
        <a:ext cx="5682904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D83C-7D2C-48E7-8CB0-4C2174389DFF}">
      <dsp:nvSpPr>
        <dsp:cNvPr id="0" name=""/>
        <dsp:cNvSpPr/>
      </dsp:nvSpPr>
      <dsp:spPr>
        <a:xfrm>
          <a:off x="0" y="3900"/>
          <a:ext cx="8229600" cy="982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baseline="0" smtClean="0"/>
            <a:t>2. The main part of the lesson</a:t>
          </a:r>
          <a:endParaRPr lang="ru-RU" sz="4200" kern="1200"/>
        </a:p>
      </dsp:txBody>
      <dsp:txXfrm>
        <a:off x="47976" y="51876"/>
        <a:ext cx="8133648" cy="886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7C653-EC3D-43FE-A5FF-6C42E65DB5E4}">
      <dsp:nvSpPr>
        <dsp:cNvPr id="0" name=""/>
        <dsp:cNvSpPr/>
      </dsp:nvSpPr>
      <dsp:spPr>
        <a:xfrm rot="5400000">
          <a:off x="1629147" y="1424850"/>
          <a:ext cx="1260157" cy="14346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tint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F9053E-5762-4DB3-BA8D-040386BE7BCC}">
      <dsp:nvSpPr>
        <dsp:cNvPr id="0" name=""/>
        <dsp:cNvSpPr/>
      </dsp:nvSpPr>
      <dsp:spPr>
        <a:xfrm>
          <a:off x="1295282" y="27940"/>
          <a:ext cx="2121363" cy="14848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Presentation</a:t>
          </a:r>
          <a:endParaRPr lang="ru-RU" sz="2500" kern="1200"/>
        </a:p>
      </dsp:txBody>
      <dsp:txXfrm>
        <a:off x="1367781" y="100439"/>
        <a:ext cx="1976365" cy="1339887"/>
      </dsp:txXfrm>
    </dsp:sp>
    <dsp:sp modelId="{16377484-652D-4D54-A742-138272A64968}">
      <dsp:nvSpPr>
        <dsp:cNvPr id="0" name=""/>
        <dsp:cNvSpPr/>
      </dsp:nvSpPr>
      <dsp:spPr>
        <a:xfrm>
          <a:off x="3416646" y="169558"/>
          <a:ext cx="1542877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3B638-180A-499B-97A0-C6E6C0A7EA59}">
      <dsp:nvSpPr>
        <dsp:cNvPr id="0" name=""/>
        <dsp:cNvSpPr/>
      </dsp:nvSpPr>
      <dsp:spPr>
        <a:xfrm rot="5400000">
          <a:off x="3387983" y="3092867"/>
          <a:ext cx="1260157" cy="14346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9887207"/>
                <a:satOff val="-12054"/>
                <a:lumOff val="11026"/>
                <a:alphaOff val="0"/>
                <a:shade val="70000"/>
                <a:satMod val="150000"/>
              </a:schemeClr>
            </a:gs>
            <a:gs pos="34000">
              <a:schemeClr val="accent5">
                <a:tint val="50000"/>
                <a:hueOff val="-9887207"/>
                <a:satOff val="-12054"/>
                <a:lumOff val="11026"/>
                <a:alphaOff val="0"/>
                <a:shade val="70000"/>
                <a:satMod val="140000"/>
              </a:schemeClr>
            </a:gs>
            <a:gs pos="70000">
              <a:schemeClr val="accent5">
                <a:tint val="50000"/>
                <a:hueOff val="-9887207"/>
                <a:satOff val="-12054"/>
                <a:lumOff val="1102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tint val="50000"/>
                <a:hueOff val="-9887207"/>
                <a:satOff val="-12054"/>
                <a:lumOff val="1102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65F438-E112-4928-86B0-9B6DF5FD6BD5}">
      <dsp:nvSpPr>
        <dsp:cNvPr id="0" name=""/>
        <dsp:cNvSpPr/>
      </dsp:nvSpPr>
      <dsp:spPr>
        <a:xfrm>
          <a:off x="2386610" y="1684790"/>
          <a:ext cx="2121363" cy="14848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4990872"/>
                <a:satOff val="-7727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4990872"/>
                <a:satOff val="-7727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Practice</a:t>
          </a:r>
          <a:endParaRPr lang="ru-RU" sz="2500" kern="1200"/>
        </a:p>
      </dsp:txBody>
      <dsp:txXfrm>
        <a:off x="2459109" y="1757289"/>
        <a:ext cx="1976365" cy="1339887"/>
      </dsp:txXfrm>
    </dsp:sp>
    <dsp:sp modelId="{BE62CD49-BA7F-4FC0-BD7E-DD11F28CE43C}">
      <dsp:nvSpPr>
        <dsp:cNvPr id="0" name=""/>
        <dsp:cNvSpPr/>
      </dsp:nvSpPr>
      <dsp:spPr>
        <a:xfrm>
          <a:off x="5175481" y="1837574"/>
          <a:ext cx="1542877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125CE-9A23-46A6-8CCB-4FADD93A0F23}">
      <dsp:nvSpPr>
        <dsp:cNvPr id="0" name=""/>
        <dsp:cNvSpPr/>
      </dsp:nvSpPr>
      <dsp:spPr>
        <a:xfrm>
          <a:off x="4114792" y="3340972"/>
          <a:ext cx="2121363" cy="148488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9981745"/>
                <a:satOff val="-15454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9981745"/>
                <a:satOff val="-15454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Production</a:t>
          </a:r>
          <a:endParaRPr lang="ru-RU" sz="2500" kern="1200"/>
        </a:p>
      </dsp:txBody>
      <dsp:txXfrm>
        <a:off x="4187291" y="3413471"/>
        <a:ext cx="1976365" cy="13398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E0A11-D842-4EF2-AC40-6E7D5BF88401}">
      <dsp:nvSpPr>
        <dsp:cNvPr id="0" name=""/>
        <dsp:cNvSpPr/>
      </dsp:nvSpPr>
      <dsp:spPr>
        <a:xfrm>
          <a:off x="178214" y="1465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“presentation” of an ESL lesson generally introduces: </a:t>
          </a:r>
          <a:endParaRPr lang="ru-RU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the topic,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grammar points,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vocabulary,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key expressions to be taught. </a:t>
          </a:r>
          <a:endParaRPr lang="ru-RU" sz="1600" kern="1200"/>
        </a:p>
      </dsp:txBody>
      <dsp:txXfrm>
        <a:off x="178214" y="1465"/>
        <a:ext cx="3749129" cy="2249477"/>
      </dsp:txXfrm>
    </dsp:sp>
    <dsp:sp modelId="{A46A9E55-D3B0-45A7-8D25-6C7F3BC02BEA}">
      <dsp:nvSpPr>
        <dsp:cNvPr id="0" name=""/>
        <dsp:cNvSpPr/>
      </dsp:nvSpPr>
      <dsp:spPr>
        <a:xfrm>
          <a:off x="4302256" y="1465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Suggestions for presentation activities:</a:t>
          </a:r>
          <a:r>
            <a:rPr lang="en-US" sz="2100" kern="1200" dirty="0" smtClean="0"/>
            <a:t>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quick video or another type of visual works pulls students in. Asking lots of questions to get students engaged with the new material works great, too.</a:t>
          </a:r>
          <a:endParaRPr lang="ru-RU" sz="2100" kern="1200" dirty="0"/>
        </a:p>
      </dsp:txBody>
      <dsp:txXfrm>
        <a:off x="4302256" y="1465"/>
        <a:ext cx="3749129" cy="2249477"/>
      </dsp:txXfrm>
    </dsp:sp>
    <dsp:sp modelId="{CAA08037-E037-4279-86FD-8559A387A56E}">
      <dsp:nvSpPr>
        <dsp:cNvPr id="0" name=""/>
        <dsp:cNvSpPr/>
      </dsp:nvSpPr>
      <dsp:spPr>
        <a:xfrm>
          <a:off x="226353" y="2404867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Recommended time: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 minutes (out of a 45-60 minute lesson)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Role of the teacher:</a:t>
          </a:r>
          <a:r>
            <a:rPr lang="en-US" sz="2100" kern="1200" dirty="0" smtClean="0"/>
            <a:t>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Leader</a:t>
          </a:r>
          <a:endParaRPr lang="ru-RU" sz="2100" kern="1200" dirty="0"/>
        </a:p>
      </dsp:txBody>
      <dsp:txXfrm>
        <a:off x="226353" y="2404867"/>
        <a:ext cx="3749129" cy="22494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EB471-8666-42A0-B898-6EEDA4BCF359}">
      <dsp:nvSpPr>
        <dsp:cNvPr id="0" name=""/>
        <dsp:cNvSpPr/>
      </dsp:nvSpPr>
      <dsp:spPr>
        <a:xfrm>
          <a:off x="178214" y="1465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Students begin to practice with the target language. This is a guided section of the class, one in which the role of the teacher is to give examples and monitor student responses.</a:t>
          </a:r>
          <a:endParaRPr lang="ru-RU" sz="2200" kern="1200" dirty="0"/>
        </a:p>
      </dsp:txBody>
      <dsp:txXfrm>
        <a:off x="178214" y="1465"/>
        <a:ext cx="3749129" cy="2249477"/>
      </dsp:txXfrm>
    </dsp:sp>
    <dsp:sp modelId="{F9C2341B-FF18-4D6D-A88E-1441DA301499}">
      <dsp:nvSpPr>
        <dsp:cNvPr id="0" name=""/>
        <dsp:cNvSpPr/>
      </dsp:nvSpPr>
      <dsp:spPr>
        <a:xfrm>
          <a:off x="4302256" y="1465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Suggestion for a practice activity:</a:t>
          </a:r>
          <a:r>
            <a:rPr lang="en-US" sz="2200" kern="1200" dirty="0" smtClean="0"/>
            <a:t> 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Pairing English expressions in question and answer form.</a:t>
          </a:r>
          <a:endParaRPr lang="ru-RU" sz="2200" kern="1200" dirty="0"/>
        </a:p>
      </dsp:txBody>
      <dsp:txXfrm>
        <a:off x="4302256" y="1465"/>
        <a:ext cx="3749129" cy="2249477"/>
      </dsp:txXfrm>
    </dsp:sp>
    <dsp:sp modelId="{A06DA131-FE7F-4F7A-BFEC-5AACEFB2E451}">
      <dsp:nvSpPr>
        <dsp:cNvPr id="0" name=""/>
        <dsp:cNvSpPr/>
      </dsp:nvSpPr>
      <dsp:spPr>
        <a:xfrm>
          <a:off x="154369" y="2404867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Recommended time:</a:t>
          </a:r>
          <a:r>
            <a:rPr lang="en-US" sz="2200" kern="1200" dirty="0" smtClean="0"/>
            <a:t> 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10 minutes (out of a 45-60 minute lesson)</a:t>
          </a:r>
          <a:endParaRPr lang="ru-RU" sz="2200" kern="1200" dirty="0"/>
        </a:p>
      </dsp:txBody>
      <dsp:txXfrm>
        <a:off x="154369" y="2404867"/>
        <a:ext cx="3749129" cy="22494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EA82F-A481-4CA6-8AD7-C94810DE0350}">
      <dsp:nvSpPr>
        <dsp:cNvPr id="0" name=""/>
        <dsp:cNvSpPr/>
      </dsp:nvSpPr>
      <dsp:spPr>
        <a:xfrm>
          <a:off x="178214" y="1465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students produce the language practiced. The teacher should simply monitor students at this point, interfering only to help with major mistakes or to clarify instructions.</a:t>
          </a:r>
          <a:endParaRPr lang="ru-RU" sz="2200" kern="1200"/>
        </a:p>
      </dsp:txBody>
      <dsp:txXfrm>
        <a:off x="178214" y="1465"/>
        <a:ext cx="3749129" cy="2249477"/>
      </dsp:txXfrm>
    </dsp:sp>
    <dsp:sp modelId="{70FE4428-7C75-41DD-9CFF-8DD81040A3BD}">
      <dsp:nvSpPr>
        <dsp:cNvPr id="0" name=""/>
        <dsp:cNvSpPr/>
      </dsp:nvSpPr>
      <dsp:spPr>
        <a:xfrm>
          <a:off x="4302256" y="1465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Suggestions for production activities</a:t>
          </a:r>
          <a:r>
            <a:rPr lang="en-US" sz="2200" kern="1200" smtClean="0"/>
            <a:t>: Active and engaging games are key at this point, even when instructing one-on-one.</a:t>
          </a:r>
          <a:endParaRPr lang="ru-RU" sz="2200" kern="1200"/>
        </a:p>
      </dsp:txBody>
      <dsp:txXfrm>
        <a:off x="4302256" y="1465"/>
        <a:ext cx="3749129" cy="2249477"/>
      </dsp:txXfrm>
    </dsp:sp>
    <dsp:sp modelId="{A6CB02F2-FBFE-4116-8C70-C2A9613E97C7}">
      <dsp:nvSpPr>
        <dsp:cNvPr id="0" name=""/>
        <dsp:cNvSpPr/>
      </dsp:nvSpPr>
      <dsp:spPr>
        <a:xfrm>
          <a:off x="226353" y="2476873"/>
          <a:ext cx="3749129" cy="2249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Recommended time:</a:t>
          </a:r>
          <a:r>
            <a:rPr lang="en-US" sz="2200" kern="1200" dirty="0" smtClean="0"/>
            <a:t> 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Each production activity should take around 10-15 minutes, including time to set up and instruct (out of a 45-60 minute lesson)</a:t>
          </a:r>
          <a:endParaRPr lang="ru-RU" sz="2200" kern="1200" dirty="0"/>
        </a:p>
      </dsp:txBody>
      <dsp:txXfrm>
        <a:off x="226353" y="2476873"/>
        <a:ext cx="3749129" cy="22494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8D96-7809-4F46-881F-CDDE19FF181F}">
      <dsp:nvSpPr>
        <dsp:cNvPr id="0" name=""/>
        <dsp:cNvSpPr/>
      </dsp:nvSpPr>
      <dsp:spPr>
        <a:xfrm>
          <a:off x="0" y="552766"/>
          <a:ext cx="8229600" cy="4811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353820" rIns="63870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Open your books at page…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You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need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pencils</a:t>
          </a:r>
          <a:r>
            <a:rPr lang="ru-RU" sz="2400" kern="1200" dirty="0" smtClean="0"/>
            <a:t>/</a:t>
          </a:r>
          <a:r>
            <a:rPr lang="ru-RU" sz="2400" kern="1200" dirty="0" err="1" smtClean="0"/>
            <a:t>rulers</a:t>
          </a:r>
          <a:r>
            <a:rPr lang="ru-RU" sz="2400" kern="1200" dirty="0" smtClean="0"/>
            <a:t>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We’ll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learn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how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to</a:t>
          </a:r>
          <a:r>
            <a:rPr lang="ru-RU" sz="2400" kern="1200" dirty="0" smtClean="0"/>
            <a:t> …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You have five minutes to do this.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Turn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to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page</a:t>
          </a:r>
          <a:r>
            <a:rPr lang="ru-RU" sz="2400" kern="1200" dirty="0" smtClean="0"/>
            <a:t> …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Look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at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activity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five</a:t>
          </a:r>
          <a:r>
            <a:rPr lang="ru-RU" sz="2400" kern="1200" dirty="0" smtClean="0"/>
            <a:t>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Listen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to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this</a:t>
          </a:r>
          <a:r>
            <a:rPr lang="ru-RU" sz="2400" kern="1200" dirty="0" smtClean="0"/>
            <a:t> </a:t>
          </a:r>
          <a:r>
            <a:rPr lang="en-US" sz="2400" kern="1200" dirty="0" smtClean="0"/>
            <a:t>dialogue</a:t>
          </a:r>
          <a:r>
            <a:rPr lang="ru-RU" sz="2400" kern="1200" dirty="0" smtClean="0"/>
            <a:t>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Repeat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after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me</a:t>
          </a:r>
          <a:r>
            <a:rPr lang="ru-RU" sz="2400" kern="1200" dirty="0" smtClean="0"/>
            <a:t>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Who’s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next</a:t>
          </a:r>
          <a:r>
            <a:rPr lang="ru-RU" sz="2400" kern="1200" dirty="0" smtClean="0"/>
            <a:t>?</a:t>
          </a:r>
          <a:endParaRPr lang="ru-RU" sz="2400" kern="1200" dirty="0"/>
        </a:p>
      </dsp:txBody>
      <dsp:txXfrm>
        <a:off x="0" y="552766"/>
        <a:ext cx="8229600" cy="4811625"/>
      </dsp:txXfrm>
    </dsp:sp>
    <dsp:sp modelId="{334849EE-8532-44DB-A72B-8A0C2A8E995A}">
      <dsp:nvSpPr>
        <dsp:cNvPr id="0" name=""/>
        <dsp:cNvSpPr/>
      </dsp:nvSpPr>
      <dsp:spPr>
        <a:xfrm>
          <a:off x="411480" y="491920"/>
          <a:ext cx="5760720" cy="10202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Instructions to be used at the beginning of a session</a:t>
          </a:r>
          <a:endParaRPr lang="ru-RU" sz="2800" kern="1200" dirty="0"/>
        </a:p>
      </dsp:txBody>
      <dsp:txXfrm>
        <a:off x="461284" y="541724"/>
        <a:ext cx="5661112" cy="9206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47054-8728-46F7-997A-5450DC603087}">
      <dsp:nvSpPr>
        <dsp:cNvPr id="0" name=""/>
        <dsp:cNvSpPr/>
      </dsp:nvSpPr>
      <dsp:spPr>
        <a:xfrm>
          <a:off x="4118" y="0"/>
          <a:ext cx="3962102" cy="5928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Comprehension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language</a:t>
          </a:r>
          <a:endParaRPr lang="ru-RU" sz="2400" kern="1200" dirty="0"/>
        </a:p>
      </dsp:txBody>
      <dsp:txXfrm>
        <a:off x="4118" y="0"/>
        <a:ext cx="3962102" cy="1778496"/>
      </dsp:txXfrm>
    </dsp:sp>
    <dsp:sp modelId="{46C0BDD2-6F03-40B3-92C3-71D400B655C8}">
      <dsp:nvSpPr>
        <dsp:cNvPr id="0" name=""/>
        <dsp:cNvSpPr/>
      </dsp:nvSpPr>
      <dsp:spPr>
        <a:xfrm>
          <a:off x="400329" y="1779002"/>
          <a:ext cx="3169681" cy="11646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Do you follow me?</a:t>
          </a:r>
          <a:endParaRPr lang="ru-RU" sz="1800" kern="1200"/>
        </a:p>
      </dsp:txBody>
      <dsp:txXfrm>
        <a:off x="434441" y="1813114"/>
        <a:ext cx="3101457" cy="1096453"/>
      </dsp:txXfrm>
    </dsp:sp>
    <dsp:sp modelId="{9328F29B-D9CD-45E0-8BC6-A4A591E17030}">
      <dsp:nvSpPr>
        <dsp:cNvPr id="0" name=""/>
        <dsp:cNvSpPr/>
      </dsp:nvSpPr>
      <dsp:spPr>
        <a:xfrm>
          <a:off x="400329" y="3122861"/>
          <a:ext cx="3169681" cy="11646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What did you say?</a:t>
          </a:r>
          <a:endParaRPr lang="ru-RU" sz="1800" kern="1200"/>
        </a:p>
      </dsp:txBody>
      <dsp:txXfrm>
        <a:off x="434441" y="3156973"/>
        <a:ext cx="3101457" cy="1096453"/>
      </dsp:txXfrm>
    </dsp:sp>
    <dsp:sp modelId="{4D5BCEF7-9B9E-4ED7-B03A-9EF8890463CC}">
      <dsp:nvSpPr>
        <dsp:cNvPr id="0" name=""/>
        <dsp:cNvSpPr/>
      </dsp:nvSpPr>
      <dsp:spPr>
        <a:xfrm>
          <a:off x="400329" y="4466719"/>
          <a:ext cx="3169681" cy="11646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Say it again, please.</a:t>
          </a:r>
          <a:endParaRPr lang="ru-RU" sz="1800" kern="1200"/>
        </a:p>
      </dsp:txBody>
      <dsp:txXfrm>
        <a:off x="434441" y="4500831"/>
        <a:ext cx="3101457" cy="1096453"/>
      </dsp:txXfrm>
    </dsp:sp>
    <dsp:sp modelId="{BBAE37C2-4A2D-4FDA-BAB3-925E19AD6A40}">
      <dsp:nvSpPr>
        <dsp:cNvPr id="0" name=""/>
        <dsp:cNvSpPr/>
      </dsp:nvSpPr>
      <dsp:spPr>
        <a:xfrm>
          <a:off x="4263378" y="0"/>
          <a:ext cx="3962102" cy="5928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Other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common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instructions</a:t>
          </a:r>
          <a:endParaRPr lang="ru-RU" sz="2400" kern="1200" dirty="0"/>
        </a:p>
      </dsp:txBody>
      <dsp:txXfrm>
        <a:off x="4263378" y="0"/>
        <a:ext cx="3962102" cy="1778496"/>
      </dsp:txXfrm>
    </dsp:sp>
    <dsp:sp modelId="{224D675B-CD19-44CC-9479-313C9A1A3D7E}">
      <dsp:nvSpPr>
        <dsp:cNvPr id="0" name=""/>
        <dsp:cNvSpPr/>
      </dsp:nvSpPr>
      <dsp:spPr>
        <a:xfrm>
          <a:off x="4659589" y="1779581"/>
          <a:ext cx="3169681" cy="4242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Come in.</a:t>
          </a:r>
          <a:endParaRPr lang="ru-RU" sz="1800" kern="1200"/>
        </a:p>
      </dsp:txBody>
      <dsp:txXfrm>
        <a:off x="4672016" y="1792008"/>
        <a:ext cx="3144827" cy="399434"/>
      </dsp:txXfrm>
    </dsp:sp>
    <dsp:sp modelId="{F6B325CF-2909-4459-9B8B-9AA98D598C21}">
      <dsp:nvSpPr>
        <dsp:cNvPr id="0" name=""/>
        <dsp:cNvSpPr/>
      </dsp:nvSpPr>
      <dsp:spPr>
        <a:xfrm>
          <a:off x="4659589" y="2269145"/>
          <a:ext cx="3169681" cy="4242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Go out.</a:t>
          </a:r>
          <a:endParaRPr lang="ru-RU" sz="1800" kern="1200"/>
        </a:p>
      </dsp:txBody>
      <dsp:txXfrm>
        <a:off x="4672016" y="2281572"/>
        <a:ext cx="3144827" cy="399434"/>
      </dsp:txXfrm>
    </dsp:sp>
    <dsp:sp modelId="{2AB77191-3130-4E1C-9F12-11C089FD69D2}">
      <dsp:nvSpPr>
        <dsp:cNvPr id="0" name=""/>
        <dsp:cNvSpPr/>
      </dsp:nvSpPr>
      <dsp:spPr>
        <a:xfrm>
          <a:off x="4659589" y="2758709"/>
          <a:ext cx="3169681" cy="4242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Stand by your desks.</a:t>
          </a:r>
          <a:endParaRPr lang="ru-RU" sz="1800" kern="1200"/>
        </a:p>
      </dsp:txBody>
      <dsp:txXfrm>
        <a:off x="4672016" y="2771136"/>
        <a:ext cx="3144827" cy="399434"/>
      </dsp:txXfrm>
    </dsp:sp>
    <dsp:sp modelId="{7F8D9E93-C31A-49EF-9946-E5643F5F4436}">
      <dsp:nvSpPr>
        <dsp:cNvPr id="0" name=""/>
        <dsp:cNvSpPr/>
      </dsp:nvSpPr>
      <dsp:spPr>
        <a:xfrm>
          <a:off x="4659589" y="3248273"/>
          <a:ext cx="3169681" cy="4242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Stand up.</a:t>
          </a:r>
          <a:endParaRPr lang="ru-RU" sz="1800" kern="1200"/>
        </a:p>
      </dsp:txBody>
      <dsp:txXfrm>
        <a:off x="4672016" y="3260700"/>
        <a:ext cx="3144827" cy="399434"/>
      </dsp:txXfrm>
    </dsp:sp>
    <dsp:sp modelId="{7211457A-77A7-446E-9B65-AC899172CDA9}">
      <dsp:nvSpPr>
        <dsp:cNvPr id="0" name=""/>
        <dsp:cNvSpPr/>
      </dsp:nvSpPr>
      <dsp:spPr>
        <a:xfrm>
          <a:off x="4659589" y="3737837"/>
          <a:ext cx="3169681" cy="4242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Sit down.</a:t>
          </a:r>
          <a:endParaRPr lang="ru-RU" sz="1800" kern="1200"/>
        </a:p>
      </dsp:txBody>
      <dsp:txXfrm>
        <a:off x="4672016" y="3750264"/>
        <a:ext cx="3144827" cy="399434"/>
      </dsp:txXfrm>
    </dsp:sp>
    <dsp:sp modelId="{41E8CD50-3D70-4461-9617-C661B3EC8FEB}">
      <dsp:nvSpPr>
        <dsp:cNvPr id="0" name=""/>
        <dsp:cNvSpPr/>
      </dsp:nvSpPr>
      <dsp:spPr>
        <a:xfrm>
          <a:off x="4659589" y="4227401"/>
          <a:ext cx="3169681" cy="4242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Come to the front of the class.</a:t>
          </a:r>
          <a:endParaRPr lang="ru-RU" sz="1800" kern="1200"/>
        </a:p>
      </dsp:txBody>
      <dsp:txXfrm>
        <a:off x="4672016" y="4239828"/>
        <a:ext cx="3144827" cy="399434"/>
      </dsp:txXfrm>
    </dsp:sp>
    <dsp:sp modelId="{8F2255C5-C7C2-472A-B0C6-0B20935EFBAB}">
      <dsp:nvSpPr>
        <dsp:cNvPr id="0" name=""/>
        <dsp:cNvSpPr/>
      </dsp:nvSpPr>
      <dsp:spPr>
        <a:xfrm>
          <a:off x="4659589" y="4716965"/>
          <a:ext cx="3169681" cy="4242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Put your hands up.</a:t>
          </a:r>
          <a:endParaRPr lang="ru-RU" sz="1800" kern="1200"/>
        </a:p>
      </dsp:txBody>
      <dsp:txXfrm>
        <a:off x="4672016" y="4729392"/>
        <a:ext cx="3144827" cy="399434"/>
      </dsp:txXfrm>
    </dsp:sp>
    <dsp:sp modelId="{29A302CC-30BF-4FF9-97EB-6591DCC01D19}">
      <dsp:nvSpPr>
        <dsp:cNvPr id="0" name=""/>
        <dsp:cNvSpPr/>
      </dsp:nvSpPr>
      <dsp:spPr>
        <a:xfrm>
          <a:off x="4659589" y="5206529"/>
          <a:ext cx="3169681" cy="4242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Put your hands down.</a:t>
          </a:r>
          <a:endParaRPr lang="ru-RU" sz="1800" kern="1200"/>
        </a:p>
      </dsp:txBody>
      <dsp:txXfrm>
        <a:off x="4672016" y="5218956"/>
        <a:ext cx="3144827" cy="3994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FBA63-C5E7-4B1D-A604-A81081FDCD0C}">
      <dsp:nvSpPr>
        <dsp:cNvPr id="0" name=""/>
        <dsp:cNvSpPr/>
      </dsp:nvSpPr>
      <dsp:spPr>
        <a:xfrm>
          <a:off x="0" y="406989"/>
          <a:ext cx="8229600" cy="5424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Open your books at page 75.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 want you all to join in.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The whole class, please.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All together now.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Come out and write it on the board.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Listen to the tape, please.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Get into groups of four.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Finish off this exercise at home.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Could you try the next one?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 would like you to write this down.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Would you mind switching the lights on?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Who would like to read?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Which topic will your group report on?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Do you want to answer question 4?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Can you all see the board?</a:t>
          </a:r>
          <a:endParaRPr lang="ru-RU" sz="2100" kern="1200"/>
        </a:p>
      </dsp:txBody>
      <dsp:txXfrm>
        <a:off x="0" y="406989"/>
        <a:ext cx="8229600" cy="5424299"/>
      </dsp:txXfrm>
    </dsp:sp>
    <dsp:sp modelId="{68BE7AFA-546B-4718-B261-4583075A8652}">
      <dsp:nvSpPr>
        <dsp:cNvPr id="0" name=""/>
        <dsp:cNvSpPr/>
      </dsp:nvSpPr>
      <dsp:spPr>
        <a:xfrm>
          <a:off x="411480" y="97029"/>
          <a:ext cx="576072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Giving instructions</a:t>
          </a:r>
          <a:endParaRPr lang="ru-RU" sz="2100" kern="1200"/>
        </a:p>
      </dsp:txBody>
      <dsp:txXfrm>
        <a:off x="441742" y="127291"/>
        <a:ext cx="5700196" cy="5593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823EA-0694-4D8A-9067-E205843B4261}">
      <dsp:nvSpPr>
        <dsp:cNvPr id="0" name=""/>
        <dsp:cNvSpPr/>
      </dsp:nvSpPr>
      <dsp:spPr>
        <a:xfrm>
          <a:off x="0" y="442993"/>
          <a:ext cx="8229600" cy="5424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First/ First of all, today, …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After that/ Then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Right. Now we will go on to the next exercise.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Have you finished?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Whose turn is it to read?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Which question are you on?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Next/ Next one, please.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Who hasn’t answered yet?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Let me explain what I want you to do next.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The idea of this exercise is for you to …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You have ten minutes to do this.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Your time is up.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Finish this by twenty to eleven.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Have you found the place?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Are you all ready?</a:t>
          </a:r>
          <a:endParaRPr lang="ru-RU" sz="2100" kern="1200"/>
        </a:p>
      </dsp:txBody>
      <dsp:txXfrm>
        <a:off x="0" y="442993"/>
        <a:ext cx="8229600" cy="5424299"/>
      </dsp:txXfrm>
    </dsp:sp>
    <dsp:sp modelId="{1A416A67-4C58-4A8D-953F-621503BDCA9F}">
      <dsp:nvSpPr>
        <dsp:cNvPr id="0" name=""/>
        <dsp:cNvSpPr/>
      </dsp:nvSpPr>
      <dsp:spPr>
        <a:xfrm>
          <a:off x="411480" y="133033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Sequencing</a:t>
          </a:r>
          <a:endParaRPr lang="ru-RU" sz="2100" kern="1200"/>
        </a:p>
      </dsp:txBody>
      <dsp:txXfrm>
        <a:off x="441742" y="163295"/>
        <a:ext cx="5700196" cy="5593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F49A-3486-4C66-8C73-DA582BA77833}">
      <dsp:nvSpPr>
        <dsp:cNvPr id="0" name=""/>
        <dsp:cNvSpPr/>
      </dsp:nvSpPr>
      <dsp:spPr>
        <a:xfrm>
          <a:off x="0" y="304667"/>
          <a:ext cx="82296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Stop talking.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Look this way.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Listen to what … is saying.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Leave that alone now.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Be careful.</a:t>
          </a:r>
          <a:endParaRPr lang="ru-RU" sz="2000" kern="1200"/>
        </a:p>
      </dsp:txBody>
      <dsp:txXfrm>
        <a:off x="0" y="304667"/>
        <a:ext cx="8229600" cy="2079000"/>
      </dsp:txXfrm>
    </dsp:sp>
    <dsp:sp modelId="{20D58444-F6D8-4E63-89B1-B04F18132115}">
      <dsp:nvSpPr>
        <dsp:cNvPr id="0" name=""/>
        <dsp:cNvSpPr/>
      </dsp:nvSpPr>
      <dsp:spPr>
        <a:xfrm>
          <a:off x="411480" y="9467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Supervision</a:t>
          </a:r>
          <a:endParaRPr lang="ru-RU" sz="2000" kern="1200"/>
        </a:p>
      </dsp:txBody>
      <dsp:txXfrm>
        <a:off x="440301" y="38288"/>
        <a:ext cx="5703078" cy="532758"/>
      </dsp:txXfrm>
    </dsp:sp>
    <dsp:sp modelId="{470B4C96-24CD-467C-8D2E-D9F6F272437B}">
      <dsp:nvSpPr>
        <dsp:cNvPr id="0" name=""/>
        <dsp:cNvSpPr/>
      </dsp:nvSpPr>
      <dsp:spPr>
        <a:xfrm>
          <a:off x="0" y="2786868"/>
          <a:ext cx="8229600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 you have any questions?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Now I’m going to ask you some questions.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Who knows the answer?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Raise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your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hand</a:t>
          </a:r>
          <a:r>
            <a:rPr lang="ru-RU" sz="2000" kern="1200" dirty="0" smtClean="0"/>
            <a:t>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Try to answer by yourself.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Try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again</a:t>
          </a:r>
          <a:r>
            <a:rPr lang="ru-RU" sz="2000" kern="1200" dirty="0" smtClean="0"/>
            <a:t>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 a full sentence please.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Say it in a loud voice.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Again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please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2786868"/>
        <a:ext cx="8229600" cy="3276000"/>
      </dsp:txXfrm>
    </dsp:sp>
    <dsp:sp modelId="{3B12A107-7C12-4C2E-B31A-42ECB4409A2D}">
      <dsp:nvSpPr>
        <dsp:cNvPr id="0" name=""/>
        <dsp:cNvSpPr/>
      </dsp:nvSpPr>
      <dsp:spPr>
        <a:xfrm>
          <a:off x="411480" y="2491667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Questions</a:t>
          </a:r>
          <a:endParaRPr lang="ru-RU" sz="2000" kern="1200"/>
        </a:p>
      </dsp:txBody>
      <dsp:txXfrm>
        <a:off x="440301" y="2520488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628F6-F1FE-46BB-A697-3B2121A74241}">
      <dsp:nvSpPr>
        <dsp:cNvPr id="0" name=""/>
        <dsp:cNvSpPr/>
      </dsp:nvSpPr>
      <dsp:spPr>
        <a:xfrm rot="10800000">
          <a:off x="1717351" y="391"/>
          <a:ext cx="5472684" cy="13555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777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Opening: </a:t>
          </a:r>
          <a:r>
            <a:rPr lang="en-US" sz="2000" kern="1200" dirty="0" smtClean="0"/>
            <a:t>lessons begin in a particular way the procedures the teacher uses to focus the students’ attention on the learning aim of the lesson</a:t>
          </a:r>
          <a:endParaRPr lang="ru-RU" sz="2000" kern="1200" dirty="0"/>
        </a:p>
      </dsp:txBody>
      <dsp:txXfrm rot="10800000">
        <a:off x="2056244" y="391"/>
        <a:ext cx="5133791" cy="1355573"/>
      </dsp:txXfrm>
    </dsp:sp>
    <dsp:sp modelId="{C5FF6A33-4034-42C5-AC55-273E3D908A12}">
      <dsp:nvSpPr>
        <dsp:cNvPr id="0" name=""/>
        <dsp:cNvSpPr/>
      </dsp:nvSpPr>
      <dsp:spPr>
        <a:xfrm>
          <a:off x="1039564" y="391"/>
          <a:ext cx="1355573" cy="13555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2602B1-91E3-4282-89DA-4D6AC72E7231}">
      <dsp:nvSpPr>
        <dsp:cNvPr id="0" name=""/>
        <dsp:cNvSpPr/>
      </dsp:nvSpPr>
      <dsp:spPr>
        <a:xfrm rot="10800000">
          <a:off x="1717351" y="1760613"/>
          <a:ext cx="5472684" cy="1355573"/>
        </a:xfrm>
        <a:prstGeom prst="homePlate">
          <a:avLst/>
        </a:prstGeom>
        <a:gradFill rotWithShape="0">
          <a:gsLst>
            <a:gs pos="0">
              <a:schemeClr val="accent2">
                <a:hueOff val="1373170"/>
                <a:satOff val="-24404"/>
                <a:lumOff val="785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1373170"/>
                <a:satOff val="-24404"/>
                <a:lumOff val="785"/>
                <a:alphaOff val="0"/>
                <a:tint val="48000"/>
                <a:satMod val="150000"/>
              </a:schemeClr>
            </a:gs>
            <a:gs pos="100000">
              <a:schemeClr val="accent2">
                <a:hueOff val="1373170"/>
                <a:satOff val="-24404"/>
                <a:lumOff val="785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777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The main part</a:t>
          </a:r>
          <a:r>
            <a:rPr lang="en-US" sz="2000" kern="1200" dirty="0" smtClean="0"/>
            <a:t>: the lesson proceeds through a series of teaching and learning activities used to attain the goals of a lesson.</a:t>
          </a:r>
          <a:endParaRPr lang="ru-RU" sz="2000" kern="1200" dirty="0"/>
        </a:p>
      </dsp:txBody>
      <dsp:txXfrm rot="10800000">
        <a:off x="2056244" y="1760613"/>
        <a:ext cx="5133791" cy="1355573"/>
      </dsp:txXfrm>
    </dsp:sp>
    <dsp:sp modelId="{0C4521C7-9FEF-4E11-B1B8-89731F90B491}">
      <dsp:nvSpPr>
        <dsp:cNvPr id="0" name=""/>
        <dsp:cNvSpPr/>
      </dsp:nvSpPr>
      <dsp:spPr>
        <a:xfrm>
          <a:off x="1039564" y="1760613"/>
          <a:ext cx="1355573" cy="13555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FCA38C-15D4-44F8-A5DB-1B893670AD19}">
      <dsp:nvSpPr>
        <dsp:cNvPr id="0" name=""/>
        <dsp:cNvSpPr/>
      </dsp:nvSpPr>
      <dsp:spPr>
        <a:xfrm rot="10800000">
          <a:off x="1717351" y="3520835"/>
          <a:ext cx="5472684" cy="1355573"/>
        </a:xfrm>
        <a:prstGeom prst="homePlat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2746340"/>
                <a:satOff val="-48808"/>
                <a:lumOff val="1569"/>
                <a:alphaOff val="0"/>
                <a:tint val="48000"/>
                <a:satMod val="150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777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The end</a:t>
          </a:r>
          <a:r>
            <a:rPr lang="en-US" sz="2000" kern="1200" dirty="0" smtClean="0"/>
            <a:t>: the lesson reaches a conclusion</a:t>
          </a:r>
          <a:endParaRPr lang="ru-RU" sz="2000" kern="1200" dirty="0"/>
        </a:p>
      </dsp:txBody>
      <dsp:txXfrm rot="10800000">
        <a:off x="2056244" y="3520835"/>
        <a:ext cx="5133791" cy="1355573"/>
      </dsp:txXfrm>
    </dsp:sp>
    <dsp:sp modelId="{8A39D9A8-5600-4D63-8B8D-E62209237DEF}">
      <dsp:nvSpPr>
        <dsp:cNvPr id="0" name=""/>
        <dsp:cNvSpPr/>
      </dsp:nvSpPr>
      <dsp:spPr>
        <a:xfrm>
          <a:off x="1039564" y="3520835"/>
          <a:ext cx="1355573" cy="13555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DCEA5-CF51-426A-856F-9F540056D26D}">
      <dsp:nvSpPr>
        <dsp:cNvPr id="0" name=""/>
        <dsp:cNvSpPr/>
      </dsp:nvSpPr>
      <dsp:spPr>
        <a:xfrm>
          <a:off x="0" y="405922"/>
          <a:ext cx="822960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Yes, that’s right,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Fine.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Almost. Try again.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What about this word?</a:t>
          </a:r>
          <a:endParaRPr lang="ru-RU" sz="2500" kern="1200"/>
        </a:p>
      </dsp:txBody>
      <dsp:txXfrm>
        <a:off x="0" y="405922"/>
        <a:ext cx="8229600" cy="2205000"/>
      </dsp:txXfrm>
    </dsp:sp>
    <dsp:sp modelId="{18581C63-00F5-4853-A5C5-DB09D6A2036B}">
      <dsp:nvSpPr>
        <dsp:cNvPr id="0" name=""/>
        <dsp:cNvSpPr/>
      </dsp:nvSpPr>
      <dsp:spPr>
        <a:xfrm>
          <a:off x="411480" y="36922"/>
          <a:ext cx="5760720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Responding to questions</a:t>
          </a:r>
          <a:endParaRPr lang="ru-RU" sz="2500" kern="1200"/>
        </a:p>
      </dsp:txBody>
      <dsp:txXfrm>
        <a:off x="447506" y="72948"/>
        <a:ext cx="5688668" cy="665948"/>
      </dsp:txXfrm>
    </dsp:sp>
    <dsp:sp modelId="{BE93DCA6-8189-47BF-85A0-A56A7274F7B8}">
      <dsp:nvSpPr>
        <dsp:cNvPr id="0" name=""/>
        <dsp:cNvSpPr/>
      </dsp:nvSpPr>
      <dsp:spPr>
        <a:xfrm>
          <a:off x="0" y="3114922"/>
          <a:ext cx="8229600" cy="299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As I said earlier, …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While we’re on the subject, …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In the background you can see …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The church was started in the last century.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This is a picture of a typically English castle.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Let me sum up.</a:t>
          </a:r>
          <a:endParaRPr lang="ru-RU" sz="2500" kern="1200"/>
        </a:p>
      </dsp:txBody>
      <dsp:txXfrm>
        <a:off x="0" y="3114922"/>
        <a:ext cx="8229600" cy="2992500"/>
      </dsp:txXfrm>
    </dsp:sp>
    <dsp:sp modelId="{13E2168B-5430-4A2D-82FE-EE329782E23A}">
      <dsp:nvSpPr>
        <dsp:cNvPr id="0" name=""/>
        <dsp:cNvSpPr/>
      </dsp:nvSpPr>
      <dsp:spPr>
        <a:xfrm>
          <a:off x="411480" y="2745922"/>
          <a:ext cx="5760720" cy="738000"/>
        </a:xfrm>
        <a:prstGeom prst="round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9981745"/>
                <a:satOff val="-15454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9981745"/>
                <a:satOff val="-15454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Reference</a:t>
          </a:r>
          <a:endParaRPr lang="ru-RU" sz="2500" kern="1200"/>
        </a:p>
      </dsp:txBody>
      <dsp:txXfrm>
        <a:off x="447506" y="2781948"/>
        <a:ext cx="5688668" cy="6659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D4148-CAFC-40D1-AF83-AC4E940701B1}">
      <dsp:nvSpPr>
        <dsp:cNvPr id="0" name=""/>
        <dsp:cNvSpPr/>
      </dsp:nvSpPr>
      <dsp:spPr>
        <a:xfrm>
          <a:off x="0" y="489343"/>
          <a:ext cx="8229600" cy="54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/>
            <a:t>That’s interesting!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Don’t worry, I’m sure you’ll do better next time.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I’m really impressed. I knew you could do it!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Have a go! Have another try!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/>
            <a:t>Practise makes perfect.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Good! Excellent! Well done! That’s great!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That’ much better! You’re really improving.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Your marks will get better if you practise more.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/>
            <a:t>Stop making excuses.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Your marks are getting better all the time.</a:t>
          </a:r>
          <a:endParaRPr lang="ru-RU" sz="2600" kern="1200"/>
        </a:p>
      </dsp:txBody>
      <dsp:txXfrm>
        <a:off x="0" y="489343"/>
        <a:ext cx="8229600" cy="5405400"/>
      </dsp:txXfrm>
    </dsp:sp>
    <dsp:sp modelId="{696BFFAE-138E-4989-8218-7912BC3EB7C7}">
      <dsp:nvSpPr>
        <dsp:cNvPr id="0" name=""/>
        <dsp:cNvSpPr/>
      </dsp:nvSpPr>
      <dsp:spPr>
        <a:xfrm>
          <a:off x="411480" y="105583"/>
          <a:ext cx="5760720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Encouragement</a:t>
          </a:r>
          <a:endParaRPr lang="ru-RU" sz="2600" kern="1200"/>
        </a:p>
      </dsp:txBody>
      <dsp:txXfrm>
        <a:off x="448947" y="143050"/>
        <a:ext cx="5685786" cy="6925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8C7CC-42F4-4FC7-BD54-4686A7B4820B}">
      <dsp:nvSpPr>
        <dsp:cNvPr id="0" name=""/>
        <dsp:cNvSpPr/>
      </dsp:nvSpPr>
      <dsp:spPr>
        <a:xfrm>
          <a:off x="0" y="3900"/>
          <a:ext cx="8229600" cy="982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baseline="0" smtClean="0"/>
            <a:t>3. The end of the lesson</a:t>
          </a:r>
          <a:endParaRPr lang="ru-RU" sz="4200" kern="1200"/>
        </a:p>
      </dsp:txBody>
      <dsp:txXfrm>
        <a:off x="47976" y="51876"/>
        <a:ext cx="8133648" cy="8868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D3744-058A-4C61-AEED-40392372A094}">
      <dsp:nvSpPr>
        <dsp:cNvPr id="0" name=""/>
        <dsp:cNvSpPr/>
      </dsp:nvSpPr>
      <dsp:spPr>
        <a:xfrm>
          <a:off x="571499" y="1700212"/>
          <a:ext cx="2952750" cy="147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The final part of the lesson :</a:t>
          </a:r>
          <a:endParaRPr lang="ru-RU" sz="2500" kern="1200" dirty="0"/>
        </a:p>
      </dsp:txBody>
      <dsp:txXfrm>
        <a:off x="614741" y="1743454"/>
        <a:ext cx="2866266" cy="1389891"/>
      </dsp:txXfrm>
    </dsp:sp>
    <dsp:sp modelId="{C9AF6712-6880-4D15-B189-F4BA34591FB0}">
      <dsp:nvSpPr>
        <dsp:cNvPr id="0" name=""/>
        <dsp:cNvSpPr/>
      </dsp:nvSpPr>
      <dsp:spPr>
        <a:xfrm rot="18289469">
          <a:off x="3080678" y="1562238"/>
          <a:ext cx="20682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8242" y="27246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63093" y="1537778"/>
        <a:ext cx="103412" cy="103412"/>
      </dsp:txXfrm>
    </dsp:sp>
    <dsp:sp modelId="{5BC8F92E-9ACD-4C3D-B8E2-B575B29A1884}">
      <dsp:nvSpPr>
        <dsp:cNvPr id="0" name=""/>
        <dsp:cNvSpPr/>
      </dsp:nvSpPr>
      <dsp:spPr>
        <a:xfrm>
          <a:off x="4705349" y="2381"/>
          <a:ext cx="2952750" cy="147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serves to reinforce what has been learned in a lesson </a:t>
          </a:r>
          <a:endParaRPr lang="ru-RU" sz="2500" kern="1200" dirty="0"/>
        </a:p>
      </dsp:txBody>
      <dsp:txXfrm>
        <a:off x="4748591" y="45623"/>
        <a:ext cx="2866266" cy="1389891"/>
      </dsp:txXfrm>
    </dsp:sp>
    <dsp:sp modelId="{E0FC284B-E7BF-4C0B-BF11-9CD1FFF4939E}">
      <dsp:nvSpPr>
        <dsp:cNvPr id="0" name=""/>
        <dsp:cNvSpPr/>
      </dsp:nvSpPr>
      <dsp:spPr>
        <a:xfrm>
          <a:off x="3524249" y="2411153"/>
          <a:ext cx="11811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1100" y="27246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5272" y="2408872"/>
        <a:ext cx="59055" cy="59055"/>
      </dsp:txXfrm>
    </dsp:sp>
    <dsp:sp modelId="{9B7EEF29-E865-43EC-AF53-0A2D9955462B}">
      <dsp:nvSpPr>
        <dsp:cNvPr id="0" name=""/>
        <dsp:cNvSpPr/>
      </dsp:nvSpPr>
      <dsp:spPr>
        <a:xfrm>
          <a:off x="4705349" y="1700212"/>
          <a:ext cx="2952750" cy="147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integrates and the reviews the content of the lesson  </a:t>
          </a:r>
          <a:endParaRPr lang="ru-RU" sz="2500" kern="1200" dirty="0"/>
        </a:p>
      </dsp:txBody>
      <dsp:txXfrm>
        <a:off x="4748591" y="1743454"/>
        <a:ext cx="2866266" cy="1389891"/>
      </dsp:txXfrm>
    </dsp:sp>
    <dsp:sp modelId="{ED225C28-8E0F-4C6A-BBD2-E47A9E16D118}">
      <dsp:nvSpPr>
        <dsp:cNvPr id="0" name=""/>
        <dsp:cNvSpPr/>
      </dsp:nvSpPr>
      <dsp:spPr>
        <a:xfrm rot="3310531">
          <a:off x="3080678" y="3260069"/>
          <a:ext cx="20682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8242" y="27246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63093" y="3235609"/>
        <a:ext cx="103412" cy="103412"/>
      </dsp:txXfrm>
    </dsp:sp>
    <dsp:sp modelId="{1CBE8669-57DA-41BB-9E64-DBAA74C640EF}">
      <dsp:nvSpPr>
        <dsp:cNvPr id="0" name=""/>
        <dsp:cNvSpPr/>
      </dsp:nvSpPr>
      <dsp:spPr>
        <a:xfrm>
          <a:off x="4705349" y="3398043"/>
          <a:ext cx="2952750" cy="147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prepares the students for further learning</a:t>
          </a:r>
          <a:endParaRPr lang="ru-RU" sz="2500" kern="1200" dirty="0"/>
        </a:p>
      </dsp:txBody>
      <dsp:txXfrm>
        <a:off x="4748591" y="3441285"/>
        <a:ext cx="2866266" cy="13898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F0D62-C69B-4CA7-9132-168AC85ABEC9}">
      <dsp:nvSpPr>
        <dsp:cNvPr id="0" name=""/>
        <dsp:cNvSpPr/>
      </dsp:nvSpPr>
      <dsp:spPr>
        <a:xfrm>
          <a:off x="16763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FB4806F-A11B-47C5-B713-BCADA3F08421}">
      <dsp:nvSpPr>
        <dsp:cNvPr id="0" name=""/>
        <dsp:cNvSpPr/>
      </dsp:nvSpPr>
      <dsp:spPr>
        <a:xfrm>
          <a:off x="1993392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summarizes the things you have learned</a:t>
          </a:r>
          <a:endParaRPr lang="ru-RU" sz="2300" kern="1200"/>
        </a:p>
      </dsp:txBody>
      <dsp:txXfrm>
        <a:off x="2088618" y="412218"/>
        <a:ext cx="1760268" cy="1760268"/>
      </dsp:txXfrm>
    </dsp:sp>
    <dsp:sp modelId="{B4E59637-5123-47B3-8BC2-FBFAFD1EDD86}">
      <dsp:nvSpPr>
        <dsp:cNvPr id="0" name=""/>
        <dsp:cNvSpPr/>
      </dsp:nvSpPr>
      <dsp:spPr>
        <a:xfrm>
          <a:off x="4285488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5">
                <a:hueOff val="-3327248"/>
                <a:satOff val="-5151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3327248"/>
                <a:satOff val="-5151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3327248"/>
                <a:satOff val="-5151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3327248"/>
                <a:satOff val="-5151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gives marks to the students</a:t>
          </a:r>
          <a:endParaRPr lang="ru-RU" sz="2300" kern="1200"/>
        </a:p>
      </dsp:txBody>
      <dsp:txXfrm>
        <a:off x="4380714" y="412218"/>
        <a:ext cx="1760268" cy="1760268"/>
      </dsp:txXfrm>
    </dsp:sp>
    <dsp:sp modelId="{AA864252-FDD0-4AD8-AED8-5FC08F7764D9}">
      <dsp:nvSpPr>
        <dsp:cNvPr id="0" name=""/>
        <dsp:cNvSpPr/>
      </dsp:nvSpPr>
      <dsp:spPr>
        <a:xfrm>
          <a:off x="1993392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5">
                <a:hueOff val="-6654497"/>
                <a:satOff val="-10303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6654497"/>
                <a:satOff val="-10303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6654497"/>
                <a:satOff val="-10303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654497"/>
                <a:satOff val="-10303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gives home task</a:t>
          </a:r>
          <a:endParaRPr lang="ru-RU" sz="2300" kern="1200"/>
        </a:p>
      </dsp:txBody>
      <dsp:txXfrm>
        <a:off x="2088618" y="2704314"/>
        <a:ext cx="1760268" cy="1760268"/>
      </dsp:txXfrm>
    </dsp:sp>
    <dsp:sp modelId="{A7F04FBD-7536-47DD-BBED-27912DABDB1E}">
      <dsp:nvSpPr>
        <dsp:cNvPr id="0" name=""/>
        <dsp:cNvSpPr/>
      </dsp:nvSpPr>
      <dsp:spPr>
        <a:xfrm>
          <a:off x="4285488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9981745"/>
                <a:satOff val="-15454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9981745"/>
                <a:satOff val="-15454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says goodbye.</a:t>
          </a:r>
          <a:endParaRPr lang="ru-RU" sz="2300" kern="1200"/>
        </a:p>
      </dsp:txBody>
      <dsp:txXfrm>
        <a:off x="4380714" y="2704314"/>
        <a:ext cx="1760268" cy="17602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1953B-850F-40CC-911B-C6F302842494}">
      <dsp:nvSpPr>
        <dsp:cNvPr id="0" name=""/>
        <dsp:cNvSpPr/>
      </dsp:nvSpPr>
      <dsp:spPr>
        <a:xfrm>
          <a:off x="0" y="571243"/>
          <a:ext cx="8229600" cy="52416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There's the bell/ That's the bell. It's time to stop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We've run out of time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The next class is waiting (outside/ to come in)</a:t>
          </a:r>
          <a:endParaRPr lang="ru-R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You'll be late for your next class (if you don't stop now)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We'll have to finish this tomorrow/ in the next lesson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Look at the time/ What time is it now?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30 seconds to finish that activity. It's nearly time to go</a:t>
          </a:r>
          <a:endParaRPr lang="ru-RU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That's all (we have time) for today</a:t>
          </a:r>
          <a:endParaRPr lang="ru-RU" sz="2600" kern="1200"/>
        </a:p>
      </dsp:txBody>
      <dsp:txXfrm>
        <a:off x="0" y="571243"/>
        <a:ext cx="8229600" cy="5241600"/>
      </dsp:txXfrm>
    </dsp:sp>
    <dsp:sp modelId="{37C7FF0A-4824-4766-AE96-164B6F6ACFD0}">
      <dsp:nvSpPr>
        <dsp:cNvPr id="0" name=""/>
        <dsp:cNvSpPr/>
      </dsp:nvSpPr>
      <dsp:spPr>
        <a:xfrm>
          <a:off x="411480" y="187483"/>
          <a:ext cx="576072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Expressions to finish the lesson</a:t>
          </a:r>
          <a:endParaRPr lang="ru-RU" sz="2600" kern="1200"/>
        </a:p>
      </dsp:txBody>
      <dsp:txXfrm>
        <a:off x="448947" y="224950"/>
        <a:ext cx="5685786" cy="69258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D8FC1-B155-4663-A728-F717528004DA}">
      <dsp:nvSpPr>
        <dsp:cNvPr id="0" name=""/>
        <dsp:cNvSpPr/>
      </dsp:nvSpPr>
      <dsp:spPr>
        <a:xfrm>
          <a:off x="0" y="682483"/>
          <a:ext cx="8229600" cy="49896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Copy tonight's homework from the board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Circle these exercises in your workbooks 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Do exercise 10 on page 23 for (your) homework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Do the next exercise tonight, and we'll check it tomorrow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Check your answers at the back of the book and ask me tomorrow if you have any questions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Learn this list of words (for homework/ by tomorrow)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There is no homework today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Take a worksheet as you leave.</a:t>
          </a:r>
          <a:endParaRPr lang="ru-RU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What do you have to do before the next lesson?</a:t>
          </a:r>
          <a:endParaRPr lang="ru-RU" sz="2400" kern="1200"/>
        </a:p>
      </dsp:txBody>
      <dsp:txXfrm>
        <a:off x="0" y="682483"/>
        <a:ext cx="8229600" cy="4989600"/>
      </dsp:txXfrm>
    </dsp:sp>
    <dsp:sp modelId="{066347BD-2BBE-4461-BB0E-4EC7CFCA88A1}">
      <dsp:nvSpPr>
        <dsp:cNvPr id="0" name=""/>
        <dsp:cNvSpPr/>
      </dsp:nvSpPr>
      <dsp:spPr>
        <a:xfrm>
          <a:off x="411480" y="328243"/>
          <a:ext cx="5760720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Hometask</a:t>
          </a:r>
          <a:endParaRPr lang="ru-RU" sz="2400" kern="1200"/>
        </a:p>
      </dsp:txBody>
      <dsp:txXfrm>
        <a:off x="446065" y="362828"/>
        <a:ext cx="5691550" cy="63931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585F4-FFB2-4B63-8399-E49636246CB8}">
      <dsp:nvSpPr>
        <dsp:cNvPr id="0" name=""/>
        <dsp:cNvSpPr/>
      </dsp:nvSpPr>
      <dsp:spPr>
        <a:xfrm>
          <a:off x="0" y="7995"/>
          <a:ext cx="8229600" cy="974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baseline="0" dirty="0" smtClean="0"/>
            <a:t>4. </a:t>
          </a:r>
          <a:r>
            <a:rPr lang="en-US" sz="2800" b="1" kern="1200" baseline="0" dirty="0" smtClean="0"/>
            <a:t>Corrective Feedbacks</a:t>
          </a:r>
          <a:endParaRPr lang="ru-RU" sz="2800" kern="1200" dirty="0"/>
        </a:p>
      </dsp:txBody>
      <dsp:txXfrm>
        <a:off x="47577" y="55572"/>
        <a:ext cx="8134446" cy="87945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ED3E5-2030-4213-9C41-00E532220E4C}">
      <dsp:nvSpPr>
        <dsp:cNvPr id="0" name=""/>
        <dsp:cNvSpPr/>
      </dsp:nvSpPr>
      <dsp:spPr>
        <a:xfrm>
          <a:off x="7949688" y="845039"/>
          <a:ext cx="193760" cy="358609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009D-1AB6-47DC-9681-4F62C614B64E}">
      <dsp:nvSpPr>
        <dsp:cNvPr id="0" name=""/>
        <dsp:cNvSpPr/>
      </dsp:nvSpPr>
      <dsp:spPr>
        <a:xfrm>
          <a:off x="196012" y="845039"/>
          <a:ext cx="5039400" cy="358609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3D5B8-05BC-468D-BDDB-31F7E48C21ED}">
      <dsp:nvSpPr>
        <dsp:cNvPr id="0" name=""/>
        <dsp:cNvSpPr/>
      </dsp:nvSpPr>
      <dsp:spPr>
        <a:xfrm>
          <a:off x="10344" y="1453613"/>
          <a:ext cx="4845639" cy="3392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38051-A00A-4C26-A52B-F3D305735697}">
      <dsp:nvSpPr>
        <dsp:cNvPr id="0" name=""/>
        <dsp:cNvSpPr/>
      </dsp:nvSpPr>
      <dsp:spPr>
        <a:xfrm>
          <a:off x="154369" y="0"/>
          <a:ext cx="4648622" cy="87985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20" tIns="83820" rIns="2235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Feedback types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(after Craig </a:t>
          </a:r>
          <a:r>
            <a:rPr lang="en-US" sz="2200" b="1" kern="1200" dirty="0" err="1" smtClean="0"/>
            <a:t>Chaudron</a:t>
          </a:r>
          <a:r>
            <a:rPr lang="en-US" sz="2200" b="1" kern="1200" dirty="0" smtClean="0"/>
            <a:t>):</a:t>
          </a:r>
          <a:endParaRPr lang="ru-RU" sz="2200" kern="1200" dirty="0"/>
        </a:p>
      </dsp:txBody>
      <dsp:txXfrm>
        <a:off x="154369" y="0"/>
        <a:ext cx="4648622" cy="879853"/>
      </dsp:txXfrm>
    </dsp:sp>
    <dsp:sp modelId="{63D492F4-42D9-454F-BAE0-5829236BFB81}">
      <dsp:nvSpPr>
        <dsp:cNvPr id="0" name=""/>
        <dsp:cNvSpPr/>
      </dsp:nvSpPr>
      <dsp:spPr>
        <a:xfrm>
          <a:off x="4960006" y="1468768"/>
          <a:ext cx="3269593" cy="327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Explicit Correction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Recast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Clarification Request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Metalinguistic Feedback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Elicitation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Repetition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60006" y="1468768"/>
        <a:ext cx="3269593" cy="327797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6AAE0-5F5A-446E-BA55-03FB467F7529}">
      <dsp:nvSpPr>
        <dsp:cNvPr id="0" name=""/>
        <dsp:cNvSpPr/>
      </dsp:nvSpPr>
      <dsp:spPr>
        <a:xfrm>
          <a:off x="0" y="174682"/>
          <a:ext cx="3103586" cy="155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Explicit Correction</a:t>
          </a:r>
          <a:r>
            <a:rPr lang="en-US" sz="4400" kern="1200" dirty="0" smtClean="0"/>
            <a:t> </a:t>
          </a:r>
          <a:endParaRPr lang="ru-RU" sz="4400" kern="1200" dirty="0"/>
        </a:p>
      </dsp:txBody>
      <dsp:txXfrm>
        <a:off x="45450" y="220132"/>
        <a:ext cx="3012686" cy="1460893"/>
      </dsp:txXfrm>
    </dsp:sp>
    <dsp:sp modelId="{C416523A-9740-47DF-9B0A-90E7BD58EB3A}">
      <dsp:nvSpPr>
        <dsp:cNvPr id="0" name=""/>
        <dsp:cNvSpPr/>
      </dsp:nvSpPr>
      <dsp:spPr>
        <a:xfrm>
          <a:off x="310358" y="1726475"/>
          <a:ext cx="311211" cy="1165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676"/>
              </a:lnTo>
              <a:lnTo>
                <a:pt x="311211" y="1165676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4070-81F9-4CC7-9E7A-DB7FADB6C73B}">
      <dsp:nvSpPr>
        <dsp:cNvPr id="0" name=""/>
        <dsp:cNvSpPr/>
      </dsp:nvSpPr>
      <dsp:spPr>
        <a:xfrm>
          <a:off x="621570" y="2116255"/>
          <a:ext cx="2482869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teacher </a:t>
          </a:r>
          <a:r>
            <a:rPr lang="en-US" sz="2100" b="1" kern="1200" dirty="0" smtClean="0">
              <a:solidFill>
                <a:srgbClr val="C00000"/>
              </a:solidFill>
            </a:rPr>
            <a:t>tells</a:t>
          </a:r>
          <a:r>
            <a:rPr lang="en-US" sz="2100" kern="1200" dirty="0" smtClean="0"/>
            <a:t> the student he/she is wrong, and then </a:t>
          </a:r>
          <a:r>
            <a:rPr lang="en-US" sz="2100" b="1" kern="1200" dirty="0" smtClean="0">
              <a:solidFill>
                <a:srgbClr val="C00000"/>
              </a:solidFill>
            </a:rPr>
            <a:t>provides the correction</a:t>
          </a:r>
          <a:r>
            <a:rPr lang="en-US" sz="2100" kern="1200" dirty="0" smtClean="0"/>
            <a:t>. </a:t>
          </a:r>
          <a:endParaRPr lang="ru-RU" sz="2100" kern="1200" dirty="0"/>
        </a:p>
      </dsp:txBody>
      <dsp:txXfrm>
        <a:off x="667020" y="2161705"/>
        <a:ext cx="2391969" cy="1460893"/>
      </dsp:txXfrm>
    </dsp:sp>
    <dsp:sp modelId="{C9254699-1DDA-4F4F-AB7C-E06A88E244F1}">
      <dsp:nvSpPr>
        <dsp:cNvPr id="0" name=""/>
        <dsp:cNvSpPr/>
      </dsp:nvSpPr>
      <dsp:spPr>
        <a:xfrm>
          <a:off x="310358" y="1726475"/>
          <a:ext cx="311211" cy="3105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18"/>
              </a:lnTo>
              <a:lnTo>
                <a:pt x="311211" y="310541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7C728-A85B-48B6-BAFA-A50840823A44}">
      <dsp:nvSpPr>
        <dsp:cNvPr id="0" name=""/>
        <dsp:cNvSpPr/>
      </dsp:nvSpPr>
      <dsp:spPr>
        <a:xfrm>
          <a:off x="621570" y="4055997"/>
          <a:ext cx="2852817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Student: </a:t>
          </a:r>
          <a:r>
            <a:rPr lang="en-US" sz="2100" i="1" kern="1200" dirty="0" smtClean="0">
              <a:solidFill>
                <a:srgbClr val="C00000"/>
              </a:solidFill>
            </a:rPr>
            <a:t>“He </a:t>
          </a:r>
          <a:r>
            <a:rPr lang="en-US" sz="2100" i="1" kern="1200" dirty="0" err="1" smtClean="0">
              <a:solidFill>
                <a:srgbClr val="C00000"/>
              </a:solidFill>
            </a:rPr>
            <a:t>eated</a:t>
          </a:r>
          <a:r>
            <a:rPr lang="en-US" sz="2100" i="1" kern="1200" dirty="0" smtClean="0">
              <a:solidFill>
                <a:srgbClr val="C00000"/>
              </a:solidFill>
            </a:rPr>
            <a:t>.”</a:t>
          </a:r>
          <a:r>
            <a:rPr lang="en-US" sz="2100" i="1" kern="1200" dirty="0" smtClean="0"/>
            <a:t>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Teacher: </a:t>
          </a:r>
          <a:r>
            <a:rPr lang="en-US" sz="2100" i="1" kern="1200" dirty="0" smtClean="0">
              <a:solidFill>
                <a:srgbClr val="C00000"/>
              </a:solidFill>
            </a:rPr>
            <a:t>“No, that’s wrong. He ate.”</a:t>
          </a:r>
          <a:endParaRPr lang="ru-RU" sz="2100" i="1" kern="1200" dirty="0">
            <a:solidFill>
              <a:srgbClr val="C00000"/>
            </a:solidFill>
          </a:endParaRPr>
        </a:p>
      </dsp:txBody>
      <dsp:txXfrm>
        <a:off x="667020" y="4101447"/>
        <a:ext cx="2761917" cy="1460893"/>
      </dsp:txXfrm>
    </dsp:sp>
    <dsp:sp modelId="{EA3EBAEE-81A4-4D27-A32A-A2D2FEBB61FB}">
      <dsp:nvSpPr>
        <dsp:cNvPr id="0" name=""/>
        <dsp:cNvSpPr/>
      </dsp:nvSpPr>
      <dsp:spPr>
        <a:xfrm>
          <a:off x="3880336" y="176513"/>
          <a:ext cx="3103586" cy="155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-9981745"/>
                <a:satOff val="-15454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-9981745"/>
                <a:satOff val="-15454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Recast</a:t>
          </a:r>
          <a:r>
            <a:rPr lang="en-US" sz="6500" kern="1200" dirty="0" smtClean="0"/>
            <a:t> </a:t>
          </a:r>
          <a:endParaRPr lang="ru-RU" sz="6500" kern="1200" dirty="0"/>
        </a:p>
      </dsp:txBody>
      <dsp:txXfrm>
        <a:off x="3925786" y="221963"/>
        <a:ext cx="3012686" cy="1460893"/>
      </dsp:txXfrm>
    </dsp:sp>
    <dsp:sp modelId="{10D1C85D-221F-4B61-98ED-6CA43D6F3AE7}">
      <dsp:nvSpPr>
        <dsp:cNvPr id="0" name=""/>
        <dsp:cNvSpPr/>
      </dsp:nvSpPr>
      <dsp:spPr>
        <a:xfrm>
          <a:off x="4190695" y="1728306"/>
          <a:ext cx="310358" cy="1163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845"/>
              </a:lnTo>
              <a:lnTo>
                <a:pt x="310358" y="116384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F6043-1F43-4D22-9573-BD0EC6DC0E8F}">
      <dsp:nvSpPr>
        <dsp:cNvPr id="0" name=""/>
        <dsp:cNvSpPr/>
      </dsp:nvSpPr>
      <dsp:spPr>
        <a:xfrm>
          <a:off x="4501053" y="2116255"/>
          <a:ext cx="2482869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teacher </a:t>
          </a:r>
          <a:r>
            <a:rPr lang="en-US" sz="2100" b="1" kern="1200" dirty="0" smtClean="0">
              <a:solidFill>
                <a:srgbClr val="C00000"/>
              </a:solidFill>
            </a:rPr>
            <a:t>repeats</a:t>
          </a:r>
          <a:r>
            <a:rPr lang="en-US" sz="2100" kern="1200" dirty="0" smtClean="0"/>
            <a:t> the student’s answer </a:t>
          </a:r>
          <a:r>
            <a:rPr lang="en-US" sz="2100" b="1" kern="1200" dirty="0" smtClean="0">
              <a:solidFill>
                <a:srgbClr val="C00000"/>
              </a:solidFill>
            </a:rPr>
            <a:t>correctly</a:t>
          </a:r>
          <a:r>
            <a:rPr lang="en-US" sz="2100" kern="1200" dirty="0" smtClean="0"/>
            <a:t>. </a:t>
          </a:r>
          <a:endParaRPr lang="ru-RU" sz="2100" kern="1200" dirty="0"/>
        </a:p>
      </dsp:txBody>
      <dsp:txXfrm>
        <a:off x="4546503" y="2161705"/>
        <a:ext cx="2391969" cy="1460893"/>
      </dsp:txXfrm>
    </dsp:sp>
    <dsp:sp modelId="{F588868D-BA7E-41D2-A6B2-1A66CAB0A38C}">
      <dsp:nvSpPr>
        <dsp:cNvPr id="0" name=""/>
        <dsp:cNvSpPr/>
      </dsp:nvSpPr>
      <dsp:spPr>
        <a:xfrm>
          <a:off x="4190695" y="1728306"/>
          <a:ext cx="311211" cy="307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8820"/>
              </a:lnTo>
              <a:lnTo>
                <a:pt x="311211" y="3078820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8DAB6-00AF-479A-9169-B63E6414586C}">
      <dsp:nvSpPr>
        <dsp:cNvPr id="0" name=""/>
        <dsp:cNvSpPr/>
      </dsp:nvSpPr>
      <dsp:spPr>
        <a:xfrm>
          <a:off x="4501906" y="4031230"/>
          <a:ext cx="2482869" cy="15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Student: </a:t>
          </a:r>
          <a:r>
            <a:rPr lang="en-US" sz="2100" i="1" kern="1200" dirty="0" smtClean="0">
              <a:solidFill>
                <a:srgbClr val="C00000"/>
              </a:solidFill>
            </a:rPr>
            <a:t>“He </a:t>
          </a:r>
          <a:r>
            <a:rPr lang="en-US" sz="2100" i="1" kern="1200" dirty="0" err="1" smtClean="0">
              <a:solidFill>
                <a:srgbClr val="C00000"/>
              </a:solidFill>
            </a:rPr>
            <a:t>eated</a:t>
          </a:r>
          <a:r>
            <a:rPr lang="en-US" sz="2100" i="1" kern="1200" dirty="0" smtClean="0">
              <a:solidFill>
                <a:srgbClr val="C00000"/>
              </a:solidFill>
            </a:rPr>
            <a:t>”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Teacher: </a:t>
          </a:r>
          <a:r>
            <a:rPr lang="en-US" sz="2100" i="1" kern="1200" dirty="0" smtClean="0">
              <a:solidFill>
                <a:srgbClr val="C00000"/>
              </a:solidFill>
            </a:rPr>
            <a:t>“He ate”.</a:t>
          </a:r>
          <a:endParaRPr lang="ru-RU" sz="2100" i="1" kern="1200" dirty="0">
            <a:solidFill>
              <a:srgbClr val="C00000"/>
            </a:solidFill>
          </a:endParaRPr>
        </a:p>
      </dsp:txBody>
      <dsp:txXfrm>
        <a:off x="4547356" y="4076680"/>
        <a:ext cx="2391969" cy="1460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E045-B691-4E6B-9DD4-EEA0A5DEFA12}">
      <dsp:nvSpPr>
        <dsp:cNvPr id="0" name=""/>
        <dsp:cNvSpPr/>
      </dsp:nvSpPr>
      <dsp:spPr>
        <a:xfrm>
          <a:off x="1160" y="388424"/>
          <a:ext cx="1910729" cy="2271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occupies the first 5 minutes </a:t>
          </a:r>
          <a:endParaRPr lang="ru-RU" sz="1700" kern="1200"/>
        </a:p>
      </dsp:txBody>
      <dsp:txXfrm>
        <a:off x="57123" y="444387"/>
        <a:ext cx="1798803" cy="2159224"/>
      </dsp:txXfrm>
    </dsp:sp>
    <dsp:sp modelId="{FB48E512-6F86-470C-8543-165DE1BCE1EC}">
      <dsp:nvSpPr>
        <dsp:cNvPr id="0" name=""/>
        <dsp:cNvSpPr/>
      </dsp:nvSpPr>
      <dsp:spPr>
        <a:xfrm>
          <a:off x="2102963" y="1287069"/>
          <a:ext cx="405074" cy="473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02963" y="1381841"/>
        <a:ext cx="283552" cy="284317"/>
      </dsp:txXfrm>
    </dsp:sp>
    <dsp:sp modelId="{0B0E2F2A-4E35-4961-A5F4-6B9A0A93A1BC}">
      <dsp:nvSpPr>
        <dsp:cNvPr id="0" name=""/>
        <dsp:cNvSpPr/>
      </dsp:nvSpPr>
      <dsp:spPr>
        <a:xfrm>
          <a:off x="2676182" y="376629"/>
          <a:ext cx="2460351" cy="2294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consists of “the procedures the teacher uses to focus the students’ attention on the learning aims of the lesson” (Richards &amp; Lockhart, 1994) </a:t>
          </a:r>
          <a:endParaRPr lang="ru-RU" sz="1700" kern="1200" dirty="0"/>
        </a:p>
      </dsp:txBody>
      <dsp:txXfrm>
        <a:off x="2743393" y="443840"/>
        <a:ext cx="2325929" cy="2160319"/>
      </dsp:txXfrm>
    </dsp:sp>
    <dsp:sp modelId="{50A3D27C-86B0-4DF9-A7DF-57D6ECD7459B}">
      <dsp:nvSpPr>
        <dsp:cNvPr id="0" name=""/>
        <dsp:cNvSpPr/>
      </dsp:nvSpPr>
      <dsp:spPr>
        <a:xfrm>
          <a:off x="5327607" y="1287069"/>
          <a:ext cx="405074" cy="473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27607" y="1381841"/>
        <a:ext cx="283552" cy="284317"/>
      </dsp:txXfrm>
    </dsp:sp>
    <dsp:sp modelId="{5F7AEEAF-BBFE-4A02-A0C2-A71C66426CFC}">
      <dsp:nvSpPr>
        <dsp:cNvPr id="0" name=""/>
        <dsp:cNvSpPr/>
      </dsp:nvSpPr>
      <dsp:spPr>
        <a:xfrm>
          <a:off x="5900826" y="363790"/>
          <a:ext cx="2327612" cy="2320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 the moment when the teacher can decide whether the learners would be engaged in the lesson or not (Scrivener, 2012). </a:t>
          </a:r>
          <a:endParaRPr lang="ru-RU" sz="1700" kern="1200" dirty="0"/>
        </a:p>
      </dsp:txBody>
      <dsp:txXfrm>
        <a:off x="5968789" y="431753"/>
        <a:ext cx="2191686" cy="21844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D57BB-9673-4DD3-B26E-ABA2DD37C14E}">
      <dsp:nvSpPr>
        <dsp:cNvPr id="0" name=""/>
        <dsp:cNvSpPr/>
      </dsp:nvSpPr>
      <dsp:spPr>
        <a:xfrm>
          <a:off x="3840" y="337113"/>
          <a:ext cx="3379761" cy="1029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Clarification Request</a:t>
          </a:r>
          <a:r>
            <a:rPr lang="en-US" sz="3700" b="1" kern="1200" dirty="0" smtClean="0"/>
            <a:t>	</a:t>
          </a:r>
          <a:r>
            <a:rPr lang="en-US" sz="3700" kern="1200" dirty="0" smtClean="0"/>
            <a:t> </a:t>
          </a:r>
          <a:endParaRPr lang="ru-RU" sz="3700" kern="1200" dirty="0"/>
        </a:p>
      </dsp:txBody>
      <dsp:txXfrm>
        <a:off x="33990" y="367263"/>
        <a:ext cx="3319461" cy="969090"/>
      </dsp:txXfrm>
    </dsp:sp>
    <dsp:sp modelId="{6E88151F-B8CF-4B57-B718-8784DFE46177}">
      <dsp:nvSpPr>
        <dsp:cNvPr id="0" name=""/>
        <dsp:cNvSpPr/>
      </dsp:nvSpPr>
      <dsp:spPr>
        <a:xfrm>
          <a:off x="341816" y="1366504"/>
          <a:ext cx="337976" cy="1267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410"/>
              </a:lnTo>
              <a:lnTo>
                <a:pt x="337976" y="1267410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12486-F4E9-4662-9F8F-03EA4F95316F}">
      <dsp:nvSpPr>
        <dsp:cNvPr id="0" name=""/>
        <dsp:cNvSpPr/>
      </dsp:nvSpPr>
      <dsp:spPr>
        <a:xfrm>
          <a:off x="679792" y="1788974"/>
          <a:ext cx="3016315" cy="168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teacher </a:t>
          </a:r>
          <a:r>
            <a:rPr lang="en-US" sz="1800" b="1" kern="1200" dirty="0" smtClean="0">
              <a:solidFill>
                <a:srgbClr val="C00000"/>
              </a:solidFill>
            </a:rPr>
            <a:t>indicates</a:t>
          </a:r>
          <a:r>
            <a:rPr lang="en-US" sz="1800" kern="1200" dirty="0" smtClean="0"/>
            <a:t> that the student’s utterance needs to be repeated or reformulated</a:t>
          </a:r>
          <a:endParaRPr lang="ru-RU" sz="1800" kern="1200" dirty="0"/>
        </a:p>
      </dsp:txBody>
      <dsp:txXfrm>
        <a:off x="729287" y="1838469"/>
        <a:ext cx="2917325" cy="1590890"/>
      </dsp:txXfrm>
    </dsp:sp>
    <dsp:sp modelId="{1156D916-AF12-4602-8A01-2083EB5CA69D}">
      <dsp:nvSpPr>
        <dsp:cNvPr id="0" name=""/>
        <dsp:cNvSpPr/>
      </dsp:nvSpPr>
      <dsp:spPr>
        <a:xfrm>
          <a:off x="341816" y="1366504"/>
          <a:ext cx="337976" cy="337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761"/>
              </a:lnTo>
              <a:lnTo>
                <a:pt x="337976" y="3379761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BDECE-CEDF-4AF4-ACD2-DAFDA6E04ACF}">
      <dsp:nvSpPr>
        <dsp:cNvPr id="0" name=""/>
        <dsp:cNvSpPr/>
      </dsp:nvSpPr>
      <dsp:spPr>
        <a:xfrm>
          <a:off x="679792" y="3901325"/>
          <a:ext cx="2703808" cy="168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Student: “</a:t>
          </a:r>
          <a:r>
            <a:rPr lang="en-US" sz="1800" i="1" kern="1200" dirty="0" smtClean="0">
              <a:solidFill>
                <a:srgbClr val="C00000"/>
              </a:solidFill>
            </a:rPr>
            <a:t>He walk to the shore”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Teacher: “</a:t>
          </a:r>
          <a:r>
            <a:rPr lang="en-US" sz="1800" i="1" kern="1200" dirty="0" smtClean="0">
              <a:solidFill>
                <a:srgbClr val="C00000"/>
              </a:solidFill>
            </a:rPr>
            <a:t>What?”</a:t>
          </a:r>
          <a:endParaRPr lang="ru-RU" sz="1800" i="1" kern="1200" dirty="0">
            <a:solidFill>
              <a:srgbClr val="C00000"/>
            </a:solidFill>
          </a:endParaRPr>
        </a:p>
      </dsp:txBody>
      <dsp:txXfrm>
        <a:off x="729287" y="3950820"/>
        <a:ext cx="2604818" cy="1590890"/>
      </dsp:txXfrm>
    </dsp:sp>
    <dsp:sp modelId="{86179389-59BF-44EA-BEDC-8A01E8674AD0}">
      <dsp:nvSpPr>
        <dsp:cNvPr id="0" name=""/>
        <dsp:cNvSpPr/>
      </dsp:nvSpPr>
      <dsp:spPr>
        <a:xfrm>
          <a:off x="4228541" y="337113"/>
          <a:ext cx="3379761" cy="1008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Metalinguistic Feedback</a:t>
          </a:r>
          <a:endParaRPr lang="ru-RU" sz="3200" b="1" kern="1200" dirty="0"/>
        </a:p>
      </dsp:txBody>
      <dsp:txXfrm>
        <a:off x="4258071" y="366643"/>
        <a:ext cx="3320701" cy="949156"/>
      </dsp:txXfrm>
    </dsp:sp>
    <dsp:sp modelId="{E742B897-F9B1-4A87-9349-628F9D66FA61}">
      <dsp:nvSpPr>
        <dsp:cNvPr id="0" name=""/>
        <dsp:cNvSpPr/>
      </dsp:nvSpPr>
      <dsp:spPr>
        <a:xfrm>
          <a:off x="4566517" y="1345330"/>
          <a:ext cx="337976" cy="1267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410"/>
              </a:lnTo>
              <a:lnTo>
                <a:pt x="337976" y="1267410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47935-8369-4932-864C-128D95CC3FF9}">
      <dsp:nvSpPr>
        <dsp:cNvPr id="0" name=""/>
        <dsp:cNvSpPr/>
      </dsp:nvSpPr>
      <dsp:spPr>
        <a:xfrm>
          <a:off x="4904493" y="1767800"/>
          <a:ext cx="2904026" cy="168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teacher </a:t>
          </a:r>
          <a:r>
            <a:rPr lang="en-US" sz="1800" b="1" kern="1200" dirty="0" smtClean="0">
              <a:solidFill>
                <a:srgbClr val="C00000"/>
              </a:solidFill>
            </a:rPr>
            <a:t>repeats</a:t>
          </a:r>
          <a:r>
            <a:rPr lang="en-US" sz="1800" kern="1200" dirty="0" smtClean="0"/>
            <a:t> student’s utterance, or </a:t>
          </a:r>
          <a:r>
            <a:rPr lang="en-US" sz="1800" b="1" kern="1200" dirty="0" smtClean="0">
              <a:solidFill>
                <a:srgbClr val="C00000"/>
              </a:solidFill>
            </a:rPr>
            <a:t>asks questions </a:t>
          </a:r>
          <a:r>
            <a:rPr lang="en-US" sz="1800" kern="1200" dirty="0" smtClean="0"/>
            <a:t>related to the mistake </a:t>
          </a:r>
          <a:r>
            <a:rPr lang="en-US" sz="1800" b="1" kern="1200" dirty="0" smtClean="0">
              <a:solidFill>
                <a:srgbClr val="C00000"/>
              </a:solidFill>
            </a:rPr>
            <a:t>without providing the correct form 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953988" y="1817295"/>
        <a:ext cx="2805036" cy="1590890"/>
      </dsp:txXfrm>
    </dsp:sp>
    <dsp:sp modelId="{4BE8A148-35A4-41CA-92C6-C2A83CE50CB6}">
      <dsp:nvSpPr>
        <dsp:cNvPr id="0" name=""/>
        <dsp:cNvSpPr/>
      </dsp:nvSpPr>
      <dsp:spPr>
        <a:xfrm>
          <a:off x="4566517" y="1345330"/>
          <a:ext cx="337976" cy="337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761"/>
              </a:lnTo>
              <a:lnTo>
                <a:pt x="337976" y="3379761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068CD-4259-4FB3-80B1-E39AADBB44DB}">
      <dsp:nvSpPr>
        <dsp:cNvPr id="0" name=""/>
        <dsp:cNvSpPr/>
      </dsp:nvSpPr>
      <dsp:spPr>
        <a:xfrm>
          <a:off x="4904493" y="3880151"/>
          <a:ext cx="2703808" cy="168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Student: “</a:t>
          </a:r>
          <a:r>
            <a:rPr lang="en-US" sz="1800" i="1" kern="1200" dirty="0" smtClean="0">
              <a:solidFill>
                <a:srgbClr val="C00000"/>
              </a:solidFill>
            </a:rPr>
            <a:t>He walk to the shore”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Teacher: </a:t>
          </a:r>
          <a:r>
            <a:rPr lang="en-US" sz="1800" i="1" kern="1200" dirty="0" smtClean="0">
              <a:solidFill>
                <a:srgbClr val="C00000"/>
              </a:solidFill>
            </a:rPr>
            <a:t>“No. You need to put an “s” on the verb if the subject is he, she, or it.”</a:t>
          </a:r>
          <a:endParaRPr lang="ru-RU" sz="1800" i="1" kern="1200" dirty="0">
            <a:solidFill>
              <a:srgbClr val="C00000"/>
            </a:solidFill>
          </a:endParaRPr>
        </a:p>
      </dsp:txBody>
      <dsp:txXfrm>
        <a:off x="4953988" y="3929646"/>
        <a:ext cx="2604818" cy="159089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1D5E1-F7F2-42DD-93B0-DBA5B3AD5A17}">
      <dsp:nvSpPr>
        <dsp:cNvPr id="0" name=""/>
        <dsp:cNvSpPr/>
      </dsp:nvSpPr>
      <dsp:spPr>
        <a:xfrm>
          <a:off x="1490007" y="109088"/>
          <a:ext cx="2282428" cy="152161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Elicitation</a:t>
          </a:r>
          <a:r>
            <a:rPr lang="en-US" sz="1200" kern="1200" dirty="0" smtClean="0"/>
            <a:t> </a:t>
          </a:r>
          <a:endParaRPr lang="ru-RU" sz="1200" kern="1200" dirty="0"/>
        </a:p>
      </dsp:txBody>
      <dsp:txXfrm>
        <a:off x="1534574" y="153655"/>
        <a:ext cx="2193294" cy="1432484"/>
      </dsp:txXfrm>
    </dsp:sp>
    <dsp:sp modelId="{04735DEC-CBD8-4627-A95C-05104CC31733}">
      <dsp:nvSpPr>
        <dsp:cNvPr id="0" name=""/>
        <dsp:cNvSpPr/>
      </dsp:nvSpPr>
      <dsp:spPr>
        <a:xfrm>
          <a:off x="1147643" y="1630707"/>
          <a:ext cx="1483578" cy="608647"/>
        </a:xfrm>
        <a:custGeom>
          <a:avLst/>
          <a:gdLst/>
          <a:ahLst/>
          <a:cxnLst/>
          <a:rect l="0" t="0" r="0" b="0"/>
          <a:pathLst>
            <a:path>
              <a:moveTo>
                <a:pt x="1483578" y="0"/>
              </a:moveTo>
              <a:lnTo>
                <a:pt x="1483578" y="304323"/>
              </a:lnTo>
              <a:lnTo>
                <a:pt x="0" y="304323"/>
              </a:lnTo>
              <a:lnTo>
                <a:pt x="0" y="608647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4C202-225E-4A13-9DC1-F2107A0F4AF6}">
      <dsp:nvSpPr>
        <dsp:cNvPr id="0" name=""/>
        <dsp:cNvSpPr/>
      </dsp:nvSpPr>
      <dsp:spPr>
        <a:xfrm>
          <a:off x="6429" y="2239354"/>
          <a:ext cx="2282428" cy="1521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teacher uses various strategies to elicit the correct form from the student. </a:t>
          </a:r>
          <a:endParaRPr lang="ru-RU" sz="1900" kern="1200" dirty="0"/>
        </a:p>
      </dsp:txBody>
      <dsp:txXfrm>
        <a:off x="50996" y="2283921"/>
        <a:ext cx="2193294" cy="1432484"/>
      </dsp:txXfrm>
    </dsp:sp>
    <dsp:sp modelId="{6A479E00-BDD0-4D45-BA80-74E74829A833}">
      <dsp:nvSpPr>
        <dsp:cNvPr id="0" name=""/>
        <dsp:cNvSpPr/>
      </dsp:nvSpPr>
      <dsp:spPr>
        <a:xfrm>
          <a:off x="2631221" y="1630707"/>
          <a:ext cx="1483578" cy="60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23"/>
              </a:lnTo>
              <a:lnTo>
                <a:pt x="1483578" y="304323"/>
              </a:lnTo>
              <a:lnTo>
                <a:pt x="1483578" y="608647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C172E-2A82-4846-867C-6C637B6B0881}">
      <dsp:nvSpPr>
        <dsp:cNvPr id="0" name=""/>
        <dsp:cNvSpPr/>
      </dsp:nvSpPr>
      <dsp:spPr>
        <a:xfrm>
          <a:off x="2973585" y="2239354"/>
          <a:ext cx="2282428" cy="1521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student: </a:t>
          </a:r>
          <a:r>
            <a:rPr lang="en-US" sz="1900" i="1" kern="1200" dirty="0" smtClean="0">
              <a:solidFill>
                <a:srgbClr val="C00000"/>
              </a:solidFill>
            </a:rPr>
            <a:t>“Yesterday, he walks to school</a:t>
          </a:r>
          <a:r>
            <a:rPr lang="en-US" sz="1900" kern="1200" dirty="0" smtClean="0"/>
            <a:t>” </a:t>
          </a:r>
        </a:p>
      </dsp:txBody>
      <dsp:txXfrm>
        <a:off x="3018152" y="2283921"/>
        <a:ext cx="2193294" cy="1432484"/>
      </dsp:txXfrm>
    </dsp:sp>
    <dsp:sp modelId="{AC807195-0EA5-4DCB-870D-261879AED1E0}">
      <dsp:nvSpPr>
        <dsp:cNvPr id="0" name=""/>
        <dsp:cNvSpPr/>
      </dsp:nvSpPr>
      <dsp:spPr>
        <a:xfrm>
          <a:off x="1147643" y="3760973"/>
          <a:ext cx="2967156" cy="608647"/>
        </a:xfrm>
        <a:custGeom>
          <a:avLst/>
          <a:gdLst/>
          <a:ahLst/>
          <a:cxnLst/>
          <a:rect l="0" t="0" r="0" b="0"/>
          <a:pathLst>
            <a:path>
              <a:moveTo>
                <a:pt x="2967156" y="0"/>
              </a:moveTo>
              <a:lnTo>
                <a:pt x="2967156" y="304323"/>
              </a:lnTo>
              <a:lnTo>
                <a:pt x="0" y="304323"/>
              </a:lnTo>
              <a:lnTo>
                <a:pt x="0" y="608647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7900E-1C63-4D45-BEA0-1F96C84A4E79}">
      <dsp:nvSpPr>
        <dsp:cNvPr id="0" name=""/>
        <dsp:cNvSpPr/>
      </dsp:nvSpPr>
      <dsp:spPr>
        <a:xfrm>
          <a:off x="6429" y="4369620"/>
          <a:ext cx="2282428" cy="1521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Teacher (1): </a:t>
          </a:r>
          <a:r>
            <a:rPr lang="en-US" sz="1900" i="1" kern="1200" dirty="0" smtClean="0">
              <a:solidFill>
                <a:srgbClr val="C00000"/>
              </a:solidFill>
            </a:rPr>
            <a:t>“No, Yesterday he …”</a:t>
          </a:r>
          <a:endParaRPr lang="ru-RU" sz="1900" i="1" kern="1200" dirty="0">
            <a:solidFill>
              <a:srgbClr val="C00000"/>
            </a:solidFill>
          </a:endParaRPr>
        </a:p>
      </dsp:txBody>
      <dsp:txXfrm>
        <a:off x="50996" y="4414187"/>
        <a:ext cx="2193294" cy="1432484"/>
      </dsp:txXfrm>
    </dsp:sp>
    <dsp:sp modelId="{7D1FC84E-152B-4B60-89A0-4D2538FCA5DF}">
      <dsp:nvSpPr>
        <dsp:cNvPr id="0" name=""/>
        <dsp:cNvSpPr/>
      </dsp:nvSpPr>
      <dsp:spPr>
        <a:xfrm>
          <a:off x="4069080" y="3760973"/>
          <a:ext cx="91440" cy="608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647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ECC8E-33BF-40B2-9640-0EE5EAD2E310}">
      <dsp:nvSpPr>
        <dsp:cNvPr id="0" name=""/>
        <dsp:cNvSpPr/>
      </dsp:nvSpPr>
      <dsp:spPr>
        <a:xfrm>
          <a:off x="2973585" y="4369620"/>
          <a:ext cx="2282428" cy="1521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Teacher (2): </a:t>
          </a:r>
          <a:r>
            <a:rPr lang="en-US" sz="1900" i="1" kern="1200" dirty="0" smtClean="0">
              <a:solidFill>
                <a:srgbClr val="C00000"/>
              </a:solidFill>
            </a:rPr>
            <a:t>“How do we talk about the past in English?”</a:t>
          </a:r>
          <a:endParaRPr lang="ru-RU" sz="1900" i="1" kern="1200" dirty="0">
            <a:solidFill>
              <a:srgbClr val="C00000"/>
            </a:solidFill>
          </a:endParaRPr>
        </a:p>
      </dsp:txBody>
      <dsp:txXfrm>
        <a:off x="3018152" y="4414187"/>
        <a:ext cx="2193294" cy="1432484"/>
      </dsp:txXfrm>
    </dsp:sp>
    <dsp:sp modelId="{48D80EE4-504D-4A8D-943C-9D92A82111A4}">
      <dsp:nvSpPr>
        <dsp:cNvPr id="0" name=""/>
        <dsp:cNvSpPr/>
      </dsp:nvSpPr>
      <dsp:spPr>
        <a:xfrm>
          <a:off x="4114800" y="3760973"/>
          <a:ext cx="2967156" cy="60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23"/>
              </a:lnTo>
              <a:lnTo>
                <a:pt x="2967156" y="304323"/>
              </a:lnTo>
              <a:lnTo>
                <a:pt x="2967156" y="608647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AA0DC-82AC-408A-B0BD-42FFD7BE144B}">
      <dsp:nvSpPr>
        <dsp:cNvPr id="0" name=""/>
        <dsp:cNvSpPr/>
      </dsp:nvSpPr>
      <dsp:spPr>
        <a:xfrm>
          <a:off x="5940742" y="4369620"/>
          <a:ext cx="2282428" cy="1521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Teacher (3): </a:t>
          </a:r>
          <a:r>
            <a:rPr lang="en-US" sz="1900" i="1" kern="1200" dirty="0" smtClean="0">
              <a:solidFill>
                <a:srgbClr val="C00000"/>
              </a:solidFill>
            </a:rPr>
            <a:t>“Please say that again correctly”.</a:t>
          </a:r>
          <a:endParaRPr lang="ru-RU" sz="1900" i="1" kern="1200" dirty="0">
            <a:solidFill>
              <a:srgbClr val="C00000"/>
            </a:solidFill>
          </a:endParaRPr>
        </a:p>
      </dsp:txBody>
      <dsp:txXfrm>
        <a:off x="5985309" y="4414187"/>
        <a:ext cx="2193294" cy="143248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5A9E7-7055-448E-9443-8E5988B30435}">
      <dsp:nvSpPr>
        <dsp:cNvPr id="0" name=""/>
        <dsp:cNvSpPr/>
      </dsp:nvSpPr>
      <dsp:spPr>
        <a:xfrm>
          <a:off x="2098580" y="201"/>
          <a:ext cx="3881735" cy="931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Repetition</a:t>
          </a:r>
          <a:r>
            <a:rPr lang="en-US" sz="5500" kern="1200" dirty="0" smtClean="0"/>
            <a:t> </a:t>
          </a:r>
          <a:endParaRPr lang="ru-RU" sz="5500" kern="1200" dirty="0"/>
        </a:p>
      </dsp:txBody>
      <dsp:txXfrm>
        <a:off x="2125869" y="27490"/>
        <a:ext cx="3827157" cy="877154"/>
      </dsp:txXfrm>
    </dsp:sp>
    <dsp:sp modelId="{8A7A2A2E-01F5-42B7-9B6B-B9D4F417FA9D}">
      <dsp:nvSpPr>
        <dsp:cNvPr id="0" name=""/>
        <dsp:cNvSpPr/>
      </dsp:nvSpPr>
      <dsp:spPr>
        <a:xfrm>
          <a:off x="2486753" y="931933"/>
          <a:ext cx="388173" cy="1455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50"/>
              </a:lnTo>
              <a:lnTo>
                <a:pt x="388173" y="1455650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46E76-9011-4FB1-8779-D2C806055B4E}">
      <dsp:nvSpPr>
        <dsp:cNvPr id="0" name=""/>
        <dsp:cNvSpPr/>
      </dsp:nvSpPr>
      <dsp:spPr>
        <a:xfrm>
          <a:off x="2874927" y="1417150"/>
          <a:ext cx="3256092" cy="1940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teacher repeats a learner’s incorrect utterance, usually with marked intonation or volume to highlight the error. </a:t>
          </a:r>
          <a:endParaRPr lang="ru-RU" sz="2200" kern="1200" dirty="0"/>
        </a:p>
      </dsp:txBody>
      <dsp:txXfrm>
        <a:off x="2931773" y="1473996"/>
        <a:ext cx="3142400" cy="1827175"/>
      </dsp:txXfrm>
    </dsp:sp>
    <dsp:sp modelId="{1A8CC84D-B69A-4103-B34B-6A4AE11FF06D}">
      <dsp:nvSpPr>
        <dsp:cNvPr id="0" name=""/>
        <dsp:cNvSpPr/>
      </dsp:nvSpPr>
      <dsp:spPr>
        <a:xfrm>
          <a:off x="2486753" y="931933"/>
          <a:ext cx="388173" cy="388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1735"/>
              </a:lnTo>
              <a:lnTo>
                <a:pt x="388173" y="388173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CEC3C-AD55-42DB-B36B-2BF62928D76B}">
      <dsp:nvSpPr>
        <dsp:cNvPr id="0" name=""/>
        <dsp:cNvSpPr/>
      </dsp:nvSpPr>
      <dsp:spPr>
        <a:xfrm>
          <a:off x="2874927" y="3843235"/>
          <a:ext cx="3105388" cy="1940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 smtClean="0"/>
            <a:t>Student: </a:t>
          </a:r>
          <a:r>
            <a:rPr lang="en-US" sz="2200" i="1" kern="1200" dirty="0" smtClean="0">
              <a:solidFill>
                <a:srgbClr val="C00000"/>
              </a:solidFill>
            </a:rPr>
            <a:t>“He </a:t>
          </a:r>
          <a:r>
            <a:rPr lang="en-US" sz="2200" i="1" kern="1200" dirty="0" err="1" smtClean="0">
              <a:solidFill>
                <a:srgbClr val="C00000"/>
              </a:solidFill>
            </a:rPr>
            <a:t>eated</a:t>
          </a:r>
          <a:r>
            <a:rPr lang="en-US" sz="2200" i="1" kern="1200" dirty="0" smtClean="0">
              <a:solidFill>
                <a:srgbClr val="C00000"/>
              </a:solidFill>
            </a:rPr>
            <a:t>.”</a:t>
          </a:r>
          <a:r>
            <a:rPr lang="en-US" sz="2200" i="1" kern="1200" dirty="0" smtClean="0"/>
            <a:t> Teacher: </a:t>
          </a:r>
          <a:r>
            <a:rPr lang="en-US" sz="2200" i="1" kern="1200" dirty="0" smtClean="0">
              <a:solidFill>
                <a:srgbClr val="C00000"/>
              </a:solidFill>
            </a:rPr>
            <a:t>“He </a:t>
          </a:r>
          <a:r>
            <a:rPr lang="en-US" sz="2200" i="1" kern="1200" dirty="0" err="1" smtClean="0">
              <a:solidFill>
                <a:srgbClr val="C00000"/>
              </a:solidFill>
            </a:rPr>
            <a:t>eated</a:t>
          </a:r>
          <a:r>
            <a:rPr lang="en-US" sz="2200" i="1" kern="1200" dirty="0" smtClean="0">
              <a:solidFill>
                <a:srgbClr val="C00000"/>
              </a:solidFill>
            </a:rPr>
            <a:t>?”</a:t>
          </a:r>
          <a:endParaRPr lang="ru-RU" sz="2200" i="1" kern="1200" dirty="0">
            <a:solidFill>
              <a:srgbClr val="C00000"/>
            </a:solidFill>
          </a:endParaRPr>
        </a:p>
      </dsp:txBody>
      <dsp:txXfrm>
        <a:off x="2931773" y="3900081"/>
        <a:ext cx="2991696" cy="1827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F33AD-9F94-4725-9157-E247436760ED}">
      <dsp:nvSpPr>
        <dsp:cNvPr id="0" name=""/>
        <dsp:cNvSpPr/>
      </dsp:nvSpPr>
      <dsp:spPr>
        <a:xfrm>
          <a:off x="0" y="511116"/>
          <a:ext cx="2314575" cy="1469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33A6B-59C1-4909-B0DF-B6D03AB31368}">
      <dsp:nvSpPr>
        <dsp:cNvPr id="0" name=""/>
        <dsp:cNvSpPr/>
      </dsp:nvSpPr>
      <dsp:spPr>
        <a:xfrm>
          <a:off x="257174" y="75543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aims of the lesson, </a:t>
          </a:r>
          <a:endParaRPr lang="ru-RU" sz="2200" kern="1200" dirty="0"/>
        </a:p>
      </dsp:txBody>
      <dsp:txXfrm>
        <a:off x="300222" y="798480"/>
        <a:ext cx="2228479" cy="1383659"/>
      </dsp:txXfrm>
    </dsp:sp>
    <dsp:sp modelId="{E729913A-553F-4D8A-8A10-2F6A4D1FA254}">
      <dsp:nvSpPr>
        <dsp:cNvPr id="0" name=""/>
        <dsp:cNvSpPr/>
      </dsp:nvSpPr>
      <dsp:spPr>
        <a:xfrm>
          <a:off x="2828924" y="511116"/>
          <a:ext cx="2314575" cy="1469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D0B56-AFF5-472D-A996-DA719FF00193}">
      <dsp:nvSpPr>
        <dsp:cNvPr id="0" name=""/>
        <dsp:cNvSpPr/>
      </dsp:nvSpPr>
      <dsp:spPr>
        <a:xfrm>
          <a:off x="3086099" y="75543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how the lesson is connected to the previous ones </a:t>
          </a:r>
          <a:endParaRPr lang="ru-RU" sz="2200" kern="1200"/>
        </a:p>
      </dsp:txBody>
      <dsp:txXfrm>
        <a:off x="3129147" y="798480"/>
        <a:ext cx="2228479" cy="1383659"/>
      </dsp:txXfrm>
    </dsp:sp>
    <dsp:sp modelId="{8C884EB2-F027-41F9-9278-7F80F8EAA1D4}">
      <dsp:nvSpPr>
        <dsp:cNvPr id="0" name=""/>
        <dsp:cNvSpPr/>
      </dsp:nvSpPr>
      <dsp:spPr>
        <a:xfrm>
          <a:off x="5657850" y="511116"/>
          <a:ext cx="2314575" cy="1469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14FFF-DBE0-4CE0-B3BB-06645E6C54B2}">
      <dsp:nvSpPr>
        <dsp:cNvPr id="0" name=""/>
        <dsp:cNvSpPr/>
      </dsp:nvSpPr>
      <dsp:spPr>
        <a:xfrm>
          <a:off x="5915024" y="755432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what activities they are going to do. </a:t>
          </a:r>
          <a:endParaRPr lang="ru-RU" sz="2200" kern="1200"/>
        </a:p>
      </dsp:txBody>
      <dsp:txXfrm>
        <a:off x="5958072" y="798480"/>
        <a:ext cx="2228479" cy="1383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786D-F6FC-4265-90BC-C3EB2F50E51A}">
      <dsp:nvSpPr>
        <dsp:cNvPr id="0" name=""/>
        <dsp:cNvSpPr/>
      </dsp:nvSpPr>
      <dsp:spPr>
        <a:xfrm>
          <a:off x="10352" y="28604"/>
          <a:ext cx="2958932" cy="937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creating the atmosphere, </a:t>
          </a:r>
          <a:endParaRPr lang="ru-RU" sz="1900" kern="1200" dirty="0"/>
        </a:p>
      </dsp:txBody>
      <dsp:txXfrm>
        <a:off x="56094" y="74346"/>
        <a:ext cx="2867448" cy="845537"/>
      </dsp:txXfrm>
    </dsp:sp>
    <dsp:sp modelId="{00483434-5367-4477-8F3C-E476BAA6C38F}">
      <dsp:nvSpPr>
        <dsp:cNvPr id="0" name=""/>
        <dsp:cNvSpPr/>
      </dsp:nvSpPr>
      <dsp:spPr>
        <a:xfrm>
          <a:off x="10352" y="964708"/>
          <a:ext cx="2958932" cy="937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encouraging motivation, confidence or participation, </a:t>
          </a:r>
          <a:endParaRPr lang="ru-RU" sz="1900" kern="1200" dirty="0"/>
        </a:p>
      </dsp:txBody>
      <dsp:txXfrm>
        <a:off x="56094" y="1010450"/>
        <a:ext cx="2867448" cy="845537"/>
      </dsp:txXfrm>
    </dsp:sp>
    <dsp:sp modelId="{429AE42B-AD6B-4B80-98F7-54ED0A8E1FF9}">
      <dsp:nvSpPr>
        <dsp:cNvPr id="0" name=""/>
        <dsp:cNvSpPr/>
      </dsp:nvSpPr>
      <dsp:spPr>
        <a:xfrm>
          <a:off x="10352" y="1900811"/>
          <a:ext cx="2958932" cy="937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preparing the students to be ready for the lesson, </a:t>
          </a:r>
          <a:endParaRPr lang="ru-RU" sz="1900" kern="1200" dirty="0"/>
        </a:p>
      </dsp:txBody>
      <dsp:txXfrm>
        <a:off x="56094" y="1946553"/>
        <a:ext cx="2867448" cy="845537"/>
      </dsp:txXfrm>
    </dsp:sp>
    <dsp:sp modelId="{0CB4DE3A-9806-4986-9D35-9905186546F8}">
      <dsp:nvSpPr>
        <dsp:cNvPr id="0" name=""/>
        <dsp:cNvSpPr/>
      </dsp:nvSpPr>
      <dsp:spPr>
        <a:xfrm>
          <a:off x="10352" y="2836915"/>
          <a:ext cx="2958932" cy="937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eliciting relevant knowledge and experience, </a:t>
          </a:r>
          <a:endParaRPr lang="ru-RU" sz="1900" kern="1200"/>
        </a:p>
      </dsp:txBody>
      <dsp:txXfrm>
        <a:off x="56094" y="2882657"/>
        <a:ext cx="2867448" cy="845537"/>
      </dsp:txXfrm>
    </dsp:sp>
    <dsp:sp modelId="{CAF0A382-2F74-48EF-92AE-C88C81D4C690}">
      <dsp:nvSpPr>
        <dsp:cNvPr id="0" name=""/>
        <dsp:cNvSpPr/>
      </dsp:nvSpPr>
      <dsp:spPr>
        <a:xfrm>
          <a:off x="10352" y="3773018"/>
          <a:ext cx="2958932" cy="937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providing an organizing framework for the lesson. </a:t>
          </a:r>
          <a:endParaRPr lang="ru-RU" sz="1900" kern="1200"/>
        </a:p>
      </dsp:txBody>
      <dsp:txXfrm>
        <a:off x="56094" y="3818760"/>
        <a:ext cx="2867448" cy="845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B3CDD-42F8-465E-B952-CC0D730FEC83}">
      <dsp:nvSpPr>
        <dsp:cNvPr id="0" name=""/>
        <dsp:cNvSpPr/>
      </dsp:nvSpPr>
      <dsp:spPr>
        <a:xfrm>
          <a:off x="1682303" y="-3760"/>
          <a:ext cx="4864993" cy="4864993"/>
        </a:xfrm>
        <a:prstGeom prst="circularArrow">
          <a:avLst>
            <a:gd name="adj1" fmla="val 5274"/>
            <a:gd name="adj2" fmla="val 312630"/>
            <a:gd name="adj3" fmla="val 14227348"/>
            <a:gd name="adj4" fmla="val 17127477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7F0CC26-97ED-4252-8EB4-FFD8A03CB58A}">
      <dsp:nvSpPr>
        <dsp:cNvPr id="0" name=""/>
        <dsp:cNvSpPr/>
      </dsp:nvSpPr>
      <dsp:spPr>
        <a:xfrm>
          <a:off x="3189572" y="2158"/>
          <a:ext cx="1850454" cy="9252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 introduce himself (if needed)</a:t>
          </a:r>
          <a:endParaRPr lang="ru-RU" sz="1500" kern="1200"/>
        </a:p>
      </dsp:txBody>
      <dsp:txXfrm>
        <a:off x="3234738" y="47324"/>
        <a:ext cx="1760122" cy="834895"/>
      </dsp:txXfrm>
    </dsp:sp>
    <dsp:sp modelId="{B559F2D3-BA05-4818-A985-F4FC86F44C0F}">
      <dsp:nvSpPr>
        <dsp:cNvPr id="0" name=""/>
        <dsp:cNvSpPr/>
      </dsp:nvSpPr>
      <dsp:spPr>
        <a:xfrm>
          <a:off x="4898784" y="988972"/>
          <a:ext cx="1850454" cy="9252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 greet the students</a:t>
          </a:r>
          <a:endParaRPr lang="ru-RU" sz="1500" kern="1200"/>
        </a:p>
      </dsp:txBody>
      <dsp:txXfrm>
        <a:off x="4943950" y="1034138"/>
        <a:ext cx="1760122" cy="834895"/>
      </dsp:txXfrm>
    </dsp:sp>
    <dsp:sp modelId="{D042E1D5-89F4-47F4-BFEE-C16E4D493180}">
      <dsp:nvSpPr>
        <dsp:cNvPr id="0" name=""/>
        <dsp:cNvSpPr/>
      </dsp:nvSpPr>
      <dsp:spPr>
        <a:xfrm>
          <a:off x="4898784" y="2962600"/>
          <a:ext cx="1850454" cy="9252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 announce the beginning of the lesson</a:t>
          </a:r>
          <a:endParaRPr lang="ru-RU" sz="1500" kern="1200"/>
        </a:p>
      </dsp:txBody>
      <dsp:txXfrm>
        <a:off x="4943950" y="3007766"/>
        <a:ext cx="1760122" cy="834895"/>
      </dsp:txXfrm>
    </dsp:sp>
    <dsp:sp modelId="{9B84288E-B25E-41AE-A0F0-74C375ABF60F}">
      <dsp:nvSpPr>
        <dsp:cNvPr id="0" name=""/>
        <dsp:cNvSpPr/>
      </dsp:nvSpPr>
      <dsp:spPr>
        <a:xfrm>
          <a:off x="3189572" y="3949414"/>
          <a:ext cx="1850454" cy="92522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 ask the students to prepare for the lesson</a:t>
          </a:r>
          <a:endParaRPr lang="ru-RU" sz="1500" kern="1200"/>
        </a:p>
      </dsp:txBody>
      <dsp:txXfrm>
        <a:off x="3234738" y="3994580"/>
        <a:ext cx="1760122" cy="834895"/>
      </dsp:txXfrm>
    </dsp:sp>
    <dsp:sp modelId="{8E7949A5-9AD6-4650-B9E1-5D8F451D8C7E}">
      <dsp:nvSpPr>
        <dsp:cNvPr id="0" name=""/>
        <dsp:cNvSpPr/>
      </dsp:nvSpPr>
      <dsp:spPr>
        <a:xfrm>
          <a:off x="1480360" y="2962600"/>
          <a:ext cx="1850454" cy="9252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 check who is absent</a:t>
          </a:r>
          <a:endParaRPr lang="ru-RU" sz="1500" kern="1200"/>
        </a:p>
      </dsp:txBody>
      <dsp:txXfrm>
        <a:off x="1525526" y="3007766"/>
        <a:ext cx="1760122" cy="834895"/>
      </dsp:txXfrm>
    </dsp:sp>
    <dsp:sp modelId="{B66048E2-C257-4C5D-985E-310ED7206D52}">
      <dsp:nvSpPr>
        <dsp:cNvPr id="0" name=""/>
        <dsp:cNvSpPr/>
      </dsp:nvSpPr>
      <dsp:spPr>
        <a:xfrm>
          <a:off x="1480360" y="988972"/>
          <a:ext cx="1850454" cy="9252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to greet those who are late (if needed)</a:t>
          </a:r>
          <a:endParaRPr lang="ru-RU" sz="1500" kern="1200"/>
        </a:p>
      </dsp:txBody>
      <dsp:txXfrm>
        <a:off x="1525526" y="1034138"/>
        <a:ext cx="1760122" cy="8348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8BAD0-76A4-4B8A-84D6-7007B8148E93}">
      <dsp:nvSpPr>
        <dsp:cNvPr id="0" name=""/>
        <dsp:cNvSpPr/>
      </dsp:nvSpPr>
      <dsp:spPr>
        <a:xfrm>
          <a:off x="4118" y="0"/>
          <a:ext cx="3962102" cy="59283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Introductions</a:t>
          </a:r>
          <a:endParaRPr lang="ru-RU" sz="3200" b="1" kern="1200" dirty="0"/>
        </a:p>
      </dsp:txBody>
      <dsp:txXfrm>
        <a:off x="4118" y="0"/>
        <a:ext cx="3962102" cy="1778496"/>
      </dsp:txXfrm>
    </dsp:sp>
    <dsp:sp modelId="{CF50C98D-56A2-4D09-8238-270652B98E47}">
      <dsp:nvSpPr>
        <dsp:cNvPr id="0" name=""/>
        <dsp:cNvSpPr/>
      </dsp:nvSpPr>
      <dsp:spPr>
        <a:xfrm>
          <a:off x="400329" y="1779002"/>
          <a:ext cx="3169681" cy="1164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My name is Maiia Ivanivna. I’ll be teaching you English this year.</a:t>
          </a:r>
          <a:endParaRPr lang="ru-RU" sz="1500" kern="1200"/>
        </a:p>
      </dsp:txBody>
      <dsp:txXfrm>
        <a:off x="434441" y="1813114"/>
        <a:ext cx="3101457" cy="1096453"/>
      </dsp:txXfrm>
    </dsp:sp>
    <dsp:sp modelId="{9A278B9B-AEC0-4CB7-A739-9D75CC50ACB3}">
      <dsp:nvSpPr>
        <dsp:cNvPr id="0" name=""/>
        <dsp:cNvSpPr/>
      </dsp:nvSpPr>
      <dsp:spPr>
        <a:xfrm>
          <a:off x="400329" y="3122861"/>
          <a:ext cx="3169681" cy="1164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I’m your new English teacher.</a:t>
          </a:r>
          <a:endParaRPr lang="ru-RU" sz="1500" kern="1200" dirty="0"/>
        </a:p>
      </dsp:txBody>
      <dsp:txXfrm>
        <a:off x="434441" y="3156973"/>
        <a:ext cx="3101457" cy="1096453"/>
      </dsp:txXfrm>
    </dsp:sp>
    <dsp:sp modelId="{A3C051A3-D41E-475E-80DE-7938308AA8DD}">
      <dsp:nvSpPr>
        <dsp:cNvPr id="0" name=""/>
        <dsp:cNvSpPr/>
      </dsp:nvSpPr>
      <dsp:spPr>
        <a:xfrm>
          <a:off x="400329" y="4466719"/>
          <a:ext cx="3169681" cy="1164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I’ve got five lessons with you each week.</a:t>
          </a:r>
          <a:endParaRPr lang="ru-RU" sz="1500" kern="1200"/>
        </a:p>
      </dsp:txBody>
      <dsp:txXfrm>
        <a:off x="434441" y="4500831"/>
        <a:ext cx="3101457" cy="1096453"/>
      </dsp:txXfrm>
    </dsp:sp>
    <dsp:sp modelId="{E15E15BE-4371-4663-8601-75C68E9E4D78}">
      <dsp:nvSpPr>
        <dsp:cNvPr id="0" name=""/>
        <dsp:cNvSpPr/>
      </dsp:nvSpPr>
      <dsp:spPr>
        <a:xfrm>
          <a:off x="4263378" y="0"/>
          <a:ext cx="3962102" cy="59283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Greetings</a:t>
          </a:r>
          <a:endParaRPr lang="ru-RU" sz="3200" b="1" kern="1200" dirty="0"/>
        </a:p>
      </dsp:txBody>
      <dsp:txXfrm>
        <a:off x="4263378" y="0"/>
        <a:ext cx="3962102" cy="1778496"/>
      </dsp:txXfrm>
    </dsp:sp>
    <dsp:sp modelId="{66580EAB-5415-4B8C-A6FB-6AEAB35318ED}">
      <dsp:nvSpPr>
        <dsp:cNvPr id="0" name=""/>
        <dsp:cNvSpPr/>
      </dsp:nvSpPr>
      <dsp:spPr>
        <a:xfrm>
          <a:off x="4659589" y="1782114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Hello, everyone.</a:t>
          </a:r>
          <a:endParaRPr lang="ru-RU" sz="1500" kern="1200"/>
        </a:p>
      </dsp:txBody>
      <dsp:txXfrm>
        <a:off x="4673807" y="1796332"/>
        <a:ext cx="3141245" cy="457003"/>
      </dsp:txXfrm>
    </dsp:sp>
    <dsp:sp modelId="{B6FE46E1-0293-46F9-A97D-91DF95B6EEC6}">
      <dsp:nvSpPr>
        <dsp:cNvPr id="0" name=""/>
        <dsp:cNvSpPr/>
      </dsp:nvSpPr>
      <dsp:spPr>
        <a:xfrm>
          <a:off x="4659589" y="2342236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Good morning, everybody.</a:t>
          </a:r>
          <a:endParaRPr lang="ru-RU" sz="1500" kern="1200"/>
        </a:p>
      </dsp:txBody>
      <dsp:txXfrm>
        <a:off x="4673807" y="2356454"/>
        <a:ext cx="3141245" cy="457003"/>
      </dsp:txXfrm>
    </dsp:sp>
    <dsp:sp modelId="{D73E0767-69D5-4889-BD12-608C15A35DA7}">
      <dsp:nvSpPr>
        <dsp:cNvPr id="0" name=""/>
        <dsp:cNvSpPr/>
      </dsp:nvSpPr>
      <dsp:spPr>
        <a:xfrm>
          <a:off x="4659589" y="2902358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How are you getting on?</a:t>
          </a:r>
          <a:endParaRPr lang="ru-RU" sz="1500" kern="1200"/>
        </a:p>
      </dsp:txBody>
      <dsp:txXfrm>
        <a:off x="4673807" y="2916576"/>
        <a:ext cx="3141245" cy="457003"/>
      </dsp:txXfrm>
    </dsp:sp>
    <dsp:sp modelId="{00EDA106-5A52-4A9A-99A9-A5A0B1FEB93B}">
      <dsp:nvSpPr>
        <dsp:cNvPr id="0" name=""/>
        <dsp:cNvSpPr/>
      </dsp:nvSpPr>
      <dsp:spPr>
        <a:xfrm>
          <a:off x="4659589" y="3462480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Are you feeling better today, </a:t>
          </a:r>
          <a:r>
            <a:rPr lang="en-US" sz="1500" kern="1200" dirty="0" err="1" smtClean="0"/>
            <a:t>Vlad</a:t>
          </a:r>
          <a:r>
            <a:rPr lang="en-US" sz="1500" kern="1200" dirty="0" smtClean="0"/>
            <a:t>?</a:t>
          </a:r>
          <a:endParaRPr lang="ru-RU" sz="1500" kern="1200" dirty="0"/>
        </a:p>
      </dsp:txBody>
      <dsp:txXfrm>
        <a:off x="4673807" y="3476698"/>
        <a:ext cx="3141245" cy="457003"/>
      </dsp:txXfrm>
    </dsp:sp>
    <dsp:sp modelId="{C02573F0-2620-4604-9E34-4A16BE141788}">
      <dsp:nvSpPr>
        <dsp:cNvPr id="0" name=""/>
        <dsp:cNvSpPr/>
      </dsp:nvSpPr>
      <dsp:spPr>
        <a:xfrm>
          <a:off x="4659589" y="4022602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What a lovely day!</a:t>
          </a:r>
          <a:endParaRPr lang="ru-RU" sz="1500" kern="1200"/>
        </a:p>
      </dsp:txBody>
      <dsp:txXfrm>
        <a:off x="4673807" y="4036820"/>
        <a:ext cx="3141245" cy="457003"/>
      </dsp:txXfrm>
    </dsp:sp>
    <dsp:sp modelId="{35F510EC-BA5C-4644-8BA0-6505A92D2961}">
      <dsp:nvSpPr>
        <dsp:cNvPr id="0" name=""/>
        <dsp:cNvSpPr/>
      </dsp:nvSpPr>
      <dsp:spPr>
        <a:xfrm>
          <a:off x="4659589" y="4582724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What a rainy day!</a:t>
          </a:r>
          <a:endParaRPr lang="ru-RU" sz="1500" kern="1200"/>
        </a:p>
      </dsp:txBody>
      <dsp:txXfrm>
        <a:off x="4673807" y="4596942"/>
        <a:ext cx="3141245" cy="457003"/>
      </dsp:txXfrm>
    </dsp:sp>
    <dsp:sp modelId="{3C9E0F25-B6EA-4B4C-9DF8-D06101786407}">
      <dsp:nvSpPr>
        <dsp:cNvPr id="0" name=""/>
        <dsp:cNvSpPr/>
      </dsp:nvSpPr>
      <dsp:spPr>
        <a:xfrm>
          <a:off x="4659589" y="5142846"/>
          <a:ext cx="3169681" cy="485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It’s very cold today, isn’t it?</a:t>
          </a:r>
          <a:endParaRPr lang="ru-RU" sz="1500" kern="1200"/>
        </a:p>
      </dsp:txBody>
      <dsp:txXfrm>
        <a:off x="4673807" y="5157064"/>
        <a:ext cx="3141245" cy="4570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03B6-F31C-46B0-B09D-1747C8125742}">
      <dsp:nvSpPr>
        <dsp:cNvPr id="0" name=""/>
        <dsp:cNvSpPr/>
      </dsp:nvSpPr>
      <dsp:spPr>
        <a:xfrm>
          <a:off x="0" y="480534"/>
          <a:ext cx="7488853" cy="53510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Let’s begin our lesson now.</a:t>
          </a:r>
          <a:endParaRPr lang="ru-RU" sz="2400" kern="1200" dirty="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I hope you are all ready for the lesson.</a:t>
          </a:r>
          <a:endParaRPr lang="ru-RU" sz="2400" kern="1200" dirty="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I think we can start now.</a:t>
          </a:r>
          <a:endParaRPr lang="ru-RU" sz="2400" kern="1200" dirty="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Is everybody ready to start?</a:t>
          </a:r>
          <a:endParaRPr lang="ru-RU" sz="2400" kern="1200" dirty="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Now we can get down to work.</a:t>
          </a:r>
          <a:endParaRPr lang="ru-RU" sz="2400" kern="1200" dirty="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It’s time to begin, please stop talking.</a:t>
          </a:r>
          <a:endParaRPr lang="ru-RU" sz="2400" kern="1200" dirty="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I’m waiting for you to be quiet.</a:t>
          </a:r>
          <a:endParaRPr lang="ru-RU" sz="2400" kern="1200"/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Settle down now so we can start.</a:t>
          </a:r>
          <a:endParaRPr lang="ru-RU" sz="2400" kern="1200" dirty="0"/>
        </a:p>
      </dsp:txBody>
      <dsp:txXfrm>
        <a:off x="0" y="480534"/>
        <a:ext cx="7488853" cy="5351010"/>
      </dsp:txXfrm>
    </dsp:sp>
    <dsp:sp modelId="{A2FE526D-2B27-422B-AD48-76CF7E7B87DF}">
      <dsp:nvSpPr>
        <dsp:cNvPr id="0" name=""/>
        <dsp:cNvSpPr/>
      </dsp:nvSpPr>
      <dsp:spPr>
        <a:xfrm>
          <a:off x="411480" y="96774"/>
          <a:ext cx="576072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Time to begin</a:t>
          </a:r>
          <a:endParaRPr lang="ru-RU" sz="2400" kern="1200"/>
        </a:p>
      </dsp:txBody>
      <dsp:txXfrm>
        <a:off x="448947" y="134241"/>
        <a:ext cx="5685786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9574-3AE8-4661-81BE-4F6B96A62B60}">
      <dsp:nvSpPr>
        <dsp:cNvPr id="0" name=""/>
        <dsp:cNvSpPr/>
      </dsp:nvSpPr>
      <dsp:spPr>
        <a:xfrm>
          <a:off x="0" y="377559"/>
          <a:ext cx="8229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Pack your things away.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Close your books.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Put your books away.</a:t>
          </a:r>
          <a:endParaRPr lang="ru-RU" sz="2000" kern="1200"/>
        </a:p>
      </dsp:txBody>
      <dsp:txXfrm>
        <a:off x="0" y="377559"/>
        <a:ext cx="8229600" cy="1449000"/>
      </dsp:txXfrm>
    </dsp:sp>
    <dsp:sp modelId="{7DE9409C-8F72-4AA7-8069-C66E8FD2ED57}">
      <dsp:nvSpPr>
        <dsp:cNvPr id="0" name=""/>
        <dsp:cNvSpPr/>
      </dsp:nvSpPr>
      <dsp:spPr>
        <a:xfrm>
          <a:off x="411480" y="82359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Put your things away</a:t>
          </a:r>
          <a:endParaRPr lang="ru-RU" sz="2000" kern="1200"/>
        </a:p>
      </dsp:txBody>
      <dsp:txXfrm>
        <a:off x="440301" y="111180"/>
        <a:ext cx="5703078" cy="532758"/>
      </dsp:txXfrm>
    </dsp:sp>
    <dsp:sp modelId="{8A1266FC-55C4-4F7E-AC8D-E0F3A0EAE34D}">
      <dsp:nvSpPr>
        <dsp:cNvPr id="0" name=""/>
        <dsp:cNvSpPr/>
      </dsp:nvSpPr>
      <dsp:spPr>
        <a:xfrm>
          <a:off x="0" y="2229759"/>
          <a:ext cx="8229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3742489"/>
              <a:satOff val="-20694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Who is absent today?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Why were you absent last Friday, Denis?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What’s the matter with Anna today?</a:t>
          </a:r>
          <a:endParaRPr lang="ru-RU" sz="2000" kern="1200"/>
        </a:p>
      </dsp:txBody>
      <dsp:txXfrm>
        <a:off x="0" y="2229759"/>
        <a:ext cx="8229600" cy="1449000"/>
      </dsp:txXfrm>
    </dsp:sp>
    <dsp:sp modelId="{1ACF0C32-16A8-4985-B0D9-186633CD3397}">
      <dsp:nvSpPr>
        <dsp:cNvPr id="0" name=""/>
        <dsp:cNvSpPr/>
      </dsp:nvSpPr>
      <dsp:spPr>
        <a:xfrm>
          <a:off x="411480" y="1934559"/>
          <a:ext cx="5760720" cy="590400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Register</a:t>
          </a:r>
          <a:endParaRPr lang="ru-RU" sz="2000" kern="1200"/>
        </a:p>
      </dsp:txBody>
      <dsp:txXfrm>
        <a:off x="440301" y="1963380"/>
        <a:ext cx="5703078" cy="532758"/>
      </dsp:txXfrm>
    </dsp:sp>
    <dsp:sp modelId="{96A1245D-110C-4B84-A036-A90E23CFA587}">
      <dsp:nvSpPr>
        <dsp:cNvPr id="0" name=""/>
        <dsp:cNvSpPr/>
      </dsp:nvSpPr>
      <dsp:spPr>
        <a:xfrm>
          <a:off x="0" y="4081960"/>
          <a:ext cx="822960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We started ten minutes ago. What have you been doing?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Did you oversleep?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Don’t let it happen again.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Where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have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you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been</a:t>
          </a:r>
          <a:r>
            <a:rPr lang="ru-RU" sz="2000" kern="1200" dirty="0" smtClean="0"/>
            <a:t>?</a:t>
          </a:r>
          <a:endParaRPr lang="ru-RU" sz="2000" kern="1200" dirty="0"/>
        </a:p>
      </dsp:txBody>
      <dsp:txXfrm>
        <a:off x="0" y="4081960"/>
        <a:ext cx="8229600" cy="1764000"/>
      </dsp:txXfrm>
    </dsp:sp>
    <dsp:sp modelId="{B6E1AB07-49A2-40E0-9874-0C679787ACD8}">
      <dsp:nvSpPr>
        <dsp:cNvPr id="0" name=""/>
        <dsp:cNvSpPr/>
      </dsp:nvSpPr>
      <dsp:spPr>
        <a:xfrm>
          <a:off x="411480" y="3786760"/>
          <a:ext cx="5760720" cy="590400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Late</a:t>
          </a:r>
          <a:endParaRPr lang="ru-RU" sz="2000" kern="1200"/>
        </a:p>
      </dsp:txBody>
      <dsp:txXfrm>
        <a:off x="440301" y="3815581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053803-A801-45BF-BAA9-413479FDBA3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5705C2-7D31-4EB3-824F-DA0668096B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</a:t>
            </a:r>
            <a:r>
              <a:rPr lang="en-US" smtClean="0"/>
              <a:t>5. </a:t>
            </a:r>
            <a:r>
              <a:rPr lang="en-US" dirty="0"/>
              <a:t>Classroom English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45463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9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Variants of beginning a </a:t>
            </a:r>
            <a:r>
              <a:rPr lang="en-US" b="1" dirty="0" smtClean="0"/>
              <a:t>chat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7"/>
            <a:ext cx="7056783" cy="5009838"/>
          </a:xfrm>
          <a:prstGeom prst="rect">
            <a:avLst/>
          </a:prstGeom>
          <a:pattFill prst="pct4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813744" cy="120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6632"/>
            <a:ext cx="70567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5630990"/>
              </p:ext>
            </p:extLst>
          </p:nvPr>
        </p:nvGraphicFramePr>
        <p:xfrm>
          <a:off x="457200" y="533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1042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16" y="1556792"/>
            <a:ext cx="36020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Presentation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5883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85" y="4077072"/>
            <a:ext cx="37793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Practice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75057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600400" cy="24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Production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13523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726160" cy="24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101876"/>
              </p:ext>
            </p:extLst>
          </p:nvPr>
        </p:nvGraphicFramePr>
        <p:xfrm>
          <a:off x="457200" y="620688"/>
          <a:ext cx="8229600" cy="58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5694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569374"/>
              </p:ext>
            </p:extLst>
          </p:nvPr>
        </p:nvGraphicFramePr>
        <p:xfrm>
          <a:off x="457200" y="548680"/>
          <a:ext cx="8229600" cy="59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0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19563"/>
              </p:ext>
            </p:extLst>
          </p:nvPr>
        </p:nvGraphicFramePr>
        <p:xfrm>
          <a:off x="457200" y="548680"/>
          <a:ext cx="8229600" cy="59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25" y="141277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74404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48" y="2276872"/>
            <a:ext cx="23264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4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Lesson opening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4212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901495"/>
              </p:ext>
            </p:extLst>
          </p:nvPr>
        </p:nvGraphicFramePr>
        <p:xfrm>
          <a:off x="457200" y="404664"/>
          <a:ext cx="8229600" cy="607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02519"/>
              </p:ext>
            </p:extLst>
          </p:nvPr>
        </p:nvGraphicFramePr>
        <p:xfrm>
          <a:off x="457200" y="332656"/>
          <a:ext cx="8229600" cy="614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08235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8637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3510"/>
            <a:ext cx="16921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4193531"/>
              </p:ext>
            </p:extLst>
          </p:nvPr>
        </p:nvGraphicFramePr>
        <p:xfrm>
          <a:off x="457200" y="533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12341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923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 the end of the lesson </a:t>
            </a:r>
            <a:r>
              <a:rPr lang="en-US" b="1" dirty="0" smtClean="0"/>
              <a:t>the teacher: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44275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460236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9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428288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4499762"/>
              </p:ext>
            </p:extLst>
          </p:nvPr>
        </p:nvGraphicFramePr>
        <p:xfrm>
          <a:off x="457200" y="533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128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15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894146"/>
              </p:ext>
            </p:extLst>
          </p:nvPr>
        </p:nvGraphicFramePr>
        <p:xfrm>
          <a:off x="1907704" y="692696"/>
          <a:ext cx="6984776" cy="578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rot="19481259">
            <a:off x="-28392" y="721995"/>
            <a:ext cx="2607857" cy="88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The teacher </a:t>
            </a:r>
            <a:r>
              <a:rPr lang="en-US" sz="2400" b="1" u="sng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gives the correct variant</a:t>
            </a:r>
            <a:endParaRPr lang="uk-UA" sz="2400" b="1" u="sng" dirty="0">
              <a:solidFill>
                <a:srgbClr val="C00000"/>
              </a:solidFill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60976"/>
              </p:ext>
            </p:extLst>
          </p:nvPr>
        </p:nvGraphicFramePr>
        <p:xfrm>
          <a:off x="1331640" y="476672"/>
          <a:ext cx="7812360" cy="59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916832"/>
            <a:ext cx="143288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The teacher </a:t>
            </a:r>
            <a:r>
              <a:rPr lang="en-US" sz="2400" b="1" u="sng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hints </a:t>
            </a: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that some mistake has been made</a:t>
            </a:r>
            <a:endParaRPr lang="uk-UA" sz="2400" b="1" dirty="0">
              <a:solidFill>
                <a:srgbClr val="C00000"/>
              </a:solidFill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opening of a lesson</a:t>
            </a:r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732958"/>
              </p:ext>
            </p:extLst>
          </p:nvPr>
        </p:nvGraphicFramePr>
        <p:xfrm>
          <a:off x="457200" y="342900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6128"/>
            <a:ext cx="4735637" cy="226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625724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3022" y="836712"/>
            <a:ext cx="260785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The teacher </a:t>
            </a:r>
            <a:r>
              <a:rPr lang="en-US" sz="2400" b="1" u="sng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leads</a:t>
            </a: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 the student to give a correct variant</a:t>
            </a:r>
            <a:endParaRPr lang="uk-UA" sz="2400" b="1" dirty="0">
              <a:solidFill>
                <a:srgbClr val="C00000"/>
              </a:solidFill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07345"/>
              </p:ext>
            </p:extLst>
          </p:nvPr>
        </p:nvGraphicFramePr>
        <p:xfrm>
          <a:off x="457200" y="692696"/>
          <a:ext cx="8229600" cy="578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9481259">
            <a:off x="124819" y="2028386"/>
            <a:ext cx="260785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The teacher </a:t>
            </a:r>
            <a:r>
              <a:rPr lang="en-US" sz="2400" b="1" u="sng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repeats the mistake </a:t>
            </a:r>
            <a:r>
              <a:rPr lang="en-US" sz="24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of the student</a:t>
            </a:r>
            <a:endParaRPr lang="uk-UA" sz="2400" b="1" dirty="0">
              <a:solidFill>
                <a:srgbClr val="C00000"/>
              </a:solidFill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b="1" dirty="0"/>
              <a:t>Effectiveness of </a:t>
            </a:r>
            <a:r>
              <a:rPr lang="en-US" b="1" dirty="0" smtClean="0"/>
              <a:t>corrective feedbacks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8403" cy="379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Giving feedback to </a:t>
            </a:r>
            <a:r>
              <a:rPr lang="en-US" b="1" dirty="0" smtClean="0"/>
              <a:t>students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err="1"/>
              <a:t>Magnificent</a:t>
            </a:r>
            <a:r>
              <a:rPr lang="ru-RU" dirty="0"/>
              <a:t>!</a:t>
            </a:r>
          </a:p>
          <a:p>
            <a:pPr lvl="0"/>
            <a:r>
              <a:rPr lang="ru-RU" dirty="0" err="1"/>
              <a:t>Right</a:t>
            </a:r>
            <a:r>
              <a:rPr lang="ru-RU" dirty="0"/>
              <a:t>!</a:t>
            </a:r>
          </a:p>
          <a:p>
            <a:pPr lvl="0"/>
            <a:r>
              <a:rPr lang="ru-RU" dirty="0" err="1"/>
              <a:t>Very</a:t>
            </a:r>
            <a:r>
              <a:rPr lang="ru-RU" dirty="0"/>
              <a:t> </a:t>
            </a:r>
            <a:r>
              <a:rPr lang="ru-RU" dirty="0" err="1"/>
              <a:t>good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Well</a:t>
            </a:r>
            <a:r>
              <a:rPr lang="ru-RU" dirty="0"/>
              <a:t> </a:t>
            </a:r>
            <a:r>
              <a:rPr lang="ru-RU" dirty="0" err="1"/>
              <a:t>done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That’s</a:t>
            </a:r>
            <a:r>
              <a:rPr lang="ru-RU" dirty="0"/>
              <a:t> </a:t>
            </a:r>
            <a:r>
              <a:rPr lang="ru-RU" dirty="0" err="1"/>
              <a:t>correct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That’s</a:t>
            </a:r>
            <a:r>
              <a:rPr lang="ru-RU" dirty="0"/>
              <a:t> </a:t>
            </a:r>
            <a:r>
              <a:rPr lang="ru-RU" dirty="0" err="1"/>
              <a:t>right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That’s</a:t>
            </a:r>
            <a:r>
              <a:rPr lang="ru-RU" dirty="0"/>
              <a:t> </a:t>
            </a:r>
            <a:r>
              <a:rPr lang="ru-RU" dirty="0" err="1"/>
              <a:t>quite</a:t>
            </a:r>
            <a:r>
              <a:rPr lang="ru-RU" dirty="0"/>
              <a:t> </a:t>
            </a:r>
            <a:r>
              <a:rPr lang="ru-RU" dirty="0" err="1"/>
              <a:t>right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depends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That’s</a:t>
            </a:r>
            <a:r>
              <a:rPr lang="ru-RU" dirty="0"/>
              <a:t> </a:t>
            </a:r>
            <a:r>
              <a:rPr lang="ru-RU" dirty="0" err="1"/>
              <a:t>much</a:t>
            </a:r>
            <a:r>
              <a:rPr lang="ru-RU" dirty="0"/>
              <a:t> </a:t>
            </a:r>
            <a:r>
              <a:rPr lang="ru-RU" dirty="0" err="1"/>
              <a:t>better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You’ve</a:t>
            </a:r>
            <a:r>
              <a:rPr lang="ru-RU" dirty="0"/>
              <a:t> </a:t>
            </a:r>
            <a:r>
              <a:rPr lang="ru-RU" dirty="0" err="1"/>
              <a:t>improved</a:t>
            </a:r>
            <a:r>
              <a:rPr lang="ru-RU" dirty="0"/>
              <a:t> a </a:t>
            </a:r>
            <a:r>
              <a:rPr lang="ru-RU" dirty="0" err="1"/>
              <a:t>lot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Have</a:t>
            </a:r>
            <a:r>
              <a:rPr lang="ru-RU" dirty="0"/>
              <a:t> a </a:t>
            </a:r>
            <a:r>
              <a:rPr lang="ru-RU" dirty="0" err="1"/>
              <a:t>guess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You’re</a:t>
            </a:r>
            <a:r>
              <a:rPr lang="ru-RU" dirty="0"/>
              <a:t> </a:t>
            </a:r>
            <a:r>
              <a:rPr lang="ru-RU" dirty="0" err="1"/>
              <a:t>halfway</a:t>
            </a:r>
            <a:r>
              <a:rPr lang="ru-RU" dirty="0"/>
              <a:t> </a:t>
            </a:r>
            <a:r>
              <a:rPr lang="ru-RU" dirty="0" err="1"/>
              <a:t>there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err="1" smtClean="0"/>
              <a:t>You’ve</a:t>
            </a:r>
            <a:r>
              <a:rPr lang="ru-RU" dirty="0" smtClean="0"/>
              <a:t> </a:t>
            </a:r>
            <a:r>
              <a:rPr lang="ru-RU" dirty="0" err="1"/>
              <a:t>almost</a:t>
            </a:r>
            <a:r>
              <a:rPr lang="ru-RU" dirty="0"/>
              <a:t> </a:t>
            </a:r>
            <a:r>
              <a:rPr lang="ru-RU" dirty="0" err="1"/>
              <a:t>got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You</a:t>
            </a:r>
            <a:r>
              <a:rPr lang="ru-RU" dirty="0"/>
              <a:t> 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almost</a:t>
            </a:r>
            <a:r>
              <a:rPr lang="ru-RU" dirty="0"/>
              <a:t> </a:t>
            </a:r>
            <a:r>
              <a:rPr lang="ru-RU" dirty="0" err="1"/>
              <a:t>right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There’s no need to rush.</a:t>
            </a:r>
            <a:endParaRPr lang="ru-RU" dirty="0"/>
          </a:p>
          <a:p>
            <a:pPr lvl="0"/>
            <a:r>
              <a:rPr lang="ru-RU" dirty="0" err="1"/>
              <a:t>We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plenty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time</a:t>
            </a:r>
            <a:endParaRPr lang="ru-RU" dirty="0"/>
          </a:p>
          <a:p>
            <a:pPr lvl="0"/>
            <a:r>
              <a:rPr lang="ru-RU" dirty="0" err="1"/>
              <a:t>Unfortunately</a:t>
            </a:r>
            <a:r>
              <a:rPr lang="ru-RU" dirty="0"/>
              <a:t> </a:t>
            </a:r>
            <a:r>
              <a:rPr lang="ru-RU" dirty="0" err="1"/>
              <a:t>not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I’m afraid that’s not quite right.</a:t>
            </a:r>
            <a:endParaRPr lang="ru-RU" dirty="0"/>
          </a:p>
          <a:p>
            <a:pPr lvl="0"/>
            <a:r>
              <a:rPr lang="en-US" dirty="0"/>
              <a:t>Not quite right. Try again.</a:t>
            </a:r>
            <a:endParaRPr lang="ru-RU" dirty="0"/>
          </a:p>
          <a:p>
            <a:pPr lvl="0"/>
            <a:r>
              <a:rPr lang="en-US" dirty="0"/>
              <a:t>Good try, but not quite right.</a:t>
            </a:r>
            <a:endParaRPr lang="ru-RU" dirty="0"/>
          </a:p>
          <a:p>
            <a:pPr lvl="0"/>
            <a:r>
              <a:rPr lang="en-US" dirty="0"/>
              <a:t>You can’t use that word here.</a:t>
            </a:r>
            <a:endParaRPr lang="ru-RU" dirty="0"/>
          </a:p>
          <a:p>
            <a:pPr lvl="0"/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try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exactly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Written Feedback Tips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4101"/>
            <a:ext cx="5333280" cy="51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Written Feedback Tips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2084"/>
            <a:ext cx="5473148" cy="52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99778" cy="39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78991" cy="60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548680"/>
            <a:ext cx="82048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In the opening, the teachers </a:t>
            </a:r>
            <a:r>
              <a:rPr lang="en-US" b="1" dirty="0" smtClean="0"/>
              <a:t>explains: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28381"/>
              </p:ext>
            </p:extLst>
          </p:nvPr>
        </p:nvGraphicFramePr>
        <p:xfrm>
          <a:off x="251520" y="1340768"/>
          <a:ext cx="82296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64688"/>
            <a:ext cx="4968552" cy="276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3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 the lesson opening teachers should pay attention to</a:t>
            </a:r>
            <a:r>
              <a:rPr lang="en-US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757315"/>
              </p:ext>
            </p:extLst>
          </p:nvPr>
        </p:nvGraphicFramePr>
        <p:xfrm>
          <a:off x="457200" y="1600200"/>
          <a:ext cx="821925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 the </a:t>
            </a:r>
            <a:r>
              <a:rPr lang="en-US" b="1" dirty="0" smtClean="0"/>
              <a:t>beginning the </a:t>
            </a:r>
            <a:r>
              <a:rPr lang="en-US" b="1" dirty="0"/>
              <a:t>teacher uses phrases for the following purposes</a:t>
            </a:r>
            <a:r>
              <a:rPr lang="en-US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1186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1397417" cy="1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59946"/>
              </p:ext>
            </p:extLst>
          </p:nvPr>
        </p:nvGraphicFramePr>
        <p:xfrm>
          <a:off x="457200" y="548680"/>
          <a:ext cx="8229600" cy="59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1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946915"/>
              </p:ext>
            </p:extLst>
          </p:nvPr>
        </p:nvGraphicFramePr>
        <p:xfrm>
          <a:off x="457200" y="548680"/>
          <a:ext cx="8229600" cy="59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14" y="188640"/>
            <a:ext cx="347353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302221"/>
              </p:ext>
            </p:extLst>
          </p:nvPr>
        </p:nvGraphicFramePr>
        <p:xfrm>
          <a:off x="457200" y="548680"/>
          <a:ext cx="8229600" cy="59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6079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234</TotalTime>
  <Words>1872</Words>
  <Application>Microsoft Office PowerPoint</Application>
  <PresentationFormat>Экран (4:3)</PresentationFormat>
  <Paragraphs>280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Ясность</vt:lpstr>
      <vt:lpstr>Lecture 5. Classroom English</vt:lpstr>
      <vt:lpstr>1. Lesson opening</vt:lpstr>
      <vt:lpstr>The opening of a lesson </vt:lpstr>
      <vt:lpstr>In the opening, the teachers explains:</vt:lpstr>
      <vt:lpstr>At the lesson opening teachers should pay attention to:</vt:lpstr>
      <vt:lpstr>At the beginning the teacher uses phrases for the following purposes:</vt:lpstr>
      <vt:lpstr>Презентация PowerPoint</vt:lpstr>
      <vt:lpstr>Презентация PowerPoint</vt:lpstr>
      <vt:lpstr>Презентация PowerPoint</vt:lpstr>
      <vt:lpstr>Variants of beginning a chat</vt:lpstr>
      <vt:lpstr>Презентация PowerPoint</vt:lpstr>
      <vt:lpstr>Презентация PowerPoint</vt:lpstr>
      <vt:lpstr>Presentation</vt:lpstr>
      <vt:lpstr>Practice</vt:lpstr>
      <vt:lpstr>Production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At the end of the lesson the teacher: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Effectiveness of corrective feedbacks</vt:lpstr>
      <vt:lpstr>Giving feedback to students</vt:lpstr>
      <vt:lpstr>Written Feedback Tips</vt:lpstr>
      <vt:lpstr>Written Feedback Tips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3. Classroom English</dc:title>
  <dc:creator>ADMIN</dc:creator>
  <cp:lastModifiedBy>ADMIN</cp:lastModifiedBy>
  <cp:revision>26</cp:revision>
  <dcterms:created xsi:type="dcterms:W3CDTF">2021-04-16T17:48:27Z</dcterms:created>
  <dcterms:modified xsi:type="dcterms:W3CDTF">2022-11-14T09:06:29Z</dcterms:modified>
</cp:coreProperties>
</file>