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DD168-E15A-42DC-8DD5-EB821904965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EF91B714-1D57-433A-ABDA-6B120625651E}">
      <dgm:prSet phldrT="[Текст]"/>
      <dgm:spPr/>
      <dgm:t>
        <a:bodyPr/>
        <a:lstStyle/>
        <a:p>
          <a:r>
            <a:rPr lang="ru-RU" dirty="0" err="1"/>
            <a:t>Морфологія</a:t>
          </a:r>
          <a:r>
            <a:rPr lang="ru-RU" dirty="0"/>
            <a:t> є </a:t>
          </a:r>
          <a:r>
            <a:rPr lang="ru-RU" dirty="0" err="1"/>
            <a:t>граматичною</a:t>
          </a:r>
          <a:r>
            <a:rPr lang="ru-RU" dirty="0"/>
            <a:t> наукою про слово, </a:t>
          </a:r>
          <a:r>
            <a:rPr lang="ru-RU" dirty="0" err="1"/>
            <a:t>його</a:t>
          </a:r>
          <a:r>
            <a:rPr lang="ru-RU" dirty="0"/>
            <a:t> структуру і </a:t>
          </a:r>
          <a:r>
            <a:rPr lang="ru-RU" dirty="0" err="1"/>
            <a:t>форми</a:t>
          </a:r>
          <a:r>
            <a:rPr lang="ru-RU" dirty="0"/>
            <a:t>, а </a:t>
          </a:r>
          <a:r>
            <a:rPr lang="ru-RU" dirty="0" err="1"/>
            <a:t>також</a:t>
          </a:r>
          <a:r>
            <a:rPr lang="ru-RU" dirty="0"/>
            <a:t> про лексико-</a:t>
          </a:r>
          <a:r>
            <a:rPr lang="ru-RU" dirty="0" err="1"/>
            <a:t>граматичні</a:t>
          </a:r>
          <a:r>
            <a:rPr lang="ru-RU" dirty="0"/>
            <a:t> </a:t>
          </a:r>
          <a:r>
            <a:rPr lang="ru-RU" dirty="0" err="1"/>
            <a:t>класи</a:t>
          </a:r>
          <a:r>
            <a:rPr lang="ru-RU" dirty="0"/>
            <a:t> </a:t>
          </a:r>
          <a:r>
            <a:rPr lang="ru-RU" dirty="0" err="1"/>
            <a:t>слів</a:t>
          </a:r>
          <a:r>
            <a:rPr lang="ru-RU" dirty="0"/>
            <a:t>.</a:t>
          </a:r>
          <a:endParaRPr lang="uk-UA" dirty="0"/>
        </a:p>
      </dgm:t>
    </dgm:pt>
    <dgm:pt modelId="{0698ABE3-BC74-4FF6-9DF0-AFA10D3D1671}" type="parTrans" cxnId="{84B5DE26-0255-4841-AFFA-AF834A4485E1}">
      <dgm:prSet/>
      <dgm:spPr/>
      <dgm:t>
        <a:bodyPr/>
        <a:lstStyle/>
        <a:p>
          <a:endParaRPr lang="uk-UA"/>
        </a:p>
      </dgm:t>
    </dgm:pt>
    <dgm:pt modelId="{BCC01EEF-0596-4988-A56A-3482A4494D2A}" type="sibTrans" cxnId="{84B5DE26-0255-4841-AFFA-AF834A4485E1}">
      <dgm:prSet/>
      <dgm:spPr/>
      <dgm:t>
        <a:bodyPr/>
        <a:lstStyle/>
        <a:p>
          <a:endParaRPr lang="uk-UA"/>
        </a:p>
      </dgm:t>
    </dgm:pt>
    <dgm:pt modelId="{C93AA508-81DF-42DC-9794-E8B1BCC47F91}">
      <dgm:prSet phldrT="[Текст]"/>
      <dgm:spPr/>
      <dgm:t>
        <a:bodyPr/>
        <a:lstStyle/>
        <a:p>
          <a:r>
            <a:rPr lang="ru-RU" dirty="0"/>
            <a:t>Синтаксис – </a:t>
          </a:r>
          <a:r>
            <a:rPr lang="ru-RU" dirty="0" err="1"/>
            <a:t>граматичне</a:t>
          </a:r>
          <a:r>
            <a:rPr lang="ru-RU" dirty="0"/>
            <a:t> </a:t>
          </a:r>
          <a:r>
            <a:rPr lang="ru-RU" dirty="0" err="1"/>
            <a:t>учення</a:t>
          </a:r>
          <a:r>
            <a:rPr lang="ru-RU" dirty="0"/>
            <a:t> про </a:t>
          </a:r>
          <a:r>
            <a:rPr lang="ru-RU" dirty="0" err="1"/>
            <a:t>будову</a:t>
          </a:r>
          <a:r>
            <a:rPr lang="ru-RU" dirty="0"/>
            <a:t> </a:t>
          </a:r>
          <a:r>
            <a:rPr lang="ru-RU" dirty="0" err="1"/>
            <a:t>речення</a:t>
          </a:r>
          <a:r>
            <a:rPr lang="ru-RU" dirty="0"/>
            <a:t>, про </a:t>
          </a:r>
          <a:r>
            <a:rPr lang="ru-RU" dirty="0" err="1"/>
            <a:t>сполучуваність</a:t>
          </a:r>
          <a:r>
            <a:rPr lang="ru-RU" dirty="0"/>
            <a:t> і </a:t>
          </a:r>
          <a:r>
            <a:rPr lang="ru-RU" dirty="0" err="1"/>
            <a:t>функції</a:t>
          </a:r>
          <a:r>
            <a:rPr lang="ru-RU" dirty="0"/>
            <a:t> форм </a:t>
          </a:r>
          <a:r>
            <a:rPr lang="ru-RU" dirty="0" err="1"/>
            <a:t>слів</a:t>
          </a:r>
          <a:r>
            <a:rPr lang="ru-RU" dirty="0"/>
            <a:t> у </a:t>
          </a:r>
          <a:r>
            <a:rPr lang="ru-RU" dirty="0" err="1"/>
            <a:t>мовленні</a:t>
          </a:r>
          <a:r>
            <a:rPr lang="ru-RU" dirty="0"/>
            <a:t>.</a:t>
          </a:r>
          <a:endParaRPr lang="uk-UA" dirty="0"/>
        </a:p>
      </dgm:t>
    </dgm:pt>
    <dgm:pt modelId="{377AA28A-C056-4407-9C19-52E209C430EC}" type="parTrans" cxnId="{098EA387-A4E4-4900-87B9-128D9E02C4FA}">
      <dgm:prSet/>
      <dgm:spPr/>
      <dgm:t>
        <a:bodyPr/>
        <a:lstStyle/>
        <a:p>
          <a:endParaRPr lang="uk-UA"/>
        </a:p>
      </dgm:t>
    </dgm:pt>
    <dgm:pt modelId="{E5D25966-04B6-4E15-BCFA-204F9B877A37}" type="sibTrans" cxnId="{098EA387-A4E4-4900-87B9-128D9E02C4FA}">
      <dgm:prSet/>
      <dgm:spPr/>
      <dgm:t>
        <a:bodyPr/>
        <a:lstStyle/>
        <a:p>
          <a:endParaRPr lang="uk-UA"/>
        </a:p>
      </dgm:t>
    </dgm:pt>
    <dgm:pt modelId="{13232ED0-C0F2-47E2-B7D2-F75A43C6651B}">
      <dgm:prSet phldrT="[Текст]"/>
      <dgm:spPr/>
      <dgm:t>
        <a:bodyPr/>
        <a:lstStyle/>
        <a:p>
          <a:r>
            <a:rPr lang="ru-RU" dirty="0" err="1"/>
            <a:t>Традиційно</a:t>
          </a:r>
          <a:r>
            <a:rPr lang="ru-RU" dirty="0"/>
            <a:t> в </a:t>
          </a:r>
          <a:r>
            <a:rPr lang="ru-RU" dirty="0" err="1"/>
            <a:t>граматику</a:t>
          </a:r>
          <a:r>
            <a:rPr lang="ru-RU" dirty="0"/>
            <a:t> </a:t>
          </a:r>
          <a:r>
            <a:rPr lang="ru-RU" dirty="0" err="1"/>
            <a:t>включають</a:t>
          </a:r>
          <a:r>
            <a:rPr lang="ru-RU" dirty="0"/>
            <a:t> і </a:t>
          </a:r>
          <a:r>
            <a:rPr lang="ru-RU" dirty="0" err="1"/>
            <a:t>словотворення</a:t>
          </a:r>
          <a:r>
            <a:rPr lang="ru-RU" dirty="0"/>
            <a:t> як науку про </a:t>
          </a:r>
          <a:r>
            <a:rPr lang="ru-RU" dirty="0" err="1"/>
            <a:t>способи</a:t>
          </a:r>
          <a:r>
            <a:rPr lang="ru-RU" dirty="0"/>
            <a:t> </a:t>
          </a:r>
          <a:r>
            <a:rPr lang="ru-RU" dirty="0" err="1"/>
            <a:t>творення</a:t>
          </a:r>
          <a:r>
            <a:rPr lang="ru-RU" dirty="0"/>
            <a:t> </a:t>
          </a:r>
          <a:r>
            <a:rPr lang="ru-RU" dirty="0" err="1"/>
            <a:t>слів</a:t>
          </a:r>
          <a:endParaRPr lang="uk-UA" dirty="0"/>
        </a:p>
      </dgm:t>
    </dgm:pt>
    <dgm:pt modelId="{C1253A69-C8EC-47C3-9DB3-022515FE74DE}" type="parTrans" cxnId="{EFFE5801-57ED-417F-8A24-1C8D66C516E7}">
      <dgm:prSet/>
      <dgm:spPr/>
      <dgm:t>
        <a:bodyPr/>
        <a:lstStyle/>
        <a:p>
          <a:endParaRPr lang="uk-UA"/>
        </a:p>
      </dgm:t>
    </dgm:pt>
    <dgm:pt modelId="{70FB646C-1B45-46C4-836C-64B206DC564D}" type="sibTrans" cxnId="{EFFE5801-57ED-417F-8A24-1C8D66C516E7}">
      <dgm:prSet/>
      <dgm:spPr/>
      <dgm:t>
        <a:bodyPr/>
        <a:lstStyle/>
        <a:p>
          <a:endParaRPr lang="uk-UA"/>
        </a:p>
      </dgm:t>
    </dgm:pt>
    <dgm:pt modelId="{BD7B5BE8-2A85-445B-9BCC-C958F880AEA0}" type="pres">
      <dgm:prSet presAssocID="{193DD168-E15A-42DC-8DD5-EB8219049650}" presName="Name0" presStyleCnt="0">
        <dgm:presLayoutVars>
          <dgm:chMax val="7"/>
          <dgm:chPref val="7"/>
          <dgm:dir/>
        </dgm:presLayoutVars>
      </dgm:prSet>
      <dgm:spPr/>
    </dgm:pt>
    <dgm:pt modelId="{B8BCBA7C-0629-4C85-AD51-7147537378A3}" type="pres">
      <dgm:prSet presAssocID="{193DD168-E15A-42DC-8DD5-EB8219049650}" presName="Name1" presStyleCnt="0"/>
      <dgm:spPr/>
    </dgm:pt>
    <dgm:pt modelId="{75B94972-11C8-4161-9286-0773C11D477E}" type="pres">
      <dgm:prSet presAssocID="{193DD168-E15A-42DC-8DD5-EB8219049650}" presName="cycle" presStyleCnt="0"/>
      <dgm:spPr/>
    </dgm:pt>
    <dgm:pt modelId="{209FBBD8-36DF-401E-87E2-C9C2426638B1}" type="pres">
      <dgm:prSet presAssocID="{193DD168-E15A-42DC-8DD5-EB8219049650}" presName="srcNode" presStyleLbl="node1" presStyleIdx="0" presStyleCnt="3"/>
      <dgm:spPr/>
    </dgm:pt>
    <dgm:pt modelId="{D35611B6-3476-4520-808F-D29D64B7AD45}" type="pres">
      <dgm:prSet presAssocID="{193DD168-E15A-42DC-8DD5-EB8219049650}" presName="conn" presStyleLbl="parChTrans1D2" presStyleIdx="0" presStyleCnt="1"/>
      <dgm:spPr/>
    </dgm:pt>
    <dgm:pt modelId="{4C837718-6BD1-4806-89A6-EC6EB427FAF6}" type="pres">
      <dgm:prSet presAssocID="{193DD168-E15A-42DC-8DD5-EB8219049650}" presName="extraNode" presStyleLbl="node1" presStyleIdx="0" presStyleCnt="3"/>
      <dgm:spPr/>
    </dgm:pt>
    <dgm:pt modelId="{7FC11130-C92F-4464-87A5-86ABFCFDEA45}" type="pres">
      <dgm:prSet presAssocID="{193DD168-E15A-42DC-8DD5-EB8219049650}" presName="dstNode" presStyleLbl="node1" presStyleIdx="0" presStyleCnt="3"/>
      <dgm:spPr/>
    </dgm:pt>
    <dgm:pt modelId="{298EE284-79A5-4F9B-8260-7592C6738D80}" type="pres">
      <dgm:prSet presAssocID="{EF91B714-1D57-433A-ABDA-6B120625651E}" presName="text_1" presStyleLbl="node1" presStyleIdx="0" presStyleCnt="3">
        <dgm:presLayoutVars>
          <dgm:bulletEnabled val="1"/>
        </dgm:presLayoutVars>
      </dgm:prSet>
      <dgm:spPr/>
    </dgm:pt>
    <dgm:pt modelId="{607197B7-9FE7-4218-8D32-A5D7520C249B}" type="pres">
      <dgm:prSet presAssocID="{EF91B714-1D57-433A-ABDA-6B120625651E}" presName="accent_1" presStyleCnt="0"/>
      <dgm:spPr/>
    </dgm:pt>
    <dgm:pt modelId="{FABF4871-03C7-4880-A52B-425832571DB1}" type="pres">
      <dgm:prSet presAssocID="{EF91B714-1D57-433A-ABDA-6B120625651E}" presName="accentRepeatNode" presStyleLbl="solidFgAcc1" presStyleIdx="0" presStyleCnt="3"/>
      <dgm:spPr/>
    </dgm:pt>
    <dgm:pt modelId="{270274D0-F772-49F7-B296-E26C3F1AD261}" type="pres">
      <dgm:prSet presAssocID="{C93AA508-81DF-42DC-9794-E8B1BCC47F91}" presName="text_2" presStyleLbl="node1" presStyleIdx="1" presStyleCnt="3">
        <dgm:presLayoutVars>
          <dgm:bulletEnabled val="1"/>
        </dgm:presLayoutVars>
      </dgm:prSet>
      <dgm:spPr/>
    </dgm:pt>
    <dgm:pt modelId="{619C1624-3214-4080-A6AE-FD4C4EA07EF2}" type="pres">
      <dgm:prSet presAssocID="{C93AA508-81DF-42DC-9794-E8B1BCC47F91}" presName="accent_2" presStyleCnt="0"/>
      <dgm:spPr/>
    </dgm:pt>
    <dgm:pt modelId="{089E80C5-9205-4002-A992-6569F425B639}" type="pres">
      <dgm:prSet presAssocID="{C93AA508-81DF-42DC-9794-E8B1BCC47F91}" presName="accentRepeatNode" presStyleLbl="solidFgAcc1" presStyleIdx="1" presStyleCnt="3"/>
      <dgm:spPr/>
    </dgm:pt>
    <dgm:pt modelId="{BDB53DD8-601C-4482-B278-1344450ACB03}" type="pres">
      <dgm:prSet presAssocID="{13232ED0-C0F2-47E2-B7D2-F75A43C6651B}" presName="text_3" presStyleLbl="node1" presStyleIdx="2" presStyleCnt="3">
        <dgm:presLayoutVars>
          <dgm:bulletEnabled val="1"/>
        </dgm:presLayoutVars>
      </dgm:prSet>
      <dgm:spPr/>
    </dgm:pt>
    <dgm:pt modelId="{3CC1E0F5-426E-4963-B2EB-BD8C8E2BAC8E}" type="pres">
      <dgm:prSet presAssocID="{13232ED0-C0F2-47E2-B7D2-F75A43C6651B}" presName="accent_3" presStyleCnt="0"/>
      <dgm:spPr/>
    </dgm:pt>
    <dgm:pt modelId="{6C41E6E3-68B6-4834-A982-376F95190D39}" type="pres">
      <dgm:prSet presAssocID="{13232ED0-C0F2-47E2-B7D2-F75A43C6651B}" presName="accentRepeatNode" presStyleLbl="solidFgAcc1" presStyleIdx="2" presStyleCnt="3"/>
      <dgm:spPr/>
    </dgm:pt>
  </dgm:ptLst>
  <dgm:cxnLst>
    <dgm:cxn modelId="{EFFE5801-57ED-417F-8A24-1C8D66C516E7}" srcId="{193DD168-E15A-42DC-8DD5-EB8219049650}" destId="{13232ED0-C0F2-47E2-B7D2-F75A43C6651B}" srcOrd="2" destOrd="0" parTransId="{C1253A69-C8EC-47C3-9DB3-022515FE74DE}" sibTransId="{70FB646C-1B45-46C4-836C-64B206DC564D}"/>
    <dgm:cxn modelId="{12046A08-EFBD-4B1B-A66F-59FA722A873A}" type="presOf" srcId="{193DD168-E15A-42DC-8DD5-EB8219049650}" destId="{BD7B5BE8-2A85-445B-9BCC-C958F880AEA0}" srcOrd="0" destOrd="0" presId="urn:microsoft.com/office/officeart/2008/layout/VerticalCurvedList"/>
    <dgm:cxn modelId="{84B5DE26-0255-4841-AFFA-AF834A4485E1}" srcId="{193DD168-E15A-42DC-8DD5-EB8219049650}" destId="{EF91B714-1D57-433A-ABDA-6B120625651E}" srcOrd="0" destOrd="0" parTransId="{0698ABE3-BC74-4FF6-9DF0-AFA10D3D1671}" sibTransId="{BCC01EEF-0596-4988-A56A-3482A4494D2A}"/>
    <dgm:cxn modelId="{1E88F62A-C76D-438B-A2C6-EC3814A03E82}" type="presOf" srcId="{13232ED0-C0F2-47E2-B7D2-F75A43C6651B}" destId="{BDB53DD8-601C-4482-B278-1344450ACB03}" srcOrd="0" destOrd="0" presId="urn:microsoft.com/office/officeart/2008/layout/VerticalCurvedList"/>
    <dgm:cxn modelId="{098EA387-A4E4-4900-87B9-128D9E02C4FA}" srcId="{193DD168-E15A-42DC-8DD5-EB8219049650}" destId="{C93AA508-81DF-42DC-9794-E8B1BCC47F91}" srcOrd="1" destOrd="0" parTransId="{377AA28A-C056-4407-9C19-52E209C430EC}" sibTransId="{E5D25966-04B6-4E15-BCFA-204F9B877A37}"/>
    <dgm:cxn modelId="{626807AF-CE5B-4DCA-AD52-8BB3FCC3F8FF}" type="presOf" srcId="{EF91B714-1D57-433A-ABDA-6B120625651E}" destId="{298EE284-79A5-4F9B-8260-7592C6738D80}" srcOrd="0" destOrd="0" presId="urn:microsoft.com/office/officeart/2008/layout/VerticalCurvedList"/>
    <dgm:cxn modelId="{599C5CC0-B8C6-4FF2-9AFC-F047A79FE955}" type="presOf" srcId="{C93AA508-81DF-42DC-9794-E8B1BCC47F91}" destId="{270274D0-F772-49F7-B296-E26C3F1AD261}" srcOrd="0" destOrd="0" presId="urn:microsoft.com/office/officeart/2008/layout/VerticalCurvedList"/>
    <dgm:cxn modelId="{38195FEB-574B-49CA-97FA-89525EB031E5}" type="presOf" srcId="{BCC01EEF-0596-4988-A56A-3482A4494D2A}" destId="{D35611B6-3476-4520-808F-D29D64B7AD45}" srcOrd="0" destOrd="0" presId="urn:microsoft.com/office/officeart/2008/layout/VerticalCurvedList"/>
    <dgm:cxn modelId="{EDD5CC97-4A88-4BB5-8FDC-3312F099D6A9}" type="presParOf" srcId="{BD7B5BE8-2A85-445B-9BCC-C958F880AEA0}" destId="{B8BCBA7C-0629-4C85-AD51-7147537378A3}" srcOrd="0" destOrd="0" presId="urn:microsoft.com/office/officeart/2008/layout/VerticalCurvedList"/>
    <dgm:cxn modelId="{7001E4D3-DFA4-4F91-BEB4-0283C46A199D}" type="presParOf" srcId="{B8BCBA7C-0629-4C85-AD51-7147537378A3}" destId="{75B94972-11C8-4161-9286-0773C11D477E}" srcOrd="0" destOrd="0" presId="urn:microsoft.com/office/officeart/2008/layout/VerticalCurvedList"/>
    <dgm:cxn modelId="{6DDF76A6-05FD-4892-8F4A-07DBDDE4636E}" type="presParOf" srcId="{75B94972-11C8-4161-9286-0773C11D477E}" destId="{209FBBD8-36DF-401E-87E2-C9C2426638B1}" srcOrd="0" destOrd="0" presId="urn:microsoft.com/office/officeart/2008/layout/VerticalCurvedList"/>
    <dgm:cxn modelId="{D081395A-C6CC-4764-A6CC-6F9D4F3746C2}" type="presParOf" srcId="{75B94972-11C8-4161-9286-0773C11D477E}" destId="{D35611B6-3476-4520-808F-D29D64B7AD45}" srcOrd="1" destOrd="0" presId="urn:microsoft.com/office/officeart/2008/layout/VerticalCurvedList"/>
    <dgm:cxn modelId="{94BB55C2-79D6-4B42-A608-1302D090FDF8}" type="presParOf" srcId="{75B94972-11C8-4161-9286-0773C11D477E}" destId="{4C837718-6BD1-4806-89A6-EC6EB427FAF6}" srcOrd="2" destOrd="0" presId="urn:microsoft.com/office/officeart/2008/layout/VerticalCurvedList"/>
    <dgm:cxn modelId="{5794C82D-FB9A-42C7-9A0D-6368D35CA5C3}" type="presParOf" srcId="{75B94972-11C8-4161-9286-0773C11D477E}" destId="{7FC11130-C92F-4464-87A5-86ABFCFDEA45}" srcOrd="3" destOrd="0" presId="urn:microsoft.com/office/officeart/2008/layout/VerticalCurvedList"/>
    <dgm:cxn modelId="{D17C3637-0695-4127-88FE-49D8A888E1E9}" type="presParOf" srcId="{B8BCBA7C-0629-4C85-AD51-7147537378A3}" destId="{298EE284-79A5-4F9B-8260-7592C6738D80}" srcOrd="1" destOrd="0" presId="urn:microsoft.com/office/officeart/2008/layout/VerticalCurvedList"/>
    <dgm:cxn modelId="{2B386089-6EF8-411B-A309-F5C9270BA1E8}" type="presParOf" srcId="{B8BCBA7C-0629-4C85-AD51-7147537378A3}" destId="{607197B7-9FE7-4218-8D32-A5D7520C249B}" srcOrd="2" destOrd="0" presId="urn:microsoft.com/office/officeart/2008/layout/VerticalCurvedList"/>
    <dgm:cxn modelId="{AE3B216F-C2FA-49E4-B221-C86487E45145}" type="presParOf" srcId="{607197B7-9FE7-4218-8D32-A5D7520C249B}" destId="{FABF4871-03C7-4880-A52B-425832571DB1}" srcOrd="0" destOrd="0" presId="urn:microsoft.com/office/officeart/2008/layout/VerticalCurvedList"/>
    <dgm:cxn modelId="{807044D0-26A7-43E4-8107-2909F358A0A4}" type="presParOf" srcId="{B8BCBA7C-0629-4C85-AD51-7147537378A3}" destId="{270274D0-F772-49F7-B296-E26C3F1AD261}" srcOrd="3" destOrd="0" presId="urn:microsoft.com/office/officeart/2008/layout/VerticalCurvedList"/>
    <dgm:cxn modelId="{47361280-24F2-4816-9BD5-6707BE640249}" type="presParOf" srcId="{B8BCBA7C-0629-4C85-AD51-7147537378A3}" destId="{619C1624-3214-4080-A6AE-FD4C4EA07EF2}" srcOrd="4" destOrd="0" presId="urn:microsoft.com/office/officeart/2008/layout/VerticalCurvedList"/>
    <dgm:cxn modelId="{EC891990-2972-41E8-B745-B79284849581}" type="presParOf" srcId="{619C1624-3214-4080-A6AE-FD4C4EA07EF2}" destId="{089E80C5-9205-4002-A992-6569F425B639}" srcOrd="0" destOrd="0" presId="urn:microsoft.com/office/officeart/2008/layout/VerticalCurvedList"/>
    <dgm:cxn modelId="{003548FF-3E5B-409A-A347-B35727A099F9}" type="presParOf" srcId="{B8BCBA7C-0629-4C85-AD51-7147537378A3}" destId="{BDB53DD8-601C-4482-B278-1344450ACB03}" srcOrd="5" destOrd="0" presId="urn:microsoft.com/office/officeart/2008/layout/VerticalCurvedList"/>
    <dgm:cxn modelId="{919AEEE2-440E-4C09-8423-7A77F37E56D4}" type="presParOf" srcId="{B8BCBA7C-0629-4C85-AD51-7147537378A3}" destId="{3CC1E0F5-426E-4963-B2EB-BD8C8E2BAC8E}" srcOrd="6" destOrd="0" presId="urn:microsoft.com/office/officeart/2008/layout/VerticalCurvedList"/>
    <dgm:cxn modelId="{1D757B72-0867-4D81-AEBD-0E686C1AA6FF}" type="presParOf" srcId="{3CC1E0F5-426E-4963-B2EB-BD8C8E2BAC8E}" destId="{6C41E6E3-68B6-4834-A982-376F95190D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9D4164-7D48-403A-B7B5-4256ADA194A6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2D43A68C-09D8-4E2E-AB39-921E445C349D}">
      <dgm:prSet phldrT="[Текст]" custT="1"/>
      <dgm:spPr/>
      <dgm:t>
        <a:bodyPr/>
        <a:lstStyle/>
        <a:p>
          <a:r>
            <a:rPr lang="uk-UA" sz="1600" dirty="0"/>
            <a:t>1) етап формування перших граматичних форм (від 1 року до 10 місяців до 2 років 1 місяця), коли у реченнях паралельно з морфологічно розчленованими словами ще зустрічаються незмінні слова-корені (наприклад, початкова форма іменника, що збігається з називним відмінком, використовується замість знахідного відмінка; початкова форма дієслова, що збігається з інфінітивом, вживається замість теперішнього часу, а також ще вживаються чисто дитячі слова-корені);</a:t>
          </a:r>
        </a:p>
      </dgm:t>
    </dgm:pt>
    <dgm:pt modelId="{8A0B1DE5-F1E6-4259-BF12-A3F611EDD4A6}" type="parTrans" cxnId="{4A12ECD7-01FE-48AD-BE67-868BF634E242}">
      <dgm:prSet/>
      <dgm:spPr/>
      <dgm:t>
        <a:bodyPr/>
        <a:lstStyle/>
        <a:p>
          <a:endParaRPr lang="uk-UA"/>
        </a:p>
      </dgm:t>
    </dgm:pt>
    <dgm:pt modelId="{F7061CFB-A77D-480D-A4DC-9B485BE941E7}" type="sibTrans" cxnId="{4A12ECD7-01FE-48AD-BE67-868BF634E242}">
      <dgm:prSet/>
      <dgm:spPr/>
      <dgm:t>
        <a:bodyPr/>
        <a:lstStyle/>
        <a:p>
          <a:endParaRPr lang="uk-UA"/>
        </a:p>
      </dgm:t>
    </dgm:pt>
    <dgm:pt modelId="{6626A9BD-FFF3-479E-8C77-D335F9D99ADC}">
      <dgm:prSet phldrT="[Текст]" custT="1"/>
      <dgm:spPr/>
      <dgm:t>
        <a:bodyPr/>
        <a:lstStyle/>
        <a:p>
          <a:r>
            <a:rPr lang="uk-UA" sz="1600" dirty="0"/>
            <a:t>2) етап використання флексійної системи мови для вираження синтаксичних </a:t>
          </a:r>
          <a:r>
            <a:rPr lang="uk-UA" sz="1600" dirty="0" err="1"/>
            <a:t>зв'язків</a:t>
          </a:r>
          <a:r>
            <a:rPr lang="uk-UA" sz="1600" dirty="0"/>
            <a:t> слів (відмінникові закінчення іменників, закінчення дієслів); складне речення поки що залишається безсполучниковим;</a:t>
          </a:r>
        </a:p>
      </dgm:t>
    </dgm:pt>
    <dgm:pt modelId="{D3051543-6347-47FA-9B06-26AB68F8FB9E}" type="parTrans" cxnId="{7102E53E-8B14-4C8E-BC4A-4B54DE008B82}">
      <dgm:prSet/>
      <dgm:spPr/>
      <dgm:t>
        <a:bodyPr/>
        <a:lstStyle/>
        <a:p>
          <a:endParaRPr lang="uk-UA"/>
        </a:p>
      </dgm:t>
    </dgm:pt>
    <dgm:pt modelId="{B2E6DCB7-36A4-422B-AFA8-DAF31552E852}" type="sibTrans" cxnId="{7102E53E-8B14-4C8E-BC4A-4B54DE008B82}">
      <dgm:prSet/>
      <dgm:spPr/>
      <dgm:t>
        <a:bodyPr/>
        <a:lstStyle/>
        <a:p>
          <a:endParaRPr lang="uk-UA"/>
        </a:p>
      </dgm:t>
    </dgm:pt>
    <dgm:pt modelId="{21E3E2A3-8EA2-4462-A28B-1873AA5C4CA5}">
      <dgm:prSet phldrT="[Текст]" custT="1"/>
      <dgm:spPr/>
      <dgm:t>
        <a:bodyPr/>
        <a:lstStyle/>
        <a:p>
          <a:r>
            <a:rPr lang="ru-RU" sz="1600" dirty="0"/>
            <a:t>3) </a:t>
          </a:r>
          <a:r>
            <a:rPr lang="ru-RU" sz="1600" dirty="0" err="1"/>
            <a:t>етап</a:t>
          </a:r>
          <a:r>
            <a:rPr lang="ru-RU" sz="1600" dirty="0"/>
            <a:t> </a:t>
          </a:r>
          <a:r>
            <a:rPr lang="ru-RU" sz="1600" dirty="0" err="1"/>
            <a:t>засвоєння</a:t>
          </a:r>
          <a:r>
            <a:rPr lang="ru-RU" sz="1600" dirty="0"/>
            <a:t> </a:t>
          </a:r>
          <a:r>
            <a:rPr lang="ru-RU" sz="1600" dirty="0" err="1"/>
            <a:t>службових</a:t>
          </a:r>
          <a:r>
            <a:rPr lang="ru-RU" sz="1600" dirty="0"/>
            <a:t> </a:t>
          </a:r>
          <a:r>
            <a:rPr lang="ru-RU" sz="1600" dirty="0" err="1"/>
            <a:t>слів</a:t>
          </a:r>
          <a:r>
            <a:rPr lang="ru-RU" sz="1600" dirty="0"/>
            <a:t> для </a:t>
          </a:r>
          <a:r>
            <a:rPr lang="ru-RU" sz="1600" dirty="0" err="1"/>
            <a:t>вираження</a:t>
          </a:r>
          <a:r>
            <a:rPr lang="ru-RU" sz="1600" dirty="0"/>
            <a:t> </a:t>
          </a:r>
          <a:r>
            <a:rPr lang="ru-RU" sz="1600" dirty="0" err="1"/>
            <a:t>синтаксичних</a:t>
          </a:r>
          <a:r>
            <a:rPr lang="ru-RU" sz="1600" dirty="0"/>
            <a:t> </a:t>
          </a:r>
          <a:r>
            <a:rPr lang="ru-RU" sz="1600" dirty="0" err="1"/>
            <a:t>відношень</a:t>
          </a:r>
          <a:r>
            <a:rPr lang="ru-RU" sz="1600" dirty="0"/>
            <a:t> (</a:t>
          </a:r>
          <a:r>
            <a:rPr lang="ru-RU" sz="1600" dirty="0" err="1"/>
            <a:t>від</a:t>
          </a:r>
          <a:r>
            <a:rPr lang="ru-RU" sz="1600" dirty="0"/>
            <a:t> 2 </a:t>
          </a:r>
          <a:r>
            <a:rPr lang="ru-RU" sz="1600" dirty="0" err="1"/>
            <a:t>років</a:t>
          </a:r>
          <a:r>
            <a:rPr lang="ru-RU" sz="1600" dirty="0"/>
            <a:t> 3 </a:t>
          </a:r>
          <a:r>
            <a:rPr lang="ru-RU" sz="1600" dirty="0" err="1"/>
            <a:t>місяців</a:t>
          </a:r>
          <a:r>
            <a:rPr lang="ru-RU" sz="1600" dirty="0"/>
            <a:t> до 3 </a:t>
          </a:r>
          <a:r>
            <a:rPr lang="ru-RU" sz="1600" dirty="0" err="1"/>
            <a:t>років</a:t>
          </a:r>
          <a:r>
            <a:rPr lang="ru-RU" sz="1600" dirty="0"/>
            <a:t>). В </a:t>
          </a:r>
          <a:r>
            <a:rPr lang="ru-RU" sz="1600" dirty="0" err="1"/>
            <a:t>цей</a:t>
          </a:r>
          <a:r>
            <a:rPr lang="ru-RU" sz="1600" dirty="0"/>
            <a:t> час </a:t>
          </a:r>
          <a:r>
            <a:rPr lang="ru-RU" sz="1600" dirty="0" err="1"/>
            <a:t>з'являються</a:t>
          </a:r>
          <a:r>
            <a:rPr lang="ru-RU" sz="1600" dirty="0"/>
            <a:t> і </a:t>
          </a:r>
          <a:r>
            <a:rPr lang="ru-RU" sz="1600" dirty="0" err="1"/>
            <a:t>засвоюються</a:t>
          </a:r>
          <a:r>
            <a:rPr lang="ru-RU" sz="1600" dirty="0"/>
            <a:t> </a:t>
          </a:r>
          <a:r>
            <a:rPr lang="ru-RU" sz="1600" dirty="0" err="1"/>
            <a:t>прийменники</a:t>
          </a:r>
          <a:r>
            <a:rPr lang="ru-RU" sz="1600" dirty="0"/>
            <a:t> та </a:t>
          </a:r>
          <a:r>
            <a:rPr lang="ru-RU" sz="1600" dirty="0" err="1"/>
            <a:t>сполучники</a:t>
          </a:r>
          <a:r>
            <a:rPr lang="ru-RU" sz="1600" dirty="0"/>
            <a:t>, складне </a:t>
          </a:r>
          <a:r>
            <a:rPr lang="ru-RU" sz="1600" dirty="0" err="1"/>
            <a:t>речення</a:t>
          </a:r>
          <a:r>
            <a:rPr lang="ru-RU" sz="1600" dirty="0"/>
            <a:t> </a:t>
          </a:r>
          <a:r>
            <a:rPr lang="ru-RU" sz="1600" dirty="0" err="1"/>
            <a:t>стає</a:t>
          </a:r>
          <a:r>
            <a:rPr lang="ru-RU" sz="1600" dirty="0"/>
            <a:t> </a:t>
          </a:r>
          <a:r>
            <a:rPr lang="ru-RU" sz="1600" dirty="0" err="1"/>
            <a:t>сполучниковим</a:t>
          </a:r>
          <a:r>
            <a:rPr lang="ru-RU" sz="1600" dirty="0"/>
            <a:t>.</a:t>
          </a:r>
          <a:endParaRPr lang="uk-UA" sz="1600" dirty="0"/>
        </a:p>
      </dgm:t>
    </dgm:pt>
    <dgm:pt modelId="{A3C03FB5-6F06-4862-B796-D12D4676172C}" type="parTrans" cxnId="{27DACB3F-8C2D-4378-8558-E756E83EF5CD}">
      <dgm:prSet/>
      <dgm:spPr/>
      <dgm:t>
        <a:bodyPr/>
        <a:lstStyle/>
        <a:p>
          <a:endParaRPr lang="uk-UA"/>
        </a:p>
      </dgm:t>
    </dgm:pt>
    <dgm:pt modelId="{D97153A7-A63F-485B-92FB-0C9336B50716}" type="sibTrans" cxnId="{27DACB3F-8C2D-4378-8558-E756E83EF5CD}">
      <dgm:prSet/>
      <dgm:spPr/>
      <dgm:t>
        <a:bodyPr/>
        <a:lstStyle/>
        <a:p>
          <a:endParaRPr lang="uk-UA"/>
        </a:p>
      </dgm:t>
    </dgm:pt>
    <dgm:pt modelId="{EDFDF605-0BCE-42D7-952B-8D35DB0AC36E}" type="pres">
      <dgm:prSet presAssocID="{159D4164-7D48-403A-B7B5-4256ADA194A6}" presName="compositeShape" presStyleCnt="0">
        <dgm:presLayoutVars>
          <dgm:dir/>
          <dgm:resizeHandles/>
        </dgm:presLayoutVars>
      </dgm:prSet>
      <dgm:spPr/>
    </dgm:pt>
    <dgm:pt modelId="{18C23AD9-04B5-41C9-8B24-1888B115AEBA}" type="pres">
      <dgm:prSet presAssocID="{159D4164-7D48-403A-B7B5-4256ADA194A6}" presName="pyramid" presStyleLbl="node1" presStyleIdx="0" presStyleCnt="1"/>
      <dgm:spPr/>
    </dgm:pt>
    <dgm:pt modelId="{22040D06-8008-4D11-A81A-9B93E9AC19E1}" type="pres">
      <dgm:prSet presAssocID="{159D4164-7D48-403A-B7B5-4256ADA194A6}" presName="theList" presStyleCnt="0"/>
      <dgm:spPr/>
    </dgm:pt>
    <dgm:pt modelId="{B4155A4C-8260-4597-A9D1-132B84E6EC54}" type="pres">
      <dgm:prSet presAssocID="{2D43A68C-09D8-4E2E-AB39-921E445C349D}" presName="aNode" presStyleLbl="fgAcc1" presStyleIdx="0" presStyleCnt="3" custScaleX="146356" custScaleY="313072" custLinFactY="-20929" custLinFactNeighborX="1042" custLinFactNeighborY="-100000">
        <dgm:presLayoutVars>
          <dgm:bulletEnabled val="1"/>
        </dgm:presLayoutVars>
      </dgm:prSet>
      <dgm:spPr/>
    </dgm:pt>
    <dgm:pt modelId="{B6121973-CECE-4A1F-9612-00D0B7BC7E5C}" type="pres">
      <dgm:prSet presAssocID="{2D43A68C-09D8-4E2E-AB39-921E445C349D}" presName="aSpace" presStyleCnt="0"/>
      <dgm:spPr/>
    </dgm:pt>
    <dgm:pt modelId="{6AD9EC57-018C-49D3-90FD-72E3BDC29A56}" type="pres">
      <dgm:prSet presAssocID="{6626A9BD-FFF3-479E-8C77-D335F9D99ADC}" presName="aNode" presStyleLbl="fgAcc1" presStyleIdx="1" presStyleCnt="3" custScaleX="147781" custScaleY="230151" custLinFactY="-2534" custLinFactNeighborX="347" custLinFactNeighborY="-100000">
        <dgm:presLayoutVars>
          <dgm:bulletEnabled val="1"/>
        </dgm:presLayoutVars>
      </dgm:prSet>
      <dgm:spPr/>
    </dgm:pt>
    <dgm:pt modelId="{065474A6-B7E4-43F0-8EDE-4D131E50347C}" type="pres">
      <dgm:prSet presAssocID="{6626A9BD-FFF3-479E-8C77-D335F9D99ADC}" presName="aSpace" presStyleCnt="0"/>
      <dgm:spPr/>
    </dgm:pt>
    <dgm:pt modelId="{27A9097A-75D0-4F7D-A134-34154761E873}" type="pres">
      <dgm:prSet presAssocID="{21E3E2A3-8EA2-4462-A28B-1873AA5C4CA5}" presName="aNode" presStyleLbl="fgAcc1" presStyleIdx="2" presStyleCnt="3" custScaleX="148528" custScaleY="189056" custLinFactY="18975" custLinFactNeighborX="4860" custLinFactNeighborY="100000">
        <dgm:presLayoutVars>
          <dgm:bulletEnabled val="1"/>
        </dgm:presLayoutVars>
      </dgm:prSet>
      <dgm:spPr/>
    </dgm:pt>
    <dgm:pt modelId="{DBB99BD8-B2A6-4332-B6B5-EE31AFDF0BFC}" type="pres">
      <dgm:prSet presAssocID="{21E3E2A3-8EA2-4462-A28B-1873AA5C4CA5}" presName="aSpace" presStyleCnt="0"/>
      <dgm:spPr/>
    </dgm:pt>
  </dgm:ptLst>
  <dgm:cxnLst>
    <dgm:cxn modelId="{292D8207-7209-4B45-8A17-B9DA9828C36B}" type="presOf" srcId="{21E3E2A3-8EA2-4462-A28B-1873AA5C4CA5}" destId="{27A9097A-75D0-4F7D-A134-34154761E873}" srcOrd="0" destOrd="0" presId="urn:microsoft.com/office/officeart/2005/8/layout/pyramid2"/>
    <dgm:cxn modelId="{C61B972A-4F24-4653-94DC-B966ED7F9299}" type="presOf" srcId="{159D4164-7D48-403A-B7B5-4256ADA194A6}" destId="{EDFDF605-0BCE-42D7-952B-8D35DB0AC36E}" srcOrd="0" destOrd="0" presId="urn:microsoft.com/office/officeart/2005/8/layout/pyramid2"/>
    <dgm:cxn modelId="{7102E53E-8B14-4C8E-BC4A-4B54DE008B82}" srcId="{159D4164-7D48-403A-B7B5-4256ADA194A6}" destId="{6626A9BD-FFF3-479E-8C77-D335F9D99ADC}" srcOrd="1" destOrd="0" parTransId="{D3051543-6347-47FA-9B06-26AB68F8FB9E}" sibTransId="{B2E6DCB7-36A4-422B-AFA8-DAF31552E852}"/>
    <dgm:cxn modelId="{27DACB3F-8C2D-4378-8558-E756E83EF5CD}" srcId="{159D4164-7D48-403A-B7B5-4256ADA194A6}" destId="{21E3E2A3-8EA2-4462-A28B-1873AA5C4CA5}" srcOrd="2" destOrd="0" parTransId="{A3C03FB5-6F06-4862-B796-D12D4676172C}" sibTransId="{D97153A7-A63F-485B-92FB-0C9336B50716}"/>
    <dgm:cxn modelId="{CCBAF1C9-BD11-4409-BFD2-1B2C504F6DF9}" type="presOf" srcId="{2D43A68C-09D8-4E2E-AB39-921E445C349D}" destId="{B4155A4C-8260-4597-A9D1-132B84E6EC54}" srcOrd="0" destOrd="0" presId="urn:microsoft.com/office/officeart/2005/8/layout/pyramid2"/>
    <dgm:cxn modelId="{4A12ECD7-01FE-48AD-BE67-868BF634E242}" srcId="{159D4164-7D48-403A-B7B5-4256ADA194A6}" destId="{2D43A68C-09D8-4E2E-AB39-921E445C349D}" srcOrd="0" destOrd="0" parTransId="{8A0B1DE5-F1E6-4259-BF12-A3F611EDD4A6}" sibTransId="{F7061CFB-A77D-480D-A4DC-9B485BE941E7}"/>
    <dgm:cxn modelId="{C7EAF4FC-936F-42DF-8C61-F96326ED1AFD}" type="presOf" srcId="{6626A9BD-FFF3-479E-8C77-D335F9D99ADC}" destId="{6AD9EC57-018C-49D3-90FD-72E3BDC29A56}" srcOrd="0" destOrd="0" presId="urn:microsoft.com/office/officeart/2005/8/layout/pyramid2"/>
    <dgm:cxn modelId="{5E0E61A4-44C9-4743-A355-EC609CCC6623}" type="presParOf" srcId="{EDFDF605-0BCE-42D7-952B-8D35DB0AC36E}" destId="{18C23AD9-04B5-41C9-8B24-1888B115AEBA}" srcOrd="0" destOrd="0" presId="urn:microsoft.com/office/officeart/2005/8/layout/pyramid2"/>
    <dgm:cxn modelId="{F94C0663-A2FE-4AE2-895B-C2933E98D65E}" type="presParOf" srcId="{EDFDF605-0BCE-42D7-952B-8D35DB0AC36E}" destId="{22040D06-8008-4D11-A81A-9B93E9AC19E1}" srcOrd="1" destOrd="0" presId="urn:microsoft.com/office/officeart/2005/8/layout/pyramid2"/>
    <dgm:cxn modelId="{4F43BE67-299F-4A1F-97BF-00108B4CE2B0}" type="presParOf" srcId="{22040D06-8008-4D11-A81A-9B93E9AC19E1}" destId="{B4155A4C-8260-4597-A9D1-132B84E6EC54}" srcOrd="0" destOrd="0" presId="urn:microsoft.com/office/officeart/2005/8/layout/pyramid2"/>
    <dgm:cxn modelId="{D6997D30-21CF-4713-9D48-5285E85ACCDE}" type="presParOf" srcId="{22040D06-8008-4D11-A81A-9B93E9AC19E1}" destId="{B6121973-CECE-4A1F-9612-00D0B7BC7E5C}" srcOrd="1" destOrd="0" presId="urn:microsoft.com/office/officeart/2005/8/layout/pyramid2"/>
    <dgm:cxn modelId="{5AAE8788-A173-4CEE-9557-52A5C5C4E5C0}" type="presParOf" srcId="{22040D06-8008-4D11-A81A-9B93E9AC19E1}" destId="{6AD9EC57-018C-49D3-90FD-72E3BDC29A56}" srcOrd="2" destOrd="0" presId="urn:microsoft.com/office/officeart/2005/8/layout/pyramid2"/>
    <dgm:cxn modelId="{8BC0A45A-DE37-4E97-A2A0-BF9EB7FADAAD}" type="presParOf" srcId="{22040D06-8008-4D11-A81A-9B93E9AC19E1}" destId="{065474A6-B7E4-43F0-8EDE-4D131E50347C}" srcOrd="3" destOrd="0" presId="urn:microsoft.com/office/officeart/2005/8/layout/pyramid2"/>
    <dgm:cxn modelId="{127DBCA2-49F6-409A-8D37-15F9FEB14581}" type="presParOf" srcId="{22040D06-8008-4D11-A81A-9B93E9AC19E1}" destId="{27A9097A-75D0-4F7D-A134-34154761E873}" srcOrd="4" destOrd="0" presId="urn:microsoft.com/office/officeart/2005/8/layout/pyramid2"/>
    <dgm:cxn modelId="{BA297FDB-FF3F-4963-BE48-8D048B7C2017}" type="presParOf" srcId="{22040D06-8008-4D11-A81A-9B93E9AC19E1}" destId="{DBB99BD8-B2A6-4332-B6B5-EE31AFDF0B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4D183E-0EFE-4A5D-8FD6-13921FBCCD8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2FE28EF-D9AD-44E6-A786-F86C5B1627E2}">
      <dgm:prSet phldrT="[Текст]"/>
      <dgm:spPr/>
      <dgm:t>
        <a:bodyPr/>
        <a:lstStyle/>
        <a:p>
          <a:r>
            <a:rPr lang="uk-UA" dirty="0"/>
            <a:t>Третій період (від 3 років до 7) – період засвоєння морфологічної системи мови, що характеризується засвоєнням типів відмінювання іменників, </a:t>
          </a:r>
          <a:r>
            <a:rPr lang="ru-RU" dirty="0" err="1"/>
            <a:t>змін</a:t>
          </a:r>
          <a:r>
            <a:rPr lang="ru-RU" dirty="0"/>
            <a:t> </a:t>
          </a:r>
          <a:r>
            <a:rPr lang="ru-RU" dirty="0" err="1"/>
            <a:t>дієслів</a:t>
          </a:r>
          <a:r>
            <a:rPr lang="ru-RU" dirty="0"/>
            <a:t>. У </a:t>
          </a:r>
          <a:r>
            <a:rPr lang="ru-RU" dirty="0" err="1"/>
            <a:t>цей</a:t>
          </a:r>
          <a:r>
            <a:rPr lang="ru-RU" dirty="0"/>
            <a:t> час все </a:t>
          </a:r>
          <a:r>
            <a:rPr lang="ru-RU" dirty="0" err="1"/>
            <a:t>більшою</a:t>
          </a:r>
          <a:r>
            <a:rPr lang="ru-RU" dirty="0"/>
            <a:t> </a:t>
          </a:r>
          <a:r>
            <a:rPr lang="ru-RU" dirty="0" err="1"/>
            <a:t>мірою</a:t>
          </a:r>
          <a:r>
            <a:rPr lang="ru-RU" dirty="0"/>
            <a:t> </a:t>
          </a:r>
          <a:r>
            <a:rPr lang="ru-RU" dirty="0" err="1"/>
            <a:t>засвоюються</a:t>
          </a:r>
          <a:r>
            <a:rPr lang="ru-RU" dirty="0"/>
            <a:t> </a:t>
          </a:r>
          <a:r>
            <a:rPr lang="ru-RU" dirty="0" err="1"/>
            <a:t>всі</a:t>
          </a:r>
          <a:r>
            <a:rPr lang="ru-RU" dirty="0"/>
            <a:t> </a:t>
          </a:r>
          <a:r>
            <a:rPr lang="ru-RU" dirty="0" err="1"/>
            <a:t>одиничні</a:t>
          </a:r>
          <a:r>
            <a:rPr lang="ru-RU" dirty="0"/>
            <a:t> </a:t>
          </a:r>
          <a:r>
            <a:rPr lang="ru-RU" dirty="0" err="1"/>
            <a:t>форми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стоять </a:t>
          </a:r>
          <a:r>
            <a:rPr lang="ru-RU" dirty="0" err="1"/>
            <a:t>окремо</a:t>
          </a:r>
          <a:r>
            <a:rPr lang="ru-RU" dirty="0"/>
            <a:t>. </a:t>
          </a:r>
          <a:r>
            <a:rPr lang="ru-RU" dirty="0" err="1"/>
            <a:t>Раніше</a:t>
          </a:r>
          <a:r>
            <a:rPr lang="ru-RU" dirty="0"/>
            <a:t> </a:t>
          </a:r>
          <a:r>
            <a:rPr lang="ru-RU" dirty="0" err="1"/>
            <a:t>засвоюється</a:t>
          </a:r>
          <a:r>
            <a:rPr lang="ru-RU" dirty="0"/>
            <a:t> система </a:t>
          </a:r>
          <a:r>
            <a:rPr lang="ru-RU" dirty="0" err="1"/>
            <a:t>закінчень</a:t>
          </a:r>
          <a:r>
            <a:rPr lang="ru-RU" dirty="0"/>
            <a:t>, </a:t>
          </a:r>
          <a:r>
            <a:rPr lang="ru-RU" dirty="0" err="1"/>
            <a:t>пізніше</a:t>
          </a:r>
          <a:r>
            <a:rPr lang="ru-RU" dirty="0"/>
            <a:t> – система </a:t>
          </a:r>
          <a:r>
            <a:rPr lang="ru-RU" dirty="0" err="1"/>
            <a:t>чергувань</a:t>
          </a:r>
          <a:r>
            <a:rPr lang="ru-RU" dirty="0"/>
            <a:t> в основах.</a:t>
          </a:r>
          <a:endParaRPr lang="uk-UA" dirty="0"/>
        </a:p>
      </dgm:t>
    </dgm:pt>
    <dgm:pt modelId="{BD999290-8B47-4D8A-A209-9D338E390870}" type="parTrans" cxnId="{9A90EE13-9258-4278-9B7F-7BAC9C198C1C}">
      <dgm:prSet/>
      <dgm:spPr/>
      <dgm:t>
        <a:bodyPr/>
        <a:lstStyle/>
        <a:p>
          <a:endParaRPr lang="uk-UA"/>
        </a:p>
      </dgm:t>
    </dgm:pt>
    <dgm:pt modelId="{A0DE9296-FDB9-4F2F-B81B-DCCC1BFB4E1F}" type="sibTrans" cxnId="{9A90EE13-9258-4278-9B7F-7BAC9C198C1C}">
      <dgm:prSet/>
      <dgm:spPr/>
      <dgm:t>
        <a:bodyPr/>
        <a:lstStyle/>
        <a:p>
          <a:endParaRPr lang="uk-UA"/>
        </a:p>
      </dgm:t>
    </dgm:pt>
    <dgm:pt modelId="{E0E3EEFB-3C87-47E6-BA23-F0C50A0AE82E}">
      <dgm:prSet phldrT="[Текст]" custT="1"/>
      <dgm:spPr/>
      <dgm:t>
        <a:bodyPr/>
        <a:lstStyle/>
        <a:p>
          <a:pPr algn="just"/>
          <a:r>
            <a:rPr lang="uk-UA" sz="1600" dirty="0" err="1"/>
            <a:t>А.Богуш</a:t>
          </a:r>
          <a:r>
            <a:rPr lang="uk-UA" sz="1600" dirty="0"/>
            <a:t> відзначає, що системою словозміни діти оволодівають в молодшому і середньому дошкільному віці, а системою словотворення – починаючи з середньої групи. Саме у середній і старшій групах процес формування словотворчих умінь характеризується інтенсивністю, творчістю. Також, якщо в молодшому віці вирішуються переважно завдання, пов'язані з розумінням і використанням у мовленні граматичних засобів, то в старшому – завдання оціночного характеру.</a:t>
          </a:r>
        </a:p>
      </dgm:t>
    </dgm:pt>
    <dgm:pt modelId="{128338D5-A731-46EA-ACAE-2B544F687409}" type="parTrans" cxnId="{0795E1F7-A670-484F-BB8C-3A19A85D68AB}">
      <dgm:prSet/>
      <dgm:spPr/>
      <dgm:t>
        <a:bodyPr/>
        <a:lstStyle/>
        <a:p>
          <a:endParaRPr lang="uk-UA"/>
        </a:p>
      </dgm:t>
    </dgm:pt>
    <dgm:pt modelId="{1DB944C4-F69E-47DB-AA4F-7FD6BB651068}" type="sibTrans" cxnId="{0795E1F7-A670-484F-BB8C-3A19A85D68AB}">
      <dgm:prSet/>
      <dgm:spPr/>
      <dgm:t>
        <a:bodyPr/>
        <a:lstStyle/>
        <a:p>
          <a:endParaRPr lang="uk-UA"/>
        </a:p>
      </dgm:t>
    </dgm:pt>
    <dgm:pt modelId="{5BB0A6AF-40D2-4650-AB06-30661C0B38D3}" type="pres">
      <dgm:prSet presAssocID="{C04D183E-0EFE-4A5D-8FD6-13921FBCCD86}" presName="outerComposite" presStyleCnt="0">
        <dgm:presLayoutVars>
          <dgm:chMax val="5"/>
          <dgm:dir/>
          <dgm:resizeHandles val="exact"/>
        </dgm:presLayoutVars>
      </dgm:prSet>
      <dgm:spPr/>
    </dgm:pt>
    <dgm:pt modelId="{DE43CBB2-5D0D-4AD7-9862-0960B98885C7}" type="pres">
      <dgm:prSet presAssocID="{C04D183E-0EFE-4A5D-8FD6-13921FBCCD86}" presName="dummyMaxCanvas" presStyleCnt="0">
        <dgm:presLayoutVars/>
      </dgm:prSet>
      <dgm:spPr/>
    </dgm:pt>
    <dgm:pt modelId="{AF1BD798-3540-41E6-B58E-331D015A92C2}" type="pres">
      <dgm:prSet presAssocID="{C04D183E-0EFE-4A5D-8FD6-13921FBCCD86}" presName="TwoNodes_1" presStyleLbl="node1" presStyleIdx="0" presStyleCnt="2">
        <dgm:presLayoutVars>
          <dgm:bulletEnabled val="1"/>
        </dgm:presLayoutVars>
      </dgm:prSet>
      <dgm:spPr/>
    </dgm:pt>
    <dgm:pt modelId="{EA903587-2789-4205-BA16-EF09BF71A0EE}" type="pres">
      <dgm:prSet presAssocID="{C04D183E-0EFE-4A5D-8FD6-13921FBCCD86}" presName="TwoNodes_2" presStyleLbl="node1" presStyleIdx="1" presStyleCnt="2" custScaleX="110765" custScaleY="100144" custLinFactNeighborX="-2972" custLinFactNeighborY="625">
        <dgm:presLayoutVars>
          <dgm:bulletEnabled val="1"/>
        </dgm:presLayoutVars>
      </dgm:prSet>
      <dgm:spPr/>
    </dgm:pt>
    <dgm:pt modelId="{C0C0BEC1-001C-4CDB-807F-C2226948342D}" type="pres">
      <dgm:prSet presAssocID="{C04D183E-0EFE-4A5D-8FD6-13921FBCCD86}" presName="TwoConn_1-2" presStyleLbl="fgAccFollowNode1" presStyleIdx="0" presStyleCnt="1" custScaleX="71475" custScaleY="100000">
        <dgm:presLayoutVars>
          <dgm:bulletEnabled val="1"/>
        </dgm:presLayoutVars>
      </dgm:prSet>
      <dgm:spPr/>
    </dgm:pt>
    <dgm:pt modelId="{3428C81A-A3CE-453E-817F-CC1A0704D9FA}" type="pres">
      <dgm:prSet presAssocID="{C04D183E-0EFE-4A5D-8FD6-13921FBCCD86}" presName="TwoNodes_1_text" presStyleLbl="node1" presStyleIdx="1" presStyleCnt="2">
        <dgm:presLayoutVars>
          <dgm:bulletEnabled val="1"/>
        </dgm:presLayoutVars>
      </dgm:prSet>
      <dgm:spPr/>
    </dgm:pt>
    <dgm:pt modelId="{8CEFEAF3-AC2A-471C-9699-74551A62136A}" type="pres">
      <dgm:prSet presAssocID="{C04D183E-0EFE-4A5D-8FD6-13921FBCCD8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726590A-11E7-451E-8781-DEEB24335EBC}" type="presOf" srcId="{E0E3EEFB-3C87-47E6-BA23-F0C50A0AE82E}" destId="{EA903587-2789-4205-BA16-EF09BF71A0EE}" srcOrd="0" destOrd="0" presId="urn:microsoft.com/office/officeart/2005/8/layout/vProcess5"/>
    <dgm:cxn modelId="{8D02F512-9FB5-493B-8BF9-1C30BBED5601}" type="presOf" srcId="{C04D183E-0EFE-4A5D-8FD6-13921FBCCD86}" destId="{5BB0A6AF-40D2-4650-AB06-30661C0B38D3}" srcOrd="0" destOrd="0" presId="urn:microsoft.com/office/officeart/2005/8/layout/vProcess5"/>
    <dgm:cxn modelId="{9A90EE13-9258-4278-9B7F-7BAC9C198C1C}" srcId="{C04D183E-0EFE-4A5D-8FD6-13921FBCCD86}" destId="{72FE28EF-D9AD-44E6-A786-F86C5B1627E2}" srcOrd="0" destOrd="0" parTransId="{BD999290-8B47-4D8A-A209-9D338E390870}" sibTransId="{A0DE9296-FDB9-4F2F-B81B-DCCC1BFB4E1F}"/>
    <dgm:cxn modelId="{A7760123-15FD-4383-8AFE-5C1E3DB7B20E}" type="presOf" srcId="{72FE28EF-D9AD-44E6-A786-F86C5B1627E2}" destId="{AF1BD798-3540-41E6-B58E-331D015A92C2}" srcOrd="0" destOrd="0" presId="urn:microsoft.com/office/officeart/2005/8/layout/vProcess5"/>
    <dgm:cxn modelId="{2E601140-3EAA-45C9-9A96-0D12C5CB683C}" type="presOf" srcId="{A0DE9296-FDB9-4F2F-B81B-DCCC1BFB4E1F}" destId="{C0C0BEC1-001C-4CDB-807F-C2226948342D}" srcOrd="0" destOrd="0" presId="urn:microsoft.com/office/officeart/2005/8/layout/vProcess5"/>
    <dgm:cxn modelId="{5CD96F46-8FF1-4EF6-820D-EB133D3C90C9}" type="presOf" srcId="{72FE28EF-D9AD-44E6-A786-F86C5B1627E2}" destId="{3428C81A-A3CE-453E-817F-CC1A0704D9FA}" srcOrd="1" destOrd="0" presId="urn:microsoft.com/office/officeart/2005/8/layout/vProcess5"/>
    <dgm:cxn modelId="{41088EE1-7C3B-4C1C-AB33-2BB622DAAE04}" type="presOf" srcId="{E0E3EEFB-3C87-47E6-BA23-F0C50A0AE82E}" destId="{8CEFEAF3-AC2A-471C-9699-74551A62136A}" srcOrd="1" destOrd="0" presId="urn:microsoft.com/office/officeart/2005/8/layout/vProcess5"/>
    <dgm:cxn modelId="{0795E1F7-A670-484F-BB8C-3A19A85D68AB}" srcId="{C04D183E-0EFE-4A5D-8FD6-13921FBCCD86}" destId="{E0E3EEFB-3C87-47E6-BA23-F0C50A0AE82E}" srcOrd="1" destOrd="0" parTransId="{128338D5-A731-46EA-ACAE-2B544F687409}" sibTransId="{1DB944C4-F69E-47DB-AA4F-7FD6BB651068}"/>
    <dgm:cxn modelId="{422558E1-DC1D-48AE-9CDD-F87EB4C35184}" type="presParOf" srcId="{5BB0A6AF-40D2-4650-AB06-30661C0B38D3}" destId="{DE43CBB2-5D0D-4AD7-9862-0960B98885C7}" srcOrd="0" destOrd="0" presId="urn:microsoft.com/office/officeart/2005/8/layout/vProcess5"/>
    <dgm:cxn modelId="{07AF2825-7EAC-4485-AF8E-001C13693BE5}" type="presParOf" srcId="{5BB0A6AF-40D2-4650-AB06-30661C0B38D3}" destId="{AF1BD798-3540-41E6-B58E-331D015A92C2}" srcOrd="1" destOrd="0" presId="urn:microsoft.com/office/officeart/2005/8/layout/vProcess5"/>
    <dgm:cxn modelId="{64D1C4C8-76AB-4A69-A681-DDE3DF7C5F51}" type="presParOf" srcId="{5BB0A6AF-40D2-4650-AB06-30661C0B38D3}" destId="{EA903587-2789-4205-BA16-EF09BF71A0EE}" srcOrd="2" destOrd="0" presId="urn:microsoft.com/office/officeart/2005/8/layout/vProcess5"/>
    <dgm:cxn modelId="{055332E1-F874-499B-BE3A-A9682DBC2D2B}" type="presParOf" srcId="{5BB0A6AF-40D2-4650-AB06-30661C0B38D3}" destId="{C0C0BEC1-001C-4CDB-807F-C2226948342D}" srcOrd="3" destOrd="0" presId="urn:microsoft.com/office/officeart/2005/8/layout/vProcess5"/>
    <dgm:cxn modelId="{46F88AD4-7061-4833-B7A0-8D106190BE40}" type="presParOf" srcId="{5BB0A6AF-40D2-4650-AB06-30661C0B38D3}" destId="{3428C81A-A3CE-453E-817F-CC1A0704D9FA}" srcOrd="4" destOrd="0" presId="urn:microsoft.com/office/officeart/2005/8/layout/vProcess5"/>
    <dgm:cxn modelId="{F51BBF6C-70FC-4F99-8809-386A81662C4E}" type="presParOf" srcId="{5BB0A6AF-40D2-4650-AB06-30661C0B38D3}" destId="{8CEFEAF3-AC2A-471C-9699-74551A62136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6033E3-6206-4000-BEB1-D69E44D10325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562423F-0C62-4B36-AFFA-19F500D3D74E}">
      <dgm:prSet phldrT="[Текст]"/>
      <dgm:spPr/>
      <dgm:t>
        <a:bodyPr/>
        <a:lstStyle/>
        <a:p>
          <a:r>
            <a:rPr lang="uk-UA" dirty="0"/>
            <a:t> </a:t>
          </a:r>
        </a:p>
      </dgm:t>
    </dgm:pt>
    <dgm:pt modelId="{C579289D-A8BB-4E2D-A809-4FDE8DE1BE1F}" type="parTrans" cxnId="{55B8B9BA-9450-4853-87E7-9D775992F019}">
      <dgm:prSet/>
      <dgm:spPr/>
      <dgm:t>
        <a:bodyPr/>
        <a:lstStyle/>
        <a:p>
          <a:endParaRPr lang="uk-UA"/>
        </a:p>
      </dgm:t>
    </dgm:pt>
    <dgm:pt modelId="{C08B9F63-FD50-4392-BAA4-F7F0AF5DF186}" type="sibTrans" cxnId="{55B8B9BA-9450-4853-87E7-9D775992F019}">
      <dgm:prSet/>
      <dgm:spPr/>
      <dgm:t>
        <a:bodyPr/>
        <a:lstStyle/>
        <a:p>
          <a:endParaRPr lang="uk-UA"/>
        </a:p>
      </dgm:t>
    </dgm:pt>
    <dgm:pt modelId="{2BF2B6C3-273A-41CC-A3B3-E18D3F9E3489}">
      <dgm:prSet phldrT="[Текст]"/>
      <dgm:spPr/>
      <dgm:t>
        <a:bodyPr/>
        <a:lstStyle/>
        <a:p>
          <a:r>
            <a:rPr lang="uk-UA" dirty="0"/>
            <a:t>Метод бесіди</a:t>
          </a:r>
        </a:p>
      </dgm:t>
    </dgm:pt>
    <dgm:pt modelId="{DB53C578-FCD9-446A-ADAC-89C959F9BB14}" type="parTrans" cxnId="{3F6480F8-741B-466F-9550-D592ABBE98FE}">
      <dgm:prSet/>
      <dgm:spPr/>
      <dgm:t>
        <a:bodyPr/>
        <a:lstStyle/>
        <a:p>
          <a:endParaRPr lang="uk-UA"/>
        </a:p>
      </dgm:t>
    </dgm:pt>
    <dgm:pt modelId="{692AAB16-4D28-4992-807D-129CE196D479}" type="sibTrans" cxnId="{3F6480F8-741B-466F-9550-D592ABBE98FE}">
      <dgm:prSet/>
      <dgm:spPr/>
      <dgm:t>
        <a:bodyPr/>
        <a:lstStyle/>
        <a:p>
          <a:endParaRPr lang="uk-UA"/>
        </a:p>
      </dgm:t>
    </dgm:pt>
    <dgm:pt modelId="{7D31FA7D-0607-4894-AD09-4D71317FCC13}">
      <dgm:prSet phldrT="[Текст]"/>
      <dgm:spPr/>
      <dgm:t>
        <a:bodyPr/>
        <a:lstStyle/>
        <a:p>
          <a:r>
            <a:rPr lang="uk-UA" dirty="0"/>
            <a:t> </a:t>
          </a:r>
        </a:p>
      </dgm:t>
    </dgm:pt>
    <dgm:pt modelId="{4A766A67-1562-4028-9E5A-F1164818052E}" type="parTrans" cxnId="{F3833530-86E7-4E53-A9A8-C4CF55E9C322}">
      <dgm:prSet/>
      <dgm:spPr/>
      <dgm:t>
        <a:bodyPr/>
        <a:lstStyle/>
        <a:p>
          <a:endParaRPr lang="uk-UA"/>
        </a:p>
      </dgm:t>
    </dgm:pt>
    <dgm:pt modelId="{8006E3BB-3A67-4DA0-B377-6901F392A782}" type="sibTrans" cxnId="{F3833530-86E7-4E53-A9A8-C4CF55E9C322}">
      <dgm:prSet/>
      <dgm:spPr/>
      <dgm:t>
        <a:bodyPr/>
        <a:lstStyle/>
        <a:p>
          <a:endParaRPr lang="uk-UA"/>
        </a:p>
      </dgm:t>
    </dgm:pt>
    <dgm:pt modelId="{F766F803-2B4F-4C31-AF84-AFEFCA9728CD}">
      <dgm:prSet phldrT="[Текст]"/>
      <dgm:spPr/>
      <dgm:t>
        <a:bodyPr/>
        <a:lstStyle/>
        <a:p>
          <a:r>
            <a:rPr lang="ru-RU" dirty="0"/>
            <a:t>Практика </a:t>
          </a:r>
          <a:r>
            <a:rPr lang="ru-RU" dirty="0" err="1"/>
            <a:t>мовного</a:t>
          </a:r>
          <a:r>
            <a:rPr lang="ru-RU" dirty="0"/>
            <a:t> </a:t>
          </a:r>
          <a:r>
            <a:rPr lang="ru-RU" dirty="0" err="1"/>
            <a:t>спілкування</a:t>
          </a:r>
          <a:r>
            <a:rPr lang="ru-RU" dirty="0"/>
            <a:t> - </a:t>
          </a:r>
          <a:r>
            <a:rPr lang="ru-RU" dirty="0" err="1"/>
            <a:t>найважливіша</a:t>
          </a:r>
          <a:r>
            <a:rPr lang="ru-RU" dirty="0"/>
            <a:t> </a:t>
          </a:r>
          <a:r>
            <a:rPr lang="ru-RU" dirty="0" err="1"/>
            <a:t>умова</a:t>
          </a:r>
          <a:r>
            <a:rPr lang="ru-RU" dirty="0"/>
            <a:t> </a:t>
          </a:r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граматичних</a:t>
          </a:r>
          <a:r>
            <a:rPr lang="ru-RU" dirty="0"/>
            <a:t> </a:t>
          </a:r>
          <a:r>
            <a:rPr lang="ru-RU" dirty="0" err="1"/>
            <a:t>навичок</a:t>
          </a:r>
          <a:r>
            <a:rPr lang="ru-RU" dirty="0"/>
            <a:t>.</a:t>
          </a:r>
          <a:endParaRPr lang="uk-UA" dirty="0"/>
        </a:p>
      </dgm:t>
    </dgm:pt>
    <dgm:pt modelId="{E152401D-0F0D-4FB7-8E4C-27CF5DFE683C}" type="parTrans" cxnId="{2DBFAE31-96AD-438B-8D5E-AF690B0C5F6B}">
      <dgm:prSet/>
      <dgm:spPr/>
      <dgm:t>
        <a:bodyPr/>
        <a:lstStyle/>
        <a:p>
          <a:endParaRPr lang="uk-UA"/>
        </a:p>
      </dgm:t>
    </dgm:pt>
    <dgm:pt modelId="{87F44CE4-6C2C-453B-A397-1BE97390711B}" type="sibTrans" cxnId="{2DBFAE31-96AD-438B-8D5E-AF690B0C5F6B}">
      <dgm:prSet/>
      <dgm:spPr/>
      <dgm:t>
        <a:bodyPr/>
        <a:lstStyle/>
        <a:p>
          <a:endParaRPr lang="uk-UA"/>
        </a:p>
      </dgm:t>
    </dgm:pt>
    <dgm:pt modelId="{EC6378D0-7268-47E7-AE0F-32F3B841B52D}">
      <dgm:prSet phldrT="[Текст]"/>
      <dgm:spPr/>
      <dgm:t>
        <a:bodyPr/>
        <a:lstStyle/>
        <a:p>
          <a:r>
            <a:rPr lang="uk-UA" dirty="0"/>
            <a:t> </a:t>
          </a:r>
        </a:p>
      </dgm:t>
    </dgm:pt>
    <dgm:pt modelId="{F2EFF35E-81F9-4EFC-9B47-90A530253FD7}" type="parTrans" cxnId="{89146FFF-2C8A-457E-A23B-39D4AA9C2E8F}">
      <dgm:prSet/>
      <dgm:spPr/>
      <dgm:t>
        <a:bodyPr/>
        <a:lstStyle/>
        <a:p>
          <a:endParaRPr lang="uk-UA"/>
        </a:p>
      </dgm:t>
    </dgm:pt>
    <dgm:pt modelId="{3AC21B74-AE0B-42D5-A6CD-96666B3B78AA}" type="sibTrans" cxnId="{89146FFF-2C8A-457E-A23B-39D4AA9C2E8F}">
      <dgm:prSet/>
      <dgm:spPr/>
      <dgm:t>
        <a:bodyPr/>
        <a:lstStyle/>
        <a:p>
          <a:endParaRPr lang="uk-UA"/>
        </a:p>
      </dgm:t>
    </dgm:pt>
    <dgm:pt modelId="{907AC44F-A4AA-4CB7-AC6D-696A23AF6A24}">
      <dgm:prSet phldrT="[Текст]"/>
      <dgm:spPr/>
      <dgm:t>
        <a:bodyPr/>
        <a:lstStyle/>
        <a:p>
          <a:r>
            <a:rPr lang="ru-RU" dirty="0" err="1"/>
            <a:t>Постійно</a:t>
          </a:r>
          <a:r>
            <a:rPr lang="ru-RU" dirty="0"/>
            <a:t> </a:t>
          </a:r>
          <a:r>
            <a:rPr lang="ru-RU" dirty="0" err="1"/>
            <a:t>розмовляючи</a:t>
          </a:r>
          <a:r>
            <a:rPr lang="ru-RU" dirty="0"/>
            <a:t> з </a:t>
          </a:r>
          <a:r>
            <a:rPr lang="ru-RU" dirty="0" err="1"/>
            <a:t>дітьми</a:t>
          </a:r>
          <a:r>
            <a:rPr lang="ru-RU" dirty="0"/>
            <a:t> </a:t>
          </a:r>
          <a:r>
            <a:rPr lang="ru-RU" dirty="0" err="1"/>
            <a:t>вихователь</a:t>
          </a:r>
          <a:r>
            <a:rPr lang="ru-RU" dirty="0"/>
            <a:t> </a:t>
          </a:r>
          <a:r>
            <a:rPr lang="ru-RU" dirty="0" err="1"/>
            <a:t>заохочує</a:t>
          </a:r>
          <a:r>
            <a:rPr lang="ru-RU" dirty="0"/>
            <a:t> і </a:t>
          </a:r>
          <a:r>
            <a:rPr lang="ru-RU" dirty="0" err="1"/>
            <a:t>спонукає</a:t>
          </a:r>
          <a:r>
            <a:rPr lang="ru-RU" dirty="0"/>
            <a:t> </a:t>
          </a:r>
          <a:r>
            <a:rPr lang="ru-RU" dirty="0" err="1"/>
            <a:t>дітей</a:t>
          </a:r>
          <a:r>
            <a:rPr lang="ru-RU" dirty="0"/>
            <a:t> до </a:t>
          </a:r>
          <a:r>
            <a:rPr lang="ru-RU" dirty="0" err="1"/>
            <a:t>спілкування</a:t>
          </a:r>
          <a:r>
            <a:rPr lang="ru-RU" dirty="0"/>
            <a:t> один з одним.</a:t>
          </a:r>
          <a:endParaRPr lang="uk-UA" dirty="0"/>
        </a:p>
      </dgm:t>
    </dgm:pt>
    <dgm:pt modelId="{EEC008BD-F559-4043-B2F9-DAD9903522F1}" type="parTrans" cxnId="{AF77E04D-D7B5-4E9B-8363-622F7A2F70AD}">
      <dgm:prSet/>
      <dgm:spPr/>
      <dgm:t>
        <a:bodyPr/>
        <a:lstStyle/>
        <a:p>
          <a:endParaRPr lang="uk-UA"/>
        </a:p>
      </dgm:t>
    </dgm:pt>
    <dgm:pt modelId="{7BB5B53D-4549-4253-8A11-23D685D149C1}" type="sibTrans" cxnId="{AF77E04D-D7B5-4E9B-8363-622F7A2F70AD}">
      <dgm:prSet/>
      <dgm:spPr/>
      <dgm:t>
        <a:bodyPr/>
        <a:lstStyle/>
        <a:p>
          <a:endParaRPr lang="uk-UA"/>
        </a:p>
      </dgm:t>
    </dgm:pt>
    <dgm:pt modelId="{AB6B6492-85FB-465B-8844-B474403E25AD}" type="pres">
      <dgm:prSet presAssocID="{B56033E3-6206-4000-BEB1-D69E44D10325}" presName="Name0" presStyleCnt="0">
        <dgm:presLayoutVars>
          <dgm:dir/>
          <dgm:animLvl val="lvl"/>
          <dgm:resizeHandles val="exact"/>
        </dgm:presLayoutVars>
      </dgm:prSet>
      <dgm:spPr/>
    </dgm:pt>
    <dgm:pt modelId="{A52A51DA-E620-41B8-BC52-30DFB603EC3C}" type="pres">
      <dgm:prSet presAssocID="{2562423F-0C62-4B36-AFFA-19F500D3D74E}" presName="compositeNode" presStyleCnt="0">
        <dgm:presLayoutVars>
          <dgm:bulletEnabled val="1"/>
        </dgm:presLayoutVars>
      </dgm:prSet>
      <dgm:spPr/>
    </dgm:pt>
    <dgm:pt modelId="{4B83C616-A950-4520-8727-537AB72C4680}" type="pres">
      <dgm:prSet presAssocID="{2562423F-0C62-4B36-AFFA-19F500D3D74E}" presName="bgRect" presStyleLbl="node1" presStyleIdx="0" presStyleCnt="3"/>
      <dgm:spPr/>
    </dgm:pt>
    <dgm:pt modelId="{F6576949-12D9-47C7-96D1-F64D25FB5673}" type="pres">
      <dgm:prSet presAssocID="{2562423F-0C62-4B36-AFFA-19F500D3D74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616D951-9E18-423F-B85C-6D153899561A}" type="pres">
      <dgm:prSet presAssocID="{2562423F-0C62-4B36-AFFA-19F500D3D74E}" presName="childNode" presStyleLbl="node1" presStyleIdx="0" presStyleCnt="3">
        <dgm:presLayoutVars>
          <dgm:bulletEnabled val="1"/>
        </dgm:presLayoutVars>
      </dgm:prSet>
      <dgm:spPr/>
    </dgm:pt>
    <dgm:pt modelId="{E8CABE80-FCAB-4DE9-8621-07B9C5AB3902}" type="pres">
      <dgm:prSet presAssocID="{C08B9F63-FD50-4392-BAA4-F7F0AF5DF186}" presName="hSp" presStyleCnt="0"/>
      <dgm:spPr/>
    </dgm:pt>
    <dgm:pt modelId="{2A1EB694-A90F-4028-9987-EDD6A828A8F2}" type="pres">
      <dgm:prSet presAssocID="{C08B9F63-FD50-4392-BAA4-F7F0AF5DF186}" presName="vProcSp" presStyleCnt="0"/>
      <dgm:spPr/>
    </dgm:pt>
    <dgm:pt modelId="{EF8BC015-D819-4AE6-84B8-1FA796F48DB4}" type="pres">
      <dgm:prSet presAssocID="{C08B9F63-FD50-4392-BAA4-F7F0AF5DF186}" presName="vSp1" presStyleCnt="0"/>
      <dgm:spPr/>
    </dgm:pt>
    <dgm:pt modelId="{5FCDDFFD-721C-4BE2-A46D-19A78BDB355D}" type="pres">
      <dgm:prSet presAssocID="{C08B9F63-FD50-4392-BAA4-F7F0AF5DF186}" presName="simulatedConn" presStyleLbl="solidFgAcc1" presStyleIdx="0" presStyleCnt="2"/>
      <dgm:spPr/>
    </dgm:pt>
    <dgm:pt modelId="{7451A042-DC45-4A0A-B0D2-A54A40BFF2C1}" type="pres">
      <dgm:prSet presAssocID="{C08B9F63-FD50-4392-BAA4-F7F0AF5DF186}" presName="vSp2" presStyleCnt="0"/>
      <dgm:spPr/>
    </dgm:pt>
    <dgm:pt modelId="{06FA86C8-BFCE-4C43-83AF-DCD87BCEBE76}" type="pres">
      <dgm:prSet presAssocID="{C08B9F63-FD50-4392-BAA4-F7F0AF5DF186}" presName="sibTrans" presStyleCnt="0"/>
      <dgm:spPr/>
    </dgm:pt>
    <dgm:pt modelId="{3E62A89B-FA92-491A-BD09-E3DF57349064}" type="pres">
      <dgm:prSet presAssocID="{7D31FA7D-0607-4894-AD09-4D71317FCC13}" presName="compositeNode" presStyleCnt="0">
        <dgm:presLayoutVars>
          <dgm:bulletEnabled val="1"/>
        </dgm:presLayoutVars>
      </dgm:prSet>
      <dgm:spPr/>
    </dgm:pt>
    <dgm:pt modelId="{D711BD82-C912-4746-BDBA-738B254D2847}" type="pres">
      <dgm:prSet presAssocID="{7D31FA7D-0607-4894-AD09-4D71317FCC13}" presName="bgRect" presStyleLbl="node1" presStyleIdx="1" presStyleCnt="3"/>
      <dgm:spPr/>
    </dgm:pt>
    <dgm:pt modelId="{1E3B43EE-209D-46DA-A1FF-839B8CFCAE35}" type="pres">
      <dgm:prSet presAssocID="{7D31FA7D-0607-4894-AD09-4D71317FCC1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625793A-A24E-4BB3-BB39-3B4B3583A4B5}" type="pres">
      <dgm:prSet presAssocID="{7D31FA7D-0607-4894-AD09-4D71317FCC13}" presName="childNode" presStyleLbl="node1" presStyleIdx="1" presStyleCnt="3">
        <dgm:presLayoutVars>
          <dgm:bulletEnabled val="1"/>
        </dgm:presLayoutVars>
      </dgm:prSet>
      <dgm:spPr/>
    </dgm:pt>
    <dgm:pt modelId="{18F65E98-93D0-40D5-A458-C4B39FB4EF76}" type="pres">
      <dgm:prSet presAssocID="{8006E3BB-3A67-4DA0-B377-6901F392A782}" presName="hSp" presStyleCnt="0"/>
      <dgm:spPr/>
    </dgm:pt>
    <dgm:pt modelId="{6A03C7F3-A953-4C52-8E20-AF6FB5244447}" type="pres">
      <dgm:prSet presAssocID="{8006E3BB-3A67-4DA0-B377-6901F392A782}" presName="vProcSp" presStyleCnt="0"/>
      <dgm:spPr/>
    </dgm:pt>
    <dgm:pt modelId="{16077839-916E-4CDB-B50D-795E7996250C}" type="pres">
      <dgm:prSet presAssocID="{8006E3BB-3A67-4DA0-B377-6901F392A782}" presName="vSp1" presStyleCnt="0"/>
      <dgm:spPr/>
    </dgm:pt>
    <dgm:pt modelId="{6253D4F7-F3BF-401F-B8C6-B5F25E04C349}" type="pres">
      <dgm:prSet presAssocID="{8006E3BB-3A67-4DA0-B377-6901F392A782}" presName="simulatedConn" presStyleLbl="solidFgAcc1" presStyleIdx="1" presStyleCnt="2"/>
      <dgm:spPr/>
    </dgm:pt>
    <dgm:pt modelId="{74805B99-B7B2-4BCF-AF75-51BB196A6711}" type="pres">
      <dgm:prSet presAssocID="{8006E3BB-3A67-4DA0-B377-6901F392A782}" presName="vSp2" presStyleCnt="0"/>
      <dgm:spPr/>
    </dgm:pt>
    <dgm:pt modelId="{3217E5B6-F5C5-48D7-AB72-D38658CF55A6}" type="pres">
      <dgm:prSet presAssocID="{8006E3BB-3A67-4DA0-B377-6901F392A782}" presName="sibTrans" presStyleCnt="0"/>
      <dgm:spPr/>
    </dgm:pt>
    <dgm:pt modelId="{E66EED12-D65F-4CA8-83E2-158E43F1F744}" type="pres">
      <dgm:prSet presAssocID="{EC6378D0-7268-47E7-AE0F-32F3B841B52D}" presName="compositeNode" presStyleCnt="0">
        <dgm:presLayoutVars>
          <dgm:bulletEnabled val="1"/>
        </dgm:presLayoutVars>
      </dgm:prSet>
      <dgm:spPr/>
    </dgm:pt>
    <dgm:pt modelId="{11B52384-EF8C-4DC7-A7EF-BAF1CD16DFE8}" type="pres">
      <dgm:prSet presAssocID="{EC6378D0-7268-47E7-AE0F-32F3B841B52D}" presName="bgRect" presStyleLbl="node1" presStyleIdx="2" presStyleCnt="3"/>
      <dgm:spPr/>
    </dgm:pt>
    <dgm:pt modelId="{D5C3CEC1-AD1D-481B-8288-1F4982EB195F}" type="pres">
      <dgm:prSet presAssocID="{EC6378D0-7268-47E7-AE0F-32F3B841B52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15199535-889C-4337-93CA-0B19BE6042C4}" type="pres">
      <dgm:prSet presAssocID="{EC6378D0-7268-47E7-AE0F-32F3B841B52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3833530-86E7-4E53-A9A8-C4CF55E9C322}" srcId="{B56033E3-6206-4000-BEB1-D69E44D10325}" destId="{7D31FA7D-0607-4894-AD09-4D71317FCC13}" srcOrd="1" destOrd="0" parTransId="{4A766A67-1562-4028-9E5A-F1164818052E}" sibTransId="{8006E3BB-3A67-4DA0-B377-6901F392A782}"/>
    <dgm:cxn modelId="{2DBFAE31-96AD-438B-8D5E-AF690B0C5F6B}" srcId="{7D31FA7D-0607-4894-AD09-4D71317FCC13}" destId="{F766F803-2B4F-4C31-AF84-AFEFCA9728CD}" srcOrd="0" destOrd="0" parTransId="{E152401D-0F0D-4FB7-8E4C-27CF5DFE683C}" sibTransId="{87F44CE4-6C2C-453B-A397-1BE97390711B}"/>
    <dgm:cxn modelId="{41AA943F-6F62-4439-8586-FE9691B35A16}" type="presOf" srcId="{7D31FA7D-0607-4894-AD09-4D71317FCC13}" destId="{D711BD82-C912-4746-BDBA-738B254D2847}" srcOrd="0" destOrd="0" presId="urn:microsoft.com/office/officeart/2005/8/layout/hProcess7"/>
    <dgm:cxn modelId="{38ACC842-AB80-4476-8D7E-194D64860400}" type="presOf" srcId="{EC6378D0-7268-47E7-AE0F-32F3B841B52D}" destId="{11B52384-EF8C-4DC7-A7EF-BAF1CD16DFE8}" srcOrd="0" destOrd="0" presId="urn:microsoft.com/office/officeart/2005/8/layout/hProcess7"/>
    <dgm:cxn modelId="{AF77E04D-D7B5-4E9B-8363-622F7A2F70AD}" srcId="{EC6378D0-7268-47E7-AE0F-32F3B841B52D}" destId="{907AC44F-A4AA-4CB7-AC6D-696A23AF6A24}" srcOrd="0" destOrd="0" parTransId="{EEC008BD-F559-4043-B2F9-DAD9903522F1}" sibTransId="{7BB5B53D-4549-4253-8A11-23D685D149C1}"/>
    <dgm:cxn modelId="{A35B4A6F-7766-4830-84F1-E54004C0A7FA}" type="presOf" srcId="{2BF2B6C3-273A-41CC-A3B3-E18D3F9E3489}" destId="{E616D951-9E18-423F-B85C-6D153899561A}" srcOrd="0" destOrd="0" presId="urn:microsoft.com/office/officeart/2005/8/layout/hProcess7"/>
    <dgm:cxn modelId="{E545138B-FAF3-4B9F-9E8F-03DF802A3EFD}" type="presOf" srcId="{B56033E3-6206-4000-BEB1-D69E44D10325}" destId="{AB6B6492-85FB-465B-8844-B474403E25AD}" srcOrd="0" destOrd="0" presId="urn:microsoft.com/office/officeart/2005/8/layout/hProcess7"/>
    <dgm:cxn modelId="{CE0C70AB-67E5-4CB3-9C9B-E4DE1B1197C2}" type="presOf" srcId="{2562423F-0C62-4B36-AFFA-19F500D3D74E}" destId="{F6576949-12D9-47C7-96D1-F64D25FB5673}" srcOrd="1" destOrd="0" presId="urn:microsoft.com/office/officeart/2005/8/layout/hProcess7"/>
    <dgm:cxn modelId="{5C5025B0-F4C4-46B0-8BEC-99B0E6E8A55A}" type="presOf" srcId="{907AC44F-A4AA-4CB7-AC6D-696A23AF6A24}" destId="{15199535-889C-4337-93CA-0B19BE6042C4}" srcOrd="0" destOrd="0" presId="urn:microsoft.com/office/officeart/2005/8/layout/hProcess7"/>
    <dgm:cxn modelId="{3FC1B6B6-E127-469D-8AED-C09312ABFA05}" type="presOf" srcId="{7D31FA7D-0607-4894-AD09-4D71317FCC13}" destId="{1E3B43EE-209D-46DA-A1FF-839B8CFCAE35}" srcOrd="1" destOrd="0" presId="urn:microsoft.com/office/officeart/2005/8/layout/hProcess7"/>
    <dgm:cxn modelId="{55B8B9BA-9450-4853-87E7-9D775992F019}" srcId="{B56033E3-6206-4000-BEB1-D69E44D10325}" destId="{2562423F-0C62-4B36-AFFA-19F500D3D74E}" srcOrd="0" destOrd="0" parTransId="{C579289D-A8BB-4E2D-A809-4FDE8DE1BE1F}" sibTransId="{C08B9F63-FD50-4392-BAA4-F7F0AF5DF186}"/>
    <dgm:cxn modelId="{BAD778DD-B8F2-4C01-B1C4-F1D6E959A073}" type="presOf" srcId="{EC6378D0-7268-47E7-AE0F-32F3B841B52D}" destId="{D5C3CEC1-AD1D-481B-8288-1F4982EB195F}" srcOrd="1" destOrd="0" presId="urn:microsoft.com/office/officeart/2005/8/layout/hProcess7"/>
    <dgm:cxn modelId="{3F6480F8-741B-466F-9550-D592ABBE98FE}" srcId="{2562423F-0C62-4B36-AFFA-19F500D3D74E}" destId="{2BF2B6C3-273A-41CC-A3B3-E18D3F9E3489}" srcOrd="0" destOrd="0" parTransId="{DB53C578-FCD9-446A-ADAC-89C959F9BB14}" sibTransId="{692AAB16-4D28-4992-807D-129CE196D479}"/>
    <dgm:cxn modelId="{5BDB03FB-08E2-4ACD-9353-B7D48196F29E}" type="presOf" srcId="{2562423F-0C62-4B36-AFFA-19F500D3D74E}" destId="{4B83C616-A950-4520-8727-537AB72C4680}" srcOrd="0" destOrd="0" presId="urn:microsoft.com/office/officeart/2005/8/layout/hProcess7"/>
    <dgm:cxn modelId="{38C52FFF-6FFF-4330-BD16-830516D81D3D}" type="presOf" srcId="{F766F803-2B4F-4C31-AF84-AFEFCA9728CD}" destId="{9625793A-A24E-4BB3-BB39-3B4B3583A4B5}" srcOrd="0" destOrd="0" presId="urn:microsoft.com/office/officeart/2005/8/layout/hProcess7"/>
    <dgm:cxn modelId="{89146FFF-2C8A-457E-A23B-39D4AA9C2E8F}" srcId="{B56033E3-6206-4000-BEB1-D69E44D10325}" destId="{EC6378D0-7268-47E7-AE0F-32F3B841B52D}" srcOrd="2" destOrd="0" parTransId="{F2EFF35E-81F9-4EFC-9B47-90A530253FD7}" sibTransId="{3AC21B74-AE0B-42D5-A6CD-96666B3B78AA}"/>
    <dgm:cxn modelId="{62B97E70-D0E2-4828-B489-219A9D453B3D}" type="presParOf" srcId="{AB6B6492-85FB-465B-8844-B474403E25AD}" destId="{A52A51DA-E620-41B8-BC52-30DFB603EC3C}" srcOrd="0" destOrd="0" presId="urn:microsoft.com/office/officeart/2005/8/layout/hProcess7"/>
    <dgm:cxn modelId="{7D1FC543-0595-4BCB-8DAC-6991790EE6F7}" type="presParOf" srcId="{A52A51DA-E620-41B8-BC52-30DFB603EC3C}" destId="{4B83C616-A950-4520-8727-537AB72C4680}" srcOrd="0" destOrd="0" presId="urn:microsoft.com/office/officeart/2005/8/layout/hProcess7"/>
    <dgm:cxn modelId="{F781B0CD-81F4-4ED3-A9E4-1F797F3C7566}" type="presParOf" srcId="{A52A51DA-E620-41B8-BC52-30DFB603EC3C}" destId="{F6576949-12D9-47C7-96D1-F64D25FB5673}" srcOrd="1" destOrd="0" presId="urn:microsoft.com/office/officeart/2005/8/layout/hProcess7"/>
    <dgm:cxn modelId="{10C3056A-7DDC-4519-AC91-AACCF9D99CB1}" type="presParOf" srcId="{A52A51DA-E620-41B8-BC52-30DFB603EC3C}" destId="{E616D951-9E18-423F-B85C-6D153899561A}" srcOrd="2" destOrd="0" presId="urn:microsoft.com/office/officeart/2005/8/layout/hProcess7"/>
    <dgm:cxn modelId="{A8F67B01-9BB9-4C8B-A74C-B89608F6CF3E}" type="presParOf" srcId="{AB6B6492-85FB-465B-8844-B474403E25AD}" destId="{E8CABE80-FCAB-4DE9-8621-07B9C5AB3902}" srcOrd="1" destOrd="0" presId="urn:microsoft.com/office/officeart/2005/8/layout/hProcess7"/>
    <dgm:cxn modelId="{DC7D119E-BF92-4F34-B9C0-AC1765B2165D}" type="presParOf" srcId="{AB6B6492-85FB-465B-8844-B474403E25AD}" destId="{2A1EB694-A90F-4028-9987-EDD6A828A8F2}" srcOrd="2" destOrd="0" presId="urn:microsoft.com/office/officeart/2005/8/layout/hProcess7"/>
    <dgm:cxn modelId="{14D8DCA0-91BA-46BF-81F4-F2612707A4F9}" type="presParOf" srcId="{2A1EB694-A90F-4028-9987-EDD6A828A8F2}" destId="{EF8BC015-D819-4AE6-84B8-1FA796F48DB4}" srcOrd="0" destOrd="0" presId="urn:microsoft.com/office/officeart/2005/8/layout/hProcess7"/>
    <dgm:cxn modelId="{0987AC7F-6669-4628-8ACA-96A72D5A96BE}" type="presParOf" srcId="{2A1EB694-A90F-4028-9987-EDD6A828A8F2}" destId="{5FCDDFFD-721C-4BE2-A46D-19A78BDB355D}" srcOrd="1" destOrd="0" presId="urn:microsoft.com/office/officeart/2005/8/layout/hProcess7"/>
    <dgm:cxn modelId="{3762BE07-A42D-4235-8BAF-9F9D6F6C094B}" type="presParOf" srcId="{2A1EB694-A90F-4028-9987-EDD6A828A8F2}" destId="{7451A042-DC45-4A0A-B0D2-A54A40BFF2C1}" srcOrd="2" destOrd="0" presId="urn:microsoft.com/office/officeart/2005/8/layout/hProcess7"/>
    <dgm:cxn modelId="{F6BCE017-7D60-45C3-B5B9-2D5D53CC8908}" type="presParOf" srcId="{AB6B6492-85FB-465B-8844-B474403E25AD}" destId="{06FA86C8-BFCE-4C43-83AF-DCD87BCEBE76}" srcOrd="3" destOrd="0" presId="urn:microsoft.com/office/officeart/2005/8/layout/hProcess7"/>
    <dgm:cxn modelId="{B1A3F64F-5B87-4CF6-BE8A-CA72F79A679D}" type="presParOf" srcId="{AB6B6492-85FB-465B-8844-B474403E25AD}" destId="{3E62A89B-FA92-491A-BD09-E3DF57349064}" srcOrd="4" destOrd="0" presId="urn:microsoft.com/office/officeart/2005/8/layout/hProcess7"/>
    <dgm:cxn modelId="{EF4EE4DB-691A-4A7E-9A73-5650D015F90A}" type="presParOf" srcId="{3E62A89B-FA92-491A-BD09-E3DF57349064}" destId="{D711BD82-C912-4746-BDBA-738B254D2847}" srcOrd="0" destOrd="0" presId="urn:microsoft.com/office/officeart/2005/8/layout/hProcess7"/>
    <dgm:cxn modelId="{CBBA9B77-C4D3-4459-954F-6AB703EE4EDC}" type="presParOf" srcId="{3E62A89B-FA92-491A-BD09-E3DF57349064}" destId="{1E3B43EE-209D-46DA-A1FF-839B8CFCAE35}" srcOrd="1" destOrd="0" presId="urn:microsoft.com/office/officeart/2005/8/layout/hProcess7"/>
    <dgm:cxn modelId="{ACFE3570-675E-405A-8E25-E7E7CE0E3910}" type="presParOf" srcId="{3E62A89B-FA92-491A-BD09-E3DF57349064}" destId="{9625793A-A24E-4BB3-BB39-3B4B3583A4B5}" srcOrd="2" destOrd="0" presId="urn:microsoft.com/office/officeart/2005/8/layout/hProcess7"/>
    <dgm:cxn modelId="{2AE70868-6644-4A90-AAF2-021E7A6CF5A9}" type="presParOf" srcId="{AB6B6492-85FB-465B-8844-B474403E25AD}" destId="{18F65E98-93D0-40D5-A458-C4B39FB4EF76}" srcOrd="5" destOrd="0" presId="urn:microsoft.com/office/officeart/2005/8/layout/hProcess7"/>
    <dgm:cxn modelId="{AE5A0275-9A52-400E-B613-A661E81060C9}" type="presParOf" srcId="{AB6B6492-85FB-465B-8844-B474403E25AD}" destId="{6A03C7F3-A953-4C52-8E20-AF6FB5244447}" srcOrd="6" destOrd="0" presId="urn:microsoft.com/office/officeart/2005/8/layout/hProcess7"/>
    <dgm:cxn modelId="{F937A2A9-1380-457A-AD54-6D65D0582EA9}" type="presParOf" srcId="{6A03C7F3-A953-4C52-8E20-AF6FB5244447}" destId="{16077839-916E-4CDB-B50D-795E7996250C}" srcOrd="0" destOrd="0" presId="urn:microsoft.com/office/officeart/2005/8/layout/hProcess7"/>
    <dgm:cxn modelId="{7E334BF3-0C20-4BDF-AF39-086D9EA38CD3}" type="presParOf" srcId="{6A03C7F3-A953-4C52-8E20-AF6FB5244447}" destId="{6253D4F7-F3BF-401F-B8C6-B5F25E04C349}" srcOrd="1" destOrd="0" presId="urn:microsoft.com/office/officeart/2005/8/layout/hProcess7"/>
    <dgm:cxn modelId="{FB81C2A4-D67E-4682-8327-9ED48E53BE7F}" type="presParOf" srcId="{6A03C7F3-A953-4C52-8E20-AF6FB5244447}" destId="{74805B99-B7B2-4BCF-AF75-51BB196A6711}" srcOrd="2" destOrd="0" presId="urn:microsoft.com/office/officeart/2005/8/layout/hProcess7"/>
    <dgm:cxn modelId="{7A86A532-9E00-48A2-B2EC-40F71609809F}" type="presParOf" srcId="{AB6B6492-85FB-465B-8844-B474403E25AD}" destId="{3217E5B6-F5C5-48D7-AB72-D38658CF55A6}" srcOrd="7" destOrd="0" presId="urn:microsoft.com/office/officeart/2005/8/layout/hProcess7"/>
    <dgm:cxn modelId="{C5CD0D17-C18B-461E-B22C-2D83DB585B40}" type="presParOf" srcId="{AB6B6492-85FB-465B-8844-B474403E25AD}" destId="{E66EED12-D65F-4CA8-83E2-158E43F1F744}" srcOrd="8" destOrd="0" presId="urn:microsoft.com/office/officeart/2005/8/layout/hProcess7"/>
    <dgm:cxn modelId="{71AE9A30-2EF2-45CC-8008-DB70530D6A92}" type="presParOf" srcId="{E66EED12-D65F-4CA8-83E2-158E43F1F744}" destId="{11B52384-EF8C-4DC7-A7EF-BAF1CD16DFE8}" srcOrd="0" destOrd="0" presId="urn:microsoft.com/office/officeart/2005/8/layout/hProcess7"/>
    <dgm:cxn modelId="{C9FA4F8A-E4B2-4F8C-8ECF-38714F479CD1}" type="presParOf" srcId="{E66EED12-D65F-4CA8-83E2-158E43F1F744}" destId="{D5C3CEC1-AD1D-481B-8288-1F4982EB195F}" srcOrd="1" destOrd="0" presId="urn:microsoft.com/office/officeart/2005/8/layout/hProcess7"/>
    <dgm:cxn modelId="{D767394F-094C-4AF7-B835-71D4CC8E0E4B}" type="presParOf" srcId="{E66EED12-D65F-4CA8-83E2-158E43F1F744}" destId="{15199535-889C-4337-93CA-0B19BE6042C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9D6F7-B972-4B58-B6EB-DBCEAEA1D1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8F4E5C4E-D110-4EE1-8C12-E69B72210C68}">
      <dgm:prSet phldrT="[Текст]"/>
      <dgm:spPr/>
      <dgm:t>
        <a:bodyPr/>
        <a:lstStyle/>
        <a:p>
          <a:r>
            <a:rPr lang="ru-RU" dirty="0"/>
            <a:t>1) </a:t>
          </a:r>
          <a:r>
            <a:rPr lang="ru-RU" dirty="0" err="1"/>
            <a:t>допомогти</a:t>
          </a:r>
          <a:r>
            <a:rPr lang="ru-RU" dirty="0"/>
            <a:t> </a:t>
          </a:r>
          <a:r>
            <a:rPr lang="ru-RU" dirty="0" err="1"/>
            <a:t>дітям</a:t>
          </a:r>
          <a:r>
            <a:rPr lang="ru-RU" dirty="0"/>
            <a:t> практично </a:t>
          </a:r>
          <a:r>
            <a:rPr lang="ru-RU" dirty="0" err="1"/>
            <a:t>освоїти</a:t>
          </a:r>
          <a:r>
            <a:rPr lang="ru-RU" dirty="0"/>
            <a:t> </a:t>
          </a:r>
          <a:r>
            <a:rPr lang="ru-RU" dirty="0" err="1"/>
            <a:t>морфологічну</a:t>
          </a:r>
          <a:r>
            <a:rPr lang="ru-RU" dirty="0"/>
            <a:t> систему </a:t>
          </a:r>
          <a:r>
            <a:rPr lang="ru-RU" dirty="0" err="1"/>
            <a:t>рідної</a:t>
          </a:r>
          <a:r>
            <a:rPr lang="ru-RU" dirty="0"/>
            <a:t> </a:t>
          </a:r>
          <a:r>
            <a:rPr lang="ru-RU" dirty="0" err="1"/>
            <a:t>мови</a:t>
          </a:r>
          <a:r>
            <a:rPr lang="ru-RU" dirty="0"/>
            <a:t>;</a:t>
          </a:r>
          <a:endParaRPr lang="uk-UA" dirty="0"/>
        </a:p>
      </dgm:t>
    </dgm:pt>
    <dgm:pt modelId="{0347D28B-6523-4839-B5CC-B65B86807CD7}" type="parTrans" cxnId="{7418C8EF-2571-4539-8ECB-319DBE8BDCC8}">
      <dgm:prSet/>
      <dgm:spPr/>
      <dgm:t>
        <a:bodyPr/>
        <a:lstStyle/>
        <a:p>
          <a:endParaRPr lang="uk-UA"/>
        </a:p>
      </dgm:t>
    </dgm:pt>
    <dgm:pt modelId="{D5B02FDE-74F3-4EF6-8DDE-8D5476A8BE54}" type="sibTrans" cxnId="{7418C8EF-2571-4539-8ECB-319DBE8BDCC8}">
      <dgm:prSet/>
      <dgm:spPr/>
      <dgm:t>
        <a:bodyPr/>
        <a:lstStyle/>
        <a:p>
          <a:endParaRPr lang="uk-UA"/>
        </a:p>
      </dgm:t>
    </dgm:pt>
    <dgm:pt modelId="{6407D4EB-7E73-4288-9CC0-EF168895E7E8}">
      <dgm:prSet phldrT="[Текст]"/>
      <dgm:spPr/>
      <dgm:t>
        <a:bodyPr/>
        <a:lstStyle/>
        <a:p>
          <a:r>
            <a:rPr lang="ru-RU" dirty="0"/>
            <a:t>2) </a:t>
          </a:r>
          <a:r>
            <a:rPr lang="ru-RU" dirty="0" err="1"/>
            <a:t>допомогти</a:t>
          </a:r>
          <a:r>
            <a:rPr lang="ru-RU" dirty="0"/>
            <a:t> </a:t>
          </a:r>
          <a:r>
            <a:rPr lang="ru-RU" dirty="0" err="1"/>
            <a:t>дітям</a:t>
          </a:r>
          <a:r>
            <a:rPr lang="ru-RU" dirty="0"/>
            <a:t> у </a:t>
          </a:r>
          <a:r>
            <a:rPr lang="ru-RU" dirty="0" err="1"/>
            <a:t>оволодінні</a:t>
          </a:r>
          <a:r>
            <a:rPr lang="ru-RU" dirty="0"/>
            <a:t> </a:t>
          </a:r>
          <a:r>
            <a:rPr lang="ru-RU" dirty="0" err="1"/>
            <a:t>синтаксичною</a:t>
          </a:r>
          <a:r>
            <a:rPr lang="ru-RU" dirty="0"/>
            <a:t> стороною </a:t>
          </a:r>
          <a:r>
            <a:rPr lang="ru-RU" dirty="0" err="1"/>
            <a:t>мови</a:t>
          </a:r>
          <a:r>
            <a:rPr lang="ru-RU" dirty="0"/>
            <a:t>;</a:t>
          </a:r>
          <a:endParaRPr lang="uk-UA" dirty="0"/>
        </a:p>
      </dgm:t>
    </dgm:pt>
    <dgm:pt modelId="{CEEA495D-C64E-43CC-AFAC-BDCD402AA406}" type="parTrans" cxnId="{31999401-ED27-4FC4-9F91-C49956A824C7}">
      <dgm:prSet/>
      <dgm:spPr/>
      <dgm:t>
        <a:bodyPr/>
        <a:lstStyle/>
        <a:p>
          <a:endParaRPr lang="uk-UA"/>
        </a:p>
      </dgm:t>
    </dgm:pt>
    <dgm:pt modelId="{26EF9812-6E3B-4F96-8587-EB5DEC738921}" type="sibTrans" cxnId="{31999401-ED27-4FC4-9F91-C49956A824C7}">
      <dgm:prSet/>
      <dgm:spPr/>
      <dgm:t>
        <a:bodyPr/>
        <a:lstStyle/>
        <a:p>
          <a:endParaRPr lang="uk-UA"/>
        </a:p>
      </dgm:t>
    </dgm:pt>
    <dgm:pt modelId="{8D69EFA2-7747-4069-803E-4BEDA96FB9CD}">
      <dgm:prSet phldrT="[Текст]"/>
      <dgm:spPr/>
      <dgm:t>
        <a:bodyPr/>
        <a:lstStyle/>
        <a:p>
          <a:r>
            <a:rPr lang="ru-RU" dirty="0"/>
            <a:t>3) </a:t>
          </a:r>
          <a:r>
            <a:rPr lang="ru-RU" dirty="0" err="1"/>
            <a:t>ознайомити</a:t>
          </a:r>
          <a:r>
            <a:rPr lang="ru-RU" dirty="0"/>
            <a:t> з </a:t>
          </a:r>
          <a:r>
            <a:rPr lang="ru-RU" dirty="0" err="1"/>
            <a:t>окремими</a:t>
          </a:r>
          <a:r>
            <a:rPr lang="ru-RU" dirty="0"/>
            <a:t> нормами </a:t>
          </a:r>
          <a:r>
            <a:rPr lang="ru-RU" dirty="0" err="1"/>
            <a:t>утворення</a:t>
          </a:r>
          <a:r>
            <a:rPr lang="ru-RU" dirty="0"/>
            <a:t> форм </a:t>
          </a:r>
          <a:r>
            <a:rPr lang="ru-RU" dirty="0" err="1"/>
            <a:t>слів</a:t>
          </a:r>
          <a:r>
            <a:rPr lang="ru-RU" dirty="0"/>
            <a:t> – </a:t>
          </a:r>
          <a:r>
            <a:rPr lang="ru-RU" dirty="0" err="1"/>
            <a:t>словотвору</a:t>
          </a:r>
          <a:r>
            <a:rPr lang="ru-RU" dirty="0"/>
            <a:t>.</a:t>
          </a:r>
          <a:endParaRPr lang="uk-UA" dirty="0"/>
        </a:p>
      </dgm:t>
    </dgm:pt>
    <dgm:pt modelId="{0D12AA11-E898-4FF4-BC45-2B32257A57F6}" type="parTrans" cxnId="{D2C89C6E-AEA1-41FC-8BA5-3917E18A1AF4}">
      <dgm:prSet/>
      <dgm:spPr/>
      <dgm:t>
        <a:bodyPr/>
        <a:lstStyle/>
        <a:p>
          <a:endParaRPr lang="uk-UA"/>
        </a:p>
      </dgm:t>
    </dgm:pt>
    <dgm:pt modelId="{877A8E06-F2AF-46EC-AE1D-069558CCE8DD}" type="sibTrans" cxnId="{D2C89C6E-AEA1-41FC-8BA5-3917E18A1AF4}">
      <dgm:prSet/>
      <dgm:spPr/>
      <dgm:t>
        <a:bodyPr/>
        <a:lstStyle/>
        <a:p>
          <a:endParaRPr lang="uk-UA"/>
        </a:p>
      </dgm:t>
    </dgm:pt>
    <dgm:pt modelId="{F08BBD97-CC32-4645-92CD-9DC1EB0DF225}" type="pres">
      <dgm:prSet presAssocID="{E9D9D6F7-B972-4B58-B6EB-DBCEAEA1D1C5}" presName="Name0" presStyleCnt="0">
        <dgm:presLayoutVars>
          <dgm:chMax val="7"/>
          <dgm:chPref val="7"/>
          <dgm:dir/>
        </dgm:presLayoutVars>
      </dgm:prSet>
      <dgm:spPr/>
    </dgm:pt>
    <dgm:pt modelId="{228B9D68-1BEE-4AF7-97C6-BF06C7B60B49}" type="pres">
      <dgm:prSet presAssocID="{E9D9D6F7-B972-4B58-B6EB-DBCEAEA1D1C5}" presName="Name1" presStyleCnt="0"/>
      <dgm:spPr/>
    </dgm:pt>
    <dgm:pt modelId="{56FF9863-C24C-4662-BCDB-19CE116B6513}" type="pres">
      <dgm:prSet presAssocID="{E9D9D6F7-B972-4B58-B6EB-DBCEAEA1D1C5}" presName="cycle" presStyleCnt="0"/>
      <dgm:spPr/>
    </dgm:pt>
    <dgm:pt modelId="{A9A99AB8-08F1-469E-A000-C6B98AC6EFC9}" type="pres">
      <dgm:prSet presAssocID="{E9D9D6F7-B972-4B58-B6EB-DBCEAEA1D1C5}" presName="srcNode" presStyleLbl="node1" presStyleIdx="0" presStyleCnt="3"/>
      <dgm:spPr/>
    </dgm:pt>
    <dgm:pt modelId="{A58DB0BF-6460-4412-B765-5C0E912B5489}" type="pres">
      <dgm:prSet presAssocID="{E9D9D6F7-B972-4B58-B6EB-DBCEAEA1D1C5}" presName="conn" presStyleLbl="parChTrans1D2" presStyleIdx="0" presStyleCnt="1"/>
      <dgm:spPr/>
    </dgm:pt>
    <dgm:pt modelId="{F5A2B539-53AD-4239-BA60-3D4B5557DEC5}" type="pres">
      <dgm:prSet presAssocID="{E9D9D6F7-B972-4B58-B6EB-DBCEAEA1D1C5}" presName="extraNode" presStyleLbl="node1" presStyleIdx="0" presStyleCnt="3"/>
      <dgm:spPr/>
    </dgm:pt>
    <dgm:pt modelId="{66BEB72F-11C2-479F-8B73-BF0BDAF6A5EB}" type="pres">
      <dgm:prSet presAssocID="{E9D9D6F7-B972-4B58-B6EB-DBCEAEA1D1C5}" presName="dstNode" presStyleLbl="node1" presStyleIdx="0" presStyleCnt="3"/>
      <dgm:spPr/>
    </dgm:pt>
    <dgm:pt modelId="{0947A64E-7610-4084-842C-EE1A423950A2}" type="pres">
      <dgm:prSet presAssocID="{8F4E5C4E-D110-4EE1-8C12-E69B72210C68}" presName="text_1" presStyleLbl="node1" presStyleIdx="0" presStyleCnt="3">
        <dgm:presLayoutVars>
          <dgm:bulletEnabled val="1"/>
        </dgm:presLayoutVars>
      </dgm:prSet>
      <dgm:spPr/>
    </dgm:pt>
    <dgm:pt modelId="{A583C16E-70AE-460E-932C-088F986DBC9D}" type="pres">
      <dgm:prSet presAssocID="{8F4E5C4E-D110-4EE1-8C12-E69B72210C68}" presName="accent_1" presStyleCnt="0"/>
      <dgm:spPr/>
    </dgm:pt>
    <dgm:pt modelId="{8E487076-D57B-430D-B2D1-2F4D1F3A772D}" type="pres">
      <dgm:prSet presAssocID="{8F4E5C4E-D110-4EE1-8C12-E69B72210C68}" presName="accentRepeatNode" presStyleLbl="solidFgAcc1" presStyleIdx="0" presStyleCnt="3"/>
      <dgm:spPr/>
    </dgm:pt>
    <dgm:pt modelId="{BDC05415-2DAA-46AC-992E-8287EFCF5BC3}" type="pres">
      <dgm:prSet presAssocID="{6407D4EB-7E73-4288-9CC0-EF168895E7E8}" presName="text_2" presStyleLbl="node1" presStyleIdx="1" presStyleCnt="3">
        <dgm:presLayoutVars>
          <dgm:bulletEnabled val="1"/>
        </dgm:presLayoutVars>
      </dgm:prSet>
      <dgm:spPr/>
    </dgm:pt>
    <dgm:pt modelId="{B74B9CFA-F286-42C5-B3E6-B7A698C01C99}" type="pres">
      <dgm:prSet presAssocID="{6407D4EB-7E73-4288-9CC0-EF168895E7E8}" presName="accent_2" presStyleCnt="0"/>
      <dgm:spPr/>
    </dgm:pt>
    <dgm:pt modelId="{A7E61B2C-B041-4FAC-B718-E17ADEC3B3D7}" type="pres">
      <dgm:prSet presAssocID="{6407D4EB-7E73-4288-9CC0-EF168895E7E8}" presName="accentRepeatNode" presStyleLbl="solidFgAcc1" presStyleIdx="1" presStyleCnt="3"/>
      <dgm:spPr/>
    </dgm:pt>
    <dgm:pt modelId="{1B7E434A-CDAE-4E05-9F09-C550E5F01B34}" type="pres">
      <dgm:prSet presAssocID="{8D69EFA2-7747-4069-803E-4BEDA96FB9CD}" presName="text_3" presStyleLbl="node1" presStyleIdx="2" presStyleCnt="3">
        <dgm:presLayoutVars>
          <dgm:bulletEnabled val="1"/>
        </dgm:presLayoutVars>
      </dgm:prSet>
      <dgm:spPr/>
    </dgm:pt>
    <dgm:pt modelId="{1F5BB1AB-CB4B-45E4-9365-7E446C6C3003}" type="pres">
      <dgm:prSet presAssocID="{8D69EFA2-7747-4069-803E-4BEDA96FB9CD}" presName="accent_3" presStyleCnt="0"/>
      <dgm:spPr/>
    </dgm:pt>
    <dgm:pt modelId="{08801C4F-FB20-4D3A-BDD3-84B66F0F902E}" type="pres">
      <dgm:prSet presAssocID="{8D69EFA2-7747-4069-803E-4BEDA96FB9CD}" presName="accentRepeatNode" presStyleLbl="solidFgAcc1" presStyleIdx="2" presStyleCnt="3"/>
      <dgm:spPr/>
    </dgm:pt>
  </dgm:ptLst>
  <dgm:cxnLst>
    <dgm:cxn modelId="{31999401-ED27-4FC4-9F91-C49956A824C7}" srcId="{E9D9D6F7-B972-4B58-B6EB-DBCEAEA1D1C5}" destId="{6407D4EB-7E73-4288-9CC0-EF168895E7E8}" srcOrd="1" destOrd="0" parTransId="{CEEA495D-C64E-43CC-AFAC-BDCD402AA406}" sibTransId="{26EF9812-6E3B-4F96-8587-EB5DEC738921}"/>
    <dgm:cxn modelId="{5CB06E08-2360-4FBC-BFF4-0A406A55638E}" type="presOf" srcId="{8F4E5C4E-D110-4EE1-8C12-E69B72210C68}" destId="{0947A64E-7610-4084-842C-EE1A423950A2}" srcOrd="0" destOrd="0" presId="urn:microsoft.com/office/officeart/2008/layout/VerticalCurvedList"/>
    <dgm:cxn modelId="{259EB760-A29C-485D-9E3D-C041AE1AF20E}" type="presOf" srcId="{E9D9D6F7-B972-4B58-B6EB-DBCEAEA1D1C5}" destId="{F08BBD97-CC32-4645-92CD-9DC1EB0DF225}" srcOrd="0" destOrd="0" presId="urn:microsoft.com/office/officeart/2008/layout/VerticalCurvedList"/>
    <dgm:cxn modelId="{D2C89C6E-AEA1-41FC-8BA5-3917E18A1AF4}" srcId="{E9D9D6F7-B972-4B58-B6EB-DBCEAEA1D1C5}" destId="{8D69EFA2-7747-4069-803E-4BEDA96FB9CD}" srcOrd="2" destOrd="0" parTransId="{0D12AA11-E898-4FF4-BC45-2B32257A57F6}" sibTransId="{877A8E06-F2AF-46EC-AE1D-069558CCE8DD}"/>
    <dgm:cxn modelId="{0D880AC5-A47E-41B9-9E1D-DD3FFE608C39}" type="presOf" srcId="{8D69EFA2-7747-4069-803E-4BEDA96FB9CD}" destId="{1B7E434A-CDAE-4E05-9F09-C550E5F01B34}" srcOrd="0" destOrd="0" presId="urn:microsoft.com/office/officeart/2008/layout/VerticalCurvedList"/>
    <dgm:cxn modelId="{6C4935D5-904A-4329-A96D-539309C1D729}" type="presOf" srcId="{D5B02FDE-74F3-4EF6-8DDE-8D5476A8BE54}" destId="{A58DB0BF-6460-4412-B765-5C0E912B5489}" srcOrd="0" destOrd="0" presId="urn:microsoft.com/office/officeart/2008/layout/VerticalCurvedList"/>
    <dgm:cxn modelId="{3DA9C1EB-175C-4A01-994A-DBD9A2617BA2}" type="presOf" srcId="{6407D4EB-7E73-4288-9CC0-EF168895E7E8}" destId="{BDC05415-2DAA-46AC-992E-8287EFCF5BC3}" srcOrd="0" destOrd="0" presId="urn:microsoft.com/office/officeart/2008/layout/VerticalCurvedList"/>
    <dgm:cxn modelId="{7418C8EF-2571-4539-8ECB-319DBE8BDCC8}" srcId="{E9D9D6F7-B972-4B58-B6EB-DBCEAEA1D1C5}" destId="{8F4E5C4E-D110-4EE1-8C12-E69B72210C68}" srcOrd="0" destOrd="0" parTransId="{0347D28B-6523-4839-B5CC-B65B86807CD7}" sibTransId="{D5B02FDE-74F3-4EF6-8DDE-8D5476A8BE54}"/>
    <dgm:cxn modelId="{C05672A5-10A0-4BCA-AF45-1796E1EB9739}" type="presParOf" srcId="{F08BBD97-CC32-4645-92CD-9DC1EB0DF225}" destId="{228B9D68-1BEE-4AF7-97C6-BF06C7B60B49}" srcOrd="0" destOrd="0" presId="urn:microsoft.com/office/officeart/2008/layout/VerticalCurvedList"/>
    <dgm:cxn modelId="{15723543-F034-401C-B713-EBD7BC8DBD8C}" type="presParOf" srcId="{228B9D68-1BEE-4AF7-97C6-BF06C7B60B49}" destId="{56FF9863-C24C-4662-BCDB-19CE116B6513}" srcOrd="0" destOrd="0" presId="urn:microsoft.com/office/officeart/2008/layout/VerticalCurvedList"/>
    <dgm:cxn modelId="{CECEB2E1-B9B0-4A9C-BADD-96621F26BD2A}" type="presParOf" srcId="{56FF9863-C24C-4662-BCDB-19CE116B6513}" destId="{A9A99AB8-08F1-469E-A000-C6B98AC6EFC9}" srcOrd="0" destOrd="0" presId="urn:microsoft.com/office/officeart/2008/layout/VerticalCurvedList"/>
    <dgm:cxn modelId="{0F782F63-B985-4CD9-AB3B-FA010C274DCE}" type="presParOf" srcId="{56FF9863-C24C-4662-BCDB-19CE116B6513}" destId="{A58DB0BF-6460-4412-B765-5C0E912B5489}" srcOrd="1" destOrd="0" presId="urn:microsoft.com/office/officeart/2008/layout/VerticalCurvedList"/>
    <dgm:cxn modelId="{BCEB713F-9C57-4469-842C-DA3DE89B7EBD}" type="presParOf" srcId="{56FF9863-C24C-4662-BCDB-19CE116B6513}" destId="{F5A2B539-53AD-4239-BA60-3D4B5557DEC5}" srcOrd="2" destOrd="0" presId="urn:microsoft.com/office/officeart/2008/layout/VerticalCurvedList"/>
    <dgm:cxn modelId="{B2345553-197B-475B-BA03-7FFD8B66B19D}" type="presParOf" srcId="{56FF9863-C24C-4662-BCDB-19CE116B6513}" destId="{66BEB72F-11C2-479F-8B73-BF0BDAF6A5EB}" srcOrd="3" destOrd="0" presId="urn:microsoft.com/office/officeart/2008/layout/VerticalCurvedList"/>
    <dgm:cxn modelId="{CED399B3-5C70-4498-BBEB-66F3E4E8DE60}" type="presParOf" srcId="{228B9D68-1BEE-4AF7-97C6-BF06C7B60B49}" destId="{0947A64E-7610-4084-842C-EE1A423950A2}" srcOrd="1" destOrd="0" presId="urn:microsoft.com/office/officeart/2008/layout/VerticalCurvedList"/>
    <dgm:cxn modelId="{FF340298-71B2-4171-AE31-A0235CEC037B}" type="presParOf" srcId="{228B9D68-1BEE-4AF7-97C6-BF06C7B60B49}" destId="{A583C16E-70AE-460E-932C-088F986DBC9D}" srcOrd="2" destOrd="0" presId="urn:microsoft.com/office/officeart/2008/layout/VerticalCurvedList"/>
    <dgm:cxn modelId="{284044DE-483A-457C-9458-17D88B89A9E5}" type="presParOf" srcId="{A583C16E-70AE-460E-932C-088F986DBC9D}" destId="{8E487076-D57B-430D-B2D1-2F4D1F3A772D}" srcOrd="0" destOrd="0" presId="urn:microsoft.com/office/officeart/2008/layout/VerticalCurvedList"/>
    <dgm:cxn modelId="{E31FAC1A-8C46-4BFD-BBC2-E2E7279D747D}" type="presParOf" srcId="{228B9D68-1BEE-4AF7-97C6-BF06C7B60B49}" destId="{BDC05415-2DAA-46AC-992E-8287EFCF5BC3}" srcOrd="3" destOrd="0" presId="urn:microsoft.com/office/officeart/2008/layout/VerticalCurvedList"/>
    <dgm:cxn modelId="{884FDA06-9923-4D6A-A1DE-CF4CFD52E512}" type="presParOf" srcId="{228B9D68-1BEE-4AF7-97C6-BF06C7B60B49}" destId="{B74B9CFA-F286-42C5-B3E6-B7A698C01C99}" srcOrd="4" destOrd="0" presId="urn:microsoft.com/office/officeart/2008/layout/VerticalCurvedList"/>
    <dgm:cxn modelId="{E99E93FE-A1FE-455B-A75C-BA1A7A36D99E}" type="presParOf" srcId="{B74B9CFA-F286-42C5-B3E6-B7A698C01C99}" destId="{A7E61B2C-B041-4FAC-B718-E17ADEC3B3D7}" srcOrd="0" destOrd="0" presId="urn:microsoft.com/office/officeart/2008/layout/VerticalCurvedList"/>
    <dgm:cxn modelId="{D63E70D6-767B-43E1-AF6C-72488C92CE87}" type="presParOf" srcId="{228B9D68-1BEE-4AF7-97C6-BF06C7B60B49}" destId="{1B7E434A-CDAE-4E05-9F09-C550E5F01B34}" srcOrd="5" destOrd="0" presId="urn:microsoft.com/office/officeart/2008/layout/VerticalCurvedList"/>
    <dgm:cxn modelId="{CFBD4D55-5F28-48D4-B6D6-A8453B488E6A}" type="presParOf" srcId="{228B9D68-1BEE-4AF7-97C6-BF06C7B60B49}" destId="{1F5BB1AB-CB4B-45E4-9365-7E446C6C3003}" srcOrd="6" destOrd="0" presId="urn:microsoft.com/office/officeart/2008/layout/VerticalCurvedList"/>
    <dgm:cxn modelId="{00C84845-C454-4871-8FF4-8D0EE21EF294}" type="presParOf" srcId="{1F5BB1AB-CB4B-45E4-9365-7E446C6C3003}" destId="{08801C4F-FB20-4D3A-BDD3-84B66F0F90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6743B-EF6A-400B-984B-3A1855EAFFD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7631EB60-3CC5-45C2-9F98-A77AADC65672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змінювати</a:t>
          </a:r>
          <a:r>
            <a:rPr lang="ru-RU" dirty="0"/>
            <a:t> </a:t>
          </a:r>
          <a:r>
            <a:rPr lang="ru-RU" dirty="0" err="1"/>
            <a:t>іменники</a:t>
          </a:r>
          <a:r>
            <a:rPr lang="ru-RU" dirty="0"/>
            <a:t> за </a:t>
          </a:r>
          <a:r>
            <a:rPr lang="ru-RU" dirty="0" err="1"/>
            <a:t>відмінками</a:t>
          </a:r>
          <a:r>
            <a:rPr lang="ru-RU" dirty="0"/>
            <a:t>, числами, </a:t>
          </a:r>
          <a:r>
            <a:rPr lang="ru-RU" dirty="0" err="1"/>
            <a:t>використовувати</a:t>
          </a:r>
          <a:r>
            <a:rPr lang="ru-RU" dirty="0"/>
            <a:t> </a:t>
          </a:r>
          <a:r>
            <a:rPr lang="ru-RU" dirty="0" err="1"/>
            <a:t>їх</a:t>
          </a:r>
          <a:r>
            <a:rPr lang="ru-RU" dirty="0"/>
            <a:t> з </a:t>
          </a:r>
          <a:r>
            <a:rPr lang="ru-RU" dirty="0" err="1"/>
            <a:t>різними</a:t>
          </a:r>
          <a:r>
            <a:rPr lang="ru-RU" dirty="0"/>
            <a:t> </a:t>
          </a:r>
          <a:r>
            <a:rPr lang="ru-RU" dirty="0" err="1"/>
            <a:t>прийменниками</a:t>
          </a:r>
          <a:r>
            <a:rPr lang="ru-RU" dirty="0"/>
            <a:t>;</a:t>
          </a:r>
          <a:endParaRPr lang="uk-UA" dirty="0"/>
        </a:p>
      </dgm:t>
    </dgm:pt>
    <dgm:pt modelId="{F8882589-901C-4A2E-B878-B5506B864C9A}" type="parTrans" cxnId="{4EF4AE6C-6DCB-44D0-923D-B6308A68D5A1}">
      <dgm:prSet/>
      <dgm:spPr/>
      <dgm:t>
        <a:bodyPr/>
        <a:lstStyle/>
        <a:p>
          <a:endParaRPr lang="uk-UA"/>
        </a:p>
      </dgm:t>
    </dgm:pt>
    <dgm:pt modelId="{53D59F83-78CA-48F7-92AB-77A21304236F}" type="sibTrans" cxnId="{4EF4AE6C-6DCB-44D0-923D-B6308A68D5A1}">
      <dgm:prSet/>
      <dgm:spPr/>
      <dgm:t>
        <a:bodyPr/>
        <a:lstStyle/>
        <a:p>
          <a:endParaRPr lang="uk-UA"/>
        </a:p>
      </dgm:t>
    </dgm:pt>
    <dgm:pt modelId="{005CE084-10F5-4EE8-AEE3-BD1DAC1AE070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змінювати</a:t>
          </a:r>
          <a:r>
            <a:rPr lang="ru-RU" dirty="0"/>
            <a:t> </a:t>
          </a:r>
          <a:r>
            <a:rPr lang="ru-RU" dirty="0" err="1"/>
            <a:t>прикметники</a:t>
          </a:r>
          <a:r>
            <a:rPr lang="ru-RU" dirty="0"/>
            <a:t> за числами та </a:t>
          </a:r>
          <a:r>
            <a:rPr lang="ru-RU" dirty="0" err="1"/>
            <a:t>відмінками</a:t>
          </a:r>
          <a:r>
            <a:rPr lang="ru-RU" dirty="0"/>
            <a:t> (</a:t>
          </a:r>
          <a:r>
            <a:rPr lang="ru-RU" dirty="0" err="1"/>
            <a:t>узгоджувати</a:t>
          </a:r>
          <a:r>
            <a:rPr lang="ru-RU" dirty="0"/>
            <a:t> з </a:t>
          </a:r>
          <a:r>
            <a:rPr lang="ru-RU" dirty="0" err="1"/>
            <a:t>іменниками</a:t>
          </a:r>
          <a:r>
            <a:rPr lang="ru-RU" dirty="0"/>
            <a:t> та </a:t>
          </a:r>
          <a:r>
            <a:rPr lang="ru-RU" dirty="0" err="1"/>
            <a:t>займенниками</a:t>
          </a:r>
          <a:r>
            <a:rPr lang="ru-RU" dirty="0"/>
            <a:t>);</a:t>
          </a:r>
          <a:endParaRPr lang="uk-UA" dirty="0"/>
        </a:p>
      </dgm:t>
    </dgm:pt>
    <dgm:pt modelId="{9D7BF51C-A008-4FEF-B8AA-F903ADA8D5DD}" type="parTrans" cxnId="{18418FC2-D211-4830-AA81-B02634C4DAEB}">
      <dgm:prSet/>
      <dgm:spPr/>
      <dgm:t>
        <a:bodyPr/>
        <a:lstStyle/>
        <a:p>
          <a:endParaRPr lang="uk-UA"/>
        </a:p>
      </dgm:t>
    </dgm:pt>
    <dgm:pt modelId="{DDEA873E-7E24-46EC-9C41-A0FFADF6BB72}" type="sibTrans" cxnId="{18418FC2-D211-4830-AA81-B02634C4DAEB}">
      <dgm:prSet/>
      <dgm:spPr/>
      <dgm:t>
        <a:bodyPr/>
        <a:lstStyle/>
        <a:p>
          <a:endParaRPr lang="uk-UA"/>
        </a:p>
      </dgm:t>
    </dgm:pt>
    <dgm:pt modelId="{CDD5D3A9-B6DD-4E63-8312-835D9BF71E58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змінювати</a:t>
          </a:r>
          <a:r>
            <a:rPr lang="ru-RU" dirty="0"/>
            <a:t> </a:t>
          </a:r>
          <a:r>
            <a:rPr lang="ru-RU" dirty="0" err="1"/>
            <a:t>дієслова</a:t>
          </a:r>
          <a:r>
            <a:rPr lang="ru-RU" dirty="0"/>
            <a:t> – за часом, числами, особами </a:t>
          </a:r>
          <a:r>
            <a:rPr lang="ru-RU" dirty="0" err="1"/>
            <a:t>тощо</a:t>
          </a:r>
          <a:r>
            <a:rPr lang="ru-RU" dirty="0"/>
            <a:t> (</a:t>
          </a:r>
          <a:r>
            <a:rPr lang="ru-RU" dirty="0" err="1"/>
            <a:t>узгоджувати</a:t>
          </a:r>
          <a:r>
            <a:rPr lang="ru-RU" dirty="0"/>
            <a:t> з </a:t>
          </a:r>
          <a:r>
            <a:rPr lang="ru-RU" dirty="0" err="1"/>
            <a:t>іменниками</a:t>
          </a:r>
          <a:r>
            <a:rPr lang="ru-RU" dirty="0"/>
            <a:t> та </a:t>
          </a:r>
          <a:r>
            <a:rPr lang="ru-RU" dirty="0" err="1"/>
            <a:t>займенниками</a:t>
          </a:r>
          <a:r>
            <a:rPr lang="ru-RU" dirty="0"/>
            <a:t>);</a:t>
          </a:r>
          <a:endParaRPr lang="uk-UA" dirty="0"/>
        </a:p>
      </dgm:t>
    </dgm:pt>
    <dgm:pt modelId="{1B9D7554-65A6-432B-BAD5-B1C7E9B20AB9}" type="parTrans" cxnId="{4B299777-9BEE-4D26-AB20-E079AD6D84C3}">
      <dgm:prSet/>
      <dgm:spPr/>
      <dgm:t>
        <a:bodyPr/>
        <a:lstStyle/>
        <a:p>
          <a:endParaRPr lang="uk-UA"/>
        </a:p>
      </dgm:t>
    </dgm:pt>
    <dgm:pt modelId="{E1C4D4F3-48AE-41C6-B6DA-5D0C0C3DCA70}" type="sibTrans" cxnId="{4B299777-9BEE-4D26-AB20-E079AD6D84C3}">
      <dgm:prSet/>
      <dgm:spPr/>
      <dgm:t>
        <a:bodyPr/>
        <a:lstStyle/>
        <a:p>
          <a:endParaRPr lang="uk-UA"/>
        </a:p>
      </dgm:t>
    </dgm:pt>
    <dgm:pt modelId="{B9D22B05-F6AF-4120-A0A4-EAA8AFAC854E}">
      <dgm:prSet phldrT="[Текст]"/>
      <dgm:spPr/>
      <dgm:t>
        <a:bodyPr/>
        <a:lstStyle/>
        <a:p>
          <a:r>
            <a:rPr lang="uk-UA" dirty="0"/>
            <a:t>- узгоджувати числівники з іменниками.</a:t>
          </a:r>
        </a:p>
      </dgm:t>
    </dgm:pt>
    <dgm:pt modelId="{D88075EF-548B-4F18-8283-D5770E127D07}" type="parTrans" cxnId="{C70BADE1-8D1B-4AA6-BAE6-8D3333414CDF}">
      <dgm:prSet/>
      <dgm:spPr/>
      <dgm:t>
        <a:bodyPr/>
        <a:lstStyle/>
        <a:p>
          <a:endParaRPr lang="uk-UA"/>
        </a:p>
      </dgm:t>
    </dgm:pt>
    <dgm:pt modelId="{123A4ADD-DF67-4FC7-A8BA-2000CA09231A}" type="sibTrans" cxnId="{C70BADE1-8D1B-4AA6-BAE6-8D3333414CDF}">
      <dgm:prSet/>
      <dgm:spPr/>
      <dgm:t>
        <a:bodyPr/>
        <a:lstStyle/>
        <a:p>
          <a:endParaRPr lang="uk-UA"/>
        </a:p>
      </dgm:t>
    </dgm:pt>
    <dgm:pt modelId="{6099FBF8-CC27-4843-AD16-BA74505D6D5D}" type="pres">
      <dgm:prSet presAssocID="{2D06743B-EF6A-400B-984B-3A1855EAFFD3}" presName="diagram" presStyleCnt="0">
        <dgm:presLayoutVars>
          <dgm:dir/>
          <dgm:resizeHandles val="exact"/>
        </dgm:presLayoutVars>
      </dgm:prSet>
      <dgm:spPr/>
    </dgm:pt>
    <dgm:pt modelId="{E19E2A6F-47A0-4985-9089-68781D5CC223}" type="pres">
      <dgm:prSet presAssocID="{7631EB60-3CC5-45C2-9F98-A77AADC65672}" presName="node" presStyleLbl="node1" presStyleIdx="0" presStyleCnt="4">
        <dgm:presLayoutVars>
          <dgm:bulletEnabled val="1"/>
        </dgm:presLayoutVars>
      </dgm:prSet>
      <dgm:spPr/>
    </dgm:pt>
    <dgm:pt modelId="{EE706FA0-BBD7-4198-B866-CB263A7AE9CE}" type="pres">
      <dgm:prSet presAssocID="{53D59F83-78CA-48F7-92AB-77A21304236F}" presName="sibTrans" presStyleCnt="0"/>
      <dgm:spPr/>
    </dgm:pt>
    <dgm:pt modelId="{9D0F0D3A-0118-4CE0-88A8-1F2D90EF9D9A}" type="pres">
      <dgm:prSet presAssocID="{005CE084-10F5-4EE8-AEE3-BD1DAC1AE070}" presName="node" presStyleLbl="node1" presStyleIdx="1" presStyleCnt="4">
        <dgm:presLayoutVars>
          <dgm:bulletEnabled val="1"/>
        </dgm:presLayoutVars>
      </dgm:prSet>
      <dgm:spPr/>
    </dgm:pt>
    <dgm:pt modelId="{7065AAB6-012A-4349-A39C-8E30D8A2B3FA}" type="pres">
      <dgm:prSet presAssocID="{DDEA873E-7E24-46EC-9C41-A0FFADF6BB72}" presName="sibTrans" presStyleCnt="0"/>
      <dgm:spPr/>
    </dgm:pt>
    <dgm:pt modelId="{CD1022EC-D693-41D1-B03F-20E95664B7BB}" type="pres">
      <dgm:prSet presAssocID="{CDD5D3A9-B6DD-4E63-8312-835D9BF71E58}" presName="node" presStyleLbl="node1" presStyleIdx="2" presStyleCnt="4">
        <dgm:presLayoutVars>
          <dgm:bulletEnabled val="1"/>
        </dgm:presLayoutVars>
      </dgm:prSet>
      <dgm:spPr/>
    </dgm:pt>
    <dgm:pt modelId="{72852BBE-9501-4C6A-8BD0-84498EA96D5B}" type="pres">
      <dgm:prSet presAssocID="{E1C4D4F3-48AE-41C6-B6DA-5D0C0C3DCA70}" presName="sibTrans" presStyleCnt="0"/>
      <dgm:spPr/>
    </dgm:pt>
    <dgm:pt modelId="{45A51BD5-671C-4CCC-AE51-6D081AE6CA4B}" type="pres">
      <dgm:prSet presAssocID="{B9D22B05-F6AF-4120-A0A4-EAA8AFAC854E}" presName="node" presStyleLbl="node1" presStyleIdx="3" presStyleCnt="4">
        <dgm:presLayoutVars>
          <dgm:bulletEnabled val="1"/>
        </dgm:presLayoutVars>
      </dgm:prSet>
      <dgm:spPr/>
    </dgm:pt>
  </dgm:ptLst>
  <dgm:cxnLst>
    <dgm:cxn modelId="{28FACE1B-E38A-447D-9C97-8C4358F59351}" type="presOf" srcId="{2D06743B-EF6A-400B-984B-3A1855EAFFD3}" destId="{6099FBF8-CC27-4843-AD16-BA74505D6D5D}" srcOrd="0" destOrd="0" presId="urn:microsoft.com/office/officeart/2005/8/layout/default"/>
    <dgm:cxn modelId="{FB7B7F63-94C5-4D18-A813-E285E47F5F37}" type="presOf" srcId="{005CE084-10F5-4EE8-AEE3-BD1DAC1AE070}" destId="{9D0F0D3A-0118-4CE0-88A8-1F2D90EF9D9A}" srcOrd="0" destOrd="0" presId="urn:microsoft.com/office/officeart/2005/8/layout/default"/>
    <dgm:cxn modelId="{CA90584C-D1F4-4867-ADA9-F0D0B85E39D9}" type="presOf" srcId="{B9D22B05-F6AF-4120-A0A4-EAA8AFAC854E}" destId="{45A51BD5-671C-4CCC-AE51-6D081AE6CA4B}" srcOrd="0" destOrd="0" presId="urn:microsoft.com/office/officeart/2005/8/layout/default"/>
    <dgm:cxn modelId="{4EF4AE6C-6DCB-44D0-923D-B6308A68D5A1}" srcId="{2D06743B-EF6A-400B-984B-3A1855EAFFD3}" destId="{7631EB60-3CC5-45C2-9F98-A77AADC65672}" srcOrd="0" destOrd="0" parTransId="{F8882589-901C-4A2E-B878-B5506B864C9A}" sibTransId="{53D59F83-78CA-48F7-92AB-77A21304236F}"/>
    <dgm:cxn modelId="{4B299777-9BEE-4D26-AB20-E079AD6D84C3}" srcId="{2D06743B-EF6A-400B-984B-3A1855EAFFD3}" destId="{CDD5D3A9-B6DD-4E63-8312-835D9BF71E58}" srcOrd="2" destOrd="0" parTransId="{1B9D7554-65A6-432B-BAD5-B1C7E9B20AB9}" sibTransId="{E1C4D4F3-48AE-41C6-B6DA-5D0C0C3DCA70}"/>
    <dgm:cxn modelId="{83DF5ABA-422E-4DF8-A3FC-DAF4CDA97D7C}" type="presOf" srcId="{7631EB60-3CC5-45C2-9F98-A77AADC65672}" destId="{E19E2A6F-47A0-4985-9089-68781D5CC223}" srcOrd="0" destOrd="0" presId="urn:microsoft.com/office/officeart/2005/8/layout/default"/>
    <dgm:cxn modelId="{18418FC2-D211-4830-AA81-B02634C4DAEB}" srcId="{2D06743B-EF6A-400B-984B-3A1855EAFFD3}" destId="{005CE084-10F5-4EE8-AEE3-BD1DAC1AE070}" srcOrd="1" destOrd="0" parTransId="{9D7BF51C-A008-4FEF-B8AA-F903ADA8D5DD}" sibTransId="{DDEA873E-7E24-46EC-9C41-A0FFADF6BB72}"/>
    <dgm:cxn modelId="{C01DA0CB-FA6C-4FA5-95D6-694BEA693EEA}" type="presOf" srcId="{CDD5D3A9-B6DD-4E63-8312-835D9BF71E58}" destId="{CD1022EC-D693-41D1-B03F-20E95664B7BB}" srcOrd="0" destOrd="0" presId="urn:microsoft.com/office/officeart/2005/8/layout/default"/>
    <dgm:cxn modelId="{C70BADE1-8D1B-4AA6-BAE6-8D3333414CDF}" srcId="{2D06743B-EF6A-400B-984B-3A1855EAFFD3}" destId="{B9D22B05-F6AF-4120-A0A4-EAA8AFAC854E}" srcOrd="3" destOrd="0" parTransId="{D88075EF-548B-4F18-8283-D5770E127D07}" sibTransId="{123A4ADD-DF67-4FC7-A8BA-2000CA09231A}"/>
    <dgm:cxn modelId="{63199717-FEFE-4B46-BB54-F418626F19D6}" type="presParOf" srcId="{6099FBF8-CC27-4843-AD16-BA74505D6D5D}" destId="{E19E2A6F-47A0-4985-9089-68781D5CC223}" srcOrd="0" destOrd="0" presId="urn:microsoft.com/office/officeart/2005/8/layout/default"/>
    <dgm:cxn modelId="{D9A0A9A9-FE1E-47AC-9E56-4E3ACA7165A9}" type="presParOf" srcId="{6099FBF8-CC27-4843-AD16-BA74505D6D5D}" destId="{EE706FA0-BBD7-4198-B866-CB263A7AE9CE}" srcOrd="1" destOrd="0" presId="urn:microsoft.com/office/officeart/2005/8/layout/default"/>
    <dgm:cxn modelId="{591442F4-2D72-4D32-BBF0-B3D9995CF40C}" type="presParOf" srcId="{6099FBF8-CC27-4843-AD16-BA74505D6D5D}" destId="{9D0F0D3A-0118-4CE0-88A8-1F2D90EF9D9A}" srcOrd="2" destOrd="0" presId="urn:microsoft.com/office/officeart/2005/8/layout/default"/>
    <dgm:cxn modelId="{D5C0396A-0C2A-489E-89FB-626A0D33F8E4}" type="presParOf" srcId="{6099FBF8-CC27-4843-AD16-BA74505D6D5D}" destId="{7065AAB6-012A-4349-A39C-8E30D8A2B3FA}" srcOrd="3" destOrd="0" presId="urn:microsoft.com/office/officeart/2005/8/layout/default"/>
    <dgm:cxn modelId="{553D6881-3DA8-4768-AF16-9329BCF4685E}" type="presParOf" srcId="{6099FBF8-CC27-4843-AD16-BA74505D6D5D}" destId="{CD1022EC-D693-41D1-B03F-20E95664B7BB}" srcOrd="4" destOrd="0" presId="urn:microsoft.com/office/officeart/2005/8/layout/default"/>
    <dgm:cxn modelId="{15830245-CB78-4615-BC9A-D58BD64EDF13}" type="presParOf" srcId="{6099FBF8-CC27-4843-AD16-BA74505D6D5D}" destId="{72852BBE-9501-4C6A-8BD0-84498EA96D5B}" srcOrd="5" destOrd="0" presId="urn:microsoft.com/office/officeart/2005/8/layout/default"/>
    <dgm:cxn modelId="{1753358D-C511-4DF1-912B-B920EEC57E98}" type="presParOf" srcId="{6099FBF8-CC27-4843-AD16-BA74505D6D5D}" destId="{45A51BD5-671C-4CCC-AE51-6D081AE6CA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D9D214-4DBD-4D3F-9EE1-C0534670D67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1403D84-9750-49AC-8144-B017955C172B}">
      <dgm:prSet phldrT="[Текст]"/>
      <dgm:spPr/>
      <dgm:t>
        <a:bodyPr/>
        <a:lstStyle/>
        <a:p>
          <a:r>
            <a:rPr lang="uk-UA" dirty="0"/>
            <a:t>- простими непоширеними реченнями;</a:t>
          </a:r>
        </a:p>
      </dgm:t>
    </dgm:pt>
    <dgm:pt modelId="{316A13B9-19E2-4AED-9239-32AB02DA6069}" type="parTrans" cxnId="{5CD023CF-2120-4C9A-98F2-DCEBDB8AF561}">
      <dgm:prSet/>
      <dgm:spPr/>
      <dgm:t>
        <a:bodyPr/>
        <a:lstStyle/>
        <a:p>
          <a:endParaRPr lang="uk-UA"/>
        </a:p>
      </dgm:t>
    </dgm:pt>
    <dgm:pt modelId="{C8975F67-F72F-4DE5-A0A5-CA88DA417A4B}" type="sibTrans" cxnId="{5CD023CF-2120-4C9A-98F2-DCEBDB8AF561}">
      <dgm:prSet/>
      <dgm:spPr/>
      <dgm:t>
        <a:bodyPr/>
        <a:lstStyle/>
        <a:p>
          <a:endParaRPr lang="uk-UA"/>
        </a:p>
      </dgm:t>
    </dgm:pt>
    <dgm:pt modelId="{D38DCEFD-0712-4D71-B4D7-287E180DAFA8}">
      <dgm:prSet phldrT="[Текст]"/>
      <dgm:spPr/>
      <dgm:t>
        <a:bodyPr/>
        <a:lstStyle/>
        <a:p>
          <a:r>
            <a:rPr lang="uk-UA" dirty="0"/>
            <a:t>- простими поширеними реченнями;</a:t>
          </a:r>
        </a:p>
      </dgm:t>
    </dgm:pt>
    <dgm:pt modelId="{D902FB54-B733-4E93-8470-34BD48C2A367}" type="parTrans" cxnId="{3E9CE134-391E-467C-A48F-F6BAF82C0D52}">
      <dgm:prSet/>
      <dgm:spPr/>
      <dgm:t>
        <a:bodyPr/>
        <a:lstStyle/>
        <a:p>
          <a:endParaRPr lang="uk-UA"/>
        </a:p>
      </dgm:t>
    </dgm:pt>
    <dgm:pt modelId="{6BE3A501-F648-4714-93EE-6FC958FD5488}" type="sibTrans" cxnId="{3E9CE134-391E-467C-A48F-F6BAF82C0D52}">
      <dgm:prSet/>
      <dgm:spPr/>
      <dgm:t>
        <a:bodyPr/>
        <a:lstStyle/>
        <a:p>
          <a:endParaRPr lang="uk-UA"/>
        </a:p>
      </dgm:t>
    </dgm:pt>
    <dgm:pt modelId="{70D35684-92BB-4D86-A46F-3D312233EB84}">
      <dgm:prSet phldrT="[Текст]"/>
      <dgm:spPr/>
      <dgm:t>
        <a:bodyPr/>
        <a:lstStyle/>
        <a:p>
          <a:r>
            <a:rPr lang="uk-UA" dirty="0"/>
            <a:t>- реченнями з однорідними членами;</a:t>
          </a:r>
        </a:p>
      </dgm:t>
    </dgm:pt>
    <dgm:pt modelId="{5CC33A16-60EC-46EC-ABB1-0F581E400F0B}" type="parTrans" cxnId="{75E9A2A1-8AA2-4411-BFF1-870EF7EE803E}">
      <dgm:prSet/>
      <dgm:spPr/>
      <dgm:t>
        <a:bodyPr/>
        <a:lstStyle/>
        <a:p>
          <a:endParaRPr lang="uk-UA"/>
        </a:p>
      </dgm:t>
    </dgm:pt>
    <dgm:pt modelId="{3AA399A9-DB4D-413E-8FE9-1FA23A10F04E}" type="sibTrans" cxnId="{75E9A2A1-8AA2-4411-BFF1-870EF7EE803E}">
      <dgm:prSet/>
      <dgm:spPr/>
      <dgm:t>
        <a:bodyPr/>
        <a:lstStyle/>
        <a:p>
          <a:endParaRPr lang="uk-UA"/>
        </a:p>
      </dgm:t>
    </dgm:pt>
    <dgm:pt modelId="{0645392A-9B44-4E90-B261-3F897C143622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складними</a:t>
          </a:r>
          <a:r>
            <a:rPr lang="ru-RU" dirty="0"/>
            <a:t> </a:t>
          </a:r>
          <a:r>
            <a:rPr lang="ru-RU" dirty="0" err="1"/>
            <a:t>реченнями</a:t>
          </a:r>
          <a:r>
            <a:rPr lang="ru-RU" dirty="0"/>
            <a:t> (</a:t>
          </a:r>
          <a:r>
            <a:rPr lang="ru-RU" dirty="0" err="1"/>
            <a:t>безсполучниковими</a:t>
          </a:r>
          <a:r>
            <a:rPr lang="ru-RU" dirty="0"/>
            <a:t>, </a:t>
          </a:r>
          <a:r>
            <a:rPr lang="ru-RU" dirty="0" err="1"/>
            <a:t>складносурядними</a:t>
          </a:r>
          <a:r>
            <a:rPr lang="ru-RU" dirty="0"/>
            <a:t> та </a:t>
          </a:r>
          <a:r>
            <a:rPr lang="ru-RU" dirty="0" err="1"/>
            <a:t>складнопідрядними</a:t>
          </a:r>
          <a:r>
            <a:rPr lang="ru-RU" dirty="0"/>
            <a:t>);</a:t>
          </a:r>
          <a:endParaRPr lang="uk-UA" dirty="0"/>
        </a:p>
      </dgm:t>
    </dgm:pt>
    <dgm:pt modelId="{D82FDAA9-E570-4E18-B5A1-F8A0507C89C2}" type="parTrans" cxnId="{9FD02444-71DB-4593-B54A-0DFD121BE15D}">
      <dgm:prSet/>
      <dgm:spPr/>
      <dgm:t>
        <a:bodyPr/>
        <a:lstStyle/>
        <a:p>
          <a:endParaRPr lang="uk-UA"/>
        </a:p>
      </dgm:t>
    </dgm:pt>
    <dgm:pt modelId="{E4BAE9CC-6E2B-4255-B5FE-0CDB24902B34}" type="sibTrans" cxnId="{9FD02444-71DB-4593-B54A-0DFD121BE15D}">
      <dgm:prSet/>
      <dgm:spPr/>
      <dgm:t>
        <a:bodyPr/>
        <a:lstStyle/>
        <a:p>
          <a:endParaRPr lang="uk-UA"/>
        </a:p>
      </dgm:t>
    </dgm:pt>
    <dgm:pt modelId="{E2DAD4E7-B22B-4D69-B7DC-AB5F33B0F3CF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реченнями</a:t>
          </a:r>
          <a:r>
            <a:rPr lang="ru-RU" dirty="0"/>
            <a:t> з прямою і непрямою мовою.</a:t>
          </a:r>
          <a:endParaRPr lang="uk-UA" dirty="0"/>
        </a:p>
      </dgm:t>
    </dgm:pt>
    <dgm:pt modelId="{1B0B91F4-79F9-42E3-B3A4-2AEAC0F4AC4C}" type="parTrans" cxnId="{7B4A3EDD-373F-4172-B91C-2F5F4192C3BA}">
      <dgm:prSet/>
      <dgm:spPr/>
      <dgm:t>
        <a:bodyPr/>
        <a:lstStyle/>
        <a:p>
          <a:endParaRPr lang="uk-UA"/>
        </a:p>
      </dgm:t>
    </dgm:pt>
    <dgm:pt modelId="{ACB237A6-4A9A-4465-B820-A71ADC14CAAA}" type="sibTrans" cxnId="{7B4A3EDD-373F-4172-B91C-2F5F4192C3BA}">
      <dgm:prSet/>
      <dgm:spPr/>
      <dgm:t>
        <a:bodyPr/>
        <a:lstStyle/>
        <a:p>
          <a:endParaRPr lang="uk-UA"/>
        </a:p>
      </dgm:t>
    </dgm:pt>
    <dgm:pt modelId="{90664E9A-A8AC-4E77-9DC9-6E83BAC01A71}" type="pres">
      <dgm:prSet presAssocID="{3BD9D214-4DBD-4D3F-9EE1-C0534670D672}" presName="diagram" presStyleCnt="0">
        <dgm:presLayoutVars>
          <dgm:dir/>
          <dgm:resizeHandles val="exact"/>
        </dgm:presLayoutVars>
      </dgm:prSet>
      <dgm:spPr/>
    </dgm:pt>
    <dgm:pt modelId="{9ADEDAE8-FA68-4A49-8031-BE98CEF3F930}" type="pres">
      <dgm:prSet presAssocID="{11403D84-9750-49AC-8144-B017955C172B}" presName="node" presStyleLbl="node1" presStyleIdx="0" presStyleCnt="5">
        <dgm:presLayoutVars>
          <dgm:bulletEnabled val="1"/>
        </dgm:presLayoutVars>
      </dgm:prSet>
      <dgm:spPr/>
    </dgm:pt>
    <dgm:pt modelId="{3F78E870-3C14-438E-A802-2960C34F95F7}" type="pres">
      <dgm:prSet presAssocID="{C8975F67-F72F-4DE5-A0A5-CA88DA417A4B}" presName="sibTrans" presStyleCnt="0"/>
      <dgm:spPr/>
    </dgm:pt>
    <dgm:pt modelId="{8A84D2A3-77DC-42C8-B31E-8E02289332FE}" type="pres">
      <dgm:prSet presAssocID="{D38DCEFD-0712-4D71-B4D7-287E180DAFA8}" presName="node" presStyleLbl="node1" presStyleIdx="1" presStyleCnt="5">
        <dgm:presLayoutVars>
          <dgm:bulletEnabled val="1"/>
        </dgm:presLayoutVars>
      </dgm:prSet>
      <dgm:spPr/>
    </dgm:pt>
    <dgm:pt modelId="{23EF8A4D-5509-4221-A333-247D9450F4B5}" type="pres">
      <dgm:prSet presAssocID="{6BE3A501-F648-4714-93EE-6FC958FD5488}" presName="sibTrans" presStyleCnt="0"/>
      <dgm:spPr/>
    </dgm:pt>
    <dgm:pt modelId="{C3780BEA-EF81-47DE-9202-7B74B4812BF0}" type="pres">
      <dgm:prSet presAssocID="{70D35684-92BB-4D86-A46F-3D312233EB84}" presName="node" presStyleLbl="node1" presStyleIdx="2" presStyleCnt="5">
        <dgm:presLayoutVars>
          <dgm:bulletEnabled val="1"/>
        </dgm:presLayoutVars>
      </dgm:prSet>
      <dgm:spPr/>
    </dgm:pt>
    <dgm:pt modelId="{CF99F327-9B7E-44DE-95E7-60DFC119EBC9}" type="pres">
      <dgm:prSet presAssocID="{3AA399A9-DB4D-413E-8FE9-1FA23A10F04E}" presName="sibTrans" presStyleCnt="0"/>
      <dgm:spPr/>
    </dgm:pt>
    <dgm:pt modelId="{D54822F9-70AD-462E-B07B-1714E4EFE081}" type="pres">
      <dgm:prSet presAssocID="{0645392A-9B44-4E90-B261-3F897C143622}" presName="node" presStyleLbl="node1" presStyleIdx="3" presStyleCnt="5">
        <dgm:presLayoutVars>
          <dgm:bulletEnabled val="1"/>
        </dgm:presLayoutVars>
      </dgm:prSet>
      <dgm:spPr/>
    </dgm:pt>
    <dgm:pt modelId="{155E453A-8EE3-4A8C-B96F-F6A3B8522486}" type="pres">
      <dgm:prSet presAssocID="{E4BAE9CC-6E2B-4255-B5FE-0CDB24902B34}" presName="sibTrans" presStyleCnt="0"/>
      <dgm:spPr/>
    </dgm:pt>
    <dgm:pt modelId="{2A7A0104-84CA-4D68-923B-0C9C152B9E1B}" type="pres">
      <dgm:prSet presAssocID="{E2DAD4E7-B22B-4D69-B7DC-AB5F33B0F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028180E-B5D4-414C-871F-1DCAC32C8FAF}" type="presOf" srcId="{70D35684-92BB-4D86-A46F-3D312233EB84}" destId="{C3780BEA-EF81-47DE-9202-7B74B4812BF0}" srcOrd="0" destOrd="0" presId="urn:microsoft.com/office/officeart/2005/8/layout/default"/>
    <dgm:cxn modelId="{3E9CE134-391E-467C-A48F-F6BAF82C0D52}" srcId="{3BD9D214-4DBD-4D3F-9EE1-C0534670D672}" destId="{D38DCEFD-0712-4D71-B4D7-287E180DAFA8}" srcOrd="1" destOrd="0" parTransId="{D902FB54-B733-4E93-8470-34BD48C2A367}" sibTransId="{6BE3A501-F648-4714-93EE-6FC958FD5488}"/>
    <dgm:cxn modelId="{9FD02444-71DB-4593-B54A-0DFD121BE15D}" srcId="{3BD9D214-4DBD-4D3F-9EE1-C0534670D672}" destId="{0645392A-9B44-4E90-B261-3F897C143622}" srcOrd="3" destOrd="0" parTransId="{D82FDAA9-E570-4E18-B5A1-F8A0507C89C2}" sibTransId="{E4BAE9CC-6E2B-4255-B5FE-0CDB24902B34}"/>
    <dgm:cxn modelId="{528F9D5A-7156-4DAA-8B5B-5ECFE6AFF7AA}" type="presOf" srcId="{11403D84-9750-49AC-8144-B017955C172B}" destId="{9ADEDAE8-FA68-4A49-8031-BE98CEF3F930}" srcOrd="0" destOrd="0" presId="urn:microsoft.com/office/officeart/2005/8/layout/default"/>
    <dgm:cxn modelId="{9F37F07B-9538-4066-89AD-4C0125FDB033}" type="presOf" srcId="{0645392A-9B44-4E90-B261-3F897C143622}" destId="{D54822F9-70AD-462E-B07B-1714E4EFE081}" srcOrd="0" destOrd="0" presId="urn:microsoft.com/office/officeart/2005/8/layout/default"/>
    <dgm:cxn modelId="{DE055A7C-E03A-44CA-B679-9CEF6E8B2FF7}" type="presOf" srcId="{E2DAD4E7-B22B-4D69-B7DC-AB5F33B0F3CF}" destId="{2A7A0104-84CA-4D68-923B-0C9C152B9E1B}" srcOrd="0" destOrd="0" presId="urn:microsoft.com/office/officeart/2005/8/layout/default"/>
    <dgm:cxn modelId="{75E9A2A1-8AA2-4411-BFF1-870EF7EE803E}" srcId="{3BD9D214-4DBD-4D3F-9EE1-C0534670D672}" destId="{70D35684-92BB-4D86-A46F-3D312233EB84}" srcOrd="2" destOrd="0" parTransId="{5CC33A16-60EC-46EC-ABB1-0F581E400F0B}" sibTransId="{3AA399A9-DB4D-413E-8FE9-1FA23A10F04E}"/>
    <dgm:cxn modelId="{94D75FB5-698E-410B-AC19-09691257FBE5}" type="presOf" srcId="{3BD9D214-4DBD-4D3F-9EE1-C0534670D672}" destId="{90664E9A-A8AC-4E77-9DC9-6E83BAC01A71}" srcOrd="0" destOrd="0" presId="urn:microsoft.com/office/officeart/2005/8/layout/default"/>
    <dgm:cxn modelId="{5CD023CF-2120-4C9A-98F2-DCEBDB8AF561}" srcId="{3BD9D214-4DBD-4D3F-9EE1-C0534670D672}" destId="{11403D84-9750-49AC-8144-B017955C172B}" srcOrd="0" destOrd="0" parTransId="{316A13B9-19E2-4AED-9239-32AB02DA6069}" sibTransId="{C8975F67-F72F-4DE5-A0A5-CA88DA417A4B}"/>
    <dgm:cxn modelId="{D88DCCDB-C469-4497-BD23-AB4050AA492B}" type="presOf" srcId="{D38DCEFD-0712-4D71-B4D7-287E180DAFA8}" destId="{8A84D2A3-77DC-42C8-B31E-8E02289332FE}" srcOrd="0" destOrd="0" presId="urn:microsoft.com/office/officeart/2005/8/layout/default"/>
    <dgm:cxn modelId="{7B4A3EDD-373F-4172-B91C-2F5F4192C3BA}" srcId="{3BD9D214-4DBD-4D3F-9EE1-C0534670D672}" destId="{E2DAD4E7-B22B-4D69-B7DC-AB5F33B0F3CF}" srcOrd="4" destOrd="0" parTransId="{1B0B91F4-79F9-42E3-B3A4-2AEAC0F4AC4C}" sibTransId="{ACB237A6-4A9A-4465-B820-A71ADC14CAAA}"/>
    <dgm:cxn modelId="{564BC44B-9ABB-499C-B064-1ADCDEECD0BF}" type="presParOf" srcId="{90664E9A-A8AC-4E77-9DC9-6E83BAC01A71}" destId="{9ADEDAE8-FA68-4A49-8031-BE98CEF3F930}" srcOrd="0" destOrd="0" presId="urn:microsoft.com/office/officeart/2005/8/layout/default"/>
    <dgm:cxn modelId="{1159A341-388A-4A96-9626-6C879BCA46B8}" type="presParOf" srcId="{90664E9A-A8AC-4E77-9DC9-6E83BAC01A71}" destId="{3F78E870-3C14-438E-A802-2960C34F95F7}" srcOrd="1" destOrd="0" presId="urn:microsoft.com/office/officeart/2005/8/layout/default"/>
    <dgm:cxn modelId="{11E8E255-9310-4C6A-B488-93ACF919FE88}" type="presParOf" srcId="{90664E9A-A8AC-4E77-9DC9-6E83BAC01A71}" destId="{8A84D2A3-77DC-42C8-B31E-8E02289332FE}" srcOrd="2" destOrd="0" presId="urn:microsoft.com/office/officeart/2005/8/layout/default"/>
    <dgm:cxn modelId="{54B49F72-08B7-4B85-BADC-76D7920250E8}" type="presParOf" srcId="{90664E9A-A8AC-4E77-9DC9-6E83BAC01A71}" destId="{23EF8A4D-5509-4221-A333-247D9450F4B5}" srcOrd="3" destOrd="0" presId="urn:microsoft.com/office/officeart/2005/8/layout/default"/>
    <dgm:cxn modelId="{8D4780A4-4DCB-41D7-A1D7-F62D1E2B5299}" type="presParOf" srcId="{90664E9A-A8AC-4E77-9DC9-6E83BAC01A71}" destId="{C3780BEA-EF81-47DE-9202-7B74B4812BF0}" srcOrd="4" destOrd="0" presId="urn:microsoft.com/office/officeart/2005/8/layout/default"/>
    <dgm:cxn modelId="{44AA9EE5-5846-4B05-B33D-348787E3E73C}" type="presParOf" srcId="{90664E9A-A8AC-4E77-9DC9-6E83BAC01A71}" destId="{CF99F327-9B7E-44DE-95E7-60DFC119EBC9}" srcOrd="5" destOrd="0" presId="urn:microsoft.com/office/officeart/2005/8/layout/default"/>
    <dgm:cxn modelId="{D6D9988C-2FC2-4E71-B1E8-BDBC2A9156B7}" type="presParOf" srcId="{90664E9A-A8AC-4E77-9DC9-6E83BAC01A71}" destId="{D54822F9-70AD-462E-B07B-1714E4EFE081}" srcOrd="6" destOrd="0" presId="urn:microsoft.com/office/officeart/2005/8/layout/default"/>
    <dgm:cxn modelId="{1DFAD96E-6FD8-40CB-AA06-1712DE126D82}" type="presParOf" srcId="{90664E9A-A8AC-4E77-9DC9-6E83BAC01A71}" destId="{155E453A-8EE3-4A8C-B96F-F6A3B8522486}" srcOrd="7" destOrd="0" presId="urn:microsoft.com/office/officeart/2005/8/layout/default"/>
    <dgm:cxn modelId="{F1331413-F3CA-4E62-A1B1-40D4477E39C0}" type="presParOf" srcId="{90664E9A-A8AC-4E77-9DC9-6E83BAC01A71}" destId="{2A7A0104-84CA-4D68-923B-0C9C152B9E1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650250-B648-4DD8-851A-CD5CBFEF6A7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9887A3D-6161-4583-BFE5-0F487917EBC9}">
      <dgm:prSet phldrT="[Текст]"/>
      <dgm:spPr/>
      <dgm:t>
        <a:bodyPr/>
        <a:lstStyle/>
        <a:p>
          <a:r>
            <a:rPr lang="uk-UA" dirty="0"/>
            <a:t>- суфіксальним та префіксальним;</a:t>
          </a:r>
        </a:p>
      </dgm:t>
    </dgm:pt>
    <dgm:pt modelId="{A18E06DD-8A3C-488F-8B6C-30549AA9D1A5}" type="parTrans" cxnId="{E80F2508-4D3D-41CA-94E5-1E82F6F31840}">
      <dgm:prSet/>
      <dgm:spPr/>
      <dgm:t>
        <a:bodyPr/>
        <a:lstStyle/>
        <a:p>
          <a:endParaRPr lang="uk-UA"/>
        </a:p>
      </dgm:t>
    </dgm:pt>
    <dgm:pt modelId="{4F71E449-CCB7-473A-A54D-F7DF001AEF89}" type="sibTrans" cxnId="{E80F2508-4D3D-41CA-94E5-1E82F6F31840}">
      <dgm:prSet/>
      <dgm:spPr/>
      <dgm:t>
        <a:bodyPr/>
        <a:lstStyle/>
        <a:p>
          <a:endParaRPr lang="uk-UA"/>
        </a:p>
      </dgm:t>
    </dgm:pt>
    <dgm:pt modelId="{DB2D8047-BBFD-47C6-A298-5AE6E34C7CCC}">
      <dgm:prSet phldrT="[Текст]"/>
      <dgm:spPr/>
      <dgm:t>
        <a:bodyPr/>
        <a:lstStyle/>
        <a:p>
          <a:r>
            <a:rPr lang="uk-UA" dirty="0"/>
            <a:t>- суфіксально-префіксальним;</a:t>
          </a:r>
        </a:p>
      </dgm:t>
    </dgm:pt>
    <dgm:pt modelId="{B8EBA250-6600-4701-AF43-A6E50FE5E373}" type="parTrans" cxnId="{D74559A6-DE1E-4D22-970E-C143308579C9}">
      <dgm:prSet/>
      <dgm:spPr/>
      <dgm:t>
        <a:bodyPr/>
        <a:lstStyle/>
        <a:p>
          <a:endParaRPr lang="uk-UA"/>
        </a:p>
      </dgm:t>
    </dgm:pt>
    <dgm:pt modelId="{F6DE36AD-D57B-4DEA-BA3C-47DD9B44F2CC}" type="sibTrans" cxnId="{D74559A6-DE1E-4D22-970E-C143308579C9}">
      <dgm:prSet/>
      <dgm:spPr/>
      <dgm:t>
        <a:bodyPr/>
        <a:lstStyle/>
        <a:p>
          <a:endParaRPr lang="uk-UA"/>
        </a:p>
      </dgm:t>
    </dgm:pt>
    <dgm:pt modelId="{5CB96EF2-7C12-4A27-A68F-1ABF3A871589}">
      <dgm:prSet phldrT="[Текст]"/>
      <dgm:spPr/>
      <dgm:t>
        <a:bodyPr/>
        <a:lstStyle/>
        <a:p>
          <a:r>
            <a:rPr lang="uk-UA" dirty="0"/>
            <a:t>- складання слів;</a:t>
          </a:r>
        </a:p>
      </dgm:t>
    </dgm:pt>
    <dgm:pt modelId="{CECD1E4B-E3A6-4C20-AD9F-3AF6EA990F70}" type="parTrans" cxnId="{BF60ED75-DCEC-4024-AF2E-9FED3DDF53CC}">
      <dgm:prSet/>
      <dgm:spPr/>
      <dgm:t>
        <a:bodyPr/>
        <a:lstStyle/>
        <a:p>
          <a:endParaRPr lang="uk-UA"/>
        </a:p>
      </dgm:t>
    </dgm:pt>
    <dgm:pt modelId="{F91FD3EB-90BF-466A-A647-83B7B3826339}" type="sibTrans" cxnId="{BF60ED75-DCEC-4024-AF2E-9FED3DDF53CC}">
      <dgm:prSet/>
      <dgm:spPr/>
      <dgm:t>
        <a:bodyPr/>
        <a:lstStyle/>
        <a:p>
          <a:endParaRPr lang="uk-UA"/>
        </a:p>
      </dgm:t>
    </dgm:pt>
    <dgm:pt modelId="{75AE7BE4-C922-44BB-84D2-FABA28BA5E45}">
      <dgm:prSet phldrT="[Текст]"/>
      <dgm:spPr/>
      <dgm:t>
        <a:bodyPr/>
        <a:lstStyle/>
        <a:p>
          <a:r>
            <a:rPr lang="uk-UA" dirty="0"/>
            <a:t>- з нульовим закінченням тощо.</a:t>
          </a:r>
        </a:p>
      </dgm:t>
    </dgm:pt>
    <dgm:pt modelId="{1E9598AD-04BA-4561-8609-B470E88F2446}" type="parTrans" cxnId="{123F6658-834D-4391-B370-D2AA30FE6569}">
      <dgm:prSet/>
      <dgm:spPr/>
      <dgm:t>
        <a:bodyPr/>
        <a:lstStyle/>
        <a:p>
          <a:endParaRPr lang="uk-UA"/>
        </a:p>
      </dgm:t>
    </dgm:pt>
    <dgm:pt modelId="{E54452B6-9340-4CCD-8574-26F9A813BA39}" type="sibTrans" cxnId="{123F6658-834D-4391-B370-D2AA30FE6569}">
      <dgm:prSet/>
      <dgm:spPr/>
      <dgm:t>
        <a:bodyPr/>
        <a:lstStyle/>
        <a:p>
          <a:endParaRPr lang="uk-UA"/>
        </a:p>
      </dgm:t>
    </dgm:pt>
    <dgm:pt modelId="{B5438B7A-257B-4D94-9248-2E747CF0946B}" type="pres">
      <dgm:prSet presAssocID="{00650250-B648-4DD8-851A-CD5CBFEF6A74}" presName="diagram" presStyleCnt="0">
        <dgm:presLayoutVars>
          <dgm:dir/>
          <dgm:resizeHandles val="exact"/>
        </dgm:presLayoutVars>
      </dgm:prSet>
      <dgm:spPr/>
    </dgm:pt>
    <dgm:pt modelId="{166F0703-27FB-4E4E-9749-89C593D342DA}" type="pres">
      <dgm:prSet presAssocID="{49887A3D-6161-4583-BFE5-0F487917EBC9}" presName="node" presStyleLbl="node1" presStyleIdx="0" presStyleCnt="4">
        <dgm:presLayoutVars>
          <dgm:bulletEnabled val="1"/>
        </dgm:presLayoutVars>
      </dgm:prSet>
      <dgm:spPr/>
    </dgm:pt>
    <dgm:pt modelId="{1D2B1DF1-F3DA-4FF5-93D0-5D93D84D26E0}" type="pres">
      <dgm:prSet presAssocID="{4F71E449-CCB7-473A-A54D-F7DF001AEF89}" presName="sibTrans" presStyleCnt="0"/>
      <dgm:spPr/>
    </dgm:pt>
    <dgm:pt modelId="{C220D0C6-8496-4129-963F-731D836F2BAE}" type="pres">
      <dgm:prSet presAssocID="{DB2D8047-BBFD-47C6-A298-5AE6E34C7CCC}" presName="node" presStyleLbl="node1" presStyleIdx="1" presStyleCnt="4">
        <dgm:presLayoutVars>
          <dgm:bulletEnabled val="1"/>
        </dgm:presLayoutVars>
      </dgm:prSet>
      <dgm:spPr/>
    </dgm:pt>
    <dgm:pt modelId="{2CD0B8F1-0BE8-4DF1-A43D-43EFD9451189}" type="pres">
      <dgm:prSet presAssocID="{F6DE36AD-D57B-4DEA-BA3C-47DD9B44F2CC}" presName="sibTrans" presStyleCnt="0"/>
      <dgm:spPr/>
    </dgm:pt>
    <dgm:pt modelId="{5DE0C754-CBB2-4EC1-A308-1D889BAF1A0F}" type="pres">
      <dgm:prSet presAssocID="{5CB96EF2-7C12-4A27-A68F-1ABF3A871589}" presName="node" presStyleLbl="node1" presStyleIdx="2" presStyleCnt="4">
        <dgm:presLayoutVars>
          <dgm:bulletEnabled val="1"/>
        </dgm:presLayoutVars>
      </dgm:prSet>
      <dgm:spPr/>
    </dgm:pt>
    <dgm:pt modelId="{7DD8AD62-971C-4728-872E-70263C41064A}" type="pres">
      <dgm:prSet presAssocID="{F91FD3EB-90BF-466A-A647-83B7B3826339}" presName="sibTrans" presStyleCnt="0"/>
      <dgm:spPr/>
    </dgm:pt>
    <dgm:pt modelId="{2C30E339-F805-4DFF-9788-E9BF2E5F9DF4}" type="pres">
      <dgm:prSet presAssocID="{75AE7BE4-C922-44BB-84D2-FABA28BA5E45}" presName="node" presStyleLbl="node1" presStyleIdx="3" presStyleCnt="4">
        <dgm:presLayoutVars>
          <dgm:bulletEnabled val="1"/>
        </dgm:presLayoutVars>
      </dgm:prSet>
      <dgm:spPr/>
    </dgm:pt>
  </dgm:ptLst>
  <dgm:cxnLst>
    <dgm:cxn modelId="{E80F2508-4D3D-41CA-94E5-1E82F6F31840}" srcId="{00650250-B648-4DD8-851A-CD5CBFEF6A74}" destId="{49887A3D-6161-4583-BFE5-0F487917EBC9}" srcOrd="0" destOrd="0" parTransId="{A18E06DD-8A3C-488F-8B6C-30549AA9D1A5}" sibTransId="{4F71E449-CCB7-473A-A54D-F7DF001AEF89}"/>
    <dgm:cxn modelId="{7B2DE637-7D95-4A7B-BEFE-F340C2E88CC2}" type="presOf" srcId="{00650250-B648-4DD8-851A-CD5CBFEF6A74}" destId="{B5438B7A-257B-4D94-9248-2E747CF0946B}" srcOrd="0" destOrd="0" presId="urn:microsoft.com/office/officeart/2005/8/layout/default"/>
    <dgm:cxn modelId="{9512AE53-89BB-40FC-9A60-DE8A94B7393C}" type="presOf" srcId="{75AE7BE4-C922-44BB-84D2-FABA28BA5E45}" destId="{2C30E339-F805-4DFF-9788-E9BF2E5F9DF4}" srcOrd="0" destOrd="0" presId="urn:microsoft.com/office/officeart/2005/8/layout/default"/>
    <dgm:cxn modelId="{BF60ED75-DCEC-4024-AF2E-9FED3DDF53CC}" srcId="{00650250-B648-4DD8-851A-CD5CBFEF6A74}" destId="{5CB96EF2-7C12-4A27-A68F-1ABF3A871589}" srcOrd="2" destOrd="0" parTransId="{CECD1E4B-E3A6-4C20-AD9F-3AF6EA990F70}" sibTransId="{F91FD3EB-90BF-466A-A647-83B7B3826339}"/>
    <dgm:cxn modelId="{123F6658-834D-4391-B370-D2AA30FE6569}" srcId="{00650250-B648-4DD8-851A-CD5CBFEF6A74}" destId="{75AE7BE4-C922-44BB-84D2-FABA28BA5E45}" srcOrd="3" destOrd="0" parTransId="{1E9598AD-04BA-4561-8609-B470E88F2446}" sibTransId="{E54452B6-9340-4CCD-8574-26F9A813BA39}"/>
    <dgm:cxn modelId="{3C17EE80-466D-4968-919D-58BAEAC2EA41}" type="presOf" srcId="{49887A3D-6161-4583-BFE5-0F487917EBC9}" destId="{166F0703-27FB-4E4E-9749-89C593D342DA}" srcOrd="0" destOrd="0" presId="urn:microsoft.com/office/officeart/2005/8/layout/default"/>
    <dgm:cxn modelId="{933F4A8C-4505-42C8-B753-B984EB3168E0}" type="presOf" srcId="{DB2D8047-BBFD-47C6-A298-5AE6E34C7CCC}" destId="{C220D0C6-8496-4129-963F-731D836F2BAE}" srcOrd="0" destOrd="0" presId="urn:microsoft.com/office/officeart/2005/8/layout/default"/>
    <dgm:cxn modelId="{39D70B8E-A386-4A8D-9B5B-55EACFF174C7}" type="presOf" srcId="{5CB96EF2-7C12-4A27-A68F-1ABF3A871589}" destId="{5DE0C754-CBB2-4EC1-A308-1D889BAF1A0F}" srcOrd="0" destOrd="0" presId="urn:microsoft.com/office/officeart/2005/8/layout/default"/>
    <dgm:cxn modelId="{D74559A6-DE1E-4D22-970E-C143308579C9}" srcId="{00650250-B648-4DD8-851A-CD5CBFEF6A74}" destId="{DB2D8047-BBFD-47C6-A298-5AE6E34C7CCC}" srcOrd="1" destOrd="0" parTransId="{B8EBA250-6600-4701-AF43-A6E50FE5E373}" sibTransId="{F6DE36AD-D57B-4DEA-BA3C-47DD9B44F2CC}"/>
    <dgm:cxn modelId="{7D341B0A-D168-4CCD-B4CC-6D6868AE2A5B}" type="presParOf" srcId="{B5438B7A-257B-4D94-9248-2E747CF0946B}" destId="{166F0703-27FB-4E4E-9749-89C593D342DA}" srcOrd="0" destOrd="0" presId="urn:microsoft.com/office/officeart/2005/8/layout/default"/>
    <dgm:cxn modelId="{633C2125-F3F8-4F82-94AA-F517F3E1079D}" type="presParOf" srcId="{B5438B7A-257B-4D94-9248-2E747CF0946B}" destId="{1D2B1DF1-F3DA-4FF5-93D0-5D93D84D26E0}" srcOrd="1" destOrd="0" presId="urn:microsoft.com/office/officeart/2005/8/layout/default"/>
    <dgm:cxn modelId="{86188B84-931B-4FF5-8099-F35251011C69}" type="presParOf" srcId="{B5438B7A-257B-4D94-9248-2E747CF0946B}" destId="{C220D0C6-8496-4129-963F-731D836F2BAE}" srcOrd="2" destOrd="0" presId="urn:microsoft.com/office/officeart/2005/8/layout/default"/>
    <dgm:cxn modelId="{98D4A655-6DD0-4D64-A37B-4717B6A1035D}" type="presParOf" srcId="{B5438B7A-257B-4D94-9248-2E747CF0946B}" destId="{2CD0B8F1-0BE8-4DF1-A43D-43EFD9451189}" srcOrd="3" destOrd="0" presId="urn:microsoft.com/office/officeart/2005/8/layout/default"/>
    <dgm:cxn modelId="{5DA90D76-A26B-4F25-A84E-FCD2E476B7F6}" type="presParOf" srcId="{B5438B7A-257B-4D94-9248-2E747CF0946B}" destId="{5DE0C754-CBB2-4EC1-A308-1D889BAF1A0F}" srcOrd="4" destOrd="0" presId="urn:microsoft.com/office/officeart/2005/8/layout/default"/>
    <dgm:cxn modelId="{DB27B1A1-51E8-473C-8BB8-3E43C10A912C}" type="presParOf" srcId="{B5438B7A-257B-4D94-9248-2E747CF0946B}" destId="{7DD8AD62-971C-4728-872E-70263C41064A}" srcOrd="5" destOrd="0" presId="urn:microsoft.com/office/officeart/2005/8/layout/default"/>
    <dgm:cxn modelId="{4F9E9991-693C-4575-9510-C0EABBB78E9D}" type="presParOf" srcId="{B5438B7A-257B-4D94-9248-2E747CF0946B}" destId="{2C30E339-F805-4DFF-9788-E9BF2E5F9D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867304-AB94-48B4-BD8D-E40B0BEF1F3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D630CB5-7E6C-4B6D-8905-133649CC5C7F}">
      <dgm:prSet phldrT="[Текст]"/>
      <dgm:spPr/>
      <dgm:t>
        <a:bodyPr/>
        <a:lstStyle/>
        <a:p>
          <a:r>
            <a:rPr lang="ru-RU" dirty="0"/>
            <a:t>1) </a:t>
          </a:r>
          <a:r>
            <a:rPr lang="ru-RU" dirty="0" err="1"/>
            <a:t>спочатку</a:t>
          </a:r>
          <a:r>
            <a:rPr lang="ru-RU" dirty="0"/>
            <a:t> перед </a:t>
          </a:r>
          <a:r>
            <a:rPr lang="ru-RU" dirty="0" err="1"/>
            <a:t>дітьми</a:t>
          </a:r>
          <a:r>
            <a:rPr lang="ru-RU" dirty="0"/>
            <a:t> ставиться </a:t>
          </a:r>
          <a:r>
            <a:rPr lang="ru-RU" dirty="0" err="1"/>
            <a:t>завдання</a:t>
          </a:r>
          <a:r>
            <a:rPr lang="ru-RU" dirty="0"/>
            <a:t> </a:t>
          </a:r>
          <a:r>
            <a:rPr lang="ru-RU" dirty="0" err="1"/>
            <a:t>розуміти</a:t>
          </a:r>
          <a:r>
            <a:rPr lang="ru-RU" dirty="0"/>
            <a:t> </a:t>
          </a:r>
          <a:r>
            <a:rPr lang="ru-RU" dirty="0" err="1"/>
            <a:t>смисл</a:t>
          </a:r>
          <a:r>
            <a:rPr lang="ru-RU" dirty="0"/>
            <a:t> </a:t>
          </a:r>
          <a:r>
            <a:rPr lang="ru-RU" dirty="0" err="1"/>
            <a:t>сказаного</a:t>
          </a:r>
          <a:r>
            <a:rPr lang="ru-RU" dirty="0"/>
            <a:t> (</a:t>
          </a:r>
          <a:r>
            <a:rPr lang="ru-RU" dirty="0" err="1"/>
            <a:t>наприклад</a:t>
          </a:r>
          <a:r>
            <a:rPr lang="ru-RU" dirty="0"/>
            <a:t>, </a:t>
          </a:r>
          <a:r>
            <a:rPr lang="ru-RU" dirty="0" err="1"/>
            <a:t>орієнтуючись</a:t>
          </a:r>
          <a:r>
            <a:rPr lang="ru-RU" dirty="0"/>
            <a:t> на </a:t>
          </a:r>
          <a:r>
            <a:rPr lang="ru-RU" dirty="0" err="1"/>
            <a:t>закінчення</a:t>
          </a:r>
          <a:r>
            <a:rPr lang="ru-RU" dirty="0"/>
            <a:t> </a:t>
          </a:r>
          <a:r>
            <a:rPr lang="ru-RU" dirty="0" err="1"/>
            <a:t>іменника</a:t>
          </a:r>
          <a:r>
            <a:rPr lang="ru-RU" dirty="0"/>
            <a:t>, </a:t>
          </a:r>
          <a:r>
            <a:rPr lang="ru-RU" dirty="0" err="1"/>
            <a:t>розрізняти</a:t>
          </a:r>
          <a:r>
            <a:rPr lang="ru-RU" dirty="0"/>
            <a:t> де один предмет, а де </a:t>
          </a:r>
          <a:r>
            <a:rPr lang="ru-RU" dirty="0" err="1"/>
            <a:t>багато</a:t>
          </a:r>
          <a:r>
            <a:rPr lang="ru-RU" dirty="0"/>
            <a:t>);</a:t>
          </a:r>
          <a:endParaRPr lang="uk-UA" dirty="0"/>
        </a:p>
      </dgm:t>
    </dgm:pt>
    <dgm:pt modelId="{1B380360-A2FA-42EB-A349-749567261DB4}" type="parTrans" cxnId="{D6838BE2-0200-4682-9E8C-8F97DEE90D9D}">
      <dgm:prSet/>
      <dgm:spPr/>
      <dgm:t>
        <a:bodyPr/>
        <a:lstStyle/>
        <a:p>
          <a:endParaRPr lang="uk-UA"/>
        </a:p>
      </dgm:t>
    </dgm:pt>
    <dgm:pt modelId="{36971B85-6C9A-4747-92B5-00585A67F81E}" type="sibTrans" cxnId="{D6838BE2-0200-4682-9E8C-8F97DEE90D9D}">
      <dgm:prSet/>
      <dgm:spPr/>
      <dgm:t>
        <a:bodyPr/>
        <a:lstStyle/>
        <a:p>
          <a:endParaRPr lang="uk-UA"/>
        </a:p>
      </dgm:t>
    </dgm:pt>
    <dgm:pt modelId="{2419F482-26A8-41EE-A581-B945347D8B14}">
      <dgm:prSet phldrT="[Текст]"/>
      <dgm:spPr/>
      <dgm:t>
        <a:bodyPr/>
        <a:lstStyle/>
        <a:p>
          <a:r>
            <a:rPr lang="ru-RU" dirty="0"/>
            <a:t>2) в </a:t>
          </a:r>
          <a:r>
            <a:rPr lang="ru-RU" dirty="0" err="1"/>
            <a:t>подальшому</a:t>
          </a:r>
          <a:r>
            <a:rPr lang="ru-RU" dirty="0"/>
            <a:t> </a:t>
          </a:r>
          <a:r>
            <a:rPr lang="ru-RU" dirty="0" err="1"/>
            <a:t>вчать</a:t>
          </a:r>
          <a:r>
            <a:rPr lang="ru-RU" dirty="0"/>
            <a:t> </a:t>
          </a:r>
          <a:r>
            <a:rPr lang="ru-RU" dirty="0" err="1"/>
            <a:t>використовувати</a:t>
          </a:r>
          <a:r>
            <a:rPr lang="ru-RU" dirty="0"/>
            <a:t> </a:t>
          </a:r>
          <a:r>
            <a:rPr lang="ru-RU" dirty="0" err="1"/>
            <a:t>певні</a:t>
          </a:r>
          <a:r>
            <a:rPr lang="ru-RU" dirty="0"/>
            <a:t> слова, </a:t>
          </a:r>
          <a:r>
            <a:rPr lang="ru-RU" dirty="0" err="1"/>
            <a:t>словосполучення</a:t>
          </a:r>
          <a:r>
            <a:rPr lang="ru-RU" dirty="0"/>
            <a:t> у </a:t>
          </a:r>
          <a:r>
            <a:rPr lang="ru-RU" dirty="0" err="1"/>
            <a:t>мовленні</a:t>
          </a:r>
          <a:r>
            <a:rPr lang="ru-RU" dirty="0"/>
            <a:t>, </a:t>
          </a:r>
          <a:r>
            <a:rPr lang="ru-RU" dirty="0" err="1"/>
            <a:t>говорити</a:t>
          </a:r>
          <a:r>
            <a:rPr lang="ru-RU" dirty="0"/>
            <a:t> так, як </a:t>
          </a:r>
          <a:r>
            <a:rPr lang="ru-RU" dirty="0" err="1"/>
            <a:t>говорять</a:t>
          </a:r>
          <a:r>
            <a:rPr lang="ru-RU" dirty="0"/>
            <a:t> </a:t>
          </a:r>
          <a:r>
            <a:rPr lang="ru-RU" dirty="0" err="1"/>
            <a:t>інші</a:t>
          </a:r>
          <a:r>
            <a:rPr lang="ru-RU" dirty="0"/>
            <a:t>, </a:t>
          </a:r>
          <a:r>
            <a:rPr lang="ru-RU" dirty="0" err="1"/>
            <a:t>запозичувати</a:t>
          </a:r>
          <a:r>
            <a:rPr lang="ru-RU" dirty="0"/>
            <a:t> </a:t>
          </a:r>
          <a:r>
            <a:rPr lang="ru-RU" dirty="0" err="1"/>
            <a:t>граматичну</a:t>
          </a:r>
          <a:r>
            <a:rPr lang="ru-RU" dirty="0"/>
            <a:t> форму з </a:t>
          </a:r>
          <a:r>
            <a:rPr lang="ru-RU" dirty="0" err="1"/>
            <a:t>мови</a:t>
          </a:r>
          <a:r>
            <a:rPr lang="ru-RU" dirty="0"/>
            <a:t> </a:t>
          </a:r>
          <a:r>
            <a:rPr lang="ru-RU" dirty="0" err="1"/>
            <a:t>оточуючих</a:t>
          </a:r>
          <a:r>
            <a:rPr lang="ru-RU" dirty="0"/>
            <a:t>;</a:t>
          </a:r>
          <a:endParaRPr lang="uk-UA" dirty="0"/>
        </a:p>
      </dgm:t>
    </dgm:pt>
    <dgm:pt modelId="{8191AA94-784B-4E30-9931-42EF26645330}" type="parTrans" cxnId="{B20E3889-6215-4BF2-8965-4327BF42FE5A}">
      <dgm:prSet/>
      <dgm:spPr/>
      <dgm:t>
        <a:bodyPr/>
        <a:lstStyle/>
        <a:p>
          <a:endParaRPr lang="uk-UA"/>
        </a:p>
      </dgm:t>
    </dgm:pt>
    <dgm:pt modelId="{311B470B-5D8C-48AD-9BDA-46854B2A9AA4}" type="sibTrans" cxnId="{B20E3889-6215-4BF2-8965-4327BF42FE5A}">
      <dgm:prSet/>
      <dgm:spPr/>
      <dgm:t>
        <a:bodyPr/>
        <a:lstStyle/>
        <a:p>
          <a:endParaRPr lang="uk-UA"/>
        </a:p>
      </dgm:t>
    </dgm:pt>
    <dgm:pt modelId="{F292A9AB-0545-4F9C-AAD9-EE56EAB68647}">
      <dgm:prSet phldrT="[Текст]"/>
      <dgm:spPr/>
      <dgm:t>
        <a:bodyPr/>
        <a:lstStyle/>
        <a:p>
          <a:r>
            <a:rPr lang="ru-RU" dirty="0"/>
            <a:t>3) </a:t>
          </a:r>
          <a:r>
            <a:rPr lang="ru-RU" dirty="0" err="1"/>
            <a:t>наступним</a:t>
          </a:r>
          <a:r>
            <a:rPr lang="ru-RU" dirty="0"/>
            <a:t> </a:t>
          </a:r>
          <a:r>
            <a:rPr lang="ru-RU" dirty="0" err="1"/>
            <a:t>етапом</a:t>
          </a:r>
          <a:r>
            <a:rPr lang="ru-RU" dirty="0"/>
            <a:t> є </a:t>
          </a:r>
          <a:r>
            <a:rPr lang="ru-RU" dirty="0" err="1"/>
            <a:t>самостійне</a:t>
          </a:r>
          <a:r>
            <a:rPr lang="ru-RU" dirty="0"/>
            <a:t> </a:t>
          </a:r>
          <a:r>
            <a:rPr lang="ru-RU" dirty="0" err="1"/>
            <a:t>утворення</a:t>
          </a:r>
          <a:r>
            <a:rPr lang="ru-RU" dirty="0"/>
            <a:t> </a:t>
          </a:r>
          <a:r>
            <a:rPr lang="ru-RU" dirty="0" err="1"/>
            <a:t>форми</a:t>
          </a:r>
          <a:r>
            <a:rPr lang="ru-RU" dirty="0"/>
            <a:t> нового слова за </a:t>
          </a:r>
          <a:r>
            <a:rPr lang="ru-RU" dirty="0" err="1"/>
            <a:t>аналогією</a:t>
          </a:r>
          <a:r>
            <a:rPr lang="ru-RU" dirty="0"/>
            <a:t> </a:t>
          </a:r>
          <a:r>
            <a:rPr lang="ru-RU" dirty="0" err="1"/>
            <a:t>зі</a:t>
          </a:r>
          <a:r>
            <a:rPr lang="ru-RU" dirty="0"/>
            <a:t> </a:t>
          </a:r>
          <a:r>
            <a:rPr lang="ru-RU" dirty="0" err="1"/>
            <a:t>знайомим</a:t>
          </a:r>
          <a:r>
            <a:rPr lang="ru-RU" dirty="0"/>
            <a:t> (</a:t>
          </a:r>
          <a:r>
            <a:rPr lang="ru-RU" dirty="0" err="1"/>
            <a:t>лошата</a:t>
          </a:r>
          <a:r>
            <a:rPr lang="ru-RU" dirty="0"/>
            <a:t>, </a:t>
          </a:r>
          <a:r>
            <a:rPr lang="ru-RU" dirty="0" err="1"/>
            <a:t>ведмежата</a:t>
          </a:r>
          <a:r>
            <a:rPr lang="ru-RU" dirty="0"/>
            <a:t> за </a:t>
          </a:r>
          <a:r>
            <a:rPr lang="ru-RU" dirty="0" err="1"/>
            <a:t>аналогією</a:t>
          </a:r>
          <a:r>
            <a:rPr lang="ru-RU" dirty="0"/>
            <a:t> </a:t>
          </a:r>
          <a:r>
            <a:rPr lang="ru-RU" dirty="0" err="1"/>
            <a:t>зі</a:t>
          </a:r>
          <a:r>
            <a:rPr lang="ru-RU" dirty="0"/>
            <a:t> словоформою </a:t>
          </a:r>
          <a:r>
            <a:rPr lang="ru-RU" dirty="0" err="1"/>
            <a:t>кошенята</a:t>
          </a:r>
          <a:r>
            <a:rPr lang="ru-RU" dirty="0"/>
            <a:t>);</a:t>
          </a:r>
          <a:endParaRPr lang="uk-UA" dirty="0"/>
        </a:p>
      </dgm:t>
    </dgm:pt>
    <dgm:pt modelId="{18964CB4-4178-469F-B3E2-9B6DD0CC763E}" type="parTrans" cxnId="{C80EE3C3-1CDA-4D92-9928-0D7659A9B25D}">
      <dgm:prSet/>
      <dgm:spPr/>
      <dgm:t>
        <a:bodyPr/>
        <a:lstStyle/>
        <a:p>
          <a:endParaRPr lang="uk-UA"/>
        </a:p>
      </dgm:t>
    </dgm:pt>
    <dgm:pt modelId="{7D8DDC0D-71C0-4D95-830F-ACEEA4A36F1D}" type="sibTrans" cxnId="{C80EE3C3-1CDA-4D92-9928-0D7659A9B25D}">
      <dgm:prSet/>
      <dgm:spPr/>
      <dgm:t>
        <a:bodyPr/>
        <a:lstStyle/>
        <a:p>
          <a:endParaRPr lang="uk-UA"/>
        </a:p>
      </dgm:t>
    </dgm:pt>
    <dgm:pt modelId="{EDDE1514-BA68-4F87-92EF-46D80CE4A397}">
      <dgm:prSet phldrT="[Текст]"/>
      <dgm:spPr/>
      <dgm:t>
        <a:bodyPr/>
        <a:lstStyle/>
        <a:p>
          <a:r>
            <a:rPr lang="ru-RU" dirty="0"/>
            <a:t>4) </a:t>
          </a:r>
          <a:r>
            <a:rPr lang="ru-RU" dirty="0" err="1"/>
            <a:t>дитина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</a:t>
          </a:r>
          <a:r>
            <a:rPr lang="ru-RU" dirty="0" err="1"/>
            <a:t>оцінювати</a:t>
          </a:r>
          <a:r>
            <a:rPr lang="ru-RU" dirty="0"/>
            <a:t> </a:t>
          </a:r>
          <a:r>
            <a:rPr lang="ru-RU" dirty="0" err="1"/>
            <a:t>граматичну</a:t>
          </a:r>
          <a:r>
            <a:rPr lang="ru-RU" dirty="0"/>
            <a:t> </a:t>
          </a:r>
          <a:r>
            <a:rPr lang="ru-RU" dirty="0" err="1"/>
            <a:t>правильність</a:t>
          </a:r>
          <a:r>
            <a:rPr lang="ru-RU" dirty="0"/>
            <a:t> </a:t>
          </a:r>
          <a:r>
            <a:rPr lang="ru-RU" dirty="0" err="1"/>
            <a:t>свого</a:t>
          </a:r>
          <a:r>
            <a:rPr lang="ru-RU" dirty="0"/>
            <a:t> і чужого </a:t>
          </a:r>
          <a:r>
            <a:rPr lang="ru-RU" dirty="0" err="1"/>
            <a:t>мовлення</a:t>
          </a:r>
          <a:r>
            <a:rPr lang="ru-RU" dirty="0"/>
            <a:t>.</a:t>
          </a:r>
          <a:endParaRPr lang="uk-UA" dirty="0"/>
        </a:p>
      </dgm:t>
    </dgm:pt>
    <dgm:pt modelId="{B37D8CAD-9858-4BA8-8BC7-59C386D69715}" type="parTrans" cxnId="{2C52AB9B-9D9B-4F63-812C-F9D47D8B5AD5}">
      <dgm:prSet/>
      <dgm:spPr/>
      <dgm:t>
        <a:bodyPr/>
        <a:lstStyle/>
        <a:p>
          <a:endParaRPr lang="uk-UA"/>
        </a:p>
      </dgm:t>
    </dgm:pt>
    <dgm:pt modelId="{AB0557B6-71B4-4D2A-AEC3-B69FBA8153F1}" type="sibTrans" cxnId="{2C52AB9B-9D9B-4F63-812C-F9D47D8B5AD5}">
      <dgm:prSet/>
      <dgm:spPr/>
      <dgm:t>
        <a:bodyPr/>
        <a:lstStyle/>
        <a:p>
          <a:endParaRPr lang="uk-UA"/>
        </a:p>
      </dgm:t>
    </dgm:pt>
    <dgm:pt modelId="{3A920F41-8D1E-4F3A-9562-B3980B8C09B7}" type="pres">
      <dgm:prSet presAssocID="{E6867304-AB94-48B4-BD8D-E40B0BEF1F3D}" presName="Name0" presStyleCnt="0">
        <dgm:presLayoutVars>
          <dgm:chMax val="7"/>
          <dgm:chPref val="7"/>
          <dgm:dir/>
        </dgm:presLayoutVars>
      </dgm:prSet>
      <dgm:spPr/>
    </dgm:pt>
    <dgm:pt modelId="{8E57D42E-3E7A-4026-B0AA-16636F4BB397}" type="pres">
      <dgm:prSet presAssocID="{E6867304-AB94-48B4-BD8D-E40B0BEF1F3D}" presName="Name1" presStyleCnt="0"/>
      <dgm:spPr/>
    </dgm:pt>
    <dgm:pt modelId="{11310D42-D628-4608-976F-9D34D583CDE8}" type="pres">
      <dgm:prSet presAssocID="{E6867304-AB94-48B4-BD8D-E40B0BEF1F3D}" presName="cycle" presStyleCnt="0"/>
      <dgm:spPr/>
    </dgm:pt>
    <dgm:pt modelId="{FC440211-FA30-48AF-A9E1-8D038D1DD4B8}" type="pres">
      <dgm:prSet presAssocID="{E6867304-AB94-48B4-BD8D-E40B0BEF1F3D}" presName="srcNode" presStyleLbl="node1" presStyleIdx="0" presStyleCnt="4"/>
      <dgm:spPr/>
    </dgm:pt>
    <dgm:pt modelId="{B213CA1C-A68B-481A-B774-6578872BA73D}" type="pres">
      <dgm:prSet presAssocID="{E6867304-AB94-48B4-BD8D-E40B0BEF1F3D}" presName="conn" presStyleLbl="parChTrans1D2" presStyleIdx="0" presStyleCnt="1"/>
      <dgm:spPr/>
    </dgm:pt>
    <dgm:pt modelId="{8E5C5C6D-D3DD-4A6B-A442-94661F6F2685}" type="pres">
      <dgm:prSet presAssocID="{E6867304-AB94-48B4-BD8D-E40B0BEF1F3D}" presName="extraNode" presStyleLbl="node1" presStyleIdx="0" presStyleCnt="4"/>
      <dgm:spPr/>
    </dgm:pt>
    <dgm:pt modelId="{6BB11D0E-5D95-4FFB-8ADD-E9C2B8DA76D6}" type="pres">
      <dgm:prSet presAssocID="{E6867304-AB94-48B4-BD8D-E40B0BEF1F3D}" presName="dstNode" presStyleLbl="node1" presStyleIdx="0" presStyleCnt="4"/>
      <dgm:spPr/>
    </dgm:pt>
    <dgm:pt modelId="{564823AA-A747-4F07-B802-D3DC458EBA36}" type="pres">
      <dgm:prSet presAssocID="{DD630CB5-7E6C-4B6D-8905-133649CC5C7F}" presName="text_1" presStyleLbl="node1" presStyleIdx="0" presStyleCnt="4">
        <dgm:presLayoutVars>
          <dgm:bulletEnabled val="1"/>
        </dgm:presLayoutVars>
      </dgm:prSet>
      <dgm:spPr/>
    </dgm:pt>
    <dgm:pt modelId="{24273BA3-2CF7-4ECF-AA53-7DABD99BFBB5}" type="pres">
      <dgm:prSet presAssocID="{DD630CB5-7E6C-4B6D-8905-133649CC5C7F}" presName="accent_1" presStyleCnt="0"/>
      <dgm:spPr/>
    </dgm:pt>
    <dgm:pt modelId="{2E2231A9-425C-4DED-8AC2-183BA27D8BD8}" type="pres">
      <dgm:prSet presAssocID="{DD630CB5-7E6C-4B6D-8905-133649CC5C7F}" presName="accentRepeatNode" presStyleLbl="solidFgAcc1" presStyleIdx="0" presStyleCnt="4"/>
      <dgm:spPr/>
    </dgm:pt>
    <dgm:pt modelId="{19E3E6C4-31AD-44A2-A245-3F2744329F35}" type="pres">
      <dgm:prSet presAssocID="{2419F482-26A8-41EE-A581-B945347D8B14}" presName="text_2" presStyleLbl="node1" presStyleIdx="1" presStyleCnt="4">
        <dgm:presLayoutVars>
          <dgm:bulletEnabled val="1"/>
        </dgm:presLayoutVars>
      </dgm:prSet>
      <dgm:spPr/>
    </dgm:pt>
    <dgm:pt modelId="{A38C00C4-95A6-4B88-9756-EDD37993AB7A}" type="pres">
      <dgm:prSet presAssocID="{2419F482-26A8-41EE-A581-B945347D8B14}" presName="accent_2" presStyleCnt="0"/>
      <dgm:spPr/>
    </dgm:pt>
    <dgm:pt modelId="{158F4177-03AB-4748-B494-0F98989E222B}" type="pres">
      <dgm:prSet presAssocID="{2419F482-26A8-41EE-A581-B945347D8B14}" presName="accentRepeatNode" presStyleLbl="solidFgAcc1" presStyleIdx="1" presStyleCnt="4"/>
      <dgm:spPr/>
    </dgm:pt>
    <dgm:pt modelId="{E8042331-D6DE-42E1-AE4D-4AC67570F374}" type="pres">
      <dgm:prSet presAssocID="{F292A9AB-0545-4F9C-AAD9-EE56EAB68647}" presName="text_3" presStyleLbl="node1" presStyleIdx="2" presStyleCnt="4">
        <dgm:presLayoutVars>
          <dgm:bulletEnabled val="1"/>
        </dgm:presLayoutVars>
      </dgm:prSet>
      <dgm:spPr/>
    </dgm:pt>
    <dgm:pt modelId="{17AE1C77-A94F-4545-9127-A95FA9A5D4B6}" type="pres">
      <dgm:prSet presAssocID="{F292A9AB-0545-4F9C-AAD9-EE56EAB68647}" presName="accent_3" presStyleCnt="0"/>
      <dgm:spPr/>
    </dgm:pt>
    <dgm:pt modelId="{C481D680-EB0E-409E-8748-A598F46B7F67}" type="pres">
      <dgm:prSet presAssocID="{F292A9AB-0545-4F9C-AAD9-EE56EAB68647}" presName="accentRepeatNode" presStyleLbl="solidFgAcc1" presStyleIdx="2" presStyleCnt="4"/>
      <dgm:spPr/>
    </dgm:pt>
    <dgm:pt modelId="{A2F325BE-309D-4C35-99F2-5584AA835DA9}" type="pres">
      <dgm:prSet presAssocID="{EDDE1514-BA68-4F87-92EF-46D80CE4A397}" presName="text_4" presStyleLbl="node1" presStyleIdx="3" presStyleCnt="4">
        <dgm:presLayoutVars>
          <dgm:bulletEnabled val="1"/>
        </dgm:presLayoutVars>
      </dgm:prSet>
      <dgm:spPr/>
    </dgm:pt>
    <dgm:pt modelId="{6FE06007-FBF3-45C3-9055-7834F4C9DE87}" type="pres">
      <dgm:prSet presAssocID="{EDDE1514-BA68-4F87-92EF-46D80CE4A397}" presName="accent_4" presStyleCnt="0"/>
      <dgm:spPr/>
    </dgm:pt>
    <dgm:pt modelId="{85991DDD-6B5F-4CA3-90B0-751962E6019E}" type="pres">
      <dgm:prSet presAssocID="{EDDE1514-BA68-4F87-92EF-46D80CE4A397}" presName="accentRepeatNode" presStyleLbl="solidFgAcc1" presStyleIdx="3" presStyleCnt="4"/>
      <dgm:spPr/>
    </dgm:pt>
  </dgm:ptLst>
  <dgm:cxnLst>
    <dgm:cxn modelId="{2790D905-73A8-48AA-996F-D0C65FE829B5}" type="presOf" srcId="{36971B85-6C9A-4747-92B5-00585A67F81E}" destId="{B213CA1C-A68B-481A-B774-6578872BA73D}" srcOrd="0" destOrd="0" presId="urn:microsoft.com/office/officeart/2008/layout/VerticalCurvedList"/>
    <dgm:cxn modelId="{C78E1F20-523D-47E4-91B0-9FAB405FDC5E}" type="presOf" srcId="{DD630CB5-7E6C-4B6D-8905-133649CC5C7F}" destId="{564823AA-A747-4F07-B802-D3DC458EBA36}" srcOrd="0" destOrd="0" presId="urn:microsoft.com/office/officeart/2008/layout/VerticalCurvedList"/>
    <dgm:cxn modelId="{EB6A6C37-953F-4240-A4AE-8DB3D4F1D200}" type="presOf" srcId="{E6867304-AB94-48B4-BD8D-E40B0BEF1F3D}" destId="{3A920F41-8D1E-4F3A-9562-B3980B8C09B7}" srcOrd="0" destOrd="0" presId="urn:microsoft.com/office/officeart/2008/layout/VerticalCurvedList"/>
    <dgm:cxn modelId="{B20E3889-6215-4BF2-8965-4327BF42FE5A}" srcId="{E6867304-AB94-48B4-BD8D-E40B0BEF1F3D}" destId="{2419F482-26A8-41EE-A581-B945347D8B14}" srcOrd="1" destOrd="0" parTransId="{8191AA94-784B-4E30-9931-42EF26645330}" sibTransId="{311B470B-5D8C-48AD-9BDA-46854B2A9AA4}"/>
    <dgm:cxn modelId="{2C52AB9B-9D9B-4F63-812C-F9D47D8B5AD5}" srcId="{E6867304-AB94-48B4-BD8D-E40B0BEF1F3D}" destId="{EDDE1514-BA68-4F87-92EF-46D80CE4A397}" srcOrd="3" destOrd="0" parTransId="{B37D8CAD-9858-4BA8-8BC7-59C386D69715}" sibTransId="{AB0557B6-71B4-4D2A-AEC3-B69FBA8153F1}"/>
    <dgm:cxn modelId="{AA2AA8A1-45A9-472A-A8F9-6D810E048423}" type="presOf" srcId="{2419F482-26A8-41EE-A581-B945347D8B14}" destId="{19E3E6C4-31AD-44A2-A245-3F2744329F35}" srcOrd="0" destOrd="0" presId="urn:microsoft.com/office/officeart/2008/layout/VerticalCurvedList"/>
    <dgm:cxn modelId="{4447B5B5-7BD3-4EBD-9669-492D5C9DFE97}" type="presOf" srcId="{F292A9AB-0545-4F9C-AAD9-EE56EAB68647}" destId="{E8042331-D6DE-42E1-AE4D-4AC67570F374}" srcOrd="0" destOrd="0" presId="urn:microsoft.com/office/officeart/2008/layout/VerticalCurvedList"/>
    <dgm:cxn modelId="{165A3DBE-87EA-4F98-8B6E-785ACC586A58}" type="presOf" srcId="{EDDE1514-BA68-4F87-92EF-46D80CE4A397}" destId="{A2F325BE-309D-4C35-99F2-5584AA835DA9}" srcOrd="0" destOrd="0" presId="urn:microsoft.com/office/officeart/2008/layout/VerticalCurvedList"/>
    <dgm:cxn modelId="{C80EE3C3-1CDA-4D92-9928-0D7659A9B25D}" srcId="{E6867304-AB94-48B4-BD8D-E40B0BEF1F3D}" destId="{F292A9AB-0545-4F9C-AAD9-EE56EAB68647}" srcOrd="2" destOrd="0" parTransId="{18964CB4-4178-469F-B3E2-9B6DD0CC763E}" sibTransId="{7D8DDC0D-71C0-4D95-830F-ACEEA4A36F1D}"/>
    <dgm:cxn modelId="{D6838BE2-0200-4682-9E8C-8F97DEE90D9D}" srcId="{E6867304-AB94-48B4-BD8D-E40B0BEF1F3D}" destId="{DD630CB5-7E6C-4B6D-8905-133649CC5C7F}" srcOrd="0" destOrd="0" parTransId="{1B380360-A2FA-42EB-A349-749567261DB4}" sibTransId="{36971B85-6C9A-4747-92B5-00585A67F81E}"/>
    <dgm:cxn modelId="{4485B2C7-D471-4A62-B65A-0DD634F84F37}" type="presParOf" srcId="{3A920F41-8D1E-4F3A-9562-B3980B8C09B7}" destId="{8E57D42E-3E7A-4026-B0AA-16636F4BB397}" srcOrd="0" destOrd="0" presId="urn:microsoft.com/office/officeart/2008/layout/VerticalCurvedList"/>
    <dgm:cxn modelId="{40B368AF-7989-44E5-A579-5F44AF420546}" type="presParOf" srcId="{8E57D42E-3E7A-4026-B0AA-16636F4BB397}" destId="{11310D42-D628-4608-976F-9D34D583CDE8}" srcOrd="0" destOrd="0" presId="urn:microsoft.com/office/officeart/2008/layout/VerticalCurvedList"/>
    <dgm:cxn modelId="{2E6AB20C-4BAE-4E11-9F65-2F3F74CAD0B5}" type="presParOf" srcId="{11310D42-D628-4608-976F-9D34D583CDE8}" destId="{FC440211-FA30-48AF-A9E1-8D038D1DD4B8}" srcOrd="0" destOrd="0" presId="urn:microsoft.com/office/officeart/2008/layout/VerticalCurvedList"/>
    <dgm:cxn modelId="{EEC8DEA5-A0AF-4B4B-B634-20C92D423E18}" type="presParOf" srcId="{11310D42-D628-4608-976F-9D34D583CDE8}" destId="{B213CA1C-A68B-481A-B774-6578872BA73D}" srcOrd="1" destOrd="0" presId="urn:microsoft.com/office/officeart/2008/layout/VerticalCurvedList"/>
    <dgm:cxn modelId="{D3DA933F-133F-487F-8E5D-9191B85C2F7A}" type="presParOf" srcId="{11310D42-D628-4608-976F-9D34D583CDE8}" destId="{8E5C5C6D-D3DD-4A6B-A442-94661F6F2685}" srcOrd="2" destOrd="0" presId="urn:microsoft.com/office/officeart/2008/layout/VerticalCurvedList"/>
    <dgm:cxn modelId="{804AF898-7D67-4E3F-AAA8-701E3EB8F299}" type="presParOf" srcId="{11310D42-D628-4608-976F-9D34D583CDE8}" destId="{6BB11D0E-5D95-4FFB-8ADD-E9C2B8DA76D6}" srcOrd="3" destOrd="0" presId="urn:microsoft.com/office/officeart/2008/layout/VerticalCurvedList"/>
    <dgm:cxn modelId="{6211069F-78F4-4C2B-98D4-59123E9975FC}" type="presParOf" srcId="{8E57D42E-3E7A-4026-B0AA-16636F4BB397}" destId="{564823AA-A747-4F07-B802-D3DC458EBA36}" srcOrd="1" destOrd="0" presId="urn:microsoft.com/office/officeart/2008/layout/VerticalCurvedList"/>
    <dgm:cxn modelId="{81CD4602-5B7D-47DE-B205-F452260A7FFC}" type="presParOf" srcId="{8E57D42E-3E7A-4026-B0AA-16636F4BB397}" destId="{24273BA3-2CF7-4ECF-AA53-7DABD99BFBB5}" srcOrd="2" destOrd="0" presId="urn:microsoft.com/office/officeart/2008/layout/VerticalCurvedList"/>
    <dgm:cxn modelId="{5D9E1E79-9EC0-4F7B-A581-18E536BADA80}" type="presParOf" srcId="{24273BA3-2CF7-4ECF-AA53-7DABD99BFBB5}" destId="{2E2231A9-425C-4DED-8AC2-183BA27D8BD8}" srcOrd="0" destOrd="0" presId="urn:microsoft.com/office/officeart/2008/layout/VerticalCurvedList"/>
    <dgm:cxn modelId="{EB411D10-751F-46AF-B5D9-0DA0F391CC35}" type="presParOf" srcId="{8E57D42E-3E7A-4026-B0AA-16636F4BB397}" destId="{19E3E6C4-31AD-44A2-A245-3F2744329F35}" srcOrd="3" destOrd="0" presId="urn:microsoft.com/office/officeart/2008/layout/VerticalCurvedList"/>
    <dgm:cxn modelId="{D1009A4B-1FFF-4E11-AB79-209A7D9CD283}" type="presParOf" srcId="{8E57D42E-3E7A-4026-B0AA-16636F4BB397}" destId="{A38C00C4-95A6-4B88-9756-EDD37993AB7A}" srcOrd="4" destOrd="0" presId="urn:microsoft.com/office/officeart/2008/layout/VerticalCurvedList"/>
    <dgm:cxn modelId="{2BECAE1C-46FA-485F-8739-DC1A1451B957}" type="presParOf" srcId="{A38C00C4-95A6-4B88-9756-EDD37993AB7A}" destId="{158F4177-03AB-4748-B494-0F98989E222B}" srcOrd="0" destOrd="0" presId="urn:microsoft.com/office/officeart/2008/layout/VerticalCurvedList"/>
    <dgm:cxn modelId="{5116C5E1-CD04-48F9-848F-7C1CAC2200B0}" type="presParOf" srcId="{8E57D42E-3E7A-4026-B0AA-16636F4BB397}" destId="{E8042331-D6DE-42E1-AE4D-4AC67570F374}" srcOrd="5" destOrd="0" presId="urn:microsoft.com/office/officeart/2008/layout/VerticalCurvedList"/>
    <dgm:cxn modelId="{0FDBF611-EF53-44F8-9C7F-43915BF60F32}" type="presParOf" srcId="{8E57D42E-3E7A-4026-B0AA-16636F4BB397}" destId="{17AE1C77-A94F-4545-9127-A95FA9A5D4B6}" srcOrd="6" destOrd="0" presId="urn:microsoft.com/office/officeart/2008/layout/VerticalCurvedList"/>
    <dgm:cxn modelId="{8238854D-764E-4627-946A-CC9B500D186B}" type="presParOf" srcId="{17AE1C77-A94F-4545-9127-A95FA9A5D4B6}" destId="{C481D680-EB0E-409E-8748-A598F46B7F67}" srcOrd="0" destOrd="0" presId="urn:microsoft.com/office/officeart/2008/layout/VerticalCurvedList"/>
    <dgm:cxn modelId="{D4F61D75-13B5-4707-8D22-49E21ABDE6CA}" type="presParOf" srcId="{8E57D42E-3E7A-4026-B0AA-16636F4BB397}" destId="{A2F325BE-309D-4C35-99F2-5584AA835DA9}" srcOrd="7" destOrd="0" presId="urn:microsoft.com/office/officeart/2008/layout/VerticalCurvedList"/>
    <dgm:cxn modelId="{1512D0D2-28D7-470B-9ACB-8215F3994086}" type="presParOf" srcId="{8E57D42E-3E7A-4026-B0AA-16636F4BB397}" destId="{6FE06007-FBF3-45C3-9055-7834F4C9DE87}" srcOrd="8" destOrd="0" presId="urn:microsoft.com/office/officeart/2008/layout/VerticalCurvedList"/>
    <dgm:cxn modelId="{D20C4CAA-58DB-445F-A770-380BDFD8B107}" type="presParOf" srcId="{6FE06007-FBF3-45C3-9055-7834F4C9DE87}" destId="{85991DDD-6B5F-4CA3-90B0-751962E60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49A85-F03E-4292-9B86-FFBDDF1630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4DB928D-F232-493D-996C-F9DB913C534C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створення</a:t>
          </a:r>
          <a:r>
            <a:rPr lang="ru-RU" dirty="0"/>
            <a:t> </a:t>
          </a:r>
          <a:r>
            <a:rPr lang="ru-RU" dirty="0" err="1"/>
            <a:t>сприятливого</a:t>
          </a:r>
          <a:r>
            <a:rPr lang="ru-RU" dirty="0"/>
            <a:t> </a:t>
          </a:r>
          <a:r>
            <a:rPr lang="ru-RU" dirty="0" err="1"/>
            <a:t>мовного</a:t>
          </a:r>
          <a:r>
            <a:rPr lang="ru-RU" dirty="0"/>
            <a:t> </a:t>
          </a:r>
          <a:r>
            <a:rPr lang="ru-RU" dirty="0" err="1"/>
            <a:t>середовища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дає</a:t>
          </a:r>
          <a:r>
            <a:rPr lang="ru-RU" dirty="0"/>
            <a:t> </a:t>
          </a:r>
          <a:r>
            <a:rPr lang="ru-RU" dirty="0" err="1"/>
            <a:t>зразки</a:t>
          </a:r>
          <a:r>
            <a:rPr lang="ru-RU" dirty="0"/>
            <a:t> грамотного </a:t>
          </a:r>
          <a:r>
            <a:rPr lang="ru-RU" dirty="0" err="1"/>
            <a:t>мовлення</a:t>
          </a:r>
          <a:r>
            <a:rPr lang="ru-RU" dirty="0"/>
            <a:t>;</a:t>
          </a:r>
          <a:endParaRPr lang="uk-UA" dirty="0"/>
        </a:p>
      </dgm:t>
    </dgm:pt>
    <dgm:pt modelId="{95CA61C5-EE8D-44BE-BDCE-10968E47541D}" type="parTrans" cxnId="{4CECC938-992F-4AD0-BA0E-0EDBBCF06406}">
      <dgm:prSet/>
      <dgm:spPr/>
      <dgm:t>
        <a:bodyPr/>
        <a:lstStyle/>
        <a:p>
          <a:endParaRPr lang="uk-UA"/>
        </a:p>
      </dgm:t>
    </dgm:pt>
    <dgm:pt modelId="{934CDFAA-FFB8-4102-8F80-2598D4E872FB}" type="sibTrans" cxnId="{4CECC938-992F-4AD0-BA0E-0EDBBCF06406}">
      <dgm:prSet/>
      <dgm:spPr/>
      <dgm:t>
        <a:bodyPr/>
        <a:lstStyle/>
        <a:p>
          <a:endParaRPr lang="uk-UA"/>
        </a:p>
      </dgm:t>
    </dgm:pt>
    <dgm:pt modelId="{A29BC0A0-0532-48C1-947A-1083F4BC2D58}">
      <dgm:prSet phldrT="[Текст]"/>
      <dgm:spPr/>
      <dgm:t>
        <a:bodyPr/>
        <a:lstStyle/>
        <a:p>
          <a:r>
            <a:rPr lang="uk-UA" dirty="0"/>
            <a:t>- підвищення </a:t>
          </a:r>
          <a:r>
            <a:rPr lang="uk-UA" dirty="0" err="1"/>
            <a:t>мовної</a:t>
          </a:r>
          <a:r>
            <a:rPr lang="uk-UA" dirty="0"/>
            <a:t> культури дорослих;</a:t>
          </a:r>
        </a:p>
      </dgm:t>
    </dgm:pt>
    <dgm:pt modelId="{19CA314D-4249-4270-A470-9EB9DA01BB6B}" type="parTrans" cxnId="{D4E83233-4F3B-4532-B270-4F65210027B6}">
      <dgm:prSet/>
      <dgm:spPr/>
      <dgm:t>
        <a:bodyPr/>
        <a:lstStyle/>
        <a:p>
          <a:endParaRPr lang="uk-UA"/>
        </a:p>
      </dgm:t>
    </dgm:pt>
    <dgm:pt modelId="{E51B5AD3-6C34-4C76-92B5-19637663FF5B}" type="sibTrans" cxnId="{D4E83233-4F3B-4532-B270-4F65210027B6}">
      <dgm:prSet/>
      <dgm:spPr/>
      <dgm:t>
        <a:bodyPr/>
        <a:lstStyle/>
        <a:p>
          <a:endParaRPr lang="uk-UA"/>
        </a:p>
      </dgm:t>
    </dgm:pt>
    <dgm:pt modelId="{4CD978DE-31EF-4CD1-BAF2-7E11CEFA8B65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спеціальне</a:t>
          </a:r>
          <a:r>
            <a:rPr lang="ru-RU" dirty="0"/>
            <a:t> </a:t>
          </a:r>
          <a:r>
            <a:rPr lang="ru-RU" dirty="0" err="1"/>
            <a:t>навчання</a:t>
          </a:r>
          <a:r>
            <a:rPr lang="ru-RU" dirty="0"/>
            <a:t> </a:t>
          </a:r>
          <a:r>
            <a:rPr lang="ru-RU" dirty="0" err="1"/>
            <a:t>дітей</a:t>
          </a:r>
          <a:r>
            <a:rPr lang="ru-RU" dirty="0"/>
            <a:t> </a:t>
          </a:r>
          <a:r>
            <a:rPr lang="ru-RU" dirty="0" err="1"/>
            <a:t>важким</a:t>
          </a:r>
          <a:r>
            <a:rPr lang="ru-RU" dirty="0"/>
            <a:t> </a:t>
          </a:r>
          <a:r>
            <a:rPr lang="ru-RU" dirty="0" err="1"/>
            <a:t>граматичним</a:t>
          </a:r>
          <a:r>
            <a:rPr lang="ru-RU" dirty="0"/>
            <a:t> формам, </a:t>
          </a:r>
          <a:r>
            <a:rPr lang="ru-RU" dirty="0" err="1"/>
            <a:t>спрямоване</a:t>
          </a:r>
          <a:r>
            <a:rPr lang="ru-RU" dirty="0"/>
            <a:t> на </a:t>
          </a:r>
          <a:r>
            <a:rPr lang="ru-RU" dirty="0" err="1"/>
            <a:t>попередження</a:t>
          </a:r>
          <a:r>
            <a:rPr lang="ru-RU" dirty="0"/>
            <a:t> </a:t>
          </a:r>
          <a:r>
            <a:rPr lang="ru-RU" dirty="0" err="1"/>
            <a:t>помилок</a:t>
          </a:r>
          <a:r>
            <a:rPr lang="ru-RU" dirty="0"/>
            <a:t>;</a:t>
          </a:r>
          <a:endParaRPr lang="uk-UA" dirty="0"/>
        </a:p>
      </dgm:t>
    </dgm:pt>
    <dgm:pt modelId="{D2A14C86-9179-4F6D-A1CC-937952A56431}" type="parTrans" cxnId="{61671385-6E28-4B1C-8D7D-1BE2BE7A11DB}">
      <dgm:prSet/>
      <dgm:spPr/>
      <dgm:t>
        <a:bodyPr/>
        <a:lstStyle/>
        <a:p>
          <a:endParaRPr lang="uk-UA"/>
        </a:p>
      </dgm:t>
    </dgm:pt>
    <dgm:pt modelId="{027C747E-C17B-43C8-8550-67412AEACF10}" type="sibTrans" cxnId="{61671385-6E28-4B1C-8D7D-1BE2BE7A11DB}">
      <dgm:prSet/>
      <dgm:spPr/>
      <dgm:t>
        <a:bodyPr/>
        <a:lstStyle/>
        <a:p>
          <a:endParaRPr lang="uk-UA"/>
        </a:p>
      </dgm:t>
    </dgm:pt>
    <dgm:pt modelId="{C222B6E3-9459-4D06-A65B-B35AC6DD50B1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граматичних</a:t>
          </a:r>
          <a:r>
            <a:rPr lang="ru-RU" dirty="0"/>
            <a:t> </a:t>
          </a:r>
          <a:r>
            <a:rPr lang="ru-RU" dirty="0" err="1"/>
            <a:t>навичок</a:t>
          </a:r>
          <a:r>
            <a:rPr lang="ru-RU" dirty="0"/>
            <a:t> у </a:t>
          </a:r>
          <a:r>
            <a:rPr lang="ru-RU" dirty="0" err="1"/>
            <a:t>практиці</a:t>
          </a:r>
          <a:r>
            <a:rPr lang="ru-RU" dirty="0"/>
            <a:t> </a:t>
          </a:r>
          <a:r>
            <a:rPr lang="ru-RU" dirty="0" err="1"/>
            <a:t>мовного</a:t>
          </a:r>
          <a:r>
            <a:rPr lang="ru-RU" dirty="0"/>
            <a:t> </a:t>
          </a:r>
          <a:r>
            <a:rPr lang="ru-RU" dirty="0" err="1"/>
            <a:t>спілкування</a:t>
          </a:r>
          <a:r>
            <a:rPr lang="ru-RU" dirty="0"/>
            <a:t>;</a:t>
          </a:r>
          <a:endParaRPr lang="uk-UA" dirty="0"/>
        </a:p>
      </dgm:t>
    </dgm:pt>
    <dgm:pt modelId="{195338AD-1E0C-4E1E-9178-DAF16C72D0FF}" type="parTrans" cxnId="{9003761C-5199-4947-89CC-3CC85E020D41}">
      <dgm:prSet/>
      <dgm:spPr/>
      <dgm:t>
        <a:bodyPr/>
        <a:lstStyle/>
        <a:p>
          <a:endParaRPr lang="uk-UA"/>
        </a:p>
      </dgm:t>
    </dgm:pt>
    <dgm:pt modelId="{4A0F8B5E-BE98-46AB-9898-BB7F893FF1E7}" type="sibTrans" cxnId="{9003761C-5199-4947-89CC-3CC85E020D41}">
      <dgm:prSet/>
      <dgm:spPr/>
      <dgm:t>
        <a:bodyPr/>
        <a:lstStyle/>
        <a:p>
          <a:endParaRPr lang="uk-UA"/>
        </a:p>
      </dgm:t>
    </dgm:pt>
    <dgm:pt modelId="{527AB8F0-B685-4864-A4D1-27E1168C0398}">
      <dgm:prSet phldrT="[Текст]"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виправлення</a:t>
          </a:r>
          <a:r>
            <a:rPr lang="ru-RU" dirty="0"/>
            <a:t> </a:t>
          </a:r>
          <a:r>
            <a:rPr lang="ru-RU" dirty="0" err="1"/>
            <a:t>граматичних</a:t>
          </a:r>
          <a:r>
            <a:rPr lang="ru-RU" dirty="0"/>
            <a:t> </a:t>
          </a:r>
          <a:r>
            <a:rPr lang="ru-RU" dirty="0" err="1"/>
            <a:t>помилок</a:t>
          </a:r>
          <a:r>
            <a:rPr lang="ru-RU" dirty="0"/>
            <a:t> у </a:t>
          </a:r>
          <a:r>
            <a:rPr lang="ru-RU" dirty="0" err="1"/>
            <a:t>мовленні</a:t>
          </a:r>
          <a:r>
            <a:rPr lang="ru-RU" dirty="0"/>
            <a:t> </a:t>
          </a:r>
          <a:r>
            <a:rPr lang="ru-RU" dirty="0" err="1"/>
            <a:t>дітей</a:t>
          </a:r>
          <a:r>
            <a:rPr lang="ru-RU" dirty="0"/>
            <a:t>.</a:t>
          </a:r>
          <a:endParaRPr lang="uk-UA" dirty="0"/>
        </a:p>
      </dgm:t>
    </dgm:pt>
    <dgm:pt modelId="{272C6B90-86A0-49C4-8B6F-34F3217046FF}" type="parTrans" cxnId="{947B4D09-3AD4-40FA-BE25-0FA40B3FF984}">
      <dgm:prSet/>
      <dgm:spPr/>
      <dgm:t>
        <a:bodyPr/>
        <a:lstStyle/>
        <a:p>
          <a:endParaRPr lang="uk-UA"/>
        </a:p>
      </dgm:t>
    </dgm:pt>
    <dgm:pt modelId="{82EF8905-2D5E-4494-96E3-D091497800C8}" type="sibTrans" cxnId="{947B4D09-3AD4-40FA-BE25-0FA40B3FF984}">
      <dgm:prSet/>
      <dgm:spPr/>
      <dgm:t>
        <a:bodyPr/>
        <a:lstStyle/>
        <a:p>
          <a:endParaRPr lang="uk-UA"/>
        </a:p>
      </dgm:t>
    </dgm:pt>
    <dgm:pt modelId="{0D935D40-F122-42DD-802C-341DDAD49658}" type="pres">
      <dgm:prSet presAssocID="{6BB49A85-F03E-4292-9B86-FFBDDF163052}" presName="Name0" presStyleCnt="0">
        <dgm:presLayoutVars>
          <dgm:chMax val="7"/>
          <dgm:chPref val="7"/>
          <dgm:dir/>
        </dgm:presLayoutVars>
      </dgm:prSet>
      <dgm:spPr/>
    </dgm:pt>
    <dgm:pt modelId="{7FDB1BDF-6F58-4A09-82DE-42728B11D97C}" type="pres">
      <dgm:prSet presAssocID="{6BB49A85-F03E-4292-9B86-FFBDDF163052}" presName="Name1" presStyleCnt="0"/>
      <dgm:spPr/>
    </dgm:pt>
    <dgm:pt modelId="{5F8BEE75-B8EB-4AD3-9378-7272F50A9958}" type="pres">
      <dgm:prSet presAssocID="{6BB49A85-F03E-4292-9B86-FFBDDF163052}" presName="cycle" presStyleCnt="0"/>
      <dgm:spPr/>
    </dgm:pt>
    <dgm:pt modelId="{29AF5383-A71E-42F6-8A19-77F6939A54B6}" type="pres">
      <dgm:prSet presAssocID="{6BB49A85-F03E-4292-9B86-FFBDDF163052}" presName="srcNode" presStyleLbl="node1" presStyleIdx="0" presStyleCnt="5"/>
      <dgm:spPr/>
    </dgm:pt>
    <dgm:pt modelId="{0053AB64-A518-4C8B-AEE3-685F88AE6F4C}" type="pres">
      <dgm:prSet presAssocID="{6BB49A85-F03E-4292-9B86-FFBDDF163052}" presName="conn" presStyleLbl="parChTrans1D2" presStyleIdx="0" presStyleCnt="1"/>
      <dgm:spPr/>
    </dgm:pt>
    <dgm:pt modelId="{7F13A786-52C2-4E98-AB54-0371BA696AD2}" type="pres">
      <dgm:prSet presAssocID="{6BB49A85-F03E-4292-9B86-FFBDDF163052}" presName="extraNode" presStyleLbl="node1" presStyleIdx="0" presStyleCnt="5"/>
      <dgm:spPr/>
    </dgm:pt>
    <dgm:pt modelId="{C0CBC119-0CA3-4A2A-9E9E-658D1CEA4B1C}" type="pres">
      <dgm:prSet presAssocID="{6BB49A85-F03E-4292-9B86-FFBDDF163052}" presName="dstNode" presStyleLbl="node1" presStyleIdx="0" presStyleCnt="5"/>
      <dgm:spPr/>
    </dgm:pt>
    <dgm:pt modelId="{BAA19FE5-0505-48F2-9A72-0F95563CB01F}" type="pres">
      <dgm:prSet presAssocID="{44DB928D-F232-493D-996C-F9DB913C534C}" presName="text_1" presStyleLbl="node1" presStyleIdx="0" presStyleCnt="5">
        <dgm:presLayoutVars>
          <dgm:bulletEnabled val="1"/>
        </dgm:presLayoutVars>
      </dgm:prSet>
      <dgm:spPr/>
    </dgm:pt>
    <dgm:pt modelId="{1F90835E-0DFD-4E34-B494-A5AA8CF4415B}" type="pres">
      <dgm:prSet presAssocID="{44DB928D-F232-493D-996C-F9DB913C534C}" presName="accent_1" presStyleCnt="0"/>
      <dgm:spPr/>
    </dgm:pt>
    <dgm:pt modelId="{B0D9C698-0C85-480F-B778-DDC96745FCE0}" type="pres">
      <dgm:prSet presAssocID="{44DB928D-F232-493D-996C-F9DB913C534C}" presName="accentRepeatNode" presStyleLbl="solidFgAcc1" presStyleIdx="0" presStyleCnt="5"/>
      <dgm:spPr/>
    </dgm:pt>
    <dgm:pt modelId="{4E294232-827F-4807-9E0F-B9719DCABEEE}" type="pres">
      <dgm:prSet presAssocID="{A29BC0A0-0532-48C1-947A-1083F4BC2D58}" presName="text_2" presStyleLbl="node1" presStyleIdx="1" presStyleCnt="5">
        <dgm:presLayoutVars>
          <dgm:bulletEnabled val="1"/>
        </dgm:presLayoutVars>
      </dgm:prSet>
      <dgm:spPr/>
    </dgm:pt>
    <dgm:pt modelId="{ECE064BD-38AD-4155-A4EE-507B730FAA06}" type="pres">
      <dgm:prSet presAssocID="{A29BC0A0-0532-48C1-947A-1083F4BC2D58}" presName="accent_2" presStyleCnt="0"/>
      <dgm:spPr/>
    </dgm:pt>
    <dgm:pt modelId="{137DF317-DC06-4028-A6FF-F15C856A60BA}" type="pres">
      <dgm:prSet presAssocID="{A29BC0A0-0532-48C1-947A-1083F4BC2D58}" presName="accentRepeatNode" presStyleLbl="solidFgAcc1" presStyleIdx="1" presStyleCnt="5"/>
      <dgm:spPr/>
    </dgm:pt>
    <dgm:pt modelId="{93C5A46D-91D3-4AFB-9436-AE654F2D2FE6}" type="pres">
      <dgm:prSet presAssocID="{4CD978DE-31EF-4CD1-BAF2-7E11CEFA8B65}" presName="text_3" presStyleLbl="node1" presStyleIdx="2" presStyleCnt="5">
        <dgm:presLayoutVars>
          <dgm:bulletEnabled val="1"/>
        </dgm:presLayoutVars>
      </dgm:prSet>
      <dgm:spPr/>
    </dgm:pt>
    <dgm:pt modelId="{54431DC4-045F-42DA-87E7-6D4D717699B3}" type="pres">
      <dgm:prSet presAssocID="{4CD978DE-31EF-4CD1-BAF2-7E11CEFA8B65}" presName="accent_3" presStyleCnt="0"/>
      <dgm:spPr/>
    </dgm:pt>
    <dgm:pt modelId="{4CBDAB08-2D2C-4615-A49F-7083CA17A4A9}" type="pres">
      <dgm:prSet presAssocID="{4CD978DE-31EF-4CD1-BAF2-7E11CEFA8B65}" presName="accentRepeatNode" presStyleLbl="solidFgAcc1" presStyleIdx="2" presStyleCnt="5"/>
      <dgm:spPr/>
    </dgm:pt>
    <dgm:pt modelId="{CEF2EF22-EFB4-40E8-999D-4AB7D4EDBEE2}" type="pres">
      <dgm:prSet presAssocID="{C222B6E3-9459-4D06-A65B-B35AC6DD50B1}" presName="text_4" presStyleLbl="node1" presStyleIdx="3" presStyleCnt="5">
        <dgm:presLayoutVars>
          <dgm:bulletEnabled val="1"/>
        </dgm:presLayoutVars>
      </dgm:prSet>
      <dgm:spPr/>
    </dgm:pt>
    <dgm:pt modelId="{081E619D-8B16-4753-A082-33EA80A3EE64}" type="pres">
      <dgm:prSet presAssocID="{C222B6E3-9459-4D06-A65B-B35AC6DD50B1}" presName="accent_4" presStyleCnt="0"/>
      <dgm:spPr/>
    </dgm:pt>
    <dgm:pt modelId="{89BC38AE-6896-48AC-8413-30F6A8070E8F}" type="pres">
      <dgm:prSet presAssocID="{C222B6E3-9459-4D06-A65B-B35AC6DD50B1}" presName="accentRepeatNode" presStyleLbl="solidFgAcc1" presStyleIdx="3" presStyleCnt="5"/>
      <dgm:spPr/>
    </dgm:pt>
    <dgm:pt modelId="{D67B1720-9258-4187-AE58-522833D9A813}" type="pres">
      <dgm:prSet presAssocID="{527AB8F0-B685-4864-A4D1-27E1168C0398}" presName="text_5" presStyleLbl="node1" presStyleIdx="4" presStyleCnt="5">
        <dgm:presLayoutVars>
          <dgm:bulletEnabled val="1"/>
        </dgm:presLayoutVars>
      </dgm:prSet>
      <dgm:spPr/>
    </dgm:pt>
    <dgm:pt modelId="{B67CD425-EECF-4D02-87FF-4AF0B544E63A}" type="pres">
      <dgm:prSet presAssocID="{527AB8F0-B685-4864-A4D1-27E1168C0398}" presName="accent_5" presStyleCnt="0"/>
      <dgm:spPr/>
    </dgm:pt>
    <dgm:pt modelId="{FA8A476E-A99C-4A10-8C27-5054E3F3535D}" type="pres">
      <dgm:prSet presAssocID="{527AB8F0-B685-4864-A4D1-27E1168C0398}" presName="accentRepeatNode" presStyleLbl="solidFgAcc1" presStyleIdx="4" presStyleCnt="5"/>
      <dgm:spPr/>
    </dgm:pt>
  </dgm:ptLst>
  <dgm:cxnLst>
    <dgm:cxn modelId="{947B4D09-3AD4-40FA-BE25-0FA40B3FF984}" srcId="{6BB49A85-F03E-4292-9B86-FFBDDF163052}" destId="{527AB8F0-B685-4864-A4D1-27E1168C0398}" srcOrd="4" destOrd="0" parTransId="{272C6B90-86A0-49C4-8B6F-34F3217046FF}" sibTransId="{82EF8905-2D5E-4494-96E3-D091497800C8}"/>
    <dgm:cxn modelId="{5F655219-1C80-4D34-88CF-41783ACB5C08}" type="presOf" srcId="{934CDFAA-FFB8-4102-8F80-2598D4E872FB}" destId="{0053AB64-A518-4C8B-AEE3-685F88AE6F4C}" srcOrd="0" destOrd="0" presId="urn:microsoft.com/office/officeart/2008/layout/VerticalCurvedList"/>
    <dgm:cxn modelId="{9003761C-5199-4947-89CC-3CC85E020D41}" srcId="{6BB49A85-F03E-4292-9B86-FFBDDF163052}" destId="{C222B6E3-9459-4D06-A65B-B35AC6DD50B1}" srcOrd="3" destOrd="0" parTransId="{195338AD-1E0C-4E1E-9178-DAF16C72D0FF}" sibTransId="{4A0F8B5E-BE98-46AB-9898-BB7F893FF1E7}"/>
    <dgm:cxn modelId="{47E1D12B-6C83-463D-9D19-8879DA30621D}" type="presOf" srcId="{4CD978DE-31EF-4CD1-BAF2-7E11CEFA8B65}" destId="{93C5A46D-91D3-4AFB-9436-AE654F2D2FE6}" srcOrd="0" destOrd="0" presId="urn:microsoft.com/office/officeart/2008/layout/VerticalCurvedList"/>
    <dgm:cxn modelId="{D4E83233-4F3B-4532-B270-4F65210027B6}" srcId="{6BB49A85-F03E-4292-9B86-FFBDDF163052}" destId="{A29BC0A0-0532-48C1-947A-1083F4BC2D58}" srcOrd="1" destOrd="0" parTransId="{19CA314D-4249-4270-A470-9EB9DA01BB6B}" sibTransId="{E51B5AD3-6C34-4C76-92B5-19637663FF5B}"/>
    <dgm:cxn modelId="{4CECC938-992F-4AD0-BA0E-0EDBBCF06406}" srcId="{6BB49A85-F03E-4292-9B86-FFBDDF163052}" destId="{44DB928D-F232-493D-996C-F9DB913C534C}" srcOrd="0" destOrd="0" parTransId="{95CA61C5-EE8D-44BE-BDCE-10968E47541D}" sibTransId="{934CDFAA-FFB8-4102-8F80-2598D4E872FB}"/>
    <dgm:cxn modelId="{10910C4E-C543-49C2-9884-A3567772AE80}" type="presOf" srcId="{527AB8F0-B685-4864-A4D1-27E1168C0398}" destId="{D67B1720-9258-4187-AE58-522833D9A813}" srcOrd="0" destOrd="0" presId="urn:microsoft.com/office/officeart/2008/layout/VerticalCurvedList"/>
    <dgm:cxn modelId="{61671385-6E28-4B1C-8D7D-1BE2BE7A11DB}" srcId="{6BB49A85-F03E-4292-9B86-FFBDDF163052}" destId="{4CD978DE-31EF-4CD1-BAF2-7E11CEFA8B65}" srcOrd="2" destOrd="0" parTransId="{D2A14C86-9179-4F6D-A1CC-937952A56431}" sibTransId="{027C747E-C17B-43C8-8550-67412AEACF10}"/>
    <dgm:cxn modelId="{05449FE5-D89C-4994-9431-63677E19A9FC}" type="presOf" srcId="{C222B6E3-9459-4D06-A65B-B35AC6DD50B1}" destId="{CEF2EF22-EFB4-40E8-999D-4AB7D4EDBEE2}" srcOrd="0" destOrd="0" presId="urn:microsoft.com/office/officeart/2008/layout/VerticalCurvedList"/>
    <dgm:cxn modelId="{1C9C95E7-D7F3-4115-AF9F-41838881AB21}" type="presOf" srcId="{A29BC0A0-0532-48C1-947A-1083F4BC2D58}" destId="{4E294232-827F-4807-9E0F-B9719DCABEEE}" srcOrd="0" destOrd="0" presId="urn:microsoft.com/office/officeart/2008/layout/VerticalCurvedList"/>
    <dgm:cxn modelId="{2C9CD9EC-E7B3-474A-A623-FD5D3CFBB760}" type="presOf" srcId="{6BB49A85-F03E-4292-9B86-FFBDDF163052}" destId="{0D935D40-F122-42DD-802C-341DDAD49658}" srcOrd="0" destOrd="0" presId="urn:microsoft.com/office/officeart/2008/layout/VerticalCurvedList"/>
    <dgm:cxn modelId="{49A3D4F2-6F0C-4F00-8AD2-C623FDB27759}" type="presOf" srcId="{44DB928D-F232-493D-996C-F9DB913C534C}" destId="{BAA19FE5-0505-48F2-9A72-0F95563CB01F}" srcOrd="0" destOrd="0" presId="urn:microsoft.com/office/officeart/2008/layout/VerticalCurvedList"/>
    <dgm:cxn modelId="{6AAEB3FB-6A2C-4DAD-80C7-27ACBE4E6CE0}" type="presParOf" srcId="{0D935D40-F122-42DD-802C-341DDAD49658}" destId="{7FDB1BDF-6F58-4A09-82DE-42728B11D97C}" srcOrd="0" destOrd="0" presId="urn:microsoft.com/office/officeart/2008/layout/VerticalCurvedList"/>
    <dgm:cxn modelId="{12E05D70-5662-4603-AAEB-6535C84D2D3F}" type="presParOf" srcId="{7FDB1BDF-6F58-4A09-82DE-42728B11D97C}" destId="{5F8BEE75-B8EB-4AD3-9378-7272F50A9958}" srcOrd="0" destOrd="0" presId="urn:microsoft.com/office/officeart/2008/layout/VerticalCurvedList"/>
    <dgm:cxn modelId="{B730958D-0675-487A-8158-4CF8282DA0EA}" type="presParOf" srcId="{5F8BEE75-B8EB-4AD3-9378-7272F50A9958}" destId="{29AF5383-A71E-42F6-8A19-77F6939A54B6}" srcOrd="0" destOrd="0" presId="urn:microsoft.com/office/officeart/2008/layout/VerticalCurvedList"/>
    <dgm:cxn modelId="{185A9AAA-2A28-4310-AA70-0728570175AF}" type="presParOf" srcId="{5F8BEE75-B8EB-4AD3-9378-7272F50A9958}" destId="{0053AB64-A518-4C8B-AEE3-685F88AE6F4C}" srcOrd="1" destOrd="0" presId="urn:microsoft.com/office/officeart/2008/layout/VerticalCurvedList"/>
    <dgm:cxn modelId="{9CC94C53-B80B-4DCC-B1F3-6F72980D553E}" type="presParOf" srcId="{5F8BEE75-B8EB-4AD3-9378-7272F50A9958}" destId="{7F13A786-52C2-4E98-AB54-0371BA696AD2}" srcOrd="2" destOrd="0" presId="urn:microsoft.com/office/officeart/2008/layout/VerticalCurvedList"/>
    <dgm:cxn modelId="{48DA6EB9-1719-40CF-81F3-FF230B4CD5CC}" type="presParOf" srcId="{5F8BEE75-B8EB-4AD3-9378-7272F50A9958}" destId="{C0CBC119-0CA3-4A2A-9E9E-658D1CEA4B1C}" srcOrd="3" destOrd="0" presId="urn:microsoft.com/office/officeart/2008/layout/VerticalCurvedList"/>
    <dgm:cxn modelId="{AE655873-C4B9-4284-9585-EA8446DC5215}" type="presParOf" srcId="{7FDB1BDF-6F58-4A09-82DE-42728B11D97C}" destId="{BAA19FE5-0505-48F2-9A72-0F95563CB01F}" srcOrd="1" destOrd="0" presId="urn:microsoft.com/office/officeart/2008/layout/VerticalCurvedList"/>
    <dgm:cxn modelId="{4EA5B0DF-01B6-400C-95A5-F5CFA2F0DF5C}" type="presParOf" srcId="{7FDB1BDF-6F58-4A09-82DE-42728B11D97C}" destId="{1F90835E-0DFD-4E34-B494-A5AA8CF4415B}" srcOrd="2" destOrd="0" presId="urn:microsoft.com/office/officeart/2008/layout/VerticalCurvedList"/>
    <dgm:cxn modelId="{F088B69C-1E35-45EC-A3FF-642454E3F466}" type="presParOf" srcId="{1F90835E-0DFD-4E34-B494-A5AA8CF4415B}" destId="{B0D9C698-0C85-480F-B778-DDC96745FCE0}" srcOrd="0" destOrd="0" presId="urn:microsoft.com/office/officeart/2008/layout/VerticalCurvedList"/>
    <dgm:cxn modelId="{956A09A7-50E5-48E5-985B-4C3A16E393DE}" type="presParOf" srcId="{7FDB1BDF-6F58-4A09-82DE-42728B11D97C}" destId="{4E294232-827F-4807-9E0F-B9719DCABEEE}" srcOrd="3" destOrd="0" presId="urn:microsoft.com/office/officeart/2008/layout/VerticalCurvedList"/>
    <dgm:cxn modelId="{69E382EE-BCFC-497F-8F61-3461019D927E}" type="presParOf" srcId="{7FDB1BDF-6F58-4A09-82DE-42728B11D97C}" destId="{ECE064BD-38AD-4155-A4EE-507B730FAA06}" srcOrd="4" destOrd="0" presId="urn:microsoft.com/office/officeart/2008/layout/VerticalCurvedList"/>
    <dgm:cxn modelId="{A867ACD5-6ED0-485B-A79B-CB1FF1214DC9}" type="presParOf" srcId="{ECE064BD-38AD-4155-A4EE-507B730FAA06}" destId="{137DF317-DC06-4028-A6FF-F15C856A60BA}" srcOrd="0" destOrd="0" presId="urn:microsoft.com/office/officeart/2008/layout/VerticalCurvedList"/>
    <dgm:cxn modelId="{3AE9C22D-89B1-4AE7-A525-9821586B4AE2}" type="presParOf" srcId="{7FDB1BDF-6F58-4A09-82DE-42728B11D97C}" destId="{93C5A46D-91D3-4AFB-9436-AE654F2D2FE6}" srcOrd="5" destOrd="0" presId="urn:microsoft.com/office/officeart/2008/layout/VerticalCurvedList"/>
    <dgm:cxn modelId="{44BC7CAD-2749-402B-ABFF-B16875504826}" type="presParOf" srcId="{7FDB1BDF-6F58-4A09-82DE-42728B11D97C}" destId="{54431DC4-045F-42DA-87E7-6D4D717699B3}" srcOrd="6" destOrd="0" presId="urn:microsoft.com/office/officeart/2008/layout/VerticalCurvedList"/>
    <dgm:cxn modelId="{594BA9F5-8D84-4E40-8715-D1C3D5567FDC}" type="presParOf" srcId="{54431DC4-045F-42DA-87E7-6D4D717699B3}" destId="{4CBDAB08-2D2C-4615-A49F-7083CA17A4A9}" srcOrd="0" destOrd="0" presId="urn:microsoft.com/office/officeart/2008/layout/VerticalCurvedList"/>
    <dgm:cxn modelId="{45D4B703-1185-48AC-AB20-0C97B69642A6}" type="presParOf" srcId="{7FDB1BDF-6F58-4A09-82DE-42728B11D97C}" destId="{CEF2EF22-EFB4-40E8-999D-4AB7D4EDBEE2}" srcOrd="7" destOrd="0" presId="urn:microsoft.com/office/officeart/2008/layout/VerticalCurvedList"/>
    <dgm:cxn modelId="{FEC077C7-2656-4706-B10B-FA022B9A208D}" type="presParOf" srcId="{7FDB1BDF-6F58-4A09-82DE-42728B11D97C}" destId="{081E619D-8B16-4753-A082-33EA80A3EE64}" srcOrd="8" destOrd="0" presId="urn:microsoft.com/office/officeart/2008/layout/VerticalCurvedList"/>
    <dgm:cxn modelId="{0205A466-37A8-4714-B2D6-70F6D783D6B8}" type="presParOf" srcId="{081E619D-8B16-4753-A082-33EA80A3EE64}" destId="{89BC38AE-6896-48AC-8413-30F6A8070E8F}" srcOrd="0" destOrd="0" presId="urn:microsoft.com/office/officeart/2008/layout/VerticalCurvedList"/>
    <dgm:cxn modelId="{C83C3C25-9F79-45CB-837C-CBD8D8D0480E}" type="presParOf" srcId="{7FDB1BDF-6F58-4A09-82DE-42728B11D97C}" destId="{D67B1720-9258-4187-AE58-522833D9A813}" srcOrd="9" destOrd="0" presId="urn:microsoft.com/office/officeart/2008/layout/VerticalCurvedList"/>
    <dgm:cxn modelId="{C6AF2B01-9FD7-465A-99B4-F0815AD71022}" type="presParOf" srcId="{7FDB1BDF-6F58-4A09-82DE-42728B11D97C}" destId="{B67CD425-EECF-4D02-87FF-4AF0B544E63A}" srcOrd="10" destOrd="0" presId="urn:microsoft.com/office/officeart/2008/layout/VerticalCurvedList"/>
    <dgm:cxn modelId="{95BEA8D8-47E5-437E-AED7-24C75F209C39}" type="presParOf" srcId="{B67CD425-EECF-4D02-87FF-4AF0B544E63A}" destId="{FA8A476E-A99C-4A10-8C27-5054E3F353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930DF2-6F06-4F75-B616-570C4C7C07C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13996244-A0AA-4B65-9E52-A46251CC2845}">
      <dgm:prSet phldrT="[Текст]"/>
      <dgm:spPr/>
      <dgm:t>
        <a:bodyPr/>
        <a:lstStyle/>
        <a:p>
          <a:r>
            <a:rPr lang="uk-UA" dirty="0"/>
            <a:t>Перший період (від 1 року 3 місяців до 1 року 10 місяців) – період речень, що складаються з аморфних слів-коренів, які вживаються в одному незмінному вигляді у всіх випадках, де вони використовуються.</a:t>
          </a:r>
        </a:p>
      </dgm:t>
    </dgm:pt>
    <dgm:pt modelId="{73AEBB1A-053E-4420-9390-812BB4115FD8}" type="parTrans" cxnId="{32891CB9-5075-4803-977F-77B98C4B54E2}">
      <dgm:prSet/>
      <dgm:spPr/>
      <dgm:t>
        <a:bodyPr/>
        <a:lstStyle/>
        <a:p>
          <a:endParaRPr lang="uk-UA"/>
        </a:p>
      </dgm:t>
    </dgm:pt>
    <dgm:pt modelId="{B2936E87-DCD5-46E0-BF65-0A365DED2159}" type="sibTrans" cxnId="{32891CB9-5075-4803-977F-77B98C4B54E2}">
      <dgm:prSet/>
      <dgm:spPr/>
      <dgm:t>
        <a:bodyPr/>
        <a:lstStyle/>
        <a:p>
          <a:endParaRPr lang="uk-UA"/>
        </a:p>
      </dgm:t>
    </dgm:pt>
    <dgm:pt modelId="{FC58C9F8-2BAC-4381-850D-6BD52800A273}">
      <dgm:prSet phldrT="[Текст]"/>
      <dgm:spPr/>
      <dgm:t>
        <a:bodyPr/>
        <a:lstStyle/>
        <a:p>
          <a:r>
            <a:rPr lang="ru-RU" dirty="0"/>
            <a:t>а) </a:t>
          </a:r>
          <a:r>
            <a:rPr lang="ru-RU" dirty="0" err="1"/>
            <a:t>етап</a:t>
          </a:r>
          <a:r>
            <a:rPr lang="ru-RU" dirty="0"/>
            <a:t> </a:t>
          </a:r>
          <a:r>
            <a:rPr lang="ru-RU" dirty="0" err="1"/>
            <a:t>однослівного</a:t>
          </a:r>
          <a:r>
            <a:rPr lang="ru-RU" dirty="0"/>
            <a:t> </a:t>
          </a:r>
          <a:r>
            <a:rPr lang="ru-RU" dirty="0" err="1"/>
            <a:t>речення</a:t>
          </a:r>
          <a:r>
            <a:rPr lang="ru-RU" dirty="0"/>
            <a:t> (</a:t>
          </a:r>
          <a:r>
            <a:rPr lang="ru-RU" dirty="0" err="1"/>
            <a:t>від</a:t>
          </a:r>
          <a:r>
            <a:rPr lang="ru-RU" dirty="0"/>
            <a:t> 1 року 3 </a:t>
          </a:r>
          <a:r>
            <a:rPr lang="ru-RU" dirty="0" err="1"/>
            <a:t>місяців</a:t>
          </a:r>
          <a:r>
            <a:rPr lang="ru-RU" dirty="0"/>
            <a:t> до 1 року 8 </a:t>
          </a:r>
          <a:r>
            <a:rPr lang="ru-RU" dirty="0" err="1"/>
            <a:t>місяців</a:t>
          </a:r>
          <a:r>
            <a:rPr lang="ru-RU" dirty="0"/>
            <a:t>);</a:t>
          </a:r>
          <a:endParaRPr lang="uk-UA" dirty="0"/>
        </a:p>
      </dgm:t>
    </dgm:pt>
    <dgm:pt modelId="{F0CC95B1-EA0B-459D-887C-ED8C93D2B8ED}" type="parTrans" cxnId="{C78C9441-6FE9-42FE-8B60-65635E9ADA2B}">
      <dgm:prSet/>
      <dgm:spPr/>
      <dgm:t>
        <a:bodyPr/>
        <a:lstStyle/>
        <a:p>
          <a:endParaRPr lang="uk-UA"/>
        </a:p>
      </dgm:t>
    </dgm:pt>
    <dgm:pt modelId="{0EBA581D-B615-4F5F-BF25-73A334836016}" type="sibTrans" cxnId="{C78C9441-6FE9-42FE-8B60-65635E9ADA2B}">
      <dgm:prSet/>
      <dgm:spPr/>
      <dgm:t>
        <a:bodyPr/>
        <a:lstStyle/>
        <a:p>
          <a:endParaRPr lang="uk-UA"/>
        </a:p>
      </dgm:t>
    </dgm:pt>
    <dgm:pt modelId="{B866C0A9-99CE-4BF7-8712-21EA6D243BF9}">
      <dgm:prSet phldrT="[Текст]"/>
      <dgm:spPr/>
      <dgm:t>
        <a:bodyPr/>
        <a:lstStyle/>
        <a:p>
          <a:r>
            <a:rPr lang="ru-RU" dirty="0"/>
            <a:t>б) </a:t>
          </a:r>
          <a:r>
            <a:rPr lang="ru-RU" dirty="0" err="1"/>
            <a:t>етап</a:t>
          </a:r>
          <a:r>
            <a:rPr lang="ru-RU" dirty="0"/>
            <a:t> </a:t>
          </a:r>
          <a:r>
            <a:rPr lang="ru-RU" dirty="0" err="1"/>
            <a:t>речень</a:t>
          </a:r>
          <a:r>
            <a:rPr lang="ru-RU" dirty="0"/>
            <a:t> з </a:t>
          </a:r>
          <a:r>
            <a:rPr lang="ru-RU" dirty="0" err="1"/>
            <a:t>кількох</a:t>
          </a:r>
          <a:r>
            <a:rPr lang="ru-RU" dirty="0"/>
            <a:t> </a:t>
          </a:r>
          <a:r>
            <a:rPr lang="ru-RU" dirty="0" err="1"/>
            <a:t>слів</a:t>
          </a:r>
          <a:r>
            <a:rPr lang="ru-RU" dirty="0"/>
            <a:t>, в основному </a:t>
          </a:r>
          <a:r>
            <a:rPr lang="ru-RU" dirty="0" err="1"/>
            <a:t>двослівних</a:t>
          </a:r>
          <a:r>
            <a:rPr lang="ru-RU" dirty="0"/>
            <a:t> </a:t>
          </a:r>
          <a:r>
            <a:rPr lang="ru-RU" dirty="0" err="1"/>
            <a:t>речень</a:t>
          </a:r>
          <a:r>
            <a:rPr lang="ru-RU" dirty="0"/>
            <a:t> (</a:t>
          </a:r>
          <a:r>
            <a:rPr lang="ru-RU" dirty="0" err="1"/>
            <a:t>від</a:t>
          </a:r>
          <a:r>
            <a:rPr lang="ru-RU" dirty="0"/>
            <a:t> 1 року 8 </a:t>
          </a:r>
          <a:r>
            <a:rPr lang="ru-RU" dirty="0" err="1"/>
            <a:t>місяців</a:t>
          </a:r>
          <a:r>
            <a:rPr lang="ru-RU" dirty="0"/>
            <a:t> до 1 року 10 </a:t>
          </a:r>
          <a:r>
            <a:rPr lang="ru-RU" dirty="0" err="1"/>
            <a:t>місяців</a:t>
          </a:r>
          <a:r>
            <a:rPr lang="ru-RU" dirty="0"/>
            <a:t>).</a:t>
          </a:r>
          <a:endParaRPr lang="uk-UA" dirty="0"/>
        </a:p>
      </dgm:t>
    </dgm:pt>
    <dgm:pt modelId="{CCD6FE4F-4CF7-4266-911B-188E7053F4FB}" type="parTrans" cxnId="{AF03789C-AE37-43EB-84B3-253E31EBC8B2}">
      <dgm:prSet/>
      <dgm:spPr/>
      <dgm:t>
        <a:bodyPr/>
        <a:lstStyle/>
        <a:p>
          <a:endParaRPr lang="uk-UA"/>
        </a:p>
      </dgm:t>
    </dgm:pt>
    <dgm:pt modelId="{C30CA618-41F5-4C54-AD39-49D24AE78D9F}" type="sibTrans" cxnId="{AF03789C-AE37-43EB-84B3-253E31EBC8B2}">
      <dgm:prSet/>
      <dgm:spPr/>
      <dgm:t>
        <a:bodyPr/>
        <a:lstStyle/>
        <a:p>
          <a:endParaRPr lang="uk-UA"/>
        </a:p>
      </dgm:t>
    </dgm:pt>
    <dgm:pt modelId="{8AED6E26-CDCF-4CC0-9F7B-B8EC3600A7B3}" type="pres">
      <dgm:prSet presAssocID="{95930DF2-6F06-4F75-B616-570C4C7C07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8282EB-8B1E-4A83-A6C0-D224EFCE0ACB}" type="pres">
      <dgm:prSet presAssocID="{13996244-A0AA-4B65-9E52-A46251CC2845}" presName="root1" presStyleCnt="0"/>
      <dgm:spPr/>
    </dgm:pt>
    <dgm:pt modelId="{CD1771DA-382C-48AB-B1B3-C4ADA482D100}" type="pres">
      <dgm:prSet presAssocID="{13996244-A0AA-4B65-9E52-A46251CC2845}" presName="LevelOneTextNode" presStyleLbl="node0" presStyleIdx="0" presStyleCnt="1">
        <dgm:presLayoutVars>
          <dgm:chPref val="3"/>
        </dgm:presLayoutVars>
      </dgm:prSet>
      <dgm:spPr/>
    </dgm:pt>
    <dgm:pt modelId="{B27D4B0A-520D-4D7B-81B9-35D1930E6612}" type="pres">
      <dgm:prSet presAssocID="{13996244-A0AA-4B65-9E52-A46251CC2845}" presName="level2hierChild" presStyleCnt="0"/>
      <dgm:spPr/>
    </dgm:pt>
    <dgm:pt modelId="{F8779BE3-6ACA-4A69-8F11-DE16619A5713}" type="pres">
      <dgm:prSet presAssocID="{F0CC95B1-EA0B-459D-887C-ED8C93D2B8ED}" presName="conn2-1" presStyleLbl="parChTrans1D2" presStyleIdx="0" presStyleCnt="2"/>
      <dgm:spPr/>
    </dgm:pt>
    <dgm:pt modelId="{3515344C-76D1-4FC6-B272-4CFD87398072}" type="pres">
      <dgm:prSet presAssocID="{F0CC95B1-EA0B-459D-887C-ED8C93D2B8ED}" presName="connTx" presStyleLbl="parChTrans1D2" presStyleIdx="0" presStyleCnt="2"/>
      <dgm:spPr/>
    </dgm:pt>
    <dgm:pt modelId="{B5EA76CF-1968-40FA-8F85-6A25DB9E2A87}" type="pres">
      <dgm:prSet presAssocID="{FC58C9F8-2BAC-4381-850D-6BD52800A273}" presName="root2" presStyleCnt="0"/>
      <dgm:spPr/>
    </dgm:pt>
    <dgm:pt modelId="{7A8678D6-9C13-4FA4-BACD-8203D6FA5658}" type="pres">
      <dgm:prSet presAssocID="{FC58C9F8-2BAC-4381-850D-6BD52800A273}" presName="LevelTwoTextNode" presStyleLbl="node2" presStyleIdx="0" presStyleCnt="2">
        <dgm:presLayoutVars>
          <dgm:chPref val="3"/>
        </dgm:presLayoutVars>
      </dgm:prSet>
      <dgm:spPr/>
    </dgm:pt>
    <dgm:pt modelId="{858E1983-ACF1-48F5-8846-3D140DBC0586}" type="pres">
      <dgm:prSet presAssocID="{FC58C9F8-2BAC-4381-850D-6BD52800A273}" presName="level3hierChild" presStyleCnt="0"/>
      <dgm:spPr/>
    </dgm:pt>
    <dgm:pt modelId="{BCE7EE1F-1086-4FAC-A1F4-0570E2A11286}" type="pres">
      <dgm:prSet presAssocID="{CCD6FE4F-4CF7-4266-911B-188E7053F4FB}" presName="conn2-1" presStyleLbl="parChTrans1D2" presStyleIdx="1" presStyleCnt="2"/>
      <dgm:spPr/>
    </dgm:pt>
    <dgm:pt modelId="{C8B78E45-D41C-4D1D-BAC8-586DAE88BACB}" type="pres">
      <dgm:prSet presAssocID="{CCD6FE4F-4CF7-4266-911B-188E7053F4FB}" presName="connTx" presStyleLbl="parChTrans1D2" presStyleIdx="1" presStyleCnt="2"/>
      <dgm:spPr/>
    </dgm:pt>
    <dgm:pt modelId="{771788CC-E56A-4DDC-B693-676BDA3B819F}" type="pres">
      <dgm:prSet presAssocID="{B866C0A9-99CE-4BF7-8712-21EA6D243BF9}" presName="root2" presStyleCnt="0"/>
      <dgm:spPr/>
    </dgm:pt>
    <dgm:pt modelId="{277F9D21-0FF2-4006-A976-3C4BCB2FDEC8}" type="pres">
      <dgm:prSet presAssocID="{B866C0A9-99CE-4BF7-8712-21EA6D243BF9}" presName="LevelTwoTextNode" presStyleLbl="node2" presStyleIdx="1" presStyleCnt="2">
        <dgm:presLayoutVars>
          <dgm:chPref val="3"/>
        </dgm:presLayoutVars>
      </dgm:prSet>
      <dgm:spPr/>
    </dgm:pt>
    <dgm:pt modelId="{04764ED5-CE55-43ED-935B-D47C6AC9BE2C}" type="pres">
      <dgm:prSet presAssocID="{B866C0A9-99CE-4BF7-8712-21EA6D243BF9}" presName="level3hierChild" presStyleCnt="0"/>
      <dgm:spPr/>
    </dgm:pt>
  </dgm:ptLst>
  <dgm:cxnLst>
    <dgm:cxn modelId="{E1043412-E21B-4E5B-8390-0031F59EF317}" type="presOf" srcId="{95930DF2-6F06-4F75-B616-570C4C7C07C8}" destId="{8AED6E26-CDCF-4CC0-9F7B-B8EC3600A7B3}" srcOrd="0" destOrd="0" presId="urn:microsoft.com/office/officeart/2005/8/layout/hierarchy2"/>
    <dgm:cxn modelId="{C78C9441-6FE9-42FE-8B60-65635E9ADA2B}" srcId="{13996244-A0AA-4B65-9E52-A46251CC2845}" destId="{FC58C9F8-2BAC-4381-850D-6BD52800A273}" srcOrd="0" destOrd="0" parTransId="{F0CC95B1-EA0B-459D-887C-ED8C93D2B8ED}" sibTransId="{0EBA581D-B615-4F5F-BF25-73A334836016}"/>
    <dgm:cxn modelId="{66625445-ECE3-45A6-AB1D-EDEA1D07DBBB}" type="presOf" srcId="{CCD6FE4F-4CF7-4266-911B-188E7053F4FB}" destId="{C8B78E45-D41C-4D1D-BAC8-586DAE88BACB}" srcOrd="1" destOrd="0" presId="urn:microsoft.com/office/officeart/2005/8/layout/hierarchy2"/>
    <dgm:cxn modelId="{99CE2148-9E3C-43F4-AC45-8B142FBC17C0}" type="presOf" srcId="{F0CC95B1-EA0B-459D-887C-ED8C93D2B8ED}" destId="{3515344C-76D1-4FC6-B272-4CFD87398072}" srcOrd="1" destOrd="0" presId="urn:microsoft.com/office/officeart/2005/8/layout/hierarchy2"/>
    <dgm:cxn modelId="{96F24E7A-B4FA-436D-B2EF-B229F436423F}" type="presOf" srcId="{13996244-A0AA-4B65-9E52-A46251CC2845}" destId="{CD1771DA-382C-48AB-B1B3-C4ADA482D100}" srcOrd="0" destOrd="0" presId="urn:microsoft.com/office/officeart/2005/8/layout/hierarchy2"/>
    <dgm:cxn modelId="{4F5D9489-1389-40A4-896E-91888136661D}" type="presOf" srcId="{B866C0A9-99CE-4BF7-8712-21EA6D243BF9}" destId="{277F9D21-0FF2-4006-A976-3C4BCB2FDEC8}" srcOrd="0" destOrd="0" presId="urn:microsoft.com/office/officeart/2005/8/layout/hierarchy2"/>
    <dgm:cxn modelId="{921D8390-950A-4D37-9AE9-C612A0888940}" type="presOf" srcId="{FC58C9F8-2BAC-4381-850D-6BD52800A273}" destId="{7A8678D6-9C13-4FA4-BACD-8203D6FA5658}" srcOrd="0" destOrd="0" presId="urn:microsoft.com/office/officeart/2005/8/layout/hierarchy2"/>
    <dgm:cxn modelId="{AF03789C-AE37-43EB-84B3-253E31EBC8B2}" srcId="{13996244-A0AA-4B65-9E52-A46251CC2845}" destId="{B866C0A9-99CE-4BF7-8712-21EA6D243BF9}" srcOrd="1" destOrd="0" parTransId="{CCD6FE4F-4CF7-4266-911B-188E7053F4FB}" sibTransId="{C30CA618-41F5-4C54-AD39-49D24AE78D9F}"/>
    <dgm:cxn modelId="{32891CB9-5075-4803-977F-77B98C4B54E2}" srcId="{95930DF2-6F06-4F75-B616-570C4C7C07C8}" destId="{13996244-A0AA-4B65-9E52-A46251CC2845}" srcOrd="0" destOrd="0" parTransId="{73AEBB1A-053E-4420-9390-812BB4115FD8}" sibTransId="{B2936E87-DCD5-46E0-BF65-0A365DED2159}"/>
    <dgm:cxn modelId="{6DE890BF-B9B8-4B0F-B123-FC2E2CF7D9F8}" type="presOf" srcId="{CCD6FE4F-4CF7-4266-911B-188E7053F4FB}" destId="{BCE7EE1F-1086-4FAC-A1F4-0570E2A11286}" srcOrd="0" destOrd="0" presId="urn:microsoft.com/office/officeart/2005/8/layout/hierarchy2"/>
    <dgm:cxn modelId="{B9446AC3-AC6A-4DA6-83DD-0D6370A57073}" type="presOf" srcId="{F0CC95B1-EA0B-459D-887C-ED8C93D2B8ED}" destId="{F8779BE3-6ACA-4A69-8F11-DE16619A5713}" srcOrd="0" destOrd="0" presId="urn:microsoft.com/office/officeart/2005/8/layout/hierarchy2"/>
    <dgm:cxn modelId="{515F5C39-52B6-4927-84F1-975014DD0A4D}" type="presParOf" srcId="{8AED6E26-CDCF-4CC0-9F7B-B8EC3600A7B3}" destId="{488282EB-8B1E-4A83-A6C0-D224EFCE0ACB}" srcOrd="0" destOrd="0" presId="urn:microsoft.com/office/officeart/2005/8/layout/hierarchy2"/>
    <dgm:cxn modelId="{B4F91361-FBCC-42F0-AB1D-BD6F0CCCE821}" type="presParOf" srcId="{488282EB-8B1E-4A83-A6C0-D224EFCE0ACB}" destId="{CD1771DA-382C-48AB-B1B3-C4ADA482D100}" srcOrd="0" destOrd="0" presId="urn:microsoft.com/office/officeart/2005/8/layout/hierarchy2"/>
    <dgm:cxn modelId="{76E930B2-E319-4F29-B778-134B7F441AC6}" type="presParOf" srcId="{488282EB-8B1E-4A83-A6C0-D224EFCE0ACB}" destId="{B27D4B0A-520D-4D7B-81B9-35D1930E6612}" srcOrd="1" destOrd="0" presId="urn:microsoft.com/office/officeart/2005/8/layout/hierarchy2"/>
    <dgm:cxn modelId="{529A4D06-CDF7-4272-A8AB-2497C8DCB39D}" type="presParOf" srcId="{B27D4B0A-520D-4D7B-81B9-35D1930E6612}" destId="{F8779BE3-6ACA-4A69-8F11-DE16619A5713}" srcOrd="0" destOrd="0" presId="urn:microsoft.com/office/officeart/2005/8/layout/hierarchy2"/>
    <dgm:cxn modelId="{11D65A8D-9AF7-4B28-B61A-71AAC3334FF5}" type="presParOf" srcId="{F8779BE3-6ACA-4A69-8F11-DE16619A5713}" destId="{3515344C-76D1-4FC6-B272-4CFD87398072}" srcOrd="0" destOrd="0" presId="urn:microsoft.com/office/officeart/2005/8/layout/hierarchy2"/>
    <dgm:cxn modelId="{C5C10F32-0485-478C-91D6-A5A9A829E81D}" type="presParOf" srcId="{B27D4B0A-520D-4D7B-81B9-35D1930E6612}" destId="{B5EA76CF-1968-40FA-8F85-6A25DB9E2A87}" srcOrd="1" destOrd="0" presId="urn:microsoft.com/office/officeart/2005/8/layout/hierarchy2"/>
    <dgm:cxn modelId="{C01946DB-1399-41B4-B5E8-16A099FFF892}" type="presParOf" srcId="{B5EA76CF-1968-40FA-8F85-6A25DB9E2A87}" destId="{7A8678D6-9C13-4FA4-BACD-8203D6FA5658}" srcOrd="0" destOrd="0" presId="urn:microsoft.com/office/officeart/2005/8/layout/hierarchy2"/>
    <dgm:cxn modelId="{E431710B-1E8B-4D57-B39D-289822118ABA}" type="presParOf" srcId="{B5EA76CF-1968-40FA-8F85-6A25DB9E2A87}" destId="{858E1983-ACF1-48F5-8846-3D140DBC0586}" srcOrd="1" destOrd="0" presId="urn:microsoft.com/office/officeart/2005/8/layout/hierarchy2"/>
    <dgm:cxn modelId="{B4F70370-99F3-4EDB-A8A9-3BE41BD1E935}" type="presParOf" srcId="{B27D4B0A-520D-4D7B-81B9-35D1930E6612}" destId="{BCE7EE1F-1086-4FAC-A1F4-0570E2A11286}" srcOrd="2" destOrd="0" presId="urn:microsoft.com/office/officeart/2005/8/layout/hierarchy2"/>
    <dgm:cxn modelId="{2FB62340-C70A-46D3-93FE-C5BA0C9E7D6B}" type="presParOf" srcId="{BCE7EE1F-1086-4FAC-A1F4-0570E2A11286}" destId="{C8B78E45-D41C-4D1D-BAC8-586DAE88BACB}" srcOrd="0" destOrd="0" presId="urn:microsoft.com/office/officeart/2005/8/layout/hierarchy2"/>
    <dgm:cxn modelId="{999F3F96-E6A4-401D-AC4D-128AC0247B67}" type="presParOf" srcId="{B27D4B0A-520D-4D7B-81B9-35D1930E6612}" destId="{771788CC-E56A-4DDC-B693-676BDA3B819F}" srcOrd="3" destOrd="0" presId="urn:microsoft.com/office/officeart/2005/8/layout/hierarchy2"/>
    <dgm:cxn modelId="{C76E5041-3462-4E20-B18C-44DBB84692C7}" type="presParOf" srcId="{771788CC-E56A-4DDC-B693-676BDA3B819F}" destId="{277F9D21-0FF2-4006-A976-3C4BCB2FDEC8}" srcOrd="0" destOrd="0" presId="urn:microsoft.com/office/officeart/2005/8/layout/hierarchy2"/>
    <dgm:cxn modelId="{446C3BAD-93BE-4076-9717-2CA1ED17468D}" type="presParOf" srcId="{771788CC-E56A-4DDC-B693-676BDA3B819F}" destId="{04764ED5-CE55-43ED-935B-D47C6AC9BE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3BB48A-A812-48FF-A3B3-CAFD5012315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5A97AA30-0853-47B6-8B40-91FC938019B9}">
      <dgm:prSet phldrT="[Текст]"/>
      <dgm:spPr/>
      <dgm:t>
        <a:bodyPr/>
        <a:lstStyle/>
        <a:p>
          <a:r>
            <a:rPr lang="uk-UA" dirty="0"/>
            <a:t>Другий період (від 1 року 10 місяців – до 3 років) – період засвоєння граматичної структури речення, пов'язаний з формуванням граматичних категорій та їх зовнішнім вираженням. Він характеризується швидким зростанням різних типів простих та складних речень. У цей період засвоюються граматичні категорії та продуктивні типи словотвору та словозміни.</a:t>
          </a:r>
        </a:p>
      </dgm:t>
    </dgm:pt>
    <dgm:pt modelId="{D9797CF4-5103-435F-85B2-DC099509870A}" type="parTrans" cxnId="{8D91F8D2-09A7-43A7-8E5D-9AB7883A5A07}">
      <dgm:prSet/>
      <dgm:spPr/>
      <dgm:t>
        <a:bodyPr/>
        <a:lstStyle/>
        <a:p>
          <a:endParaRPr lang="uk-UA"/>
        </a:p>
      </dgm:t>
    </dgm:pt>
    <dgm:pt modelId="{F7BCB430-ABDE-427D-ADE1-C74A7726CBF4}" type="sibTrans" cxnId="{8D91F8D2-09A7-43A7-8E5D-9AB7883A5A07}">
      <dgm:prSet/>
      <dgm:spPr/>
      <dgm:t>
        <a:bodyPr/>
        <a:lstStyle/>
        <a:p>
          <a:endParaRPr lang="uk-UA"/>
        </a:p>
      </dgm:t>
    </dgm:pt>
    <dgm:pt modelId="{E18A4CEE-6C42-461B-8988-DF2354A1820D}" type="pres">
      <dgm:prSet presAssocID="{713BB48A-A812-48FF-A3B3-CAFD50123154}" presName="diagram" presStyleCnt="0">
        <dgm:presLayoutVars>
          <dgm:dir/>
          <dgm:resizeHandles val="exact"/>
        </dgm:presLayoutVars>
      </dgm:prSet>
      <dgm:spPr/>
    </dgm:pt>
    <dgm:pt modelId="{6288B4E9-A7ED-4D71-9A84-9C6A4FDFDF92}" type="pres">
      <dgm:prSet presAssocID="{5A97AA30-0853-47B6-8B40-91FC938019B9}" presName="node" presStyleLbl="node1" presStyleIdx="0" presStyleCnt="1">
        <dgm:presLayoutVars>
          <dgm:bulletEnabled val="1"/>
        </dgm:presLayoutVars>
      </dgm:prSet>
      <dgm:spPr/>
    </dgm:pt>
  </dgm:ptLst>
  <dgm:cxnLst>
    <dgm:cxn modelId="{48A7682E-8BA2-448F-A8C7-E56261E52240}" type="presOf" srcId="{5A97AA30-0853-47B6-8B40-91FC938019B9}" destId="{6288B4E9-A7ED-4D71-9A84-9C6A4FDFDF92}" srcOrd="0" destOrd="0" presId="urn:microsoft.com/office/officeart/2005/8/layout/default"/>
    <dgm:cxn modelId="{8D91F8D2-09A7-43A7-8E5D-9AB7883A5A07}" srcId="{713BB48A-A812-48FF-A3B3-CAFD50123154}" destId="{5A97AA30-0853-47B6-8B40-91FC938019B9}" srcOrd="0" destOrd="0" parTransId="{D9797CF4-5103-435F-85B2-DC099509870A}" sibTransId="{F7BCB430-ABDE-427D-ADE1-C74A7726CBF4}"/>
    <dgm:cxn modelId="{75A4F9FB-30A6-49A5-9737-69A3F048650A}" type="presOf" srcId="{713BB48A-A812-48FF-A3B3-CAFD50123154}" destId="{E18A4CEE-6C42-461B-8988-DF2354A1820D}" srcOrd="0" destOrd="0" presId="urn:microsoft.com/office/officeart/2005/8/layout/default"/>
    <dgm:cxn modelId="{BD94D840-114E-41E1-9883-07F5443ED10D}" type="presParOf" srcId="{E18A4CEE-6C42-461B-8988-DF2354A1820D}" destId="{6288B4E9-A7ED-4D71-9A84-9C6A4FDFDF9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11B6-3476-4520-808F-D29D64B7AD45}">
      <dsp:nvSpPr>
        <dsp:cNvPr id="0" name=""/>
        <dsp:cNvSpPr/>
      </dsp:nvSpPr>
      <dsp:spPr>
        <a:xfrm>
          <a:off x="-6367946" y="-974383"/>
          <a:ext cx="7582390" cy="7582390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EE284-79A5-4F9B-8260-7592C6738D80}">
      <dsp:nvSpPr>
        <dsp:cNvPr id="0" name=""/>
        <dsp:cNvSpPr/>
      </dsp:nvSpPr>
      <dsp:spPr>
        <a:xfrm>
          <a:off x="781947" y="563362"/>
          <a:ext cx="7046058" cy="1126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3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Морфологія</a:t>
          </a:r>
          <a:r>
            <a:rPr lang="ru-RU" sz="2400" kern="1200" dirty="0"/>
            <a:t> є </a:t>
          </a:r>
          <a:r>
            <a:rPr lang="ru-RU" sz="2400" kern="1200" dirty="0" err="1"/>
            <a:t>граматичною</a:t>
          </a:r>
          <a:r>
            <a:rPr lang="ru-RU" sz="2400" kern="1200" dirty="0"/>
            <a:t> наукою про слово, </a:t>
          </a:r>
          <a:r>
            <a:rPr lang="ru-RU" sz="2400" kern="1200" dirty="0" err="1"/>
            <a:t>його</a:t>
          </a:r>
          <a:r>
            <a:rPr lang="ru-RU" sz="2400" kern="1200" dirty="0"/>
            <a:t> структуру і </a:t>
          </a:r>
          <a:r>
            <a:rPr lang="ru-RU" sz="2400" kern="1200" dirty="0" err="1"/>
            <a:t>форми</a:t>
          </a:r>
          <a:r>
            <a:rPr lang="ru-RU" sz="2400" kern="1200" dirty="0"/>
            <a:t>, а </a:t>
          </a:r>
          <a:r>
            <a:rPr lang="ru-RU" sz="2400" kern="1200" dirty="0" err="1"/>
            <a:t>також</a:t>
          </a:r>
          <a:r>
            <a:rPr lang="ru-RU" sz="2400" kern="1200" dirty="0"/>
            <a:t> про лексико-</a:t>
          </a:r>
          <a:r>
            <a:rPr lang="ru-RU" sz="2400" kern="1200" dirty="0" err="1"/>
            <a:t>граматичні</a:t>
          </a:r>
          <a:r>
            <a:rPr lang="ru-RU" sz="2400" kern="1200" dirty="0"/>
            <a:t> </a:t>
          </a:r>
          <a:r>
            <a:rPr lang="ru-RU" sz="2400" kern="1200" dirty="0" err="1"/>
            <a:t>класи</a:t>
          </a:r>
          <a:r>
            <a:rPr lang="ru-RU" sz="2400" kern="1200" dirty="0"/>
            <a:t> </a:t>
          </a:r>
          <a:r>
            <a:rPr lang="ru-RU" sz="2400" kern="1200" dirty="0" err="1"/>
            <a:t>слів</a:t>
          </a:r>
          <a:r>
            <a:rPr lang="ru-RU" sz="2400" kern="1200" dirty="0"/>
            <a:t>.</a:t>
          </a:r>
          <a:endParaRPr lang="uk-UA" sz="2400" kern="1200" dirty="0"/>
        </a:p>
      </dsp:txBody>
      <dsp:txXfrm>
        <a:off x="781947" y="563362"/>
        <a:ext cx="7046058" cy="1126724"/>
      </dsp:txXfrm>
    </dsp:sp>
    <dsp:sp modelId="{FABF4871-03C7-4880-A52B-425832571DB1}">
      <dsp:nvSpPr>
        <dsp:cNvPr id="0" name=""/>
        <dsp:cNvSpPr/>
      </dsp:nvSpPr>
      <dsp:spPr>
        <a:xfrm>
          <a:off x="77744" y="422521"/>
          <a:ext cx="1408406" cy="140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74D0-F772-49F7-B296-E26C3F1AD261}">
      <dsp:nvSpPr>
        <dsp:cNvPr id="0" name=""/>
        <dsp:cNvSpPr/>
      </dsp:nvSpPr>
      <dsp:spPr>
        <a:xfrm>
          <a:off x="1191511" y="2253449"/>
          <a:ext cx="6636494" cy="1126724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3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Синтаксис – </a:t>
          </a:r>
          <a:r>
            <a:rPr lang="ru-RU" sz="2400" kern="1200" dirty="0" err="1"/>
            <a:t>граматичне</a:t>
          </a:r>
          <a:r>
            <a:rPr lang="ru-RU" sz="2400" kern="1200" dirty="0"/>
            <a:t> </a:t>
          </a:r>
          <a:r>
            <a:rPr lang="ru-RU" sz="2400" kern="1200" dirty="0" err="1"/>
            <a:t>учення</a:t>
          </a:r>
          <a:r>
            <a:rPr lang="ru-RU" sz="2400" kern="1200" dirty="0"/>
            <a:t> про </a:t>
          </a:r>
          <a:r>
            <a:rPr lang="ru-RU" sz="2400" kern="1200" dirty="0" err="1"/>
            <a:t>будову</a:t>
          </a:r>
          <a:r>
            <a:rPr lang="ru-RU" sz="2400" kern="1200" dirty="0"/>
            <a:t> </a:t>
          </a:r>
          <a:r>
            <a:rPr lang="ru-RU" sz="2400" kern="1200" dirty="0" err="1"/>
            <a:t>речення</a:t>
          </a:r>
          <a:r>
            <a:rPr lang="ru-RU" sz="2400" kern="1200" dirty="0"/>
            <a:t>, про </a:t>
          </a:r>
          <a:r>
            <a:rPr lang="ru-RU" sz="2400" kern="1200" dirty="0" err="1"/>
            <a:t>сполучуваність</a:t>
          </a:r>
          <a:r>
            <a:rPr lang="ru-RU" sz="2400" kern="1200" dirty="0"/>
            <a:t> і </a:t>
          </a:r>
          <a:r>
            <a:rPr lang="ru-RU" sz="2400" kern="1200" dirty="0" err="1"/>
            <a:t>функції</a:t>
          </a:r>
          <a:r>
            <a:rPr lang="ru-RU" sz="2400" kern="1200" dirty="0"/>
            <a:t> форм </a:t>
          </a:r>
          <a:r>
            <a:rPr lang="ru-RU" sz="2400" kern="1200" dirty="0" err="1"/>
            <a:t>слів</a:t>
          </a:r>
          <a:r>
            <a:rPr lang="ru-RU" sz="2400" kern="1200" dirty="0"/>
            <a:t> у </a:t>
          </a:r>
          <a:r>
            <a:rPr lang="ru-RU" sz="2400" kern="1200" dirty="0" err="1"/>
            <a:t>мовленні</a:t>
          </a:r>
          <a:r>
            <a:rPr lang="ru-RU" sz="2400" kern="1200" dirty="0"/>
            <a:t>.</a:t>
          </a:r>
          <a:endParaRPr lang="uk-UA" sz="2400" kern="1200" dirty="0"/>
        </a:p>
      </dsp:txBody>
      <dsp:txXfrm>
        <a:off x="1191511" y="2253449"/>
        <a:ext cx="6636494" cy="1126724"/>
      </dsp:txXfrm>
    </dsp:sp>
    <dsp:sp modelId="{089E80C5-9205-4002-A992-6569F425B639}">
      <dsp:nvSpPr>
        <dsp:cNvPr id="0" name=""/>
        <dsp:cNvSpPr/>
      </dsp:nvSpPr>
      <dsp:spPr>
        <a:xfrm>
          <a:off x="487308" y="2112609"/>
          <a:ext cx="1408406" cy="140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53DD8-601C-4482-B278-1344450ACB03}">
      <dsp:nvSpPr>
        <dsp:cNvPr id="0" name=""/>
        <dsp:cNvSpPr/>
      </dsp:nvSpPr>
      <dsp:spPr>
        <a:xfrm>
          <a:off x="781947" y="3943536"/>
          <a:ext cx="7046058" cy="1126724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433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Традиційно</a:t>
          </a:r>
          <a:r>
            <a:rPr lang="ru-RU" sz="2400" kern="1200" dirty="0"/>
            <a:t> в </a:t>
          </a:r>
          <a:r>
            <a:rPr lang="ru-RU" sz="2400" kern="1200" dirty="0" err="1"/>
            <a:t>граматику</a:t>
          </a:r>
          <a:r>
            <a:rPr lang="ru-RU" sz="2400" kern="1200" dirty="0"/>
            <a:t> </a:t>
          </a:r>
          <a:r>
            <a:rPr lang="ru-RU" sz="2400" kern="1200" dirty="0" err="1"/>
            <a:t>включають</a:t>
          </a:r>
          <a:r>
            <a:rPr lang="ru-RU" sz="2400" kern="1200" dirty="0"/>
            <a:t> і </a:t>
          </a:r>
          <a:r>
            <a:rPr lang="ru-RU" sz="2400" kern="1200" dirty="0" err="1"/>
            <a:t>словотворення</a:t>
          </a:r>
          <a:r>
            <a:rPr lang="ru-RU" sz="2400" kern="1200" dirty="0"/>
            <a:t> як науку про </a:t>
          </a:r>
          <a:r>
            <a:rPr lang="ru-RU" sz="2400" kern="1200" dirty="0" err="1"/>
            <a:t>способи</a:t>
          </a:r>
          <a:r>
            <a:rPr lang="ru-RU" sz="2400" kern="1200" dirty="0"/>
            <a:t> </a:t>
          </a:r>
          <a:r>
            <a:rPr lang="ru-RU" sz="2400" kern="1200" dirty="0" err="1"/>
            <a:t>творення</a:t>
          </a:r>
          <a:r>
            <a:rPr lang="ru-RU" sz="2400" kern="1200" dirty="0"/>
            <a:t> </a:t>
          </a:r>
          <a:r>
            <a:rPr lang="ru-RU" sz="2400" kern="1200" dirty="0" err="1"/>
            <a:t>слів</a:t>
          </a:r>
          <a:endParaRPr lang="uk-UA" sz="2400" kern="1200" dirty="0"/>
        </a:p>
      </dsp:txBody>
      <dsp:txXfrm>
        <a:off x="781947" y="3943536"/>
        <a:ext cx="7046058" cy="1126724"/>
      </dsp:txXfrm>
    </dsp:sp>
    <dsp:sp modelId="{6C41E6E3-68B6-4834-A982-376F95190D39}">
      <dsp:nvSpPr>
        <dsp:cNvPr id="0" name=""/>
        <dsp:cNvSpPr/>
      </dsp:nvSpPr>
      <dsp:spPr>
        <a:xfrm>
          <a:off x="77744" y="3802696"/>
          <a:ext cx="1408406" cy="14084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23AD9-04B5-41C9-8B24-1888B115AEBA}">
      <dsp:nvSpPr>
        <dsp:cNvPr id="0" name=""/>
        <dsp:cNvSpPr/>
      </dsp:nvSpPr>
      <dsp:spPr>
        <a:xfrm>
          <a:off x="93435" y="0"/>
          <a:ext cx="5872163" cy="58721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55A4C-8260-4597-A9D1-132B84E6EC54}">
      <dsp:nvSpPr>
        <dsp:cNvPr id="0" name=""/>
        <dsp:cNvSpPr/>
      </dsp:nvSpPr>
      <dsp:spPr>
        <a:xfrm>
          <a:off x="2184606" y="383692"/>
          <a:ext cx="5586270" cy="1910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1) етап формування перших граматичних форм (від 1 року до 10 місяців до 2 років 1 місяця), коли у реченнях паралельно з морфологічно розчленованими словами ще зустрічаються незмінні слова-корені (наприклад, початкова форма іменника, що збігається з називним відмінком, використовується замість знахідного відмінка; початкова форма дієслова, що збігається з інфінітивом, вживається замість теперішнього часу, а також ще вживаються чисто дитячі слова-корені);</a:t>
          </a:r>
        </a:p>
      </dsp:txBody>
      <dsp:txXfrm>
        <a:off x="2277855" y="476941"/>
        <a:ext cx="5399772" cy="1723724"/>
      </dsp:txXfrm>
    </dsp:sp>
    <dsp:sp modelId="{6AD9EC57-018C-49D3-90FD-72E3BDC29A56}">
      <dsp:nvSpPr>
        <dsp:cNvPr id="0" name=""/>
        <dsp:cNvSpPr/>
      </dsp:nvSpPr>
      <dsp:spPr>
        <a:xfrm>
          <a:off x="2130883" y="2482422"/>
          <a:ext cx="5640661" cy="14042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2) етап використання флексійної системи мови для вираження синтаксичних </a:t>
          </a:r>
          <a:r>
            <a:rPr lang="uk-UA" sz="1600" kern="1200" dirty="0" err="1"/>
            <a:t>зв'язків</a:t>
          </a:r>
          <a:r>
            <a:rPr lang="uk-UA" sz="1600" kern="1200" dirty="0"/>
            <a:t> слів (відмінникові закінчення іменників, закінчення дієслів); складне речення поки що залишається безсполучниковим;</a:t>
          </a:r>
        </a:p>
      </dsp:txBody>
      <dsp:txXfrm>
        <a:off x="2199434" y="2550973"/>
        <a:ext cx="5503559" cy="1267174"/>
      </dsp:txXfrm>
    </dsp:sp>
    <dsp:sp modelId="{27A9097A-75D0-4F7D-A134-34154761E873}">
      <dsp:nvSpPr>
        <dsp:cNvPr id="0" name=""/>
        <dsp:cNvSpPr/>
      </dsp:nvSpPr>
      <dsp:spPr>
        <a:xfrm>
          <a:off x="2196818" y="4246745"/>
          <a:ext cx="5669174" cy="1153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3) </a:t>
          </a:r>
          <a:r>
            <a:rPr lang="ru-RU" sz="1600" kern="1200" dirty="0" err="1"/>
            <a:t>етап</a:t>
          </a:r>
          <a:r>
            <a:rPr lang="ru-RU" sz="1600" kern="1200" dirty="0"/>
            <a:t> </a:t>
          </a:r>
          <a:r>
            <a:rPr lang="ru-RU" sz="1600" kern="1200" dirty="0" err="1"/>
            <a:t>засвоєння</a:t>
          </a:r>
          <a:r>
            <a:rPr lang="ru-RU" sz="1600" kern="1200" dirty="0"/>
            <a:t> </a:t>
          </a:r>
          <a:r>
            <a:rPr lang="ru-RU" sz="1600" kern="1200" dirty="0" err="1"/>
            <a:t>службових</a:t>
          </a:r>
          <a:r>
            <a:rPr lang="ru-RU" sz="1600" kern="1200" dirty="0"/>
            <a:t> </a:t>
          </a:r>
          <a:r>
            <a:rPr lang="ru-RU" sz="1600" kern="1200" dirty="0" err="1"/>
            <a:t>слів</a:t>
          </a:r>
          <a:r>
            <a:rPr lang="ru-RU" sz="1600" kern="1200" dirty="0"/>
            <a:t> для </a:t>
          </a:r>
          <a:r>
            <a:rPr lang="ru-RU" sz="1600" kern="1200" dirty="0" err="1"/>
            <a:t>вираження</a:t>
          </a:r>
          <a:r>
            <a:rPr lang="ru-RU" sz="1600" kern="1200" dirty="0"/>
            <a:t> </a:t>
          </a:r>
          <a:r>
            <a:rPr lang="ru-RU" sz="1600" kern="1200" dirty="0" err="1"/>
            <a:t>синтаксичних</a:t>
          </a:r>
          <a:r>
            <a:rPr lang="ru-RU" sz="1600" kern="1200" dirty="0"/>
            <a:t> </a:t>
          </a:r>
          <a:r>
            <a:rPr lang="ru-RU" sz="1600" kern="1200" dirty="0" err="1"/>
            <a:t>відношень</a:t>
          </a:r>
          <a:r>
            <a:rPr lang="ru-RU" sz="1600" kern="1200" dirty="0"/>
            <a:t> (</a:t>
          </a:r>
          <a:r>
            <a:rPr lang="ru-RU" sz="1600" kern="1200" dirty="0" err="1"/>
            <a:t>від</a:t>
          </a:r>
          <a:r>
            <a:rPr lang="ru-RU" sz="1600" kern="1200" dirty="0"/>
            <a:t> 2 </a:t>
          </a:r>
          <a:r>
            <a:rPr lang="ru-RU" sz="1600" kern="1200" dirty="0" err="1"/>
            <a:t>років</a:t>
          </a:r>
          <a:r>
            <a:rPr lang="ru-RU" sz="1600" kern="1200" dirty="0"/>
            <a:t> 3 </a:t>
          </a:r>
          <a:r>
            <a:rPr lang="ru-RU" sz="1600" kern="1200" dirty="0" err="1"/>
            <a:t>місяців</a:t>
          </a:r>
          <a:r>
            <a:rPr lang="ru-RU" sz="1600" kern="1200" dirty="0"/>
            <a:t> до 3 </a:t>
          </a:r>
          <a:r>
            <a:rPr lang="ru-RU" sz="1600" kern="1200" dirty="0" err="1"/>
            <a:t>років</a:t>
          </a:r>
          <a:r>
            <a:rPr lang="ru-RU" sz="1600" kern="1200" dirty="0"/>
            <a:t>). В </a:t>
          </a:r>
          <a:r>
            <a:rPr lang="ru-RU" sz="1600" kern="1200" dirty="0" err="1"/>
            <a:t>цей</a:t>
          </a:r>
          <a:r>
            <a:rPr lang="ru-RU" sz="1600" kern="1200" dirty="0"/>
            <a:t> час </a:t>
          </a:r>
          <a:r>
            <a:rPr lang="ru-RU" sz="1600" kern="1200" dirty="0" err="1"/>
            <a:t>з'являються</a:t>
          </a:r>
          <a:r>
            <a:rPr lang="ru-RU" sz="1600" kern="1200" dirty="0"/>
            <a:t> і </a:t>
          </a:r>
          <a:r>
            <a:rPr lang="ru-RU" sz="1600" kern="1200" dirty="0" err="1"/>
            <a:t>засвоюються</a:t>
          </a:r>
          <a:r>
            <a:rPr lang="ru-RU" sz="1600" kern="1200" dirty="0"/>
            <a:t> </a:t>
          </a:r>
          <a:r>
            <a:rPr lang="ru-RU" sz="1600" kern="1200" dirty="0" err="1"/>
            <a:t>прийменники</a:t>
          </a:r>
          <a:r>
            <a:rPr lang="ru-RU" sz="1600" kern="1200" dirty="0"/>
            <a:t> та </a:t>
          </a:r>
          <a:r>
            <a:rPr lang="ru-RU" sz="1600" kern="1200" dirty="0" err="1"/>
            <a:t>сполучники</a:t>
          </a:r>
          <a:r>
            <a:rPr lang="ru-RU" sz="1600" kern="1200" dirty="0"/>
            <a:t>, складне </a:t>
          </a:r>
          <a:r>
            <a:rPr lang="ru-RU" sz="1600" kern="1200" dirty="0" err="1"/>
            <a:t>речення</a:t>
          </a:r>
          <a:r>
            <a:rPr lang="ru-RU" sz="1600" kern="1200" dirty="0"/>
            <a:t> </a:t>
          </a:r>
          <a:r>
            <a:rPr lang="ru-RU" sz="1600" kern="1200" dirty="0" err="1"/>
            <a:t>стає</a:t>
          </a:r>
          <a:r>
            <a:rPr lang="ru-RU" sz="1600" kern="1200" dirty="0"/>
            <a:t> </a:t>
          </a:r>
          <a:r>
            <a:rPr lang="ru-RU" sz="1600" kern="1200" dirty="0" err="1"/>
            <a:t>сполучниковим</a:t>
          </a:r>
          <a:r>
            <a:rPr lang="ru-RU" sz="1600" kern="1200" dirty="0"/>
            <a:t>.</a:t>
          </a:r>
          <a:endParaRPr lang="uk-UA" sz="1600" kern="1200" dirty="0"/>
        </a:p>
      </dsp:txBody>
      <dsp:txXfrm>
        <a:off x="2253129" y="4303056"/>
        <a:ext cx="5556552" cy="10409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BD798-3540-41E6-B58E-331D015A92C2}">
      <dsp:nvSpPr>
        <dsp:cNvPr id="0" name=""/>
        <dsp:cNvSpPr/>
      </dsp:nvSpPr>
      <dsp:spPr>
        <a:xfrm>
          <a:off x="-185499" y="-872"/>
          <a:ext cx="6892695" cy="24237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Третій період (від 3 років до 7) – період засвоєння морфологічної системи мови, що характеризується засвоєнням типів відмінювання іменників, </a:t>
          </a:r>
          <a:r>
            <a:rPr lang="ru-RU" sz="1900" kern="1200" dirty="0" err="1"/>
            <a:t>змін</a:t>
          </a:r>
          <a:r>
            <a:rPr lang="ru-RU" sz="1900" kern="1200" dirty="0"/>
            <a:t> </a:t>
          </a:r>
          <a:r>
            <a:rPr lang="ru-RU" sz="1900" kern="1200" dirty="0" err="1"/>
            <a:t>дієслів</a:t>
          </a:r>
          <a:r>
            <a:rPr lang="ru-RU" sz="1900" kern="1200" dirty="0"/>
            <a:t>. У </a:t>
          </a:r>
          <a:r>
            <a:rPr lang="ru-RU" sz="1900" kern="1200" dirty="0" err="1"/>
            <a:t>цей</a:t>
          </a:r>
          <a:r>
            <a:rPr lang="ru-RU" sz="1900" kern="1200" dirty="0"/>
            <a:t> час все </a:t>
          </a:r>
          <a:r>
            <a:rPr lang="ru-RU" sz="1900" kern="1200" dirty="0" err="1"/>
            <a:t>більшою</a:t>
          </a:r>
          <a:r>
            <a:rPr lang="ru-RU" sz="1900" kern="1200" dirty="0"/>
            <a:t> </a:t>
          </a:r>
          <a:r>
            <a:rPr lang="ru-RU" sz="1900" kern="1200" dirty="0" err="1"/>
            <a:t>мірою</a:t>
          </a:r>
          <a:r>
            <a:rPr lang="ru-RU" sz="1900" kern="1200" dirty="0"/>
            <a:t> </a:t>
          </a:r>
          <a:r>
            <a:rPr lang="ru-RU" sz="1900" kern="1200" dirty="0" err="1"/>
            <a:t>засвоюються</a:t>
          </a:r>
          <a:r>
            <a:rPr lang="ru-RU" sz="1900" kern="1200" dirty="0"/>
            <a:t> </a:t>
          </a:r>
          <a:r>
            <a:rPr lang="ru-RU" sz="1900" kern="1200" dirty="0" err="1"/>
            <a:t>всі</a:t>
          </a:r>
          <a:r>
            <a:rPr lang="ru-RU" sz="1900" kern="1200" dirty="0"/>
            <a:t> </a:t>
          </a:r>
          <a:r>
            <a:rPr lang="ru-RU" sz="1900" kern="1200" dirty="0" err="1"/>
            <a:t>одиничні</a:t>
          </a:r>
          <a:r>
            <a:rPr lang="ru-RU" sz="1900" kern="1200" dirty="0"/>
            <a:t> </a:t>
          </a:r>
          <a:r>
            <a:rPr lang="ru-RU" sz="1900" kern="1200" dirty="0" err="1"/>
            <a:t>форми</a:t>
          </a:r>
          <a:r>
            <a:rPr lang="ru-RU" sz="1900" kern="1200" dirty="0"/>
            <a:t>, </a:t>
          </a:r>
          <a:r>
            <a:rPr lang="ru-RU" sz="1900" kern="1200" dirty="0" err="1"/>
            <a:t>що</a:t>
          </a:r>
          <a:r>
            <a:rPr lang="ru-RU" sz="1900" kern="1200" dirty="0"/>
            <a:t> стоять </a:t>
          </a:r>
          <a:r>
            <a:rPr lang="ru-RU" sz="1900" kern="1200" dirty="0" err="1"/>
            <a:t>окремо</a:t>
          </a:r>
          <a:r>
            <a:rPr lang="ru-RU" sz="1900" kern="1200" dirty="0"/>
            <a:t>. </a:t>
          </a:r>
          <a:r>
            <a:rPr lang="ru-RU" sz="1900" kern="1200" dirty="0" err="1"/>
            <a:t>Раніше</a:t>
          </a:r>
          <a:r>
            <a:rPr lang="ru-RU" sz="1900" kern="1200" dirty="0"/>
            <a:t> </a:t>
          </a:r>
          <a:r>
            <a:rPr lang="ru-RU" sz="1900" kern="1200" dirty="0" err="1"/>
            <a:t>засвоюється</a:t>
          </a:r>
          <a:r>
            <a:rPr lang="ru-RU" sz="1900" kern="1200" dirty="0"/>
            <a:t> система </a:t>
          </a:r>
          <a:r>
            <a:rPr lang="ru-RU" sz="1900" kern="1200" dirty="0" err="1"/>
            <a:t>закінчень</a:t>
          </a:r>
          <a:r>
            <a:rPr lang="ru-RU" sz="1900" kern="1200" dirty="0"/>
            <a:t>, </a:t>
          </a:r>
          <a:r>
            <a:rPr lang="ru-RU" sz="1900" kern="1200" dirty="0" err="1"/>
            <a:t>пізніше</a:t>
          </a:r>
          <a:r>
            <a:rPr lang="ru-RU" sz="1900" kern="1200" dirty="0"/>
            <a:t> – система </a:t>
          </a:r>
          <a:r>
            <a:rPr lang="ru-RU" sz="1900" kern="1200" dirty="0" err="1"/>
            <a:t>чергувань</a:t>
          </a:r>
          <a:r>
            <a:rPr lang="ru-RU" sz="1900" kern="1200" dirty="0"/>
            <a:t> в основах.</a:t>
          </a:r>
          <a:endParaRPr lang="uk-UA" sz="1900" kern="1200" dirty="0"/>
        </a:p>
      </dsp:txBody>
      <dsp:txXfrm>
        <a:off x="-114510" y="70117"/>
        <a:ext cx="4387560" cy="2281771"/>
      </dsp:txXfrm>
    </dsp:sp>
    <dsp:sp modelId="{EA903587-2789-4205-BA16-EF09BF71A0EE}">
      <dsp:nvSpPr>
        <dsp:cNvPr id="0" name=""/>
        <dsp:cNvSpPr/>
      </dsp:nvSpPr>
      <dsp:spPr>
        <a:xfrm>
          <a:off x="455008" y="2959743"/>
          <a:ext cx="7634693" cy="24272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 err="1"/>
            <a:t>А.Богуш</a:t>
          </a:r>
          <a:r>
            <a:rPr lang="uk-UA" sz="1600" kern="1200" dirty="0"/>
            <a:t> відзначає, що системою словозміни діти оволодівають в молодшому і середньому дошкільному віці, а системою словотворення – починаючи з середньої групи. Саме у середній і старшій групах процес формування словотворчих умінь характеризується інтенсивністю, творчістю. Також, якщо в молодшому віці вирішуються переважно завдання, пов'язані з розумінням і використанням у мовленні граматичних засобів, то в старшому – завдання оціночного характеру.</a:t>
          </a:r>
        </a:p>
      </dsp:txBody>
      <dsp:txXfrm>
        <a:off x="526099" y="3030834"/>
        <a:ext cx="4400179" cy="2285058"/>
      </dsp:txXfrm>
    </dsp:sp>
    <dsp:sp modelId="{C0C0BEC1-001C-4CDB-807F-C2226948342D}">
      <dsp:nvSpPr>
        <dsp:cNvPr id="0" name=""/>
        <dsp:cNvSpPr/>
      </dsp:nvSpPr>
      <dsp:spPr>
        <a:xfrm>
          <a:off x="5356454" y="1904464"/>
          <a:ext cx="1126043" cy="1575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5609814" y="1904464"/>
        <a:ext cx="619323" cy="12967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3C616-A950-4520-8727-537AB72C4680}">
      <dsp:nvSpPr>
        <dsp:cNvPr id="0" name=""/>
        <dsp:cNvSpPr/>
      </dsp:nvSpPr>
      <dsp:spPr>
        <a:xfrm>
          <a:off x="595" y="818121"/>
          <a:ext cx="2562881" cy="3075457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 </a:t>
          </a:r>
        </a:p>
      </dsp:txBody>
      <dsp:txXfrm rot="16200000">
        <a:off x="-1004053" y="1822770"/>
        <a:ext cx="2521875" cy="512576"/>
      </dsp:txXfrm>
    </dsp:sp>
    <dsp:sp modelId="{E616D951-9E18-423F-B85C-6D153899561A}">
      <dsp:nvSpPr>
        <dsp:cNvPr id="0" name=""/>
        <dsp:cNvSpPr/>
      </dsp:nvSpPr>
      <dsp:spPr>
        <a:xfrm>
          <a:off x="513171" y="818121"/>
          <a:ext cx="1909346" cy="30754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Метод бесіди</a:t>
          </a:r>
        </a:p>
      </dsp:txBody>
      <dsp:txXfrm>
        <a:off x="513171" y="818121"/>
        <a:ext cx="1909346" cy="3075457"/>
      </dsp:txXfrm>
    </dsp:sp>
    <dsp:sp modelId="{D711BD82-C912-4746-BDBA-738B254D2847}">
      <dsp:nvSpPr>
        <dsp:cNvPr id="0" name=""/>
        <dsp:cNvSpPr/>
      </dsp:nvSpPr>
      <dsp:spPr>
        <a:xfrm>
          <a:off x="2653177" y="818121"/>
          <a:ext cx="2562881" cy="3075457"/>
        </a:xfrm>
        <a:prstGeom prst="roundRect">
          <a:avLst>
            <a:gd name="adj" fmla="val 5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 </a:t>
          </a:r>
        </a:p>
      </dsp:txBody>
      <dsp:txXfrm rot="16200000">
        <a:off x="1648528" y="1822770"/>
        <a:ext cx="2521875" cy="512576"/>
      </dsp:txXfrm>
    </dsp:sp>
    <dsp:sp modelId="{5FCDDFFD-721C-4BE2-A46D-19A78BDB355D}">
      <dsp:nvSpPr>
        <dsp:cNvPr id="0" name=""/>
        <dsp:cNvSpPr/>
      </dsp:nvSpPr>
      <dsp:spPr>
        <a:xfrm rot="5400000">
          <a:off x="2440025" y="3262186"/>
          <a:ext cx="451933" cy="3844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5793A-A24E-4BB3-BB39-3B4B3583A4B5}">
      <dsp:nvSpPr>
        <dsp:cNvPr id="0" name=""/>
        <dsp:cNvSpPr/>
      </dsp:nvSpPr>
      <dsp:spPr>
        <a:xfrm>
          <a:off x="3165754" y="818121"/>
          <a:ext cx="1909346" cy="30754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Практика </a:t>
          </a:r>
          <a:r>
            <a:rPr lang="ru-RU" sz="2300" kern="1200" dirty="0" err="1"/>
            <a:t>мовного</a:t>
          </a:r>
          <a:r>
            <a:rPr lang="ru-RU" sz="2300" kern="1200" dirty="0"/>
            <a:t> </a:t>
          </a:r>
          <a:r>
            <a:rPr lang="ru-RU" sz="2300" kern="1200" dirty="0" err="1"/>
            <a:t>спілкування</a:t>
          </a:r>
          <a:r>
            <a:rPr lang="ru-RU" sz="2300" kern="1200" dirty="0"/>
            <a:t> - </a:t>
          </a:r>
          <a:r>
            <a:rPr lang="ru-RU" sz="2300" kern="1200" dirty="0" err="1"/>
            <a:t>найважливіша</a:t>
          </a:r>
          <a:r>
            <a:rPr lang="ru-RU" sz="2300" kern="1200" dirty="0"/>
            <a:t> </a:t>
          </a:r>
          <a:r>
            <a:rPr lang="ru-RU" sz="2300" kern="1200" dirty="0" err="1"/>
            <a:t>умова</a:t>
          </a:r>
          <a:r>
            <a:rPr lang="ru-RU" sz="2300" kern="1200" dirty="0"/>
            <a:t> </a:t>
          </a:r>
          <a:r>
            <a:rPr lang="ru-RU" sz="2300" kern="1200" dirty="0" err="1"/>
            <a:t>формування</a:t>
          </a:r>
          <a:r>
            <a:rPr lang="ru-RU" sz="2300" kern="1200" dirty="0"/>
            <a:t> </a:t>
          </a:r>
          <a:r>
            <a:rPr lang="ru-RU" sz="2300" kern="1200" dirty="0" err="1"/>
            <a:t>граматичних</a:t>
          </a:r>
          <a:r>
            <a:rPr lang="ru-RU" sz="2300" kern="1200" dirty="0"/>
            <a:t> </a:t>
          </a:r>
          <a:r>
            <a:rPr lang="ru-RU" sz="2300" kern="1200" dirty="0" err="1"/>
            <a:t>навичок</a:t>
          </a:r>
          <a:r>
            <a:rPr lang="ru-RU" sz="2300" kern="1200" dirty="0"/>
            <a:t>.</a:t>
          </a:r>
          <a:endParaRPr lang="uk-UA" sz="2300" kern="1200" dirty="0"/>
        </a:p>
      </dsp:txBody>
      <dsp:txXfrm>
        <a:off x="3165754" y="818121"/>
        <a:ext cx="1909346" cy="3075457"/>
      </dsp:txXfrm>
    </dsp:sp>
    <dsp:sp modelId="{11B52384-EF8C-4DC7-A7EF-BAF1CD16DFE8}">
      <dsp:nvSpPr>
        <dsp:cNvPr id="0" name=""/>
        <dsp:cNvSpPr/>
      </dsp:nvSpPr>
      <dsp:spPr>
        <a:xfrm>
          <a:off x="5305760" y="818121"/>
          <a:ext cx="2562881" cy="3075457"/>
        </a:xfrm>
        <a:prstGeom prst="roundRect">
          <a:avLst>
            <a:gd name="adj" fmla="val 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 </a:t>
          </a:r>
        </a:p>
      </dsp:txBody>
      <dsp:txXfrm rot="16200000">
        <a:off x="4301110" y="1822770"/>
        <a:ext cx="2521875" cy="512576"/>
      </dsp:txXfrm>
    </dsp:sp>
    <dsp:sp modelId="{6253D4F7-F3BF-401F-B8C6-B5F25E04C349}">
      <dsp:nvSpPr>
        <dsp:cNvPr id="0" name=""/>
        <dsp:cNvSpPr/>
      </dsp:nvSpPr>
      <dsp:spPr>
        <a:xfrm rot="5400000">
          <a:off x="5092607" y="3262186"/>
          <a:ext cx="451933" cy="38443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9535-889C-4337-93CA-0B19BE6042C4}">
      <dsp:nvSpPr>
        <dsp:cNvPr id="0" name=""/>
        <dsp:cNvSpPr/>
      </dsp:nvSpPr>
      <dsp:spPr>
        <a:xfrm>
          <a:off x="5818336" y="818121"/>
          <a:ext cx="1909346" cy="30754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Постійно</a:t>
          </a:r>
          <a:r>
            <a:rPr lang="ru-RU" sz="2300" kern="1200" dirty="0"/>
            <a:t> </a:t>
          </a:r>
          <a:r>
            <a:rPr lang="ru-RU" sz="2300" kern="1200" dirty="0" err="1"/>
            <a:t>розмовляючи</a:t>
          </a:r>
          <a:r>
            <a:rPr lang="ru-RU" sz="2300" kern="1200" dirty="0"/>
            <a:t> з </a:t>
          </a:r>
          <a:r>
            <a:rPr lang="ru-RU" sz="2300" kern="1200" dirty="0" err="1"/>
            <a:t>дітьми</a:t>
          </a:r>
          <a:r>
            <a:rPr lang="ru-RU" sz="2300" kern="1200" dirty="0"/>
            <a:t> </a:t>
          </a:r>
          <a:r>
            <a:rPr lang="ru-RU" sz="2300" kern="1200" dirty="0" err="1"/>
            <a:t>вихователь</a:t>
          </a:r>
          <a:r>
            <a:rPr lang="ru-RU" sz="2300" kern="1200" dirty="0"/>
            <a:t> </a:t>
          </a:r>
          <a:r>
            <a:rPr lang="ru-RU" sz="2300" kern="1200" dirty="0" err="1"/>
            <a:t>заохочує</a:t>
          </a:r>
          <a:r>
            <a:rPr lang="ru-RU" sz="2300" kern="1200" dirty="0"/>
            <a:t> і </a:t>
          </a:r>
          <a:r>
            <a:rPr lang="ru-RU" sz="2300" kern="1200" dirty="0" err="1"/>
            <a:t>спонукає</a:t>
          </a:r>
          <a:r>
            <a:rPr lang="ru-RU" sz="2300" kern="1200" dirty="0"/>
            <a:t> </a:t>
          </a:r>
          <a:r>
            <a:rPr lang="ru-RU" sz="2300" kern="1200" dirty="0" err="1"/>
            <a:t>дітей</a:t>
          </a:r>
          <a:r>
            <a:rPr lang="ru-RU" sz="2300" kern="1200" dirty="0"/>
            <a:t> до </a:t>
          </a:r>
          <a:r>
            <a:rPr lang="ru-RU" sz="2300" kern="1200" dirty="0" err="1"/>
            <a:t>спілкування</a:t>
          </a:r>
          <a:r>
            <a:rPr lang="ru-RU" sz="2300" kern="1200" dirty="0"/>
            <a:t> один з одним.</a:t>
          </a:r>
          <a:endParaRPr lang="uk-UA" sz="2300" kern="1200" dirty="0"/>
        </a:p>
      </dsp:txBody>
      <dsp:txXfrm>
        <a:off x="5818336" y="818121"/>
        <a:ext cx="1909346" cy="307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DB0BF-6460-4412-B765-5C0E912B5489}">
      <dsp:nvSpPr>
        <dsp:cNvPr id="0" name=""/>
        <dsp:cNvSpPr/>
      </dsp:nvSpPr>
      <dsp:spPr>
        <a:xfrm>
          <a:off x="-5829140" y="-892325"/>
          <a:ext cx="6941197" cy="6941197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7A64E-7610-4084-842C-EE1A423950A2}">
      <dsp:nvSpPr>
        <dsp:cNvPr id="0" name=""/>
        <dsp:cNvSpPr/>
      </dsp:nvSpPr>
      <dsp:spPr>
        <a:xfrm>
          <a:off x="715728" y="515654"/>
          <a:ext cx="7099809" cy="1031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60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1) </a:t>
          </a:r>
          <a:r>
            <a:rPr lang="ru-RU" sz="3000" kern="1200" dirty="0" err="1"/>
            <a:t>допомогти</a:t>
          </a:r>
          <a:r>
            <a:rPr lang="ru-RU" sz="3000" kern="1200" dirty="0"/>
            <a:t> </a:t>
          </a:r>
          <a:r>
            <a:rPr lang="ru-RU" sz="3000" kern="1200" dirty="0" err="1"/>
            <a:t>дітям</a:t>
          </a:r>
          <a:r>
            <a:rPr lang="ru-RU" sz="3000" kern="1200" dirty="0"/>
            <a:t> практично </a:t>
          </a:r>
          <a:r>
            <a:rPr lang="ru-RU" sz="3000" kern="1200" dirty="0" err="1"/>
            <a:t>освоїти</a:t>
          </a:r>
          <a:r>
            <a:rPr lang="ru-RU" sz="3000" kern="1200" dirty="0"/>
            <a:t> </a:t>
          </a:r>
          <a:r>
            <a:rPr lang="ru-RU" sz="3000" kern="1200" dirty="0" err="1"/>
            <a:t>морфологічну</a:t>
          </a:r>
          <a:r>
            <a:rPr lang="ru-RU" sz="3000" kern="1200" dirty="0"/>
            <a:t> систему </a:t>
          </a:r>
          <a:r>
            <a:rPr lang="ru-RU" sz="3000" kern="1200" dirty="0" err="1"/>
            <a:t>рідної</a:t>
          </a:r>
          <a:r>
            <a:rPr lang="ru-RU" sz="3000" kern="1200" dirty="0"/>
            <a:t> </a:t>
          </a:r>
          <a:r>
            <a:rPr lang="ru-RU" sz="3000" kern="1200" dirty="0" err="1"/>
            <a:t>мови</a:t>
          </a:r>
          <a:r>
            <a:rPr lang="ru-RU" sz="3000" kern="1200" dirty="0"/>
            <a:t>;</a:t>
          </a:r>
          <a:endParaRPr lang="uk-UA" sz="3000" kern="1200" dirty="0"/>
        </a:p>
      </dsp:txBody>
      <dsp:txXfrm>
        <a:off x="715728" y="515654"/>
        <a:ext cx="7099809" cy="1031309"/>
      </dsp:txXfrm>
    </dsp:sp>
    <dsp:sp modelId="{8E487076-D57B-430D-B2D1-2F4D1F3A772D}">
      <dsp:nvSpPr>
        <dsp:cNvPr id="0" name=""/>
        <dsp:cNvSpPr/>
      </dsp:nvSpPr>
      <dsp:spPr>
        <a:xfrm>
          <a:off x="71160" y="386740"/>
          <a:ext cx="1289136" cy="1289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5415-2DAA-46AC-992E-8287EFCF5BC3}">
      <dsp:nvSpPr>
        <dsp:cNvPr id="0" name=""/>
        <dsp:cNvSpPr/>
      </dsp:nvSpPr>
      <dsp:spPr>
        <a:xfrm>
          <a:off x="1090609" y="2062618"/>
          <a:ext cx="6724928" cy="1031309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60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2) </a:t>
          </a:r>
          <a:r>
            <a:rPr lang="ru-RU" sz="3000" kern="1200" dirty="0" err="1"/>
            <a:t>допомогти</a:t>
          </a:r>
          <a:r>
            <a:rPr lang="ru-RU" sz="3000" kern="1200" dirty="0"/>
            <a:t> </a:t>
          </a:r>
          <a:r>
            <a:rPr lang="ru-RU" sz="3000" kern="1200" dirty="0" err="1"/>
            <a:t>дітям</a:t>
          </a:r>
          <a:r>
            <a:rPr lang="ru-RU" sz="3000" kern="1200" dirty="0"/>
            <a:t> у </a:t>
          </a:r>
          <a:r>
            <a:rPr lang="ru-RU" sz="3000" kern="1200" dirty="0" err="1"/>
            <a:t>оволодінні</a:t>
          </a:r>
          <a:r>
            <a:rPr lang="ru-RU" sz="3000" kern="1200" dirty="0"/>
            <a:t> </a:t>
          </a:r>
          <a:r>
            <a:rPr lang="ru-RU" sz="3000" kern="1200" dirty="0" err="1"/>
            <a:t>синтаксичною</a:t>
          </a:r>
          <a:r>
            <a:rPr lang="ru-RU" sz="3000" kern="1200" dirty="0"/>
            <a:t> стороною </a:t>
          </a:r>
          <a:r>
            <a:rPr lang="ru-RU" sz="3000" kern="1200" dirty="0" err="1"/>
            <a:t>мови</a:t>
          </a:r>
          <a:r>
            <a:rPr lang="ru-RU" sz="3000" kern="1200" dirty="0"/>
            <a:t>;</a:t>
          </a:r>
          <a:endParaRPr lang="uk-UA" sz="3000" kern="1200" dirty="0"/>
        </a:p>
      </dsp:txBody>
      <dsp:txXfrm>
        <a:off x="1090609" y="2062618"/>
        <a:ext cx="6724928" cy="1031309"/>
      </dsp:txXfrm>
    </dsp:sp>
    <dsp:sp modelId="{A7E61B2C-B041-4FAC-B718-E17ADEC3B3D7}">
      <dsp:nvSpPr>
        <dsp:cNvPr id="0" name=""/>
        <dsp:cNvSpPr/>
      </dsp:nvSpPr>
      <dsp:spPr>
        <a:xfrm>
          <a:off x="446041" y="1933704"/>
          <a:ext cx="1289136" cy="1289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E434A-CDAE-4E05-9F09-C550E5F01B34}">
      <dsp:nvSpPr>
        <dsp:cNvPr id="0" name=""/>
        <dsp:cNvSpPr/>
      </dsp:nvSpPr>
      <dsp:spPr>
        <a:xfrm>
          <a:off x="715728" y="3609582"/>
          <a:ext cx="7099809" cy="103130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860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3) </a:t>
          </a:r>
          <a:r>
            <a:rPr lang="ru-RU" sz="3000" kern="1200" dirty="0" err="1"/>
            <a:t>ознайомити</a:t>
          </a:r>
          <a:r>
            <a:rPr lang="ru-RU" sz="3000" kern="1200" dirty="0"/>
            <a:t> з </a:t>
          </a:r>
          <a:r>
            <a:rPr lang="ru-RU" sz="3000" kern="1200" dirty="0" err="1"/>
            <a:t>окремими</a:t>
          </a:r>
          <a:r>
            <a:rPr lang="ru-RU" sz="3000" kern="1200" dirty="0"/>
            <a:t> нормами </a:t>
          </a:r>
          <a:r>
            <a:rPr lang="ru-RU" sz="3000" kern="1200" dirty="0" err="1"/>
            <a:t>утворення</a:t>
          </a:r>
          <a:r>
            <a:rPr lang="ru-RU" sz="3000" kern="1200" dirty="0"/>
            <a:t> форм </a:t>
          </a:r>
          <a:r>
            <a:rPr lang="ru-RU" sz="3000" kern="1200" dirty="0" err="1"/>
            <a:t>слів</a:t>
          </a:r>
          <a:r>
            <a:rPr lang="ru-RU" sz="3000" kern="1200" dirty="0"/>
            <a:t> – </a:t>
          </a:r>
          <a:r>
            <a:rPr lang="ru-RU" sz="3000" kern="1200" dirty="0" err="1"/>
            <a:t>словотвору</a:t>
          </a:r>
          <a:r>
            <a:rPr lang="ru-RU" sz="3000" kern="1200" dirty="0"/>
            <a:t>.</a:t>
          </a:r>
          <a:endParaRPr lang="uk-UA" sz="3000" kern="1200" dirty="0"/>
        </a:p>
      </dsp:txBody>
      <dsp:txXfrm>
        <a:off x="715728" y="3609582"/>
        <a:ext cx="7099809" cy="1031309"/>
      </dsp:txXfrm>
    </dsp:sp>
    <dsp:sp modelId="{08801C4F-FB20-4D3A-BDD3-84B66F0F902E}">
      <dsp:nvSpPr>
        <dsp:cNvPr id="0" name=""/>
        <dsp:cNvSpPr/>
      </dsp:nvSpPr>
      <dsp:spPr>
        <a:xfrm>
          <a:off x="71160" y="3480668"/>
          <a:ext cx="1289136" cy="1289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E2A6F-47A0-4985-9089-68781D5CC223}">
      <dsp:nvSpPr>
        <dsp:cNvPr id="0" name=""/>
        <dsp:cNvSpPr/>
      </dsp:nvSpPr>
      <dsp:spPr>
        <a:xfrm>
          <a:off x="1002" y="4402"/>
          <a:ext cx="3908831" cy="23452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- </a:t>
          </a:r>
          <a:r>
            <a:rPr lang="ru-RU" sz="2600" kern="1200" dirty="0" err="1"/>
            <a:t>змінювати</a:t>
          </a:r>
          <a:r>
            <a:rPr lang="ru-RU" sz="2600" kern="1200" dirty="0"/>
            <a:t> </a:t>
          </a:r>
          <a:r>
            <a:rPr lang="ru-RU" sz="2600" kern="1200" dirty="0" err="1"/>
            <a:t>іменники</a:t>
          </a:r>
          <a:r>
            <a:rPr lang="ru-RU" sz="2600" kern="1200" dirty="0"/>
            <a:t> за </a:t>
          </a:r>
          <a:r>
            <a:rPr lang="ru-RU" sz="2600" kern="1200" dirty="0" err="1"/>
            <a:t>відмінками</a:t>
          </a:r>
          <a:r>
            <a:rPr lang="ru-RU" sz="2600" kern="1200" dirty="0"/>
            <a:t>, числами, </a:t>
          </a:r>
          <a:r>
            <a:rPr lang="ru-RU" sz="2600" kern="1200" dirty="0" err="1"/>
            <a:t>використовувати</a:t>
          </a:r>
          <a:r>
            <a:rPr lang="ru-RU" sz="2600" kern="1200" dirty="0"/>
            <a:t> </a:t>
          </a:r>
          <a:r>
            <a:rPr lang="ru-RU" sz="2600" kern="1200" dirty="0" err="1"/>
            <a:t>їх</a:t>
          </a:r>
          <a:r>
            <a:rPr lang="ru-RU" sz="2600" kern="1200" dirty="0"/>
            <a:t> з </a:t>
          </a:r>
          <a:r>
            <a:rPr lang="ru-RU" sz="2600" kern="1200" dirty="0" err="1"/>
            <a:t>різними</a:t>
          </a:r>
          <a:r>
            <a:rPr lang="ru-RU" sz="2600" kern="1200" dirty="0"/>
            <a:t> </a:t>
          </a:r>
          <a:r>
            <a:rPr lang="ru-RU" sz="2600" kern="1200" dirty="0" err="1"/>
            <a:t>прийменниками</a:t>
          </a:r>
          <a:r>
            <a:rPr lang="ru-RU" sz="2600" kern="1200" dirty="0"/>
            <a:t>;</a:t>
          </a:r>
          <a:endParaRPr lang="uk-UA" sz="2600" kern="1200" dirty="0"/>
        </a:p>
      </dsp:txBody>
      <dsp:txXfrm>
        <a:off x="1002" y="4402"/>
        <a:ext cx="3908831" cy="2345298"/>
      </dsp:txXfrm>
    </dsp:sp>
    <dsp:sp modelId="{9D0F0D3A-0118-4CE0-88A8-1F2D90EF9D9A}">
      <dsp:nvSpPr>
        <dsp:cNvPr id="0" name=""/>
        <dsp:cNvSpPr/>
      </dsp:nvSpPr>
      <dsp:spPr>
        <a:xfrm>
          <a:off x="4300716" y="4402"/>
          <a:ext cx="3908831" cy="2345298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- </a:t>
          </a:r>
          <a:r>
            <a:rPr lang="ru-RU" sz="2600" kern="1200" dirty="0" err="1"/>
            <a:t>змінювати</a:t>
          </a:r>
          <a:r>
            <a:rPr lang="ru-RU" sz="2600" kern="1200" dirty="0"/>
            <a:t> </a:t>
          </a:r>
          <a:r>
            <a:rPr lang="ru-RU" sz="2600" kern="1200" dirty="0" err="1"/>
            <a:t>прикметники</a:t>
          </a:r>
          <a:r>
            <a:rPr lang="ru-RU" sz="2600" kern="1200" dirty="0"/>
            <a:t> за числами та </a:t>
          </a:r>
          <a:r>
            <a:rPr lang="ru-RU" sz="2600" kern="1200" dirty="0" err="1"/>
            <a:t>відмінками</a:t>
          </a:r>
          <a:r>
            <a:rPr lang="ru-RU" sz="2600" kern="1200" dirty="0"/>
            <a:t> (</a:t>
          </a:r>
          <a:r>
            <a:rPr lang="ru-RU" sz="2600" kern="1200" dirty="0" err="1"/>
            <a:t>узгоджувати</a:t>
          </a:r>
          <a:r>
            <a:rPr lang="ru-RU" sz="2600" kern="1200" dirty="0"/>
            <a:t> з </a:t>
          </a:r>
          <a:r>
            <a:rPr lang="ru-RU" sz="2600" kern="1200" dirty="0" err="1"/>
            <a:t>іменниками</a:t>
          </a:r>
          <a:r>
            <a:rPr lang="ru-RU" sz="2600" kern="1200" dirty="0"/>
            <a:t> та </a:t>
          </a:r>
          <a:r>
            <a:rPr lang="ru-RU" sz="2600" kern="1200" dirty="0" err="1"/>
            <a:t>займенниками</a:t>
          </a:r>
          <a:r>
            <a:rPr lang="ru-RU" sz="2600" kern="1200" dirty="0"/>
            <a:t>);</a:t>
          </a:r>
          <a:endParaRPr lang="uk-UA" sz="2600" kern="1200" dirty="0"/>
        </a:p>
      </dsp:txBody>
      <dsp:txXfrm>
        <a:off x="4300716" y="4402"/>
        <a:ext cx="3908831" cy="2345298"/>
      </dsp:txXfrm>
    </dsp:sp>
    <dsp:sp modelId="{CD1022EC-D693-41D1-B03F-20E95664B7BB}">
      <dsp:nvSpPr>
        <dsp:cNvPr id="0" name=""/>
        <dsp:cNvSpPr/>
      </dsp:nvSpPr>
      <dsp:spPr>
        <a:xfrm>
          <a:off x="1002" y="2740584"/>
          <a:ext cx="3908831" cy="2345298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- </a:t>
          </a:r>
          <a:r>
            <a:rPr lang="ru-RU" sz="2600" kern="1200" dirty="0" err="1"/>
            <a:t>змінювати</a:t>
          </a:r>
          <a:r>
            <a:rPr lang="ru-RU" sz="2600" kern="1200" dirty="0"/>
            <a:t> </a:t>
          </a:r>
          <a:r>
            <a:rPr lang="ru-RU" sz="2600" kern="1200" dirty="0" err="1"/>
            <a:t>дієслова</a:t>
          </a:r>
          <a:r>
            <a:rPr lang="ru-RU" sz="2600" kern="1200" dirty="0"/>
            <a:t> – за часом, числами, особами </a:t>
          </a:r>
          <a:r>
            <a:rPr lang="ru-RU" sz="2600" kern="1200" dirty="0" err="1"/>
            <a:t>тощо</a:t>
          </a:r>
          <a:r>
            <a:rPr lang="ru-RU" sz="2600" kern="1200" dirty="0"/>
            <a:t> (</a:t>
          </a:r>
          <a:r>
            <a:rPr lang="ru-RU" sz="2600" kern="1200" dirty="0" err="1"/>
            <a:t>узгоджувати</a:t>
          </a:r>
          <a:r>
            <a:rPr lang="ru-RU" sz="2600" kern="1200" dirty="0"/>
            <a:t> з </a:t>
          </a:r>
          <a:r>
            <a:rPr lang="ru-RU" sz="2600" kern="1200" dirty="0" err="1"/>
            <a:t>іменниками</a:t>
          </a:r>
          <a:r>
            <a:rPr lang="ru-RU" sz="2600" kern="1200" dirty="0"/>
            <a:t> та </a:t>
          </a:r>
          <a:r>
            <a:rPr lang="ru-RU" sz="2600" kern="1200" dirty="0" err="1"/>
            <a:t>займенниками</a:t>
          </a:r>
          <a:r>
            <a:rPr lang="ru-RU" sz="2600" kern="1200" dirty="0"/>
            <a:t>);</a:t>
          </a:r>
          <a:endParaRPr lang="uk-UA" sz="2600" kern="1200" dirty="0"/>
        </a:p>
      </dsp:txBody>
      <dsp:txXfrm>
        <a:off x="1002" y="2740584"/>
        <a:ext cx="3908831" cy="2345298"/>
      </dsp:txXfrm>
    </dsp:sp>
    <dsp:sp modelId="{45A51BD5-671C-4CCC-AE51-6D081AE6CA4B}">
      <dsp:nvSpPr>
        <dsp:cNvPr id="0" name=""/>
        <dsp:cNvSpPr/>
      </dsp:nvSpPr>
      <dsp:spPr>
        <a:xfrm>
          <a:off x="4300716" y="2740584"/>
          <a:ext cx="3908831" cy="234529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- узгоджувати числівники з іменниками.</a:t>
          </a:r>
        </a:p>
      </dsp:txBody>
      <dsp:txXfrm>
        <a:off x="4300716" y="2740584"/>
        <a:ext cx="3908831" cy="2345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EDAE8-FA68-4A49-8031-BE98CEF3F930}">
      <dsp:nvSpPr>
        <dsp:cNvPr id="0" name=""/>
        <dsp:cNvSpPr/>
      </dsp:nvSpPr>
      <dsp:spPr>
        <a:xfrm>
          <a:off x="1349205" y="3613"/>
          <a:ext cx="2568033" cy="1540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простими непоширеними реченнями;</a:t>
          </a:r>
        </a:p>
      </dsp:txBody>
      <dsp:txXfrm>
        <a:off x="1349205" y="3613"/>
        <a:ext cx="2568033" cy="1540819"/>
      </dsp:txXfrm>
    </dsp:sp>
    <dsp:sp modelId="{8A84D2A3-77DC-42C8-B31E-8E02289332FE}">
      <dsp:nvSpPr>
        <dsp:cNvPr id="0" name=""/>
        <dsp:cNvSpPr/>
      </dsp:nvSpPr>
      <dsp:spPr>
        <a:xfrm>
          <a:off x="4174041" y="3613"/>
          <a:ext cx="2568033" cy="1540819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простими поширеними реченнями;</a:t>
          </a:r>
        </a:p>
      </dsp:txBody>
      <dsp:txXfrm>
        <a:off x="4174041" y="3613"/>
        <a:ext cx="2568033" cy="1540819"/>
      </dsp:txXfrm>
    </dsp:sp>
    <dsp:sp modelId="{C3780BEA-EF81-47DE-9202-7B74B4812BF0}">
      <dsp:nvSpPr>
        <dsp:cNvPr id="0" name=""/>
        <dsp:cNvSpPr/>
      </dsp:nvSpPr>
      <dsp:spPr>
        <a:xfrm>
          <a:off x="1349205" y="1801236"/>
          <a:ext cx="2568033" cy="1540819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реченнями з однорідними членами;</a:t>
          </a:r>
        </a:p>
      </dsp:txBody>
      <dsp:txXfrm>
        <a:off x="1349205" y="1801236"/>
        <a:ext cx="2568033" cy="1540819"/>
      </dsp:txXfrm>
    </dsp:sp>
    <dsp:sp modelId="{D54822F9-70AD-462E-B07B-1714E4EFE081}">
      <dsp:nvSpPr>
        <dsp:cNvPr id="0" name=""/>
        <dsp:cNvSpPr/>
      </dsp:nvSpPr>
      <dsp:spPr>
        <a:xfrm>
          <a:off x="4174041" y="1801236"/>
          <a:ext cx="2568033" cy="1540819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складними</a:t>
          </a:r>
          <a:r>
            <a:rPr lang="ru-RU" sz="1900" kern="1200" dirty="0"/>
            <a:t> </a:t>
          </a:r>
          <a:r>
            <a:rPr lang="ru-RU" sz="1900" kern="1200" dirty="0" err="1"/>
            <a:t>реченнями</a:t>
          </a:r>
          <a:r>
            <a:rPr lang="ru-RU" sz="1900" kern="1200" dirty="0"/>
            <a:t> (</a:t>
          </a:r>
          <a:r>
            <a:rPr lang="ru-RU" sz="1900" kern="1200" dirty="0" err="1"/>
            <a:t>безсполучниковими</a:t>
          </a:r>
          <a:r>
            <a:rPr lang="ru-RU" sz="1900" kern="1200" dirty="0"/>
            <a:t>, </a:t>
          </a:r>
          <a:r>
            <a:rPr lang="ru-RU" sz="1900" kern="1200" dirty="0" err="1"/>
            <a:t>складносурядними</a:t>
          </a:r>
          <a:r>
            <a:rPr lang="ru-RU" sz="1900" kern="1200" dirty="0"/>
            <a:t> та </a:t>
          </a:r>
          <a:r>
            <a:rPr lang="ru-RU" sz="1900" kern="1200" dirty="0" err="1"/>
            <a:t>складнопідрядними</a:t>
          </a:r>
          <a:r>
            <a:rPr lang="ru-RU" sz="1900" kern="1200" dirty="0"/>
            <a:t>);</a:t>
          </a:r>
          <a:endParaRPr lang="uk-UA" sz="1900" kern="1200" dirty="0"/>
        </a:p>
      </dsp:txBody>
      <dsp:txXfrm>
        <a:off x="4174041" y="1801236"/>
        <a:ext cx="2568033" cy="1540819"/>
      </dsp:txXfrm>
    </dsp:sp>
    <dsp:sp modelId="{2A7A0104-84CA-4D68-923B-0C9C152B9E1B}">
      <dsp:nvSpPr>
        <dsp:cNvPr id="0" name=""/>
        <dsp:cNvSpPr/>
      </dsp:nvSpPr>
      <dsp:spPr>
        <a:xfrm>
          <a:off x="2761623" y="3598859"/>
          <a:ext cx="2568033" cy="154081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реченнями</a:t>
          </a:r>
          <a:r>
            <a:rPr lang="ru-RU" sz="1900" kern="1200" dirty="0"/>
            <a:t> з прямою і непрямою мовою.</a:t>
          </a:r>
          <a:endParaRPr lang="uk-UA" sz="1900" kern="1200" dirty="0"/>
        </a:p>
      </dsp:txBody>
      <dsp:txXfrm>
        <a:off x="2761623" y="3598859"/>
        <a:ext cx="2568033" cy="1540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0703-27FB-4E4E-9749-89C593D342DA}">
      <dsp:nvSpPr>
        <dsp:cNvPr id="0" name=""/>
        <dsp:cNvSpPr/>
      </dsp:nvSpPr>
      <dsp:spPr>
        <a:xfrm>
          <a:off x="130065" y="650"/>
          <a:ext cx="3623384" cy="21740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- суфіксальним та префіксальним;</a:t>
          </a:r>
        </a:p>
      </dsp:txBody>
      <dsp:txXfrm>
        <a:off x="130065" y="650"/>
        <a:ext cx="3623384" cy="2174030"/>
      </dsp:txXfrm>
    </dsp:sp>
    <dsp:sp modelId="{C220D0C6-8496-4129-963F-731D836F2BAE}">
      <dsp:nvSpPr>
        <dsp:cNvPr id="0" name=""/>
        <dsp:cNvSpPr/>
      </dsp:nvSpPr>
      <dsp:spPr>
        <a:xfrm>
          <a:off x="4115787" y="650"/>
          <a:ext cx="3623384" cy="217403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- суфіксально-префіксальним;</a:t>
          </a:r>
        </a:p>
      </dsp:txBody>
      <dsp:txXfrm>
        <a:off x="4115787" y="650"/>
        <a:ext cx="3623384" cy="2174030"/>
      </dsp:txXfrm>
    </dsp:sp>
    <dsp:sp modelId="{5DE0C754-CBB2-4EC1-A308-1D889BAF1A0F}">
      <dsp:nvSpPr>
        <dsp:cNvPr id="0" name=""/>
        <dsp:cNvSpPr/>
      </dsp:nvSpPr>
      <dsp:spPr>
        <a:xfrm>
          <a:off x="130065" y="2537019"/>
          <a:ext cx="3623384" cy="217403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- складання слів;</a:t>
          </a:r>
        </a:p>
      </dsp:txBody>
      <dsp:txXfrm>
        <a:off x="130065" y="2537019"/>
        <a:ext cx="3623384" cy="2174030"/>
      </dsp:txXfrm>
    </dsp:sp>
    <dsp:sp modelId="{2C30E339-F805-4DFF-9788-E9BF2E5F9DF4}">
      <dsp:nvSpPr>
        <dsp:cNvPr id="0" name=""/>
        <dsp:cNvSpPr/>
      </dsp:nvSpPr>
      <dsp:spPr>
        <a:xfrm>
          <a:off x="4115787" y="2537019"/>
          <a:ext cx="3623384" cy="21740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- з нульовим закінченням тощо.</a:t>
          </a:r>
        </a:p>
      </dsp:txBody>
      <dsp:txXfrm>
        <a:off x="4115787" y="2537019"/>
        <a:ext cx="3623384" cy="2174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3CA1C-A68B-481A-B774-6578872BA73D}">
      <dsp:nvSpPr>
        <dsp:cNvPr id="0" name=""/>
        <dsp:cNvSpPr/>
      </dsp:nvSpPr>
      <dsp:spPr>
        <a:xfrm>
          <a:off x="-5590529" y="-855855"/>
          <a:ext cx="6656222" cy="6656222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823AA-A747-4F07-B802-D3DC458EBA36}">
      <dsp:nvSpPr>
        <dsp:cNvPr id="0" name=""/>
        <dsp:cNvSpPr/>
      </dsp:nvSpPr>
      <dsp:spPr>
        <a:xfrm>
          <a:off x="557870" y="380134"/>
          <a:ext cx="7668896" cy="7606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1) </a:t>
          </a:r>
          <a:r>
            <a:rPr lang="ru-RU" sz="1600" kern="1200" dirty="0" err="1"/>
            <a:t>спочатку</a:t>
          </a:r>
          <a:r>
            <a:rPr lang="ru-RU" sz="1600" kern="1200" dirty="0"/>
            <a:t> перед </a:t>
          </a:r>
          <a:r>
            <a:rPr lang="ru-RU" sz="1600" kern="1200" dirty="0" err="1"/>
            <a:t>дітьми</a:t>
          </a:r>
          <a:r>
            <a:rPr lang="ru-RU" sz="1600" kern="1200" dirty="0"/>
            <a:t> ставиться </a:t>
          </a:r>
          <a:r>
            <a:rPr lang="ru-RU" sz="1600" kern="1200" dirty="0" err="1"/>
            <a:t>завдання</a:t>
          </a:r>
          <a:r>
            <a:rPr lang="ru-RU" sz="1600" kern="1200" dirty="0"/>
            <a:t> </a:t>
          </a:r>
          <a:r>
            <a:rPr lang="ru-RU" sz="1600" kern="1200" dirty="0" err="1"/>
            <a:t>розуміти</a:t>
          </a:r>
          <a:r>
            <a:rPr lang="ru-RU" sz="1600" kern="1200" dirty="0"/>
            <a:t> </a:t>
          </a:r>
          <a:r>
            <a:rPr lang="ru-RU" sz="1600" kern="1200" dirty="0" err="1"/>
            <a:t>смисл</a:t>
          </a:r>
          <a:r>
            <a:rPr lang="ru-RU" sz="1600" kern="1200" dirty="0"/>
            <a:t> </a:t>
          </a:r>
          <a:r>
            <a:rPr lang="ru-RU" sz="1600" kern="1200" dirty="0" err="1"/>
            <a:t>сказаного</a:t>
          </a:r>
          <a:r>
            <a:rPr lang="ru-RU" sz="1600" kern="1200" dirty="0"/>
            <a:t> (</a:t>
          </a:r>
          <a:r>
            <a:rPr lang="ru-RU" sz="1600" kern="1200" dirty="0" err="1"/>
            <a:t>наприклад</a:t>
          </a:r>
          <a:r>
            <a:rPr lang="ru-RU" sz="1600" kern="1200" dirty="0"/>
            <a:t>, </a:t>
          </a:r>
          <a:r>
            <a:rPr lang="ru-RU" sz="1600" kern="1200" dirty="0" err="1"/>
            <a:t>орієнтуючись</a:t>
          </a:r>
          <a:r>
            <a:rPr lang="ru-RU" sz="1600" kern="1200" dirty="0"/>
            <a:t> на </a:t>
          </a:r>
          <a:r>
            <a:rPr lang="ru-RU" sz="1600" kern="1200" dirty="0" err="1"/>
            <a:t>закінчення</a:t>
          </a:r>
          <a:r>
            <a:rPr lang="ru-RU" sz="1600" kern="1200" dirty="0"/>
            <a:t> </a:t>
          </a:r>
          <a:r>
            <a:rPr lang="ru-RU" sz="1600" kern="1200" dirty="0" err="1"/>
            <a:t>іменника</a:t>
          </a:r>
          <a:r>
            <a:rPr lang="ru-RU" sz="1600" kern="1200" dirty="0"/>
            <a:t>, </a:t>
          </a:r>
          <a:r>
            <a:rPr lang="ru-RU" sz="1600" kern="1200" dirty="0" err="1"/>
            <a:t>розрізняти</a:t>
          </a:r>
          <a:r>
            <a:rPr lang="ru-RU" sz="1600" kern="1200" dirty="0"/>
            <a:t> де один предмет, а де </a:t>
          </a:r>
          <a:r>
            <a:rPr lang="ru-RU" sz="1600" kern="1200" dirty="0" err="1"/>
            <a:t>багато</a:t>
          </a:r>
          <a:r>
            <a:rPr lang="ru-RU" sz="1600" kern="1200" dirty="0"/>
            <a:t>);</a:t>
          </a:r>
          <a:endParaRPr lang="uk-UA" sz="1600" kern="1200" dirty="0"/>
        </a:p>
      </dsp:txBody>
      <dsp:txXfrm>
        <a:off x="557870" y="380134"/>
        <a:ext cx="7668896" cy="760663"/>
      </dsp:txXfrm>
    </dsp:sp>
    <dsp:sp modelId="{2E2231A9-425C-4DED-8AC2-183BA27D8BD8}">
      <dsp:nvSpPr>
        <dsp:cNvPr id="0" name=""/>
        <dsp:cNvSpPr/>
      </dsp:nvSpPr>
      <dsp:spPr>
        <a:xfrm>
          <a:off x="82455" y="285051"/>
          <a:ext cx="950829" cy="950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E6C4-31AD-44A2-A245-3F2744329F35}">
      <dsp:nvSpPr>
        <dsp:cNvPr id="0" name=""/>
        <dsp:cNvSpPr/>
      </dsp:nvSpPr>
      <dsp:spPr>
        <a:xfrm>
          <a:off x="993976" y="1521327"/>
          <a:ext cx="7232790" cy="76066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2) в </a:t>
          </a:r>
          <a:r>
            <a:rPr lang="ru-RU" sz="1600" kern="1200" dirty="0" err="1"/>
            <a:t>подальшому</a:t>
          </a:r>
          <a:r>
            <a:rPr lang="ru-RU" sz="1600" kern="1200" dirty="0"/>
            <a:t> </a:t>
          </a:r>
          <a:r>
            <a:rPr lang="ru-RU" sz="1600" kern="1200" dirty="0" err="1"/>
            <a:t>вчать</a:t>
          </a:r>
          <a:r>
            <a:rPr lang="ru-RU" sz="1600" kern="1200" dirty="0"/>
            <a:t> </a:t>
          </a:r>
          <a:r>
            <a:rPr lang="ru-RU" sz="1600" kern="1200" dirty="0" err="1"/>
            <a:t>використовувати</a:t>
          </a:r>
          <a:r>
            <a:rPr lang="ru-RU" sz="1600" kern="1200" dirty="0"/>
            <a:t> </a:t>
          </a:r>
          <a:r>
            <a:rPr lang="ru-RU" sz="1600" kern="1200" dirty="0" err="1"/>
            <a:t>певні</a:t>
          </a:r>
          <a:r>
            <a:rPr lang="ru-RU" sz="1600" kern="1200" dirty="0"/>
            <a:t> слова, </a:t>
          </a:r>
          <a:r>
            <a:rPr lang="ru-RU" sz="1600" kern="1200" dirty="0" err="1"/>
            <a:t>словосполучення</a:t>
          </a:r>
          <a:r>
            <a:rPr lang="ru-RU" sz="1600" kern="1200" dirty="0"/>
            <a:t> у </a:t>
          </a:r>
          <a:r>
            <a:rPr lang="ru-RU" sz="1600" kern="1200" dirty="0" err="1"/>
            <a:t>мовленні</a:t>
          </a:r>
          <a:r>
            <a:rPr lang="ru-RU" sz="1600" kern="1200" dirty="0"/>
            <a:t>, </a:t>
          </a:r>
          <a:r>
            <a:rPr lang="ru-RU" sz="1600" kern="1200" dirty="0" err="1"/>
            <a:t>говорити</a:t>
          </a:r>
          <a:r>
            <a:rPr lang="ru-RU" sz="1600" kern="1200" dirty="0"/>
            <a:t> так, як </a:t>
          </a:r>
          <a:r>
            <a:rPr lang="ru-RU" sz="1600" kern="1200" dirty="0" err="1"/>
            <a:t>говорять</a:t>
          </a:r>
          <a:r>
            <a:rPr lang="ru-RU" sz="1600" kern="1200" dirty="0"/>
            <a:t> </a:t>
          </a:r>
          <a:r>
            <a:rPr lang="ru-RU" sz="1600" kern="1200" dirty="0" err="1"/>
            <a:t>інші</a:t>
          </a:r>
          <a:r>
            <a:rPr lang="ru-RU" sz="1600" kern="1200" dirty="0"/>
            <a:t>, </a:t>
          </a:r>
          <a:r>
            <a:rPr lang="ru-RU" sz="1600" kern="1200" dirty="0" err="1"/>
            <a:t>запозичувати</a:t>
          </a:r>
          <a:r>
            <a:rPr lang="ru-RU" sz="1600" kern="1200" dirty="0"/>
            <a:t> </a:t>
          </a:r>
          <a:r>
            <a:rPr lang="ru-RU" sz="1600" kern="1200" dirty="0" err="1"/>
            <a:t>граматичну</a:t>
          </a:r>
          <a:r>
            <a:rPr lang="ru-RU" sz="1600" kern="1200" dirty="0"/>
            <a:t> форму з </a:t>
          </a:r>
          <a:r>
            <a:rPr lang="ru-RU" sz="1600" kern="1200" dirty="0" err="1"/>
            <a:t>мови</a:t>
          </a:r>
          <a:r>
            <a:rPr lang="ru-RU" sz="1600" kern="1200" dirty="0"/>
            <a:t> </a:t>
          </a:r>
          <a:r>
            <a:rPr lang="ru-RU" sz="1600" kern="1200" dirty="0" err="1"/>
            <a:t>оточуючих</a:t>
          </a:r>
          <a:r>
            <a:rPr lang="ru-RU" sz="1600" kern="1200" dirty="0"/>
            <a:t>;</a:t>
          </a:r>
          <a:endParaRPr lang="uk-UA" sz="1600" kern="1200" dirty="0"/>
        </a:p>
      </dsp:txBody>
      <dsp:txXfrm>
        <a:off x="993976" y="1521327"/>
        <a:ext cx="7232790" cy="760663"/>
      </dsp:txXfrm>
    </dsp:sp>
    <dsp:sp modelId="{158F4177-03AB-4748-B494-0F98989E222B}">
      <dsp:nvSpPr>
        <dsp:cNvPr id="0" name=""/>
        <dsp:cNvSpPr/>
      </dsp:nvSpPr>
      <dsp:spPr>
        <a:xfrm>
          <a:off x="518561" y="1426244"/>
          <a:ext cx="950829" cy="950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42331-D6DE-42E1-AE4D-4AC67570F374}">
      <dsp:nvSpPr>
        <dsp:cNvPr id="0" name=""/>
        <dsp:cNvSpPr/>
      </dsp:nvSpPr>
      <dsp:spPr>
        <a:xfrm>
          <a:off x="993976" y="2662520"/>
          <a:ext cx="7232790" cy="76066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3) </a:t>
          </a:r>
          <a:r>
            <a:rPr lang="ru-RU" sz="1600" kern="1200" dirty="0" err="1"/>
            <a:t>наступним</a:t>
          </a:r>
          <a:r>
            <a:rPr lang="ru-RU" sz="1600" kern="1200" dirty="0"/>
            <a:t> </a:t>
          </a:r>
          <a:r>
            <a:rPr lang="ru-RU" sz="1600" kern="1200" dirty="0" err="1"/>
            <a:t>етапом</a:t>
          </a:r>
          <a:r>
            <a:rPr lang="ru-RU" sz="1600" kern="1200" dirty="0"/>
            <a:t> є </a:t>
          </a:r>
          <a:r>
            <a:rPr lang="ru-RU" sz="1600" kern="1200" dirty="0" err="1"/>
            <a:t>самостійне</a:t>
          </a:r>
          <a:r>
            <a:rPr lang="ru-RU" sz="1600" kern="1200" dirty="0"/>
            <a:t> </a:t>
          </a:r>
          <a:r>
            <a:rPr lang="ru-RU" sz="1600" kern="1200" dirty="0" err="1"/>
            <a:t>утворення</a:t>
          </a:r>
          <a:r>
            <a:rPr lang="ru-RU" sz="1600" kern="1200" dirty="0"/>
            <a:t> </a:t>
          </a:r>
          <a:r>
            <a:rPr lang="ru-RU" sz="1600" kern="1200" dirty="0" err="1"/>
            <a:t>форми</a:t>
          </a:r>
          <a:r>
            <a:rPr lang="ru-RU" sz="1600" kern="1200" dirty="0"/>
            <a:t> нового слова за </a:t>
          </a:r>
          <a:r>
            <a:rPr lang="ru-RU" sz="1600" kern="1200" dirty="0" err="1"/>
            <a:t>аналогією</a:t>
          </a:r>
          <a:r>
            <a:rPr lang="ru-RU" sz="1600" kern="1200" dirty="0"/>
            <a:t> </a:t>
          </a:r>
          <a:r>
            <a:rPr lang="ru-RU" sz="1600" kern="1200" dirty="0" err="1"/>
            <a:t>зі</a:t>
          </a:r>
          <a:r>
            <a:rPr lang="ru-RU" sz="1600" kern="1200" dirty="0"/>
            <a:t> </a:t>
          </a:r>
          <a:r>
            <a:rPr lang="ru-RU" sz="1600" kern="1200" dirty="0" err="1"/>
            <a:t>знайомим</a:t>
          </a:r>
          <a:r>
            <a:rPr lang="ru-RU" sz="1600" kern="1200" dirty="0"/>
            <a:t> (</a:t>
          </a:r>
          <a:r>
            <a:rPr lang="ru-RU" sz="1600" kern="1200" dirty="0" err="1"/>
            <a:t>лошата</a:t>
          </a:r>
          <a:r>
            <a:rPr lang="ru-RU" sz="1600" kern="1200" dirty="0"/>
            <a:t>, </a:t>
          </a:r>
          <a:r>
            <a:rPr lang="ru-RU" sz="1600" kern="1200" dirty="0" err="1"/>
            <a:t>ведмежата</a:t>
          </a:r>
          <a:r>
            <a:rPr lang="ru-RU" sz="1600" kern="1200" dirty="0"/>
            <a:t> за </a:t>
          </a:r>
          <a:r>
            <a:rPr lang="ru-RU" sz="1600" kern="1200" dirty="0" err="1"/>
            <a:t>аналогією</a:t>
          </a:r>
          <a:r>
            <a:rPr lang="ru-RU" sz="1600" kern="1200" dirty="0"/>
            <a:t> </a:t>
          </a:r>
          <a:r>
            <a:rPr lang="ru-RU" sz="1600" kern="1200" dirty="0" err="1"/>
            <a:t>зі</a:t>
          </a:r>
          <a:r>
            <a:rPr lang="ru-RU" sz="1600" kern="1200" dirty="0"/>
            <a:t> словоформою </a:t>
          </a:r>
          <a:r>
            <a:rPr lang="ru-RU" sz="1600" kern="1200" dirty="0" err="1"/>
            <a:t>кошенята</a:t>
          </a:r>
          <a:r>
            <a:rPr lang="ru-RU" sz="1600" kern="1200" dirty="0"/>
            <a:t>);</a:t>
          </a:r>
          <a:endParaRPr lang="uk-UA" sz="1600" kern="1200" dirty="0"/>
        </a:p>
      </dsp:txBody>
      <dsp:txXfrm>
        <a:off x="993976" y="2662520"/>
        <a:ext cx="7232790" cy="760663"/>
      </dsp:txXfrm>
    </dsp:sp>
    <dsp:sp modelId="{C481D680-EB0E-409E-8748-A598F46B7F67}">
      <dsp:nvSpPr>
        <dsp:cNvPr id="0" name=""/>
        <dsp:cNvSpPr/>
      </dsp:nvSpPr>
      <dsp:spPr>
        <a:xfrm>
          <a:off x="518561" y="2567437"/>
          <a:ext cx="950829" cy="950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325BE-309D-4C35-99F2-5584AA835DA9}">
      <dsp:nvSpPr>
        <dsp:cNvPr id="0" name=""/>
        <dsp:cNvSpPr/>
      </dsp:nvSpPr>
      <dsp:spPr>
        <a:xfrm>
          <a:off x="557870" y="3803713"/>
          <a:ext cx="7668896" cy="76066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7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4) </a:t>
          </a:r>
          <a:r>
            <a:rPr lang="ru-RU" sz="1600" kern="1200" dirty="0" err="1"/>
            <a:t>дитина</a:t>
          </a:r>
          <a:r>
            <a:rPr lang="ru-RU" sz="1600" kern="1200" dirty="0"/>
            <a:t> </a:t>
          </a:r>
          <a:r>
            <a:rPr lang="ru-RU" sz="1600" kern="1200" dirty="0" err="1"/>
            <a:t>має</a:t>
          </a:r>
          <a:r>
            <a:rPr lang="ru-RU" sz="1600" kern="1200" dirty="0"/>
            <a:t> </a:t>
          </a:r>
          <a:r>
            <a:rPr lang="ru-RU" sz="1600" kern="1200" dirty="0" err="1"/>
            <a:t>оцінювати</a:t>
          </a:r>
          <a:r>
            <a:rPr lang="ru-RU" sz="1600" kern="1200" dirty="0"/>
            <a:t> </a:t>
          </a:r>
          <a:r>
            <a:rPr lang="ru-RU" sz="1600" kern="1200" dirty="0" err="1"/>
            <a:t>граматичну</a:t>
          </a:r>
          <a:r>
            <a:rPr lang="ru-RU" sz="1600" kern="1200" dirty="0"/>
            <a:t> </a:t>
          </a:r>
          <a:r>
            <a:rPr lang="ru-RU" sz="1600" kern="1200" dirty="0" err="1"/>
            <a:t>правильність</a:t>
          </a:r>
          <a:r>
            <a:rPr lang="ru-RU" sz="1600" kern="1200" dirty="0"/>
            <a:t> </a:t>
          </a:r>
          <a:r>
            <a:rPr lang="ru-RU" sz="1600" kern="1200" dirty="0" err="1"/>
            <a:t>свого</a:t>
          </a:r>
          <a:r>
            <a:rPr lang="ru-RU" sz="1600" kern="1200" dirty="0"/>
            <a:t> і чужого </a:t>
          </a:r>
          <a:r>
            <a:rPr lang="ru-RU" sz="1600" kern="1200" dirty="0" err="1"/>
            <a:t>мовлення</a:t>
          </a:r>
          <a:r>
            <a:rPr lang="ru-RU" sz="1600" kern="1200" dirty="0"/>
            <a:t>.</a:t>
          </a:r>
          <a:endParaRPr lang="uk-UA" sz="1600" kern="1200" dirty="0"/>
        </a:p>
      </dsp:txBody>
      <dsp:txXfrm>
        <a:off x="557870" y="3803713"/>
        <a:ext cx="7668896" cy="760663"/>
      </dsp:txXfrm>
    </dsp:sp>
    <dsp:sp modelId="{85991DDD-6B5F-4CA3-90B0-751962E6019E}">
      <dsp:nvSpPr>
        <dsp:cNvPr id="0" name=""/>
        <dsp:cNvSpPr/>
      </dsp:nvSpPr>
      <dsp:spPr>
        <a:xfrm>
          <a:off x="82455" y="3708630"/>
          <a:ext cx="950829" cy="950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3AB64-A518-4C8B-AEE3-685F88AE6F4C}">
      <dsp:nvSpPr>
        <dsp:cNvPr id="0" name=""/>
        <dsp:cNvSpPr/>
      </dsp:nvSpPr>
      <dsp:spPr>
        <a:xfrm>
          <a:off x="-5740462" y="-878649"/>
          <a:ext cx="6834332" cy="6834332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19FE5-0505-48F2-9A72-0F95563CB01F}">
      <dsp:nvSpPr>
        <dsp:cNvPr id="0" name=""/>
        <dsp:cNvSpPr/>
      </dsp:nvSpPr>
      <dsp:spPr>
        <a:xfrm>
          <a:off x="478148" y="317213"/>
          <a:ext cx="7462432" cy="634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створення</a:t>
          </a:r>
          <a:r>
            <a:rPr lang="ru-RU" sz="1900" kern="1200" dirty="0"/>
            <a:t> </a:t>
          </a:r>
          <a:r>
            <a:rPr lang="ru-RU" sz="1900" kern="1200" dirty="0" err="1"/>
            <a:t>сприятливого</a:t>
          </a:r>
          <a:r>
            <a:rPr lang="ru-RU" sz="1900" kern="1200" dirty="0"/>
            <a:t> </a:t>
          </a:r>
          <a:r>
            <a:rPr lang="ru-RU" sz="1900" kern="1200" dirty="0" err="1"/>
            <a:t>мовного</a:t>
          </a:r>
          <a:r>
            <a:rPr lang="ru-RU" sz="1900" kern="1200" dirty="0"/>
            <a:t> </a:t>
          </a:r>
          <a:r>
            <a:rPr lang="ru-RU" sz="1900" kern="1200" dirty="0" err="1"/>
            <a:t>середовища</a:t>
          </a:r>
          <a:r>
            <a:rPr lang="ru-RU" sz="1900" kern="1200" dirty="0"/>
            <a:t>, </a:t>
          </a:r>
          <a:r>
            <a:rPr lang="ru-RU" sz="1900" kern="1200" dirty="0" err="1"/>
            <a:t>що</a:t>
          </a:r>
          <a:r>
            <a:rPr lang="ru-RU" sz="1900" kern="1200" dirty="0"/>
            <a:t> </a:t>
          </a:r>
          <a:r>
            <a:rPr lang="ru-RU" sz="1900" kern="1200" dirty="0" err="1"/>
            <a:t>дає</a:t>
          </a:r>
          <a:r>
            <a:rPr lang="ru-RU" sz="1900" kern="1200" dirty="0"/>
            <a:t> </a:t>
          </a:r>
          <a:r>
            <a:rPr lang="ru-RU" sz="1900" kern="1200" dirty="0" err="1"/>
            <a:t>зразки</a:t>
          </a:r>
          <a:r>
            <a:rPr lang="ru-RU" sz="1900" kern="1200" dirty="0"/>
            <a:t> грамотного </a:t>
          </a:r>
          <a:r>
            <a:rPr lang="ru-RU" sz="1900" kern="1200" dirty="0" err="1"/>
            <a:t>мовлення</a:t>
          </a:r>
          <a:r>
            <a:rPr lang="ru-RU" sz="1900" kern="1200" dirty="0"/>
            <a:t>;</a:t>
          </a:r>
          <a:endParaRPr lang="uk-UA" sz="1900" kern="1200" dirty="0"/>
        </a:p>
      </dsp:txBody>
      <dsp:txXfrm>
        <a:off x="478148" y="317213"/>
        <a:ext cx="7462432" cy="634832"/>
      </dsp:txXfrm>
    </dsp:sp>
    <dsp:sp modelId="{B0D9C698-0C85-480F-B778-DDC96745FCE0}">
      <dsp:nvSpPr>
        <dsp:cNvPr id="0" name=""/>
        <dsp:cNvSpPr/>
      </dsp:nvSpPr>
      <dsp:spPr>
        <a:xfrm>
          <a:off x="81378" y="237858"/>
          <a:ext cx="793540" cy="793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94232-827F-4807-9E0F-B9719DCABEEE}">
      <dsp:nvSpPr>
        <dsp:cNvPr id="0" name=""/>
        <dsp:cNvSpPr/>
      </dsp:nvSpPr>
      <dsp:spPr>
        <a:xfrm>
          <a:off x="933050" y="1269156"/>
          <a:ext cx="7007529" cy="634832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- підвищення </a:t>
          </a:r>
          <a:r>
            <a:rPr lang="uk-UA" sz="1900" kern="1200" dirty="0" err="1"/>
            <a:t>мовної</a:t>
          </a:r>
          <a:r>
            <a:rPr lang="uk-UA" sz="1900" kern="1200" dirty="0"/>
            <a:t> культури дорослих;</a:t>
          </a:r>
        </a:p>
      </dsp:txBody>
      <dsp:txXfrm>
        <a:off x="933050" y="1269156"/>
        <a:ext cx="7007529" cy="634832"/>
      </dsp:txXfrm>
    </dsp:sp>
    <dsp:sp modelId="{137DF317-DC06-4028-A6FF-F15C856A60BA}">
      <dsp:nvSpPr>
        <dsp:cNvPr id="0" name=""/>
        <dsp:cNvSpPr/>
      </dsp:nvSpPr>
      <dsp:spPr>
        <a:xfrm>
          <a:off x="536280" y="1189802"/>
          <a:ext cx="793540" cy="793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5A46D-91D3-4AFB-9436-AE654F2D2FE6}">
      <dsp:nvSpPr>
        <dsp:cNvPr id="0" name=""/>
        <dsp:cNvSpPr/>
      </dsp:nvSpPr>
      <dsp:spPr>
        <a:xfrm>
          <a:off x="1072669" y="2221100"/>
          <a:ext cx="6867911" cy="634832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спеціальне</a:t>
          </a:r>
          <a:r>
            <a:rPr lang="ru-RU" sz="1900" kern="1200" dirty="0"/>
            <a:t> </a:t>
          </a:r>
          <a:r>
            <a:rPr lang="ru-RU" sz="1900" kern="1200" dirty="0" err="1"/>
            <a:t>навчання</a:t>
          </a:r>
          <a:r>
            <a:rPr lang="ru-RU" sz="1900" kern="1200" dirty="0"/>
            <a:t> </a:t>
          </a:r>
          <a:r>
            <a:rPr lang="ru-RU" sz="1900" kern="1200" dirty="0" err="1"/>
            <a:t>дітей</a:t>
          </a:r>
          <a:r>
            <a:rPr lang="ru-RU" sz="1900" kern="1200" dirty="0"/>
            <a:t> </a:t>
          </a:r>
          <a:r>
            <a:rPr lang="ru-RU" sz="1900" kern="1200" dirty="0" err="1"/>
            <a:t>важким</a:t>
          </a:r>
          <a:r>
            <a:rPr lang="ru-RU" sz="1900" kern="1200" dirty="0"/>
            <a:t> </a:t>
          </a:r>
          <a:r>
            <a:rPr lang="ru-RU" sz="1900" kern="1200" dirty="0" err="1"/>
            <a:t>граматичним</a:t>
          </a:r>
          <a:r>
            <a:rPr lang="ru-RU" sz="1900" kern="1200" dirty="0"/>
            <a:t> формам, </a:t>
          </a:r>
          <a:r>
            <a:rPr lang="ru-RU" sz="1900" kern="1200" dirty="0" err="1"/>
            <a:t>спрямоване</a:t>
          </a:r>
          <a:r>
            <a:rPr lang="ru-RU" sz="1900" kern="1200" dirty="0"/>
            <a:t> на </a:t>
          </a:r>
          <a:r>
            <a:rPr lang="ru-RU" sz="1900" kern="1200" dirty="0" err="1"/>
            <a:t>попередження</a:t>
          </a:r>
          <a:r>
            <a:rPr lang="ru-RU" sz="1900" kern="1200" dirty="0"/>
            <a:t> </a:t>
          </a:r>
          <a:r>
            <a:rPr lang="ru-RU" sz="1900" kern="1200" dirty="0" err="1"/>
            <a:t>помилок</a:t>
          </a:r>
          <a:r>
            <a:rPr lang="ru-RU" sz="1900" kern="1200" dirty="0"/>
            <a:t>;</a:t>
          </a:r>
          <a:endParaRPr lang="uk-UA" sz="1900" kern="1200" dirty="0"/>
        </a:p>
      </dsp:txBody>
      <dsp:txXfrm>
        <a:off x="1072669" y="2221100"/>
        <a:ext cx="6867911" cy="634832"/>
      </dsp:txXfrm>
    </dsp:sp>
    <dsp:sp modelId="{4CBDAB08-2D2C-4615-A49F-7083CA17A4A9}">
      <dsp:nvSpPr>
        <dsp:cNvPr id="0" name=""/>
        <dsp:cNvSpPr/>
      </dsp:nvSpPr>
      <dsp:spPr>
        <a:xfrm>
          <a:off x="675899" y="2141746"/>
          <a:ext cx="793540" cy="793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2EF22-EFB4-40E8-999D-4AB7D4EDBEE2}">
      <dsp:nvSpPr>
        <dsp:cNvPr id="0" name=""/>
        <dsp:cNvSpPr/>
      </dsp:nvSpPr>
      <dsp:spPr>
        <a:xfrm>
          <a:off x="933050" y="3173044"/>
          <a:ext cx="7007529" cy="634832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формування</a:t>
          </a:r>
          <a:r>
            <a:rPr lang="ru-RU" sz="1900" kern="1200" dirty="0"/>
            <a:t> </a:t>
          </a:r>
          <a:r>
            <a:rPr lang="ru-RU" sz="1900" kern="1200" dirty="0" err="1"/>
            <a:t>граматичних</a:t>
          </a:r>
          <a:r>
            <a:rPr lang="ru-RU" sz="1900" kern="1200" dirty="0"/>
            <a:t> </a:t>
          </a:r>
          <a:r>
            <a:rPr lang="ru-RU" sz="1900" kern="1200" dirty="0" err="1"/>
            <a:t>навичок</a:t>
          </a:r>
          <a:r>
            <a:rPr lang="ru-RU" sz="1900" kern="1200" dirty="0"/>
            <a:t> у </a:t>
          </a:r>
          <a:r>
            <a:rPr lang="ru-RU" sz="1900" kern="1200" dirty="0" err="1"/>
            <a:t>практиці</a:t>
          </a:r>
          <a:r>
            <a:rPr lang="ru-RU" sz="1900" kern="1200" dirty="0"/>
            <a:t> </a:t>
          </a:r>
          <a:r>
            <a:rPr lang="ru-RU" sz="1900" kern="1200" dirty="0" err="1"/>
            <a:t>мовного</a:t>
          </a:r>
          <a:r>
            <a:rPr lang="ru-RU" sz="1900" kern="1200" dirty="0"/>
            <a:t> </a:t>
          </a:r>
          <a:r>
            <a:rPr lang="ru-RU" sz="1900" kern="1200" dirty="0" err="1"/>
            <a:t>спілкування</a:t>
          </a:r>
          <a:r>
            <a:rPr lang="ru-RU" sz="1900" kern="1200" dirty="0"/>
            <a:t>;</a:t>
          </a:r>
          <a:endParaRPr lang="uk-UA" sz="1900" kern="1200" dirty="0"/>
        </a:p>
      </dsp:txBody>
      <dsp:txXfrm>
        <a:off x="933050" y="3173044"/>
        <a:ext cx="7007529" cy="634832"/>
      </dsp:txXfrm>
    </dsp:sp>
    <dsp:sp modelId="{89BC38AE-6896-48AC-8413-30F6A8070E8F}">
      <dsp:nvSpPr>
        <dsp:cNvPr id="0" name=""/>
        <dsp:cNvSpPr/>
      </dsp:nvSpPr>
      <dsp:spPr>
        <a:xfrm>
          <a:off x="536280" y="3093690"/>
          <a:ext cx="793540" cy="793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1720-9258-4187-AE58-522833D9A813}">
      <dsp:nvSpPr>
        <dsp:cNvPr id="0" name=""/>
        <dsp:cNvSpPr/>
      </dsp:nvSpPr>
      <dsp:spPr>
        <a:xfrm>
          <a:off x="478148" y="4124987"/>
          <a:ext cx="7462432" cy="63483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9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- </a:t>
          </a:r>
          <a:r>
            <a:rPr lang="ru-RU" sz="1900" kern="1200" dirty="0" err="1"/>
            <a:t>виправлення</a:t>
          </a:r>
          <a:r>
            <a:rPr lang="ru-RU" sz="1900" kern="1200" dirty="0"/>
            <a:t> </a:t>
          </a:r>
          <a:r>
            <a:rPr lang="ru-RU" sz="1900" kern="1200" dirty="0" err="1"/>
            <a:t>граматичних</a:t>
          </a:r>
          <a:r>
            <a:rPr lang="ru-RU" sz="1900" kern="1200" dirty="0"/>
            <a:t> </a:t>
          </a:r>
          <a:r>
            <a:rPr lang="ru-RU" sz="1900" kern="1200" dirty="0" err="1"/>
            <a:t>помилок</a:t>
          </a:r>
          <a:r>
            <a:rPr lang="ru-RU" sz="1900" kern="1200" dirty="0"/>
            <a:t> у </a:t>
          </a:r>
          <a:r>
            <a:rPr lang="ru-RU" sz="1900" kern="1200" dirty="0" err="1"/>
            <a:t>мовленні</a:t>
          </a:r>
          <a:r>
            <a:rPr lang="ru-RU" sz="1900" kern="1200" dirty="0"/>
            <a:t> </a:t>
          </a:r>
          <a:r>
            <a:rPr lang="ru-RU" sz="1900" kern="1200" dirty="0" err="1"/>
            <a:t>дітей</a:t>
          </a:r>
          <a:r>
            <a:rPr lang="ru-RU" sz="1900" kern="1200" dirty="0"/>
            <a:t>.</a:t>
          </a:r>
          <a:endParaRPr lang="uk-UA" sz="1900" kern="1200" dirty="0"/>
        </a:p>
      </dsp:txBody>
      <dsp:txXfrm>
        <a:off x="478148" y="4124987"/>
        <a:ext cx="7462432" cy="634832"/>
      </dsp:txXfrm>
    </dsp:sp>
    <dsp:sp modelId="{FA8A476E-A99C-4A10-8C27-5054E3F3535D}">
      <dsp:nvSpPr>
        <dsp:cNvPr id="0" name=""/>
        <dsp:cNvSpPr/>
      </dsp:nvSpPr>
      <dsp:spPr>
        <a:xfrm>
          <a:off x="81378" y="4045633"/>
          <a:ext cx="793540" cy="793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771DA-382C-48AB-B1B3-C4ADA482D100}">
      <dsp:nvSpPr>
        <dsp:cNvPr id="0" name=""/>
        <dsp:cNvSpPr/>
      </dsp:nvSpPr>
      <dsp:spPr>
        <a:xfrm>
          <a:off x="3293" y="1536824"/>
          <a:ext cx="3276103" cy="163805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Перший період (від 1 року 3 місяців до 1 року 10 місяців) – період речень, що складаються з аморфних слів-коренів, які вживаються в одному незмінному вигляді у всіх випадках, де вони використовуються.</a:t>
          </a:r>
        </a:p>
      </dsp:txBody>
      <dsp:txXfrm>
        <a:off x="51270" y="1584801"/>
        <a:ext cx="3180149" cy="1542097"/>
      </dsp:txXfrm>
    </dsp:sp>
    <dsp:sp modelId="{F8779BE3-6ACA-4A69-8F11-DE16619A5713}">
      <dsp:nvSpPr>
        <dsp:cNvPr id="0" name=""/>
        <dsp:cNvSpPr/>
      </dsp:nvSpPr>
      <dsp:spPr>
        <a:xfrm rot="19457599">
          <a:off x="3127711" y="1853621"/>
          <a:ext cx="1613813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13813" y="3128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894273" y="1844564"/>
        <a:ext cx="80690" cy="80690"/>
      </dsp:txXfrm>
    </dsp:sp>
    <dsp:sp modelId="{7A8678D6-9C13-4FA4-BACD-8203D6FA5658}">
      <dsp:nvSpPr>
        <dsp:cNvPr id="0" name=""/>
        <dsp:cNvSpPr/>
      </dsp:nvSpPr>
      <dsp:spPr>
        <a:xfrm>
          <a:off x="4589839" y="594944"/>
          <a:ext cx="3276103" cy="163805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а) </a:t>
          </a:r>
          <a:r>
            <a:rPr lang="ru-RU" sz="1500" kern="1200" dirty="0" err="1"/>
            <a:t>етап</a:t>
          </a:r>
          <a:r>
            <a:rPr lang="ru-RU" sz="1500" kern="1200" dirty="0"/>
            <a:t> </a:t>
          </a:r>
          <a:r>
            <a:rPr lang="ru-RU" sz="1500" kern="1200" dirty="0" err="1"/>
            <a:t>однослівного</a:t>
          </a:r>
          <a:r>
            <a:rPr lang="ru-RU" sz="1500" kern="1200" dirty="0"/>
            <a:t> </a:t>
          </a:r>
          <a:r>
            <a:rPr lang="ru-RU" sz="1500" kern="1200" dirty="0" err="1"/>
            <a:t>речення</a:t>
          </a:r>
          <a:r>
            <a:rPr lang="ru-RU" sz="1500" kern="1200" dirty="0"/>
            <a:t> (</a:t>
          </a:r>
          <a:r>
            <a:rPr lang="ru-RU" sz="1500" kern="1200" dirty="0" err="1"/>
            <a:t>від</a:t>
          </a:r>
          <a:r>
            <a:rPr lang="ru-RU" sz="1500" kern="1200" dirty="0"/>
            <a:t> 1 року 3 </a:t>
          </a:r>
          <a:r>
            <a:rPr lang="ru-RU" sz="1500" kern="1200" dirty="0" err="1"/>
            <a:t>місяців</a:t>
          </a:r>
          <a:r>
            <a:rPr lang="ru-RU" sz="1500" kern="1200" dirty="0"/>
            <a:t> до 1 року 8 </a:t>
          </a:r>
          <a:r>
            <a:rPr lang="ru-RU" sz="1500" kern="1200" dirty="0" err="1"/>
            <a:t>місяців</a:t>
          </a:r>
          <a:r>
            <a:rPr lang="ru-RU" sz="1500" kern="1200" dirty="0"/>
            <a:t>);</a:t>
          </a:r>
          <a:endParaRPr lang="uk-UA" sz="1500" kern="1200" dirty="0"/>
        </a:p>
      </dsp:txBody>
      <dsp:txXfrm>
        <a:off x="4637816" y="642921"/>
        <a:ext cx="3180149" cy="1542097"/>
      </dsp:txXfrm>
    </dsp:sp>
    <dsp:sp modelId="{BCE7EE1F-1086-4FAC-A1F4-0570E2A11286}">
      <dsp:nvSpPr>
        <dsp:cNvPr id="0" name=""/>
        <dsp:cNvSpPr/>
      </dsp:nvSpPr>
      <dsp:spPr>
        <a:xfrm rot="2142401">
          <a:off x="3127711" y="2795500"/>
          <a:ext cx="1613813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1613813" y="31289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3894273" y="2786444"/>
        <a:ext cx="80690" cy="80690"/>
      </dsp:txXfrm>
    </dsp:sp>
    <dsp:sp modelId="{277F9D21-0FF2-4006-A976-3C4BCB2FDEC8}">
      <dsp:nvSpPr>
        <dsp:cNvPr id="0" name=""/>
        <dsp:cNvSpPr/>
      </dsp:nvSpPr>
      <dsp:spPr>
        <a:xfrm>
          <a:off x="4589839" y="2478703"/>
          <a:ext cx="3276103" cy="163805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б) </a:t>
          </a:r>
          <a:r>
            <a:rPr lang="ru-RU" sz="1500" kern="1200" dirty="0" err="1"/>
            <a:t>етап</a:t>
          </a:r>
          <a:r>
            <a:rPr lang="ru-RU" sz="1500" kern="1200" dirty="0"/>
            <a:t> </a:t>
          </a:r>
          <a:r>
            <a:rPr lang="ru-RU" sz="1500" kern="1200" dirty="0" err="1"/>
            <a:t>речень</a:t>
          </a:r>
          <a:r>
            <a:rPr lang="ru-RU" sz="1500" kern="1200" dirty="0"/>
            <a:t> з </a:t>
          </a:r>
          <a:r>
            <a:rPr lang="ru-RU" sz="1500" kern="1200" dirty="0" err="1"/>
            <a:t>кількох</a:t>
          </a:r>
          <a:r>
            <a:rPr lang="ru-RU" sz="1500" kern="1200" dirty="0"/>
            <a:t> </a:t>
          </a:r>
          <a:r>
            <a:rPr lang="ru-RU" sz="1500" kern="1200" dirty="0" err="1"/>
            <a:t>слів</a:t>
          </a:r>
          <a:r>
            <a:rPr lang="ru-RU" sz="1500" kern="1200" dirty="0"/>
            <a:t>, в основному </a:t>
          </a:r>
          <a:r>
            <a:rPr lang="ru-RU" sz="1500" kern="1200" dirty="0" err="1"/>
            <a:t>двослівних</a:t>
          </a:r>
          <a:r>
            <a:rPr lang="ru-RU" sz="1500" kern="1200" dirty="0"/>
            <a:t> </a:t>
          </a:r>
          <a:r>
            <a:rPr lang="ru-RU" sz="1500" kern="1200" dirty="0" err="1"/>
            <a:t>речень</a:t>
          </a:r>
          <a:r>
            <a:rPr lang="ru-RU" sz="1500" kern="1200" dirty="0"/>
            <a:t> (</a:t>
          </a:r>
          <a:r>
            <a:rPr lang="ru-RU" sz="1500" kern="1200" dirty="0" err="1"/>
            <a:t>від</a:t>
          </a:r>
          <a:r>
            <a:rPr lang="ru-RU" sz="1500" kern="1200" dirty="0"/>
            <a:t> 1 року 8 </a:t>
          </a:r>
          <a:r>
            <a:rPr lang="ru-RU" sz="1500" kern="1200" dirty="0" err="1"/>
            <a:t>місяців</a:t>
          </a:r>
          <a:r>
            <a:rPr lang="ru-RU" sz="1500" kern="1200" dirty="0"/>
            <a:t> до 1 року 10 </a:t>
          </a:r>
          <a:r>
            <a:rPr lang="ru-RU" sz="1500" kern="1200" dirty="0" err="1"/>
            <a:t>місяців</a:t>
          </a:r>
          <a:r>
            <a:rPr lang="ru-RU" sz="1500" kern="1200" dirty="0"/>
            <a:t>).</a:t>
          </a:r>
          <a:endParaRPr lang="uk-UA" sz="1500" kern="1200" dirty="0"/>
        </a:p>
      </dsp:txBody>
      <dsp:txXfrm>
        <a:off x="4637816" y="2526680"/>
        <a:ext cx="3180149" cy="15420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8B4E9-A7ED-4D71-9A84-9C6A4FDFDF92}">
      <dsp:nvSpPr>
        <dsp:cNvPr id="0" name=""/>
        <dsp:cNvSpPr/>
      </dsp:nvSpPr>
      <dsp:spPr>
        <a:xfrm>
          <a:off x="11527" y="1995"/>
          <a:ext cx="7846182" cy="47077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Другий період (від 1 року 10 місяців – до 3 років) – період засвоєння граматичної структури речення, пов'язаний з формуванням граматичних категорій та їх зовнішнім вираженням. Він характеризується швидким зростанням різних типів простих та складних речень. У цей період засвоюються граматичні категорії та продуктивні типи словотвору та словозміни.</a:t>
          </a:r>
        </a:p>
      </dsp:txBody>
      <dsp:txXfrm>
        <a:off x="11527" y="1995"/>
        <a:ext cx="7846182" cy="4707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52800" y="357809"/>
            <a:ext cx="5893100" cy="31913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Формування граматичної правильності у дошкільників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896AF-99E2-4A61-F91E-064E3013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Умови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правильного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8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34F78A7-6A94-A345-02CD-E72B543DB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769109"/>
              </p:ext>
            </p:extLst>
          </p:nvPr>
        </p:nvGraphicFramePr>
        <p:xfrm>
          <a:off x="503583" y="1099930"/>
          <a:ext cx="8011767" cy="507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60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B31651-4765-455A-2790-3FC874B1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3" y="357809"/>
            <a:ext cx="7892498" cy="5819154"/>
          </a:xfrm>
        </p:spPr>
        <p:txBody>
          <a:bodyPr>
            <a:normAutofit/>
          </a:bodyPr>
          <a:lstStyle/>
          <a:p>
            <a:pPr algn="just"/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Велике значення має приклад культурної, грамотної мови дорослих, які оточують дитину. Засвоєння граматичних категорій здійснюється двома шляхами: в процесі безпосередньо освітньої діяльності; в процесі виховання граматичних умінь в щоденній комунікації .</a:t>
            </a:r>
          </a:p>
          <a:p>
            <a:pPr algn="just"/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Крім занять з розвитку мовлення, засвоєння граматичних категорій здійснюється і на інших заняттях. Наприклад, на заняттях з формування елементарних математичних уявлень діти вправляються в узгодженні числівників з іменниками, наприклад: п'ять олівців, шість каченят, три їжака, п'ять їжаків; визначаючи величину предмета, утворюють порівняльний ступінь прикметників, наприклад: довший – коротший, вище – нижче; навчаються змінювати числівники, наприклад: шість більше п'яти, п'ять менше шести тощо. </a:t>
            </a:r>
          </a:p>
        </p:txBody>
      </p:sp>
    </p:spTree>
    <p:extLst>
      <p:ext uri="{BB962C8B-B14F-4D97-AF65-F5344CB8AC3E}">
        <p14:creationId xmlns:p14="http://schemas.microsoft.com/office/powerpoint/2010/main" val="39415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FFCF78-C7F0-B9BB-9EBF-3C9D3B43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3" y="662609"/>
            <a:ext cx="7706967" cy="5514354"/>
          </a:xfrm>
        </p:spPr>
        <p:txBody>
          <a:bodyPr/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ознайомленні з природою діти вправляються у вживанні таких граматичних категорій: застосування вищого та найвищого ступенів прикметників. Наприклад: восени дні є коротшими, а ночі – довшими; взимку – найкоротші дні і найдовші ночі. Вправляються у вживанні дієслів, наприклад: навесні день подовжується, а ніч коротшає; восени листя опадає, трава в'яне; навесні набухають бруньки, розпускається листя, цвітуть квіти. </a:t>
            </a:r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638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1B563-C3D1-3936-02AC-7CDD9143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68" y="340519"/>
            <a:ext cx="7853082" cy="6810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періоди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формуванні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граматичної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будови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EC356E8-A4AE-4B6C-FEA6-9B4B51DD3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03371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40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387AF748-5B08-FA73-59A7-32EFEDFF7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26335"/>
              </p:ext>
            </p:extLst>
          </p:nvPr>
        </p:nvGraphicFramePr>
        <p:xfrm>
          <a:off x="858147" y="73639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14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7881B18-8C0C-1A29-6B06-F26A3987D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369335"/>
              </p:ext>
            </p:extLst>
          </p:nvPr>
        </p:nvGraphicFramePr>
        <p:xfrm>
          <a:off x="649357" y="304800"/>
          <a:ext cx="7865993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38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47FBA5F-6A1F-CA3B-A961-646EED9B9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58796"/>
              </p:ext>
            </p:extLst>
          </p:nvPr>
        </p:nvGraphicFramePr>
        <p:xfrm>
          <a:off x="397565" y="497853"/>
          <a:ext cx="8109053" cy="538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95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1674C-3993-B6BA-649F-AF4B8C26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1"/>
            <a:ext cx="7597393" cy="6810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Приклади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морфологічних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помилок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4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437465-9734-79C1-6CED-EAA17023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681037"/>
            <a:ext cx="7972011" cy="5495926"/>
          </a:xfrm>
        </p:spPr>
        <p:txBody>
          <a:bodyPr/>
          <a:lstStyle/>
          <a:p>
            <a:pPr algn="l"/>
            <a:endParaRPr lang="uk-UA" sz="1800" b="0" i="0" u="none" strike="noStrike" baseline="0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словозміні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неправильно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вживають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закінчення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межах одного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uk-UA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відмінювання невідмінюваних іменників;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заміна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велика собака); </a:t>
            </a:r>
          </a:p>
          <a:p>
            <a:r>
              <a:rPr lang="uk-UA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неправильне вживання числа іменників;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дієслівних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бігу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ходю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займенників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uk-UA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помилки у вживанні числівників; </a:t>
            </a:r>
          </a:p>
          <a:p>
            <a:r>
              <a:rPr lang="uk-UA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помилки у вживанні дієприкметників; </a:t>
            </a:r>
          </a:p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чергуванні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приголосних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вуші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ногі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рукі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800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B23AD-3873-8996-60B7-46B7B9F2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1"/>
            <a:ext cx="7756419" cy="940903"/>
          </a:xfrm>
        </p:spPr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дошкільників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визначаються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різними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факторами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4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E7905E-9227-1CED-BE40-633A2BF3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940904"/>
            <a:ext cx="7932254" cy="5236059"/>
          </a:xfrm>
        </p:spPr>
        <p:txBody>
          <a:bodyPr>
            <a:normAutofit/>
          </a:bodyPr>
          <a:lstStyle/>
          <a:p>
            <a:pPr algn="just"/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загальні психофізіологічні закономірності розвитку дитини (розвиток уваги, пам'яті, мислення, стан нервових процесів); </a:t>
            </a:r>
          </a:p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труднощі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оволодіння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будовою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морфологією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синтаксисом,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словотвором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рівнем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засвоєння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запас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навколишній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обсяг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словника, 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апарату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фонематичного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сприйняття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несприятливий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навколишнього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середовища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(в першу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чергу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батьків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вихователів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педагогічна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занедбаність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дитячого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90130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98E4F-C424-AB3F-1786-A84EBA6D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граматичної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правильності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6E95721-0834-E5C3-CD45-730235E54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749783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08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9CC77-B649-3D87-C856-E540FF68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граматичної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правильності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дошкільному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віці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64ED40-0DC1-6666-0E60-70EB61A6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Граматична правильність мовлення </a:t>
            </a:r>
            <a:r>
              <a:rPr lang="uk-UA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 дотримання в процесі спілкування основних граматичних норм, сформульованих у вигляді правил. Це норми словотворення частин мови, відмінювання і дієвідмінювання слів, узгодження, побудови речень певної структури, а також норми керування, що засвоюються практично (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А.Богуш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Граматика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розділ мовознавства, який вивчає граматичну будову мови, і складається з двох взаємопов’язаних розділів – морфології 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 синтаксису.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34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3811B-67A6-7812-5878-70141AF7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48" y="198784"/>
            <a:ext cx="5689080" cy="681036"/>
          </a:xfrm>
        </p:spPr>
        <p:txBody>
          <a:bodyPr/>
          <a:lstStyle/>
          <a:p>
            <a:pPr algn="ctr"/>
            <a:r>
              <a:rPr lang="uk-UA" b="1" dirty="0"/>
              <a:t>Дидактичні ігри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20FFA4-C800-9E24-4233-5D7B95FF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742122"/>
            <a:ext cx="7945507" cy="54348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ігри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спрямовані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таких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родовому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називному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відмінках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однини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знахідному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узгодження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прикметниками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роді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вживання невідмінюваних іменників;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дієслів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особами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дієслівних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чергуванням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приголосних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узгодження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числівників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іменниками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вживаються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тільки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однині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8) правильне вживання прийменників;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виправлення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помилок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зумовлених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двомовністю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10) виправлення граматичних помилок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41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9A28659-CA53-1BAD-8823-303106A7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596348"/>
            <a:ext cx="7972011" cy="5580615"/>
          </a:xfrm>
        </p:spPr>
        <p:txBody>
          <a:bodyPr>
            <a:normAutofit/>
          </a:bodyPr>
          <a:lstStyle/>
          <a:p>
            <a:pPr algn="just"/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«Яка,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яке?»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підбирати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узгоджувати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роді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Вихователь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показує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картинку і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зображено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черзі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ознак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предмету.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Я буду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предмет,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зображений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картинці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скажете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пальто – тепле,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зимове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вовняне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... </a:t>
            </a:r>
          </a:p>
          <a:p>
            <a:pPr algn="just"/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руда,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спритна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пухнаста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маленька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красива; мама – добра,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лагідна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кохана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дорога;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будинок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дерев'яний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кам'яний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панельний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теплий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сонце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тепле,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пекуче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яскраве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золоте,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гаряче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вітер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нестримний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холодний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котик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вусатий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грайливий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лагідний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смугастий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трава – зелена, чиста,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волога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свіжа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озеро 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спокійне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глибоке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мілке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велике,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мальовниче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8688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CE0272-71EB-07A3-E231-A9ABCC1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543339"/>
            <a:ext cx="7919002" cy="5633624"/>
          </a:xfrm>
        </p:spPr>
        <p:txBody>
          <a:bodyPr/>
          <a:lstStyle/>
          <a:p>
            <a:pPr algn="just"/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Знайди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зайчика» (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молодший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2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закріплення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правильного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перед, на,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за, над). </a:t>
            </a:r>
          </a:p>
          <a:p>
            <a:pPr algn="just"/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погляньте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нас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завітав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(зайчик).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прийшов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вас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погратися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Зайчик буде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ховатися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будете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казати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де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Погляньте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де зайчик?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тепер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відшукайте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столом).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перед столом).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столу).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за столом). 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Sylfaen" panose="010A0502050306030303" pitchFamily="18" charset="0"/>
              </a:rPr>
              <a:t>-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Де зайчик? (зайчик над столом).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849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F3C492-996E-CE5F-EC41-634A4B49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410817"/>
            <a:ext cx="7985263" cy="5766146"/>
          </a:xfrm>
        </p:spPr>
        <p:txBody>
          <a:bodyPr/>
          <a:lstStyle/>
          <a:p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«Один-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(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ередній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закріплювати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вміння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утворювати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родовому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18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Хід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гри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Діти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я покажу картинку і заву предмет,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який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ній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зображений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знайдете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картинку, де таких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предметів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одне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яблуко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, а тут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яблук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Одна книга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книг; одна лялька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ляльок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один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ведмідь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ведмедів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одна машина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машин; одна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цукерка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цукерок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одне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дерево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дерев; один апельсин –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багато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апельсинів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5B05F-DE60-4FC9-1817-14B4B694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2967542"/>
            <a:ext cx="3992631" cy="3704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F60F7-D706-0D9D-990E-C3DED913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53" y="2907547"/>
            <a:ext cx="3622922" cy="35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04E25-5928-B13B-3DCC-C41CC7D2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1"/>
            <a:ext cx="6828767" cy="861390"/>
          </a:xfrm>
        </p:spPr>
        <p:txBody>
          <a:bodyPr/>
          <a:lstStyle/>
          <a:p>
            <a:pPr algn="ctr"/>
            <a:r>
              <a:rPr lang="uk-UA" dirty="0"/>
              <a:t>Дидактичні вправи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3F6518-1A4D-D7E4-97B2-6B32F0BF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728870"/>
            <a:ext cx="7869891" cy="5448093"/>
          </a:xfrm>
        </p:spPr>
        <p:txBody>
          <a:bodyPr/>
          <a:lstStyle/>
          <a:p>
            <a:r>
              <a:rPr lang="uk-UA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Вправи на словотворення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суфіксів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(«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мама?», «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)?», «Скажи одним словом»);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порівняльних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ступенів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algn="l"/>
            <a:endParaRPr lang="uk-UA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дієприкметників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розбили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тарілку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Як про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розбита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тарілка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утворення іменників від дієслів (будує – будівельник, лікує – лікар, виховує – вихователь); 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6) утворення споріднених слів (ліс – лісний, лісник, лісовик, лісовичок). 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280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28760C-13B5-F11F-AC54-CDE93956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86" y="304799"/>
            <a:ext cx="8078028" cy="5872163"/>
          </a:xfrm>
        </p:spPr>
        <p:txBody>
          <a:bodyPr/>
          <a:lstStyle/>
          <a:p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кого»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закріпити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тварин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дитинчат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називному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Хід гри. Погляньте, хто до нас завітав? Яких тварин ви бачите? (ведмідь, їжак, кабан, заєць). Де живуть ці всі тваринки? (у лісі). Як ми скажемо про тварин, які живуть у лісі? (дикі тварини). Давайте з вами пограємо: я буду називати тваринку, а ви маєте знайти і назвати її дитинчат. Я почну перша. Це – лисиця, у неї лисенята. У вовчиці (хто?) – вовченята; у ведмедиці (хто?) – ведмежата; у зайчихи (хто?) – зайченята; у білки (хто?) – білченята, у їжачихи (хто?) – їжаченята; у миші (хто?) – мишенята; дикої свині (хто?) – поросята.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3C0325-63F1-C9CD-FAF5-CC6770B6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7" y="3240881"/>
            <a:ext cx="4461523" cy="3085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67E957-79A1-2302-284C-90BC2F9E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85" y="3240881"/>
            <a:ext cx="4584138" cy="33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7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ACA575-884E-2FBB-E5B8-A0C1EB1F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3" y="622852"/>
            <a:ext cx="7892498" cy="5554111"/>
          </a:xfrm>
        </p:spPr>
        <p:txBody>
          <a:bodyPr/>
          <a:lstStyle/>
          <a:p>
            <a:r>
              <a:rPr lang="uk-UA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Вправи на словозміну: </a:t>
            </a:r>
            <a:endParaRPr lang="uk-UA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відмінювання дієслівних форм (бігати – біжу, їздити - їжджу, носити – ношу тощо);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узгодження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числівників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прикметників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олівець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квітка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помідор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м'яч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червоний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бант).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воду? Вода яка? (холодна, тепла, прозора, чиста);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відмінювання іменників;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відмінювання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займенників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у мене лялька.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Оксани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лялька? (у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лялька). Про Юрка? (у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лялька). Про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(у них лялька);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дієслів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вони, ми) роблю?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вони, ми)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робитиму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вони, ми) робив?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915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6CFACD-DA20-4B95-0858-77B93A92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450574"/>
            <a:ext cx="7919002" cy="5726389"/>
          </a:xfrm>
        </p:spPr>
        <p:txBody>
          <a:bodyPr/>
          <a:lstStyle/>
          <a:p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робить» (старший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закріплення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відмінкових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закінчень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роду та числа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дієслівних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форм. </a:t>
            </a:r>
          </a:p>
          <a:p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Хід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Я буду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говорити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речення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задавати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питання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вам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буде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відповісти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«Хлопчикам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потрібно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бігти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роблять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?». Треба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сказати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«Вони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біжать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скажеш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себе? (я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біжу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Про хлопчика? (він біжить).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Про мене? (ти біжиш).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Про нас? (ми біжимо).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Про Марину? (вона біжить).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Юля ходить. А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скажеш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себе? (я ходжу).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Ми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сидимо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А як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скажеш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себе? (Я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сиджу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43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675174-8A2D-0CCD-4489-CCD172CC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371061"/>
            <a:ext cx="7865993" cy="5805902"/>
          </a:xfrm>
        </p:spPr>
        <p:txBody>
          <a:bodyPr/>
          <a:lstStyle/>
          <a:p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Дидактична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«Кому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їсти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(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середній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дошкільний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Мета: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вживання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іменників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давального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відмінку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множини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Хід гри. Діти, до нас прийшов ведмедик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Умка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Він підготував цікаву гру і хоче з вами погратися. Гра називається «Кому, що </a:t>
            </a:r>
            <a:r>
              <a:rPr lang="uk-U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віддамо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?» Подивіться, ось морква. Моркву даємо кому? (кроленятам). Беру кісточку. Кісточку віддаємо кому? (цуценятам). Беру сіно. Сіно віддаємо кому? (лошатам). Беру картоплю.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Картоплю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віддаємо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кому? (поросятам). Беру траву. Траву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віддаємо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кому? (телятам). Беру молоко. Молоко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віддаємо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кому?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кошенятам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1909F6-F842-4638-9CF1-31CB17FD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05341"/>
            <a:ext cx="4367420" cy="32815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6A90A4-0054-3D2D-A653-A1EF0DB9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534" y="3429000"/>
            <a:ext cx="3994808" cy="29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9473-5E1D-A240-CD6D-0D227011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66"/>
            <a:ext cx="8352767" cy="967408"/>
          </a:xfrm>
        </p:spPr>
        <p:txBody>
          <a:bodyPr>
            <a:norm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Ігри-драматизації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характеризуються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них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розігруються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сценки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іграшками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Спочатку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режисером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сам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вихователь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пізніше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режисером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дитина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1629CB-251D-2A1D-3A37-D5248DA3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60174"/>
            <a:ext cx="7886700" cy="5116789"/>
          </a:xfrm>
        </p:spPr>
        <p:txBody>
          <a:bodyPr/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Прикладом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служити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гра-драматизація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Чиї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хвости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?» </a:t>
            </a:r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Якось прокинулися тварини у лісі і не знайшли у себе хвостів. Вони вирішили, що вночі вітер відірвав хвости і розніс їх по лісу. От й пішли звірі лісом, шукати свої хвости. Але хвости сховалися в лісі і щоб їх відшукати, треба правильно їх назвати. Наприклад, хвіст зайця треба називати «заячий хвіст».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дереві висить сіренький, пухнастий хвіст білки. Чий це хвіст? (білячий.) Білка знайшла свій хвіст. А під дубом лежить коричневий хвіст ведмедя. Чий це хвіст? (ведмежий). Дамо ведмедю його хвіст. У лісі знайшовся і хвіст вовка. Чий це хвіст? (вовчий). І ще видніється рудий, пухнастий хвіст лисиці. Чий це хвіст? (лисячий). На пеньочку лежить тоненький, маленький хвостик мишки. Чий це хвостик? (мишачий.) </a:t>
            </a:r>
          </a:p>
          <a:p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тварини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знайшли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хвости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були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дуже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Давайте згадаємо, як називаються хвости у свійських тварин: хвіст собаки – собачий, хвіст кішки – котячий, хвіст корови – коров'ячий, хвіст коня – кінський, хвіст кози – козячий, хвіст вівці – овечий.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641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195C48E-DD5F-8C57-C5CE-1811AFC38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37363"/>
              </p:ext>
            </p:extLst>
          </p:nvPr>
        </p:nvGraphicFramePr>
        <p:xfrm>
          <a:off x="609601" y="543339"/>
          <a:ext cx="7905750" cy="563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79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59762-AFE9-FCDC-3D4D-BA5BDF79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91035-0EED-31AD-E22B-369B3CEF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закладах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ставиться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вивчення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знайомства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категоріями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термінологією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дошкільному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віці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потрібно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звичку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говорити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правильно. Правила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пізнаються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дітьми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живого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спілкування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3038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09161-7DE1-4C20-7EE8-D93F5130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1"/>
            <a:ext cx="7869890" cy="1020416"/>
          </a:xfrm>
        </p:spPr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граматичної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правильності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мовлення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дошкільному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віці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457071E-496D-D7B3-4E13-18E0F901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59928"/>
              </p:ext>
            </p:extLst>
          </p:nvPr>
        </p:nvGraphicFramePr>
        <p:xfrm>
          <a:off x="628653" y="1020417"/>
          <a:ext cx="7886698" cy="515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01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A0ACC-9617-9EA3-5A08-CB6E58CC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Оволодіння морфологічною системою рідної мови передбачає, що дітей вчать: 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B9DED96-8A6F-A772-411F-CA3E5B6BE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47357"/>
              </p:ext>
            </p:extLst>
          </p:nvPr>
        </p:nvGraphicFramePr>
        <p:xfrm>
          <a:off x="304801" y="1086678"/>
          <a:ext cx="8210550" cy="509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81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1B758-9408-D5AA-1993-EE136437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-53745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оволодіння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синтаксичною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стороною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мови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вчать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користуватися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C226E06-9BEF-D540-5D85-6AD012F2E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234493"/>
              </p:ext>
            </p:extLst>
          </p:nvPr>
        </p:nvGraphicFramePr>
        <p:xfrm>
          <a:off x="424071" y="1033670"/>
          <a:ext cx="8091280" cy="514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9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3850B-4B68-2433-48EA-C18C831D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Дошкільників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ознайомлюють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такими способами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словотвору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400" b="1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DE883D2-40A0-81E7-6DAD-38624B0F3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388081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3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D1042-12CC-5713-AEB8-94CC12B9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Етапи засвоєння граматично правильного мовлення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F934A13-8F12-2BED-9E4F-BD564CC13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815321"/>
              </p:ext>
            </p:extLst>
          </p:nvPr>
        </p:nvGraphicFramePr>
        <p:xfrm>
          <a:off x="437323" y="1232452"/>
          <a:ext cx="8295860" cy="494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41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2735</Words>
  <Application>Microsoft Office PowerPoint</Application>
  <PresentationFormat>Екран (4:3)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Sylfaen</vt:lpstr>
      <vt:lpstr>Times New Roman</vt:lpstr>
      <vt:lpstr>Office Theme</vt:lpstr>
      <vt:lpstr>Формування граматичної правильності у дошкільників</vt:lpstr>
      <vt:lpstr>Основні завдання формування граматичної правильності мовлення у дошкільному віці </vt:lpstr>
      <vt:lpstr>Презентація PowerPoint</vt:lpstr>
      <vt:lpstr>Презентація PowerPoint</vt:lpstr>
      <vt:lpstr>Завдання формування граматичної правильності мовлення у дошкільному віці: </vt:lpstr>
      <vt:lpstr>Оволодіння морфологічною системою рідної мови передбачає, що дітей вчать: </vt:lpstr>
      <vt:lpstr>В процесі оволодіння синтаксичною стороною мови дітей вчать користуватися: </vt:lpstr>
      <vt:lpstr>Дошкільників ознайомлюють з такими способами словотвору: </vt:lpstr>
      <vt:lpstr>Етапи засвоєння граматично правильного мовлення</vt:lpstr>
      <vt:lpstr>Умови формування граматично правильного мовлення: </vt:lpstr>
      <vt:lpstr>Презентація PowerPoint</vt:lpstr>
      <vt:lpstr>Презентація PowerPoint</vt:lpstr>
      <vt:lpstr>Основні періоди у формуванні граматичної будови мови </vt:lpstr>
      <vt:lpstr>Презентація PowerPoint</vt:lpstr>
      <vt:lpstr>Презентація PowerPoint</vt:lpstr>
      <vt:lpstr>Презентація PowerPoint</vt:lpstr>
      <vt:lpstr>Приклади морфологічних помилок у мовленні дітей: </vt:lpstr>
      <vt:lpstr>Граматичні помилки дошкільників визначаються різними факторами: </vt:lpstr>
      <vt:lpstr>Методи формування граматичної правильності мовлення у дітей </vt:lpstr>
      <vt:lpstr>Дидактичні ігри</vt:lpstr>
      <vt:lpstr>Презентація PowerPoint</vt:lpstr>
      <vt:lpstr>Презентація PowerPoint</vt:lpstr>
      <vt:lpstr>Презентація PowerPoint</vt:lpstr>
      <vt:lpstr>Дидактичні вправи</vt:lpstr>
      <vt:lpstr>Презентація PowerPoint</vt:lpstr>
      <vt:lpstr>Презентація PowerPoint</vt:lpstr>
      <vt:lpstr>Презентація PowerPoint</vt:lpstr>
      <vt:lpstr>Презентація PowerPoint</vt:lpstr>
      <vt:lpstr>Ігри-драматизації характеризуються тим, що в них розігруються сценки з іграшками. Спочатку режисером є сам вихователь, пізніше режисером стає дитина.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Владимир Швец</cp:lastModifiedBy>
  <cp:revision>40</cp:revision>
  <dcterms:created xsi:type="dcterms:W3CDTF">2016-11-18T14:12:19Z</dcterms:created>
  <dcterms:modified xsi:type="dcterms:W3CDTF">2023-04-24T10:56:54Z</dcterms:modified>
</cp:coreProperties>
</file>