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7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9" r:id="rId7"/>
    <p:sldId id="266" r:id="rId8"/>
    <p:sldId id="263" r:id="rId9"/>
    <p:sldId id="267" r:id="rId10"/>
    <p:sldId id="273" r:id="rId11"/>
    <p:sldId id="264" r:id="rId12"/>
    <p:sldId id="268" r:id="rId13"/>
    <p:sldId id="260" r:id="rId14"/>
    <p:sldId id="270" r:id="rId15"/>
    <p:sldId id="274" r:id="rId16"/>
    <p:sldId id="265" r:id="rId17"/>
    <p:sldId id="271" r:id="rId18"/>
    <p:sldId id="275" r:id="rId19"/>
    <p:sldId id="261" r:id="rId20"/>
    <p:sldId id="272" r:id="rId21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родливець Ніна Миколаївна" initials="УНМ" lastIdx="2" clrIdx="0">
    <p:extLst>
      <p:ext uri="{19B8F6BF-5375-455C-9EA6-DF929625EA0E}">
        <p15:presenceInfo xmlns:p15="http://schemas.microsoft.com/office/powerpoint/2012/main" xmlns="" userId="S-1-5-21-3727607086-673018983-1543834601-18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FF"/>
    <a:srgbClr val="DEFF9B"/>
    <a:srgbClr val="FFCC99"/>
    <a:srgbClr val="E7DDE7"/>
    <a:srgbClr val="B3D9FF"/>
    <a:srgbClr val="4CA198"/>
    <a:srgbClr val="CC99FF"/>
    <a:srgbClr val="D2FF79"/>
    <a:srgbClr val="FFCC66"/>
    <a:srgbClr val="9FE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6357" autoAdjust="0"/>
  </p:normalViewPr>
  <p:slideViewPr>
    <p:cSldViewPr snapToGrid="0">
      <p:cViewPr varScale="1">
        <p:scale>
          <a:sx n="66" d="100"/>
          <a:sy n="66" d="100"/>
        </p:scale>
        <p:origin x="-126" y="-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248092-5A52-463F-9BC9-96F5C04ED47C}" type="doc">
      <dgm:prSet loTypeId="urn:microsoft.com/office/officeart/2008/layout/RadialCluster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F4E6FA6F-23FE-4E8E-ADC6-CEDCBA6533EA}">
      <dgm:prSet phldrT="[Текст]" custT="1"/>
      <dgm:spPr>
        <a:solidFill>
          <a:srgbClr val="B3D9FF"/>
        </a:solidFill>
        <a:ln>
          <a:solidFill>
            <a:schemeClr val="tx1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ПЕРСПЕКТИВНЕ ПЛАНУВАННЯ </a:t>
          </a:r>
          <a:endParaRPr lang="uk-UA" sz="24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5FF60C34-DDAD-4F11-A640-382A047B72C4}" type="parTrans" cxnId="{90B30694-3B87-4ADE-B282-9F9D6BF65DB7}">
      <dgm:prSet/>
      <dgm:spPr/>
      <dgm:t>
        <a:bodyPr/>
        <a:lstStyle/>
        <a:p>
          <a:endParaRPr lang="uk-UA"/>
        </a:p>
      </dgm:t>
    </dgm:pt>
    <dgm:pt modelId="{50A35391-BE71-4743-B642-0E0D6BC5A59E}" type="sibTrans" cxnId="{90B30694-3B87-4ADE-B282-9F9D6BF65DB7}">
      <dgm:prSet/>
      <dgm:spPr/>
      <dgm:t>
        <a:bodyPr/>
        <a:lstStyle/>
        <a:p>
          <a:endParaRPr lang="uk-UA"/>
        </a:p>
      </dgm:t>
    </dgm:pt>
    <dgm:pt modelId="{EB40A0DA-548D-4B64-9DE6-C9D088E46BE3}">
      <dgm:prSet phldrT="[Текст]" custT="1"/>
      <dgm:spPr>
        <a:solidFill>
          <a:srgbClr val="FFCC99"/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окреслює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раціональну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черговість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вирішення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поставлених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завдань</a:t>
          </a:r>
          <a:endParaRPr lang="uk-UA" sz="2000" dirty="0"/>
        </a:p>
      </dgm:t>
    </dgm:pt>
    <dgm:pt modelId="{BEFAFE95-5D20-4360-853C-6C6E73013999}" type="parTrans" cxnId="{A3E2FB40-DBF7-4ABA-AD8D-31B0B901937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ECE5CB68-9253-4897-AAA5-A38A731876D1}" type="sibTrans" cxnId="{A3E2FB40-DBF7-4ABA-AD8D-31B0B901937F}">
      <dgm:prSet/>
      <dgm:spPr/>
      <dgm:t>
        <a:bodyPr/>
        <a:lstStyle/>
        <a:p>
          <a:endParaRPr lang="uk-UA"/>
        </a:p>
      </dgm:t>
    </dgm:pt>
    <dgm:pt modelId="{618F77C0-60D7-400A-9D55-525D0D55CABB}">
      <dgm:prSet phldrT="[Текст]" custT="1"/>
      <dgm:spPr>
        <a:solidFill>
          <a:srgbClr val="FFCC99"/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визначає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співвідношення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завдань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між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собою на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тривалий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період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навчальний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рік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півріччя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квартал,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місяць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uk-UA" sz="2000" dirty="0"/>
        </a:p>
      </dgm:t>
    </dgm:pt>
    <dgm:pt modelId="{956025DD-DFDC-430F-AF86-25467EC5D08C}" type="parTrans" cxnId="{D8E9AD08-784F-491E-97EF-45DEEE8F7BC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44A6E750-2BEE-4880-8FD8-91C724879C09}" type="sibTrans" cxnId="{D8E9AD08-784F-491E-97EF-45DEEE8F7BCA}">
      <dgm:prSet/>
      <dgm:spPr/>
      <dgm:t>
        <a:bodyPr/>
        <a:lstStyle/>
        <a:p>
          <a:endParaRPr lang="uk-UA"/>
        </a:p>
      </dgm:t>
    </dgm:pt>
    <dgm:pt modelId="{790CCDB9-88AC-4FE2-94E3-C7364BA7B840}" type="pres">
      <dgm:prSet presAssocID="{BF248092-5A52-463F-9BC9-96F5C04ED47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EB539AE-BC45-4BB1-9F02-C9D89429F476}" type="pres">
      <dgm:prSet presAssocID="{F4E6FA6F-23FE-4E8E-ADC6-CEDCBA6533EA}" presName="singleCycle" presStyleCnt="0"/>
      <dgm:spPr/>
    </dgm:pt>
    <dgm:pt modelId="{BA3343CB-AE84-4422-A268-D20FB6B33C33}" type="pres">
      <dgm:prSet presAssocID="{F4E6FA6F-23FE-4E8E-ADC6-CEDCBA6533EA}" presName="singleCenter" presStyleLbl="node1" presStyleIdx="0" presStyleCnt="3" custScaleX="163604" custScaleY="110379" custLinFactNeighborX="-21770" custLinFactNeighborY="-2177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F670CECE-1CF3-44B4-BCB2-C610537526BD}" type="pres">
      <dgm:prSet presAssocID="{BEFAFE95-5D20-4360-853C-6C6E73013999}" presName="Name56" presStyleLbl="parChTrans1D2" presStyleIdx="0" presStyleCnt="2"/>
      <dgm:spPr/>
      <dgm:t>
        <a:bodyPr/>
        <a:lstStyle/>
        <a:p>
          <a:endParaRPr lang="ru-RU"/>
        </a:p>
      </dgm:t>
    </dgm:pt>
    <dgm:pt modelId="{3232E065-0C24-437D-93F9-D17871DD9BB7}" type="pres">
      <dgm:prSet presAssocID="{EB40A0DA-548D-4B64-9DE6-C9D088E46BE3}" presName="text0" presStyleLbl="node1" presStyleIdx="1" presStyleCnt="3" custScaleX="221117" custScaleY="151922" custRadScaleRad="124936" custRadScaleInc="533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9744B0-C683-486E-8262-E33BC4B3E919}" type="pres">
      <dgm:prSet presAssocID="{956025DD-DFDC-430F-AF86-25467EC5D08C}" presName="Name56" presStyleLbl="parChTrans1D2" presStyleIdx="1" presStyleCnt="2"/>
      <dgm:spPr/>
      <dgm:t>
        <a:bodyPr/>
        <a:lstStyle/>
        <a:p>
          <a:endParaRPr lang="ru-RU"/>
        </a:p>
      </dgm:t>
    </dgm:pt>
    <dgm:pt modelId="{5116A1CB-2D34-4FD4-8833-F4753946C1AD}" type="pres">
      <dgm:prSet presAssocID="{618F77C0-60D7-400A-9D55-525D0D55CABB}" presName="text0" presStyleLbl="node1" presStyleIdx="2" presStyleCnt="3" custScaleX="211504" custScaleY="146292" custRadScaleRad="117686" custRadScaleInc="-61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60C98C-433A-424D-A31C-230DC2765417}" type="presOf" srcId="{BF248092-5A52-463F-9BC9-96F5C04ED47C}" destId="{790CCDB9-88AC-4FE2-94E3-C7364BA7B840}" srcOrd="0" destOrd="0" presId="urn:microsoft.com/office/officeart/2008/layout/RadialCluster"/>
    <dgm:cxn modelId="{90B30694-3B87-4ADE-B282-9F9D6BF65DB7}" srcId="{BF248092-5A52-463F-9BC9-96F5C04ED47C}" destId="{F4E6FA6F-23FE-4E8E-ADC6-CEDCBA6533EA}" srcOrd="0" destOrd="0" parTransId="{5FF60C34-DDAD-4F11-A640-382A047B72C4}" sibTransId="{50A35391-BE71-4743-B642-0E0D6BC5A59E}"/>
    <dgm:cxn modelId="{A3E2FB40-DBF7-4ABA-AD8D-31B0B901937F}" srcId="{F4E6FA6F-23FE-4E8E-ADC6-CEDCBA6533EA}" destId="{EB40A0DA-548D-4B64-9DE6-C9D088E46BE3}" srcOrd="0" destOrd="0" parTransId="{BEFAFE95-5D20-4360-853C-6C6E73013999}" sibTransId="{ECE5CB68-9253-4897-AAA5-A38A731876D1}"/>
    <dgm:cxn modelId="{618110E8-AFDB-4E68-A66A-481A45BA4394}" type="presOf" srcId="{956025DD-DFDC-430F-AF86-25467EC5D08C}" destId="{939744B0-C683-486E-8262-E33BC4B3E919}" srcOrd="0" destOrd="0" presId="urn:microsoft.com/office/officeart/2008/layout/RadialCluster"/>
    <dgm:cxn modelId="{DEDE9EC3-9B6E-406B-8658-6364327507BA}" type="presOf" srcId="{BEFAFE95-5D20-4360-853C-6C6E73013999}" destId="{F670CECE-1CF3-44B4-BCB2-C610537526BD}" srcOrd="0" destOrd="0" presId="urn:microsoft.com/office/officeart/2008/layout/RadialCluster"/>
    <dgm:cxn modelId="{4114678C-9E72-42DE-AA68-64B9A6A4A4CF}" type="presOf" srcId="{618F77C0-60D7-400A-9D55-525D0D55CABB}" destId="{5116A1CB-2D34-4FD4-8833-F4753946C1AD}" srcOrd="0" destOrd="0" presId="urn:microsoft.com/office/officeart/2008/layout/RadialCluster"/>
    <dgm:cxn modelId="{2D6628C8-0D48-4973-9CDB-CD71B3FD993D}" type="presOf" srcId="{F4E6FA6F-23FE-4E8E-ADC6-CEDCBA6533EA}" destId="{BA3343CB-AE84-4422-A268-D20FB6B33C33}" srcOrd="0" destOrd="0" presId="urn:microsoft.com/office/officeart/2008/layout/RadialCluster"/>
    <dgm:cxn modelId="{D8E9AD08-784F-491E-97EF-45DEEE8F7BCA}" srcId="{F4E6FA6F-23FE-4E8E-ADC6-CEDCBA6533EA}" destId="{618F77C0-60D7-400A-9D55-525D0D55CABB}" srcOrd="1" destOrd="0" parTransId="{956025DD-DFDC-430F-AF86-25467EC5D08C}" sibTransId="{44A6E750-2BEE-4880-8FD8-91C724879C09}"/>
    <dgm:cxn modelId="{917517B7-F8DE-48C9-9A03-C3C138ADF41A}" type="presOf" srcId="{EB40A0DA-548D-4B64-9DE6-C9D088E46BE3}" destId="{3232E065-0C24-437D-93F9-D17871DD9BB7}" srcOrd="0" destOrd="0" presId="urn:microsoft.com/office/officeart/2008/layout/RadialCluster"/>
    <dgm:cxn modelId="{8822D004-56A9-4506-9013-0F02C664E312}" type="presParOf" srcId="{790CCDB9-88AC-4FE2-94E3-C7364BA7B840}" destId="{6EB539AE-BC45-4BB1-9F02-C9D89429F476}" srcOrd="0" destOrd="0" presId="urn:microsoft.com/office/officeart/2008/layout/RadialCluster"/>
    <dgm:cxn modelId="{4DC5CAFD-86A2-42CD-916A-95C7D92AD228}" type="presParOf" srcId="{6EB539AE-BC45-4BB1-9F02-C9D89429F476}" destId="{BA3343CB-AE84-4422-A268-D20FB6B33C33}" srcOrd="0" destOrd="0" presId="urn:microsoft.com/office/officeart/2008/layout/RadialCluster"/>
    <dgm:cxn modelId="{6DE20713-8EA4-435F-A151-81A8EEFB3AD3}" type="presParOf" srcId="{6EB539AE-BC45-4BB1-9F02-C9D89429F476}" destId="{F670CECE-1CF3-44B4-BCB2-C610537526BD}" srcOrd="1" destOrd="0" presId="urn:microsoft.com/office/officeart/2008/layout/RadialCluster"/>
    <dgm:cxn modelId="{7EFD192E-0640-405A-B234-32CB44E6E040}" type="presParOf" srcId="{6EB539AE-BC45-4BB1-9F02-C9D89429F476}" destId="{3232E065-0C24-437D-93F9-D17871DD9BB7}" srcOrd="2" destOrd="0" presId="urn:microsoft.com/office/officeart/2008/layout/RadialCluster"/>
    <dgm:cxn modelId="{D6B2B333-6D20-45B1-A0FD-3E5FFAB98C49}" type="presParOf" srcId="{6EB539AE-BC45-4BB1-9F02-C9D89429F476}" destId="{939744B0-C683-486E-8262-E33BC4B3E919}" srcOrd="3" destOrd="0" presId="urn:microsoft.com/office/officeart/2008/layout/RadialCluster"/>
    <dgm:cxn modelId="{48D9F108-6FCA-4839-9E38-5BB64D68B896}" type="presParOf" srcId="{6EB539AE-BC45-4BB1-9F02-C9D89429F476}" destId="{5116A1CB-2D34-4FD4-8833-F4753946C1AD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9DF97E-4ACE-47E7-86CF-AE126D14D78D}" type="doc">
      <dgm:prSet loTypeId="urn:microsoft.com/office/officeart/2008/layout/LinedLis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776BA1E8-8EB8-471B-A6B4-DD4E08884DFB}">
      <dgm:prSet phldrT="[Текст]" custT="1"/>
      <dgm:spPr/>
      <dgm:t>
        <a:bodyPr/>
        <a:lstStyle/>
        <a:p>
          <a:pPr algn="l">
            <a:lnSpc>
              <a:spcPct val="100000"/>
            </a:lnSpc>
          </a:pPr>
          <a:r>
            <a: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РІЧНИЙ ПЛАН РОБОТИ ДОШКІЛЬНОГО ЗАКЛАДУ ОХОПЛЮЄ: </a:t>
          </a:r>
          <a:endParaRPr lang="uk-UA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A8B4697-206A-4074-AA44-A3B6BD6B081E}" type="parTrans" cxnId="{7B68A4B9-6092-45ED-AF16-66EA8D29D33D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E30C49FB-F89B-4C20-945C-EC5BF88285E4}" type="sibTrans" cxnId="{7B68A4B9-6092-45ED-AF16-66EA8D29D33D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1ADAC3C1-826A-4195-89FD-D350F33573AB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аналіз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його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діяльності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за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попередній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навчальний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рік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  <a:endParaRPr lang="uk-UA" sz="2000" dirty="0">
            <a:latin typeface="+mj-lt"/>
          </a:endParaRPr>
        </a:p>
      </dgm:t>
    </dgm:pt>
    <dgm:pt modelId="{AC6D0EFF-C04C-478A-A5EA-E216459F51CD}" type="parTrans" cxnId="{E9469437-D5A0-4B85-BB16-D3FBBEB54E4A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E39FE0DD-4DD6-44AC-A3CA-824F7F7DBDEE}" type="sibTrans" cxnId="{E9469437-D5A0-4B85-BB16-D3FBBEB54E4A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6920090B-3882-4AB6-8684-2695403B290A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перспективні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завдання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на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поточний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з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яких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1—2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мають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бути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продовженням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розпочатої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раніше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роботи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а 3—4 —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новими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  <a:endParaRPr lang="uk-UA" sz="2000" dirty="0">
            <a:latin typeface="+mj-lt"/>
          </a:endParaRPr>
        </a:p>
      </dgm:t>
    </dgm:pt>
    <dgm:pt modelId="{D645711F-9C33-43D7-9838-F48726FBFE11}" type="parTrans" cxnId="{D3B27817-5990-4358-A634-14D1B0809F97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02A397DF-F0F2-40AF-AFB7-98CAD11FBF4C}" type="sibTrans" cxnId="{D3B27817-5990-4358-A634-14D1B0809F97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73A2F5B1-F053-43B6-B7F5-F78400050B6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методичну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роботу (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педагогічні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ради,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семінари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семінари-практикуми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консультації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обмін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досвідом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шляхом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взаємовідвідувань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відкритих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показів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роботи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та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їх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обговорення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); </a:t>
          </a:r>
          <a:endParaRPr lang="uk-UA" sz="2000" dirty="0">
            <a:latin typeface="+mj-lt"/>
          </a:endParaRPr>
        </a:p>
      </dgm:t>
    </dgm:pt>
    <dgm:pt modelId="{B7558ABE-25D2-4ECC-A410-E37016B5F133}" type="parTrans" cxnId="{C4058BDD-29EB-4945-8B55-F29955DE1C94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64269F26-4490-48D9-9A43-1EFCCFF2C398}" type="sibTrans" cxnId="{C4058BDD-29EB-4945-8B55-F29955DE1C94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27B67FD1-EFB2-46C3-8783-1A11E950794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ділові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ігри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конкурси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дискусії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тощо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  <a:endParaRPr lang="uk-UA" sz="2000" dirty="0">
            <a:latin typeface="+mj-lt"/>
          </a:endParaRPr>
        </a:p>
      </dgm:t>
    </dgm:pt>
    <dgm:pt modelId="{4E20B59D-4173-4F88-BC77-42B6A15A1ADA}" type="parTrans" cxnId="{66A52087-8EA3-48C8-962F-DA6838441928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CCA7740A-0AA4-42D9-8227-2B533ABB5A3C}" type="sibTrans" cxnId="{66A52087-8EA3-48C8-962F-DA6838441928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5F6484AC-BB6B-44D3-B2D9-BE4BF27BDDF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вивчення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стану освітньо-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виховного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процесу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  <a:endParaRPr lang="uk-UA" sz="2000" dirty="0">
            <a:latin typeface="+mj-lt"/>
          </a:endParaRPr>
        </a:p>
      </dgm:t>
    </dgm:pt>
    <dgm:pt modelId="{0438DDE4-04EE-4228-9840-018F1ADAB15E}" type="parTrans" cxnId="{8C893F87-1E86-4416-96C4-36777B20005D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68745562-AC12-4E43-A82A-56385667DF63}" type="sibTrans" cxnId="{8C893F87-1E86-4416-96C4-36777B20005D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39D10D35-2C87-4F80-A788-91C7FA2CCB7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медико-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профілактичні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заходи; </a:t>
          </a:r>
          <a:endParaRPr lang="uk-UA" sz="2000" dirty="0">
            <a:latin typeface="+mj-lt"/>
          </a:endParaRPr>
        </a:p>
      </dgm:t>
    </dgm:pt>
    <dgm:pt modelId="{598CC47A-A296-4341-BFD3-9F62EEBF0775}" type="parTrans" cxnId="{181A132C-832A-4FA0-968E-2FD0A5DAD695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921D2244-24D6-4CC0-9F15-63E0BB1B5225}" type="sibTrans" cxnId="{181A132C-832A-4FA0-968E-2FD0A5DAD695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83FBFC79-3D7C-41AF-A409-832F2B4375E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організаційно-педагогічну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роботу (план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співпраці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дитячого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садка і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школи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план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роботи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з батьками); </a:t>
          </a:r>
          <a:endParaRPr lang="uk-UA" sz="2000" dirty="0">
            <a:latin typeface="+mj-lt"/>
          </a:endParaRPr>
        </a:p>
      </dgm:t>
    </dgm:pt>
    <dgm:pt modelId="{E8A0397E-F24D-4749-A07C-8BA2E5189FA5}" type="parTrans" cxnId="{2FEA8CB8-09C0-40CB-BE07-6D5818436984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22A61896-D0E5-4BFD-92C9-875C6B1B5AC3}" type="sibTrans" cxnId="{2FEA8CB8-09C0-40CB-BE07-6D5818436984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7CCD4CE5-76A1-42D3-BEBA-7DDEBEBE2F9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адміністративно-господарську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роботу;</a:t>
          </a:r>
          <a:endParaRPr lang="uk-UA" sz="2000" dirty="0">
            <a:latin typeface="+mj-lt"/>
          </a:endParaRPr>
        </a:p>
      </dgm:t>
    </dgm:pt>
    <dgm:pt modelId="{0E04F14E-6938-459A-9136-D96519E90874}" type="parTrans" cxnId="{0518EC7C-9E75-4FC0-962D-7104806C8F2D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235A3DAD-1135-4FD1-B30D-85A4AFF72C7F}" type="sibTrans" cxnId="{0518EC7C-9E75-4FC0-962D-7104806C8F2D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D76B8380-84D6-41BC-8DD2-C7056B2032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графіки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проведення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свят,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розваг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театралізованих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вистав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</a:p>
        <a:p>
          <a:pPr>
            <a:lnSpc>
              <a:spcPct val="100000"/>
            </a:lnSpc>
          </a:pPr>
          <a:r>
            <a:rPr lang="ru-RU" sz="20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гурткову</a:t>
          </a:r>
          <a:r>
            <a: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роботу.</a:t>
          </a:r>
          <a:endParaRPr lang="uk-UA" sz="2000" dirty="0">
            <a:latin typeface="+mj-lt"/>
          </a:endParaRPr>
        </a:p>
      </dgm:t>
    </dgm:pt>
    <dgm:pt modelId="{57595401-42EF-4657-9085-1624EE730598}" type="parTrans" cxnId="{2A090AC1-0518-4D6C-9B72-C791A974B628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E93BDE5A-BF31-4119-A987-B10C51A57907}" type="sibTrans" cxnId="{2A090AC1-0518-4D6C-9B72-C791A974B628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66154975-06D6-44FF-8CB3-B83FDF0AD337}" type="pres">
      <dgm:prSet presAssocID="{C49DF97E-4ACE-47E7-86CF-AE126D14D78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A9DEDDE-0335-480B-8D4C-CB059647BC55}" type="pres">
      <dgm:prSet presAssocID="{776BA1E8-8EB8-471B-A6B4-DD4E08884DFB}" presName="thickLine" presStyleLbl="alignNode1" presStyleIdx="0" presStyleCnt="1"/>
      <dgm:spPr/>
    </dgm:pt>
    <dgm:pt modelId="{868C6788-CAD4-429E-B37F-BB784E4C1FC7}" type="pres">
      <dgm:prSet presAssocID="{776BA1E8-8EB8-471B-A6B4-DD4E08884DFB}" presName="horz1" presStyleCnt="0"/>
      <dgm:spPr/>
    </dgm:pt>
    <dgm:pt modelId="{8379E25A-F21A-4575-BA88-86F0B5D48C9B}" type="pres">
      <dgm:prSet presAssocID="{776BA1E8-8EB8-471B-A6B4-DD4E08884DFB}" presName="tx1" presStyleLbl="revTx" presStyleIdx="0" presStyleCnt="10" custScaleX="129622"/>
      <dgm:spPr/>
      <dgm:t>
        <a:bodyPr/>
        <a:lstStyle/>
        <a:p>
          <a:endParaRPr lang="ru-RU"/>
        </a:p>
      </dgm:t>
    </dgm:pt>
    <dgm:pt modelId="{1473F229-0C84-4972-8CFD-6DAE10655F0B}" type="pres">
      <dgm:prSet presAssocID="{776BA1E8-8EB8-471B-A6B4-DD4E08884DFB}" presName="vert1" presStyleCnt="0"/>
      <dgm:spPr/>
    </dgm:pt>
    <dgm:pt modelId="{FC99E74C-4410-4E90-9C76-9E45D3DF7525}" type="pres">
      <dgm:prSet presAssocID="{1ADAC3C1-826A-4195-89FD-D350F33573AB}" presName="vertSpace2a" presStyleCnt="0"/>
      <dgm:spPr/>
    </dgm:pt>
    <dgm:pt modelId="{971328F9-3C72-4CC5-9C28-A0622108856C}" type="pres">
      <dgm:prSet presAssocID="{1ADAC3C1-826A-4195-89FD-D350F33573AB}" presName="horz2" presStyleCnt="0"/>
      <dgm:spPr/>
    </dgm:pt>
    <dgm:pt modelId="{BB0F7617-FEAD-42AC-8553-DA65DC566AAC}" type="pres">
      <dgm:prSet presAssocID="{1ADAC3C1-826A-4195-89FD-D350F33573AB}" presName="horzSpace2" presStyleCnt="0"/>
      <dgm:spPr/>
    </dgm:pt>
    <dgm:pt modelId="{520BE581-3CD5-434C-8775-735553239FC1}" type="pres">
      <dgm:prSet presAssocID="{1ADAC3C1-826A-4195-89FD-D350F33573AB}" presName="tx2" presStyleLbl="revTx" presStyleIdx="1" presStyleCnt="10" custScaleY="25959"/>
      <dgm:spPr/>
      <dgm:t>
        <a:bodyPr/>
        <a:lstStyle/>
        <a:p>
          <a:endParaRPr lang="ru-RU"/>
        </a:p>
      </dgm:t>
    </dgm:pt>
    <dgm:pt modelId="{ED859BBB-90E4-4D12-B5F3-7AA07DC9AA7E}" type="pres">
      <dgm:prSet presAssocID="{1ADAC3C1-826A-4195-89FD-D350F33573AB}" presName="vert2" presStyleCnt="0"/>
      <dgm:spPr/>
    </dgm:pt>
    <dgm:pt modelId="{244D9316-2F89-4D64-987A-5988822618CE}" type="pres">
      <dgm:prSet presAssocID="{1ADAC3C1-826A-4195-89FD-D350F33573AB}" presName="thinLine2b" presStyleLbl="callout" presStyleIdx="0" presStyleCnt="9"/>
      <dgm:spPr/>
    </dgm:pt>
    <dgm:pt modelId="{DE2F73B4-F378-4200-AE47-BBB0B07662CB}" type="pres">
      <dgm:prSet presAssocID="{1ADAC3C1-826A-4195-89FD-D350F33573AB}" presName="vertSpace2b" presStyleCnt="0"/>
      <dgm:spPr/>
    </dgm:pt>
    <dgm:pt modelId="{FCCF02E9-C953-4630-85C6-886F386D91D7}" type="pres">
      <dgm:prSet presAssocID="{6920090B-3882-4AB6-8684-2695403B290A}" presName="horz2" presStyleCnt="0"/>
      <dgm:spPr/>
    </dgm:pt>
    <dgm:pt modelId="{5FD71CF3-21A0-455A-B448-A8465610CEC8}" type="pres">
      <dgm:prSet presAssocID="{6920090B-3882-4AB6-8684-2695403B290A}" presName="horzSpace2" presStyleCnt="0"/>
      <dgm:spPr/>
    </dgm:pt>
    <dgm:pt modelId="{E8F7C1DB-B025-424E-810F-81C124AE0F54}" type="pres">
      <dgm:prSet presAssocID="{6920090B-3882-4AB6-8684-2695403B290A}" presName="tx2" presStyleLbl="revTx" presStyleIdx="2" presStyleCnt="10" custScaleY="44011"/>
      <dgm:spPr/>
      <dgm:t>
        <a:bodyPr/>
        <a:lstStyle/>
        <a:p>
          <a:endParaRPr lang="ru-RU"/>
        </a:p>
      </dgm:t>
    </dgm:pt>
    <dgm:pt modelId="{40CB4BAE-8099-4C4F-BCF9-C86743F730E0}" type="pres">
      <dgm:prSet presAssocID="{6920090B-3882-4AB6-8684-2695403B290A}" presName="vert2" presStyleCnt="0"/>
      <dgm:spPr/>
    </dgm:pt>
    <dgm:pt modelId="{3614412C-FDBB-4F31-87FE-D15FC253AB56}" type="pres">
      <dgm:prSet presAssocID="{6920090B-3882-4AB6-8684-2695403B290A}" presName="thinLine2b" presStyleLbl="callout" presStyleIdx="1" presStyleCnt="9"/>
      <dgm:spPr/>
    </dgm:pt>
    <dgm:pt modelId="{FCA7D928-691F-4026-9F26-282424AFCFFD}" type="pres">
      <dgm:prSet presAssocID="{6920090B-3882-4AB6-8684-2695403B290A}" presName="vertSpace2b" presStyleCnt="0"/>
      <dgm:spPr/>
    </dgm:pt>
    <dgm:pt modelId="{A4E8D4DF-49E9-4035-AF47-E95002AA8F16}" type="pres">
      <dgm:prSet presAssocID="{73A2F5B1-F053-43B6-B7F5-F78400050B6F}" presName="horz2" presStyleCnt="0"/>
      <dgm:spPr/>
    </dgm:pt>
    <dgm:pt modelId="{29A1F519-12D4-415A-BFEB-4B5FD38BD875}" type="pres">
      <dgm:prSet presAssocID="{73A2F5B1-F053-43B6-B7F5-F78400050B6F}" presName="horzSpace2" presStyleCnt="0"/>
      <dgm:spPr/>
    </dgm:pt>
    <dgm:pt modelId="{BDE50AAB-D50F-4E2B-A36F-7DDD25F1D361}" type="pres">
      <dgm:prSet presAssocID="{73A2F5B1-F053-43B6-B7F5-F78400050B6F}" presName="tx2" presStyleLbl="revTx" presStyleIdx="3" presStyleCnt="10" custScaleY="68349"/>
      <dgm:spPr/>
      <dgm:t>
        <a:bodyPr/>
        <a:lstStyle/>
        <a:p>
          <a:endParaRPr lang="ru-RU"/>
        </a:p>
      </dgm:t>
    </dgm:pt>
    <dgm:pt modelId="{78C72703-1AE9-4F55-B82E-7F765BAACC36}" type="pres">
      <dgm:prSet presAssocID="{73A2F5B1-F053-43B6-B7F5-F78400050B6F}" presName="vert2" presStyleCnt="0"/>
      <dgm:spPr/>
    </dgm:pt>
    <dgm:pt modelId="{D12F0E6C-5278-4AC6-8C50-D6F092293C27}" type="pres">
      <dgm:prSet presAssocID="{73A2F5B1-F053-43B6-B7F5-F78400050B6F}" presName="thinLine2b" presStyleLbl="callout" presStyleIdx="2" presStyleCnt="9"/>
      <dgm:spPr/>
    </dgm:pt>
    <dgm:pt modelId="{F765969C-DC2C-432A-AE49-0BE54A605110}" type="pres">
      <dgm:prSet presAssocID="{73A2F5B1-F053-43B6-B7F5-F78400050B6F}" presName="vertSpace2b" presStyleCnt="0"/>
      <dgm:spPr/>
    </dgm:pt>
    <dgm:pt modelId="{3E03B4C3-811E-435E-956D-6300D4D526D2}" type="pres">
      <dgm:prSet presAssocID="{27B67FD1-EFB2-46C3-8783-1A11E9507944}" presName="horz2" presStyleCnt="0"/>
      <dgm:spPr/>
    </dgm:pt>
    <dgm:pt modelId="{7D42B837-3B45-46BE-B312-A27D40BB9944}" type="pres">
      <dgm:prSet presAssocID="{27B67FD1-EFB2-46C3-8783-1A11E9507944}" presName="horzSpace2" presStyleCnt="0"/>
      <dgm:spPr/>
    </dgm:pt>
    <dgm:pt modelId="{C12A66F2-E121-417C-ABB0-973B0E920EC0}" type="pres">
      <dgm:prSet presAssocID="{27B67FD1-EFB2-46C3-8783-1A11E9507944}" presName="tx2" presStyleLbl="revTx" presStyleIdx="4" presStyleCnt="10" custScaleY="26515"/>
      <dgm:spPr/>
      <dgm:t>
        <a:bodyPr/>
        <a:lstStyle/>
        <a:p>
          <a:endParaRPr lang="ru-RU"/>
        </a:p>
      </dgm:t>
    </dgm:pt>
    <dgm:pt modelId="{96270258-579C-4708-AF62-0F3B93E7A06A}" type="pres">
      <dgm:prSet presAssocID="{27B67FD1-EFB2-46C3-8783-1A11E9507944}" presName="vert2" presStyleCnt="0"/>
      <dgm:spPr/>
    </dgm:pt>
    <dgm:pt modelId="{CE5F43CC-22D8-4BA5-AC02-3EDD79C9FB66}" type="pres">
      <dgm:prSet presAssocID="{27B67FD1-EFB2-46C3-8783-1A11E9507944}" presName="thinLine2b" presStyleLbl="callout" presStyleIdx="3" presStyleCnt="9"/>
      <dgm:spPr/>
    </dgm:pt>
    <dgm:pt modelId="{A3875DB6-8C6C-4D7E-9EA8-6C52B771EEAB}" type="pres">
      <dgm:prSet presAssocID="{27B67FD1-EFB2-46C3-8783-1A11E9507944}" presName="vertSpace2b" presStyleCnt="0"/>
      <dgm:spPr/>
    </dgm:pt>
    <dgm:pt modelId="{2CC5CF83-8036-4199-90DD-5FC6DDE097E9}" type="pres">
      <dgm:prSet presAssocID="{5F6484AC-BB6B-44D3-B2D9-BE4BF27BDDFD}" presName="horz2" presStyleCnt="0"/>
      <dgm:spPr/>
    </dgm:pt>
    <dgm:pt modelId="{8FDC76EB-50EB-44B2-8D26-205C53A9DEAB}" type="pres">
      <dgm:prSet presAssocID="{5F6484AC-BB6B-44D3-B2D9-BE4BF27BDDFD}" presName="horzSpace2" presStyleCnt="0"/>
      <dgm:spPr/>
    </dgm:pt>
    <dgm:pt modelId="{E48F7A00-C9E5-481C-BB46-C6D377C75DA0}" type="pres">
      <dgm:prSet presAssocID="{5F6484AC-BB6B-44D3-B2D9-BE4BF27BDDFD}" presName="tx2" presStyleLbl="revTx" presStyleIdx="5" presStyleCnt="10" custScaleY="27387"/>
      <dgm:spPr/>
      <dgm:t>
        <a:bodyPr/>
        <a:lstStyle/>
        <a:p>
          <a:endParaRPr lang="ru-RU"/>
        </a:p>
      </dgm:t>
    </dgm:pt>
    <dgm:pt modelId="{1DC14BC8-B8FF-496B-BF14-B5D83AE76622}" type="pres">
      <dgm:prSet presAssocID="{5F6484AC-BB6B-44D3-B2D9-BE4BF27BDDFD}" presName="vert2" presStyleCnt="0"/>
      <dgm:spPr/>
    </dgm:pt>
    <dgm:pt modelId="{9CC513B8-4A4F-4DD4-B980-7CB501AD1B32}" type="pres">
      <dgm:prSet presAssocID="{5F6484AC-BB6B-44D3-B2D9-BE4BF27BDDFD}" presName="thinLine2b" presStyleLbl="callout" presStyleIdx="4" presStyleCnt="9"/>
      <dgm:spPr/>
    </dgm:pt>
    <dgm:pt modelId="{95AC2E25-FA05-40C2-A38E-D6C39BEDA26C}" type="pres">
      <dgm:prSet presAssocID="{5F6484AC-BB6B-44D3-B2D9-BE4BF27BDDFD}" presName="vertSpace2b" presStyleCnt="0"/>
      <dgm:spPr/>
    </dgm:pt>
    <dgm:pt modelId="{F5A06E97-775F-46E5-B257-81C8B74CBA6C}" type="pres">
      <dgm:prSet presAssocID="{83FBFC79-3D7C-41AF-A409-832F2B4375E2}" presName="horz2" presStyleCnt="0"/>
      <dgm:spPr/>
    </dgm:pt>
    <dgm:pt modelId="{F67C5260-DA5B-456C-9066-887ECE5DCEA4}" type="pres">
      <dgm:prSet presAssocID="{83FBFC79-3D7C-41AF-A409-832F2B4375E2}" presName="horzSpace2" presStyleCnt="0"/>
      <dgm:spPr/>
    </dgm:pt>
    <dgm:pt modelId="{0D692DD9-3030-4DB4-8658-90A1A3910943}" type="pres">
      <dgm:prSet presAssocID="{83FBFC79-3D7C-41AF-A409-832F2B4375E2}" presName="tx2" presStyleLbl="revTx" presStyleIdx="6" presStyleCnt="10" custScaleY="44577"/>
      <dgm:spPr/>
      <dgm:t>
        <a:bodyPr/>
        <a:lstStyle/>
        <a:p>
          <a:endParaRPr lang="ru-RU"/>
        </a:p>
      </dgm:t>
    </dgm:pt>
    <dgm:pt modelId="{5B7232E1-2CCE-4C97-9319-7DA90DB9411D}" type="pres">
      <dgm:prSet presAssocID="{83FBFC79-3D7C-41AF-A409-832F2B4375E2}" presName="vert2" presStyleCnt="0"/>
      <dgm:spPr/>
    </dgm:pt>
    <dgm:pt modelId="{E8AEED0B-DC65-47CC-8C27-5DD741D90588}" type="pres">
      <dgm:prSet presAssocID="{83FBFC79-3D7C-41AF-A409-832F2B4375E2}" presName="thinLine2b" presStyleLbl="callout" presStyleIdx="5" presStyleCnt="9"/>
      <dgm:spPr/>
    </dgm:pt>
    <dgm:pt modelId="{5E870C21-4F04-4005-85F3-4DA723C66B6D}" type="pres">
      <dgm:prSet presAssocID="{83FBFC79-3D7C-41AF-A409-832F2B4375E2}" presName="vertSpace2b" presStyleCnt="0"/>
      <dgm:spPr/>
    </dgm:pt>
    <dgm:pt modelId="{57543565-796B-46F3-AAAB-0360B8A629BF}" type="pres">
      <dgm:prSet presAssocID="{7CCD4CE5-76A1-42D3-BEBA-7DDEBEBE2F9B}" presName="horz2" presStyleCnt="0"/>
      <dgm:spPr/>
    </dgm:pt>
    <dgm:pt modelId="{E0337D88-4345-4004-BE94-A9866DC47E53}" type="pres">
      <dgm:prSet presAssocID="{7CCD4CE5-76A1-42D3-BEBA-7DDEBEBE2F9B}" presName="horzSpace2" presStyleCnt="0"/>
      <dgm:spPr/>
    </dgm:pt>
    <dgm:pt modelId="{72D0BDCA-2B9C-4762-A387-AE1BBC28A49E}" type="pres">
      <dgm:prSet presAssocID="{7CCD4CE5-76A1-42D3-BEBA-7DDEBEBE2F9B}" presName="tx2" presStyleLbl="revTx" presStyleIdx="7" presStyleCnt="10" custScaleY="27036"/>
      <dgm:spPr/>
      <dgm:t>
        <a:bodyPr/>
        <a:lstStyle/>
        <a:p>
          <a:endParaRPr lang="ru-RU"/>
        </a:p>
      </dgm:t>
    </dgm:pt>
    <dgm:pt modelId="{2E40E377-D916-4240-85ED-5E7867A29994}" type="pres">
      <dgm:prSet presAssocID="{7CCD4CE5-76A1-42D3-BEBA-7DDEBEBE2F9B}" presName="vert2" presStyleCnt="0"/>
      <dgm:spPr/>
    </dgm:pt>
    <dgm:pt modelId="{B0E1AC5F-F8EB-4265-816F-BAE68F29F846}" type="pres">
      <dgm:prSet presAssocID="{7CCD4CE5-76A1-42D3-BEBA-7DDEBEBE2F9B}" presName="thinLine2b" presStyleLbl="callout" presStyleIdx="6" presStyleCnt="9"/>
      <dgm:spPr/>
    </dgm:pt>
    <dgm:pt modelId="{252337F3-C41C-4E97-A4C8-AD70BDEDB082}" type="pres">
      <dgm:prSet presAssocID="{7CCD4CE5-76A1-42D3-BEBA-7DDEBEBE2F9B}" presName="vertSpace2b" presStyleCnt="0"/>
      <dgm:spPr/>
    </dgm:pt>
    <dgm:pt modelId="{969336FD-FDCD-4B5B-A35F-23CEF66E991C}" type="pres">
      <dgm:prSet presAssocID="{39D10D35-2C87-4F80-A788-91C7FA2CCB74}" presName="horz2" presStyleCnt="0"/>
      <dgm:spPr/>
    </dgm:pt>
    <dgm:pt modelId="{4F5931BF-034D-4197-90F2-4BCEB281B00C}" type="pres">
      <dgm:prSet presAssocID="{39D10D35-2C87-4F80-A788-91C7FA2CCB74}" presName="horzSpace2" presStyleCnt="0"/>
      <dgm:spPr/>
    </dgm:pt>
    <dgm:pt modelId="{291ADE29-BF51-4436-921B-C3E2B60BFC4F}" type="pres">
      <dgm:prSet presAssocID="{39D10D35-2C87-4F80-A788-91C7FA2CCB74}" presName="tx2" presStyleLbl="revTx" presStyleIdx="8" presStyleCnt="10" custScaleY="23387"/>
      <dgm:spPr/>
      <dgm:t>
        <a:bodyPr/>
        <a:lstStyle/>
        <a:p>
          <a:endParaRPr lang="ru-RU"/>
        </a:p>
      </dgm:t>
    </dgm:pt>
    <dgm:pt modelId="{D423168B-AECA-4DF5-9058-B6C2DB6A076F}" type="pres">
      <dgm:prSet presAssocID="{39D10D35-2C87-4F80-A788-91C7FA2CCB74}" presName="vert2" presStyleCnt="0"/>
      <dgm:spPr/>
    </dgm:pt>
    <dgm:pt modelId="{76BD77E3-9392-40D4-84E9-3154FA9F04BE}" type="pres">
      <dgm:prSet presAssocID="{39D10D35-2C87-4F80-A788-91C7FA2CCB74}" presName="thinLine2b" presStyleLbl="callout" presStyleIdx="7" presStyleCnt="9"/>
      <dgm:spPr/>
    </dgm:pt>
    <dgm:pt modelId="{BAD2FA5B-8319-4E1B-A8EA-C401476B0358}" type="pres">
      <dgm:prSet presAssocID="{39D10D35-2C87-4F80-A788-91C7FA2CCB74}" presName="vertSpace2b" presStyleCnt="0"/>
      <dgm:spPr/>
    </dgm:pt>
    <dgm:pt modelId="{D672B48F-34DD-42BE-9BA8-F15400C980F9}" type="pres">
      <dgm:prSet presAssocID="{D76B8380-84D6-41BC-8DD2-C7056B203276}" presName="horz2" presStyleCnt="0"/>
      <dgm:spPr/>
    </dgm:pt>
    <dgm:pt modelId="{1D107F50-4831-48D4-ACBD-08659FA7EE4E}" type="pres">
      <dgm:prSet presAssocID="{D76B8380-84D6-41BC-8DD2-C7056B203276}" presName="horzSpace2" presStyleCnt="0"/>
      <dgm:spPr/>
    </dgm:pt>
    <dgm:pt modelId="{0CDC714F-D911-4B80-AC46-063E12CBC692}" type="pres">
      <dgm:prSet presAssocID="{D76B8380-84D6-41BC-8DD2-C7056B203276}" presName="tx2" presStyleLbl="revTx" presStyleIdx="9" presStyleCnt="10" custScaleY="22605"/>
      <dgm:spPr/>
      <dgm:t>
        <a:bodyPr/>
        <a:lstStyle/>
        <a:p>
          <a:endParaRPr lang="ru-RU"/>
        </a:p>
      </dgm:t>
    </dgm:pt>
    <dgm:pt modelId="{15543FB2-551B-4116-AC87-F53149F6E00A}" type="pres">
      <dgm:prSet presAssocID="{D76B8380-84D6-41BC-8DD2-C7056B203276}" presName="vert2" presStyleCnt="0"/>
      <dgm:spPr/>
    </dgm:pt>
    <dgm:pt modelId="{3F422A84-8EA1-4657-86B9-0789DED9099F}" type="pres">
      <dgm:prSet presAssocID="{D76B8380-84D6-41BC-8DD2-C7056B203276}" presName="thinLine2b" presStyleLbl="callout" presStyleIdx="8" presStyleCnt="9"/>
      <dgm:spPr/>
    </dgm:pt>
    <dgm:pt modelId="{7A527F11-7B95-4B91-BC59-ED9454ED5BF1}" type="pres">
      <dgm:prSet presAssocID="{D76B8380-84D6-41BC-8DD2-C7056B203276}" presName="vertSpace2b" presStyleCnt="0"/>
      <dgm:spPr/>
    </dgm:pt>
  </dgm:ptLst>
  <dgm:cxnLst>
    <dgm:cxn modelId="{8C893F87-1E86-4416-96C4-36777B20005D}" srcId="{776BA1E8-8EB8-471B-A6B4-DD4E08884DFB}" destId="{5F6484AC-BB6B-44D3-B2D9-BE4BF27BDDFD}" srcOrd="4" destOrd="0" parTransId="{0438DDE4-04EE-4228-9840-018F1ADAB15E}" sibTransId="{68745562-AC12-4E43-A82A-56385667DF63}"/>
    <dgm:cxn modelId="{83DFFA5C-399F-4244-AA12-14BAA309FC46}" type="presOf" srcId="{73A2F5B1-F053-43B6-B7F5-F78400050B6F}" destId="{BDE50AAB-D50F-4E2B-A36F-7DDD25F1D361}" srcOrd="0" destOrd="0" presId="urn:microsoft.com/office/officeart/2008/layout/LinedList"/>
    <dgm:cxn modelId="{0518EC7C-9E75-4FC0-962D-7104806C8F2D}" srcId="{776BA1E8-8EB8-471B-A6B4-DD4E08884DFB}" destId="{7CCD4CE5-76A1-42D3-BEBA-7DDEBEBE2F9B}" srcOrd="6" destOrd="0" parTransId="{0E04F14E-6938-459A-9136-D96519E90874}" sibTransId="{235A3DAD-1135-4FD1-B30D-85A4AFF72C7F}"/>
    <dgm:cxn modelId="{707345E4-E583-438A-A0EB-7009290D260A}" type="presOf" srcId="{27B67FD1-EFB2-46C3-8783-1A11E9507944}" destId="{C12A66F2-E121-417C-ABB0-973B0E920EC0}" srcOrd="0" destOrd="0" presId="urn:microsoft.com/office/officeart/2008/layout/LinedList"/>
    <dgm:cxn modelId="{D3B27817-5990-4358-A634-14D1B0809F97}" srcId="{776BA1E8-8EB8-471B-A6B4-DD4E08884DFB}" destId="{6920090B-3882-4AB6-8684-2695403B290A}" srcOrd="1" destOrd="0" parTransId="{D645711F-9C33-43D7-9838-F48726FBFE11}" sibTransId="{02A397DF-F0F2-40AF-AFB7-98CAD11FBF4C}"/>
    <dgm:cxn modelId="{7B68A4B9-6092-45ED-AF16-66EA8D29D33D}" srcId="{C49DF97E-4ACE-47E7-86CF-AE126D14D78D}" destId="{776BA1E8-8EB8-471B-A6B4-DD4E08884DFB}" srcOrd="0" destOrd="0" parTransId="{FA8B4697-206A-4074-AA44-A3B6BD6B081E}" sibTransId="{E30C49FB-F89B-4C20-945C-EC5BF88285E4}"/>
    <dgm:cxn modelId="{66A52087-8EA3-48C8-962F-DA6838441928}" srcId="{776BA1E8-8EB8-471B-A6B4-DD4E08884DFB}" destId="{27B67FD1-EFB2-46C3-8783-1A11E9507944}" srcOrd="3" destOrd="0" parTransId="{4E20B59D-4173-4F88-BC77-42B6A15A1ADA}" sibTransId="{CCA7740A-0AA4-42D9-8227-2B533ABB5A3C}"/>
    <dgm:cxn modelId="{C4058BDD-29EB-4945-8B55-F29955DE1C94}" srcId="{776BA1E8-8EB8-471B-A6B4-DD4E08884DFB}" destId="{73A2F5B1-F053-43B6-B7F5-F78400050B6F}" srcOrd="2" destOrd="0" parTransId="{B7558ABE-25D2-4ECC-A410-E37016B5F133}" sibTransId="{64269F26-4490-48D9-9A43-1EFCCFF2C398}"/>
    <dgm:cxn modelId="{7877525D-90F4-457C-9F7C-8311F0371727}" type="presOf" srcId="{5F6484AC-BB6B-44D3-B2D9-BE4BF27BDDFD}" destId="{E48F7A00-C9E5-481C-BB46-C6D377C75DA0}" srcOrd="0" destOrd="0" presId="urn:microsoft.com/office/officeart/2008/layout/LinedList"/>
    <dgm:cxn modelId="{33677E27-FE51-45D1-9180-8611CECB63BC}" type="presOf" srcId="{C49DF97E-4ACE-47E7-86CF-AE126D14D78D}" destId="{66154975-06D6-44FF-8CB3-B83FDF0AD337}" srcOrd="0" destOrd="0" presId="urn:microsoft.com/office/officeart/2008/layout/LinedList"/>
    <dgm:cxn modelId="{3E7CF999-0BA9-41CA-9684-699F8BF92F37}" type="presOf" srcId="{D76B8380-84D6-41BC-8DD2-C7056B203276}" destId="{0CDC714F-D911-4B80-AC46-063E12CBC692}" srcOrd="0" destOrd="0" presId="urn:microsoft.com/office/officeart/2008/layout/LinedList"/>
    <dgm:cxn modelId="{2A090AC1-0518-4D6C-9B72-C791A974B628}" srcId="{776BA1E8-8EB8-471B-A6B4-DD4E08884DFB}" destId="{D76B8380-84D6-41BC-8DD2-C7056B203276}" srcOrd="8" destOrd="0" parTransId="{57595401-42EF-4657-9085-1624EE730598}" sibTransId="{E93BDE5A-BF31-4119-A987-B10C51A57907}"/>
    <dgm:cxn modelId="{C11B1F48-79AC-438D-AB29-6D4E101340F6}" type="presOf" srcId="{7CCD4CE5-76A1-42D3-BEBA-7DDEBEBE2F9B}" destId="{72D0BDCA-2B9C-4762-A387-AE1BBC28A49E}" srcOrd="0" destOrd="0" presId="urn:microsoft.com/office/officeart/2008/layout/LinedList"/>
    <dgm:cxn modelId="{181A132C-832A-4FA0-968E-2FD0A5DAD695}" srcId="{776BA1E8-8EB8-471B-A6B4-DD4E08884DFB}" destId="{39D10D35-2C87-4F80-A788-91C7FA2CCB74}" srcOrd="7" destOrd="0" parTransId="{598CC47A-A296-4341-BFD3-9F62EEBF0775}" sibTransId="{921D2244-24D6-4CC0-9F15-63E0BB1B5225}"/>
    <dgm:cxn modelId="{3B50884B-342C-40C3-AE27-586EE3932844}" type="presOf" srcId="{1ADAC3C1-826A-4195-89FD-D350F33573AB}" destId="{520BE581-3CD5-434C-8775-735553239FC1}" srcOrd="0" destOrd="0" presId="urn:microsoft.com/office/officeart/2008/layout/LinedList"/>
    <dgm:cxn modelId="{E9469437-D5A0-4B85-BB16-D3FBBEB54E4A}" srcId="{776BA1E8-8EB8-471B-A6B4-DD4E08884DFB}" destId="{1ADAC3C1-826A-4195-89FD-D350F33573AB}" srcOrd="0" destOrd="0" parTransId="{AC6D0EFF-C04C-478A-A5EA-E216459F51CD}" sibTransId="{E39FE0DD-4DD6-44AC-A3CA-824F7F7DBDEE}"/>
    <dgm:cxn modelId="{A5D3A966-1E54-416C-BDFF-04C64E0ECD59}" type="presOf" srcId="{83FBFC79-3D7C-41AF-A409-832F2B4375E2}" destId="{0D692DD9-3030-4DB4-8658-90A1A3910943}" srcOrd="0" destOrd="0" presId="urn:microsoft.com/office/officeart/2008/layout/LinedList"/>
    <dgm:cxn modelId="{C83E0405-3142-44B5-87E4-7534376FD084}" type="presOf" srcId="{39D10D35-2C87-4F80-A788-91C7FA2CCB74}" destId="{291ADE29-BF51-4436-921B-C3E2B60BFC4F}" srcOrd="0" destOrd="0" presId="urn:microsoft.com/office/officeart/2008/layout/LinedList"/>
    <dgm:cxn modelId="{FAB4DEB6-3A92-4359-8A50-F8DF0A742BFB}" type="presOf" srcId="{6920090B-3882-4AB6-8684-2695403B290A}" destId="{E8F7C1DB-B025-424E-810F-81C124AE0F54}" srcOrd="0" destOrd="0" presId="urn:microsoft.com/office/officeart/2008/layout/LinedList"/>
    <dgm:cxn modelId="{2FEA8CB8-09C0-40CB-BE07-6D5818436984}" srcId="{776BA1E8-8EB8-471B-A6B4-DD4E08884DFB}" destId="{83FBFC79-3D7C-41AF-A409-832F2B4375E2}" srcOrd="5" destOrd="0" parTransId="{E8A0397E-F24D-4749-A07C-8BA2E5189FA5}" sibTransId="{22A61896-D0E5-4BFD-92C9-875C6B1B5AC3}"/>
    <dgm:cxn modelId="{CC771CCE-F562-4F92-AFCB-A553FD86CE2A}" type="presOf" srcId="{776BA1E8-8EB8-471B-A6B4-DD4E08884DFB}" destId="{8379E25A-F21A-4575-BA88-86F0B5D48C9B}" srcOrd="0" destOrd="0" presId="urn:microsoft.com/office/officeart/2008/layout/LinedList"/>
    <dgm:cxn modelId="{79CC8220-6E8E-46FD-86AA-EF4EFA57177F}" type="presParOf" srcId="{66154975-06D6-44FF-8CB3-B83FDF0AD337}" destId="{2A9DEDDE-0335-480B-8D4C-CB059647BC55}" srcOrd="0" destOrd="0" presId="urn:microsoft.com/office/officeart/2008/layout/LinedList"/>
    <dgm:cxn modelId="{C9C41ED0-08A1-4EF0-A64F-7838FF533576}" type="presParOf" srcId="{66154975-06D6-44FF-8CB3-B83FDF0AD337}" destId="{868C6788-CAD4-429E-B37F-BB784E4C1FC7}" srcOrd="1" destOrd="0" presId="urn:microsoft.com/office/officeart/2008/layout/LinedList"/>
    <dgm:cxn modelId="{6C241471-F855-4053-B0B8-A65122DC1E72}" type="presParOf" srcId="{868C6788-CAD4-429E-B37F-BB784E4C1FC7}" destId="{8379E25A-F21A-4575-BA88-86F0B5D48C9B}" srcOrd="0" destOrd="0" presId="urn:microsoft.com/office/officeart/2008/layout/LinedList"/>
    <dgm:cxn modelId="{38199753-6602-44AE-A368-27C992D24E08}" type="presParOf" srcId="{868C6788-CAD4-429E-B37F-BB784E4C1FC7}" destId="{1473F229-0C84-4972-8CFD-6DAE10655F0B}" srcOrd="1" destOrd="0" presId="urn:microsoft.com/office/officeart/2008/layout/LinedList"/>
    <dgm:cxn modelId="{1D380980-F52D-4CD5-92B4-FD164596E004}" type="presParOf" srcId="{1473F229-0C84-4972-8CFD-6DAE10655F0B}" destId="{FC99E74C-4410-4E90-9C76-9E45D3DF7525}" srcOrd="0" destOrd="0" presId="urn:microsoft.com/office/officeart/2008/layout/LinedList"/>
    <dgm:cxn modelId="{34CF6CF0-D056-49A8-9FED-B590F481F15C}" type="presParOf" srcId="{1473F229-0C84-4972-8CFD-6DAE10655F0B}" destId="{971328F9-3C72-4CC5-9C28-A0622108856C}" srcOrd="1" destOrd="0" presId="urn:microsoft.com/office/officeart/2008/layout/LinedList"/>
    <dgm:cxn modelId="{0AA4EA60-72D0-4521-B926-C1F33AB0C961}" type="presParOf" srcId="{971328F9-3C72-4CC5-9C28-A0622108856C}" destId="{BB0F7617-FEAD-42AC-8553-DA65DC566AAC}" srcOrd="0" destOrd="0" presId="urn:microsoft.com/office/officeart/2008/layout/LinedList"/>
    <dgm:cxn modelId="{97457A18-918B-4AAD-8DA2-46E29AB0C3DD}" type="presParOf" srcId="{971328F9-3C72-4CC5-9C28-A0622108856C}" destId="{520BE581-3CD5-434C-8775-735553239FC1}" srcOrd="1" destOrd="0" presId="urn:microsoft.com/office/officeart/2008/layout/LinedList"/>
    <dgm:cxn modelId="{C4D990ED-E50D-44CE-8C84-0A76676D956C}" type="presParOf" srcId="{971328F9-3C72-4CC5-9C28-A0622108856C}" destId="{ED859BBB-90E4-4D12-B5F3-7AA07DC9AA7E}" srcOrd="2" destOrd="0" presId="urn:microsoft.com/office/officeart/2008/layout/LinedList"/>
    <dgm:cxn modelId="{27AEC988-B1DC-4A4E-A91F-351CCBE15D81}" type="presParOf" srcId="{1473F229-0C84-4972-8CFD-6DAE10655F0B}" destId="{244D9316-2F89-4D64-987A-5988822618CE}" srcOrd="2" destOrd="0" presId="urn:microsoft.com/office/officeart/2008/layout/LinedList"/>
    <dgm:cxn modelId="{6945B23C-6199-4D8B-8AE5-0B2C58DCD439}" type="presParOf" srcId="{1473F229-0C84-4972-8CFD-6DAE10655F0B}" destId="{DE2F73B4-F378-4200-AE47-BBB0B07662CB}" srcOrd="3" destOrd="0" presId="urn:microsoft.com/office/officeart/2008/layout/LinedList"/>
    <dgm:cxn modelId="{7720B1E4-A192-493F-9108-506358A1D0D9}" type="presParOf" srcId="{1473F229-0C84-4972-8CFD-6DAE10655F0B}" destId="{FCCF02E9-C953-4630-85C6-886F386D91D7}" srcOrd="4" destOrd="0" presId="urn:microsoft.com/office/officeart/2008/layout/LinedList"/>
    <dgm:cxn modelId="{810E1DF5-9768-440B-863B-075218330832}" type="presParOf" srcId="{FCCF02E9-C953-4630-85C6-886F386D91D7}" destId="{5FD71CF3-21A0-455A-B448-A8465610CEC8}" srcOrd="0" destOrd="0" presId="urn:microsoft.com/office/officeart/2008/layout/LinedList"/>
    <dgm:cxn modelId="{027CA1F3-1E49-49E0-AEA0-9B0BEC3A7D43}" type="presParOf" srcId="{FCCF02E9-C953-4630-85C6-886F386D91D7}" destId="{E8F7C1DB-B025-424E-810F-81C124AE0F54}" srcOrd="1" destOrd="0" presId="urn:microsoft.com/office/officeart/2008/layout/LinedList"/>
    <dgm:cxn modelId="{5F216AFA-91E4-4CE2-AE96-E3C17506E6F4}" type="presParOf" srcId="{FCCF02E9-C953-4630-85C6-886F386D91D7}" destId="{40CB4BAE-8099-4C4F-BCF9-C86743F730E0}" srcOrd="2" destOrd="0" presId="urn:microsoft.com/office/officeart/2008/layout/LinedList"/>
    <dgm:cxn modelId="{BE947441-D829-44FA-A4B8-480FC1E01D36}" type="presParOf" srcId="{1473F229-0C84-4972-8CFD-6DAE10655F0B}" destId="{3614412C-FDBB-4F31-87FE-D15FC253AB56}" srcOrd="5" destOrd="0" presId="urn:microsoft.com/office/officeart/2008/layout/LinedList"/>
    <dgm:cxn modelId="{E43BC764-DA9C-45A1-846F-CD0336E86C6C}" type="presParOf" srcId="{1473F229-0C84-4972-8CFD-6DAE10655F0B}" destId="{FCA7D928-691F-4026-9F26-282424AFCFFD}" srcOrd="6" destOrd="0" presId="urn:microsoft.com/office/officeart/2008/layout/LinedList"/>
    <dgm:cxn modelId="{BF892CA1-5D0E-4807-A8EA-D9E79A91EEAA}" type="presParOf" srcId="{1473F229-0C84-4972-8CFD-6DAE10655F0B}" destId="{A4E8D4DF-49E9-4035-AF47-E95002AA8F16}" srcOrd="7" destOrd="0" presId="urn:microsoft.com/office/officeart/2008/layout/LinedList"/>
    <dgm:cxn modelId="{E39228A4-7185-4BE0-8EF8-9B238259E9E6}" type="presParOf" srcId="{A4E8D4DF-49E9-4035-AF47-E95002AA8F16}" destId="{29A1F519-12D4-415A-BFEB-4B5FD38BD875}" srcOrd="0" destOrd="0" presId="urn:microsoft.com/office/officeart/2008/layout/LinedList"/>
    <dgm:cxn modelId="{D4A14C19-9BD1-47E1-AAB8-478862F54243}" type="presParOf" srcId="{A4E8D4DF-49E9-4035-AF47-E95002AA8F16}" destId="{BDE50AAB-D50F-4E2B-A36F-7DDD25F1D361}" srcOrd="1" destOrd="0" presId="urn:microsoft.com/office/officeart/2008/layout/LinedList"/>
    <dgm:cxn modelId="{F3FD577E-988A-4B31-B04B-49DCD9B434C0}" type="presParOf" srcId="{A4E8D4DF-49E9-4035-AF47-E95002AA8F16}" destId="{78C72703-1AE9-4F55-B82E-7F765BAACC36}" srcOrd="2" destOrd="0" presId="urn:microsoft.com/office/officeart/2008/layout/LinedList"/>
    <dgm:cxn modelId="{D7F17F0F-C30D-496C-A0F5-BDE186C7911B}" type="presParOf" srcId="{1473F229-0C84-4972-8CFD-6DAE10655F0B}" destId="{D12F0E6C-5278-4AC6-8C50-D6F092293C27}" srcOrd="8" destOrd="0" presId="urn:microsoft.com/office/officeart/2008/layout/LinedList"/>
    <dgm:cxn modelId="{6BFC1A8D-648F-4C38-86DE-B2BFAB097A39}" type="presParOf" srcId="{1473F229-0C84-4972-8CFD-6DAE10655F0B}" destId="{F765969C-DC2C-432A-AE49-0BE54A605110}" srcOrd="9" destOrd="0" presId="urn:microsoft.com/office/officeart/2008/layout/LinedList"/>
    <dgm:cxn modelId="{AB060D82-4030-40AC-BF39-4DEFDED0E774}" type="presParOf" srcId="{1473F229-0C84-4972-8CFD-6DAE10655F0B}" destId="{3E03B4C3-811E-435E-956D-6300D4D526D2}" srcOrd="10" destOrd="0" presId="urn:microsoft.com/office/officeart/2008/layout/LinedList"/>
    <dgm:cxn modelId="{ABB9870A-BB84-4177-9BA7-EEE3ACE875E9}" type="presParOf" srcId="{3E03B4C3-811E-435E-956D-6300D4D526D2}" destId="{7D42B837-3B45-46BE-B312-A27D40BB9944}" srcOrd="0" destOrd="0" presId="urn:microsoft.com/office/officeart/2008/layout/LinedList"/>
    <dgm:cxn modelId="{37DF4719-8DFF-4D6E-8217-835A0FE533EA}" type="presParOf" srcId="{3E03B4C3-811E-435E-956D-6300D4D526D2}" destId="{C12A66F2-E121-417C-ABB0-973B0E920EC0}" srcOrd="1" destOrd="0" presId="urn:microsoft.com/office/officeart/2008/layout/LinedList"/>
    <dgm:cxn modelId="{175612C5-987E-4F3E-A789-135B1669E5D7}" type="presParOf" srcId="{3E03B4C3-811E-435E-956D-6300D4D526D2}" destId="{96270258-579C-4708-AF62-0F3B93E7A06A}" srcOrd="2" destOrd="0" presId="urn:microsoft.com/office/officeart/2008/layout/LinedList"/>
    <dgm:cxn modelId="{B7718E35-5A5C-4ECE-9AFC-58AF7DBDA17F}" type="presParOf" srcId="{1473F229-0C84-4972-8CFD-6DAE10655F0B}" destId="{CE5F43CC-22D8-4BA5-AC02-3EDD79C9FB66}" srcOrd="11" destOrd="0" presId="urn:microsoft.com/office/officeart/2008/layout/LinedList"/>
    <dgm:cxn modelId="{AEBFCECD-7844-4D9A-9FCF-5BA36E265B9C}" type="presParOf" srcId="{1473F229-0C84-4972-8CFD-6DAE10655F0B}" destId="{A3875DB6-8C6C-4D7E-9EA8-6C52B771EEAB}" srcOrd="12" destOrd="0" presId="urn:microsoft.com/office/officeart/2008/layout/LinedList"/>
    <dgm:cxn modelId="{5B9E77C2-CDE2-4BF8-824B-37019E493395}" type="presParOf" srcId="{1473F229-0C84-4972-8CFD-6DAE10655F0B}" destId="{2CC5CF83-8036-4199-90DD-5FC6DDE097E9}" srcOrd="13" destOrd="0" presId="urn:microsoft.com/office/officeart/2008/layout/LinedList"/>
    <dgm:cxn modelId="{3E0F2D64-1F51-4DBF-A656-6200549DE8A2}" type="presParOf" srcId="{2CC5CF83-8036-4199-90DD-5FC6DDE097E9}" destId="{8FDC76EB-50EB-44B2-8D26-205C53A9DEAB}" srcOrd="0" destOrd="0" presId="urn:microsoft.com/office/officeart/2008/layout/LinedList"/>
    <dgm:cxn modelId="{2683D25D-B034-4243-A3B0-A2BBBED616C1}" type="presParOf" srcId="{2CC5CF83-8036-4199-90DD-5FC6DDE097E9}" destId="{E48F7A00-C9E5-481C-BB46-C6D377C75DA0}" srcOrd="1" destOrd="0" presId="urn:microsoft.com/office/officeart/2008/layout/LinedList"/>
    <dgm:cxn modelId="{7910257C-7C3D-44EA-B2C7-2DE1AA72E37F}" type="presParOf" srcId="{2CC5CF83-8036-4199-90DD-5FC6DDE097E9}" destId="{1DC14BC8-B8FF-496B-BF14-B5D83AE76622}" srcOrd="2" destOrd="0" presId="urn:microsoft.com/office/officeart/2008/layout/LinedList"/>
    <dgm:cxn modelId="{1727D6E0-EF8D-4FC3-B3BB-1AB63DF705AF}" type="presParOf" srcId="{1473F229-0C84-4972-8CFD-6DAE10655F0B}" destId="{9CC513B8-4A4F-4DD4-B980-7CB501AD1B32}" srcOrd="14" destOrd="0" presId="urn:microsoft.com/office/officeart/2008/layout/LinedList"/>
    <dgm:cxn modelId="{B7F981F1-F861-464F-B543-F62F5717ED94}" type="presParOf" srcId="{1473F229-0C84-4972-8CFD-6DAE10655F0B}" destId="{95AC2E25-FA05-40C2-A38E-D6C39BEDA26C}" srcOrd="15" destOrd="0" presId="urn:microsoft.com/office/officeart/2008/layout/LinedList"/>
    <dgm:cxn modelId="{3087A5D8-1404-4FE5-80CB-08CBC3A16F13}" type="presParOf" srcId="{1473F229-0C84-4972-8CFD-6DAE10655F0B}" destId="{F5A06E97-775F-46E5-B257-81C8B74CBA6C}" srcOrd="16" destOrd="0" presId="urn:microsoft.com/office/officeart/2008/layout/LinedList"/>
    <dgm:cxn modelId="{1E270DFD-6758-41DC-8662-47CD29BA9858}" type="presParOf" srcId="{F5A06E97-775F-46E5-B257-81C8B74CBA6C}" destId="{F67C5260-DA5B-456C-9066-887ECE5DCEA4}" srcOrd="0" destOrd="0" presId="urn:microsoft.com/office/officeart/2008/layout/LinedList"/>
    <dgm:cxn modelId="{1B9F10A3-9C89-4541-8603-C123275FEC94}" type="presParOf" srcId="{F5A06E97-775F-46E5-B257-81C8B74CBA6C}" destId="{0D692DD9-3030-4DB4-8658-90A1A3910943}" srcOrd="1" destOrd="0" presId="urn:microsoft.com/office/officeart/2008/layout/LinedList"/>
    <dgm:cxn modelId="{B4A2F485-7A75-4C9F-93CC-4D16A4D6EFE0}" type="presParOf" srcId="{F5A06E97-775F-46E5-B257-81C8B74CBA6C}" destId="{5B7232E1-2CCE-4C97-9319-7DA90DB9411D}" srcOrd="2" destOrd="0" presId="urn:microsoft.com/office/officeart/2008/layout/LinedList"/>
    <dgm:cxn modelId="{D366F0C6-F4B3-470A-8843-4F1E9F0630A3}" type="presParOf" srcId="{1473F229-0C84-4972-8CFD-6DAE10655F0B}" destId="{E8AEED0B-DC65-47CC-8C27-5DD741D90588}" srcOrd="17" destOrd="0" presId="urn:microsoft.com/office/officeart/2008/layout/LinedList"/>
    <dgm:cxn modelId="{2B196FA0-CF43-4439-97B2-A05FB784EA3B}" type="presParOf" srcId="{1473F229-0C84-4972-8CFD-6DAE10655F0B}" destId="{5E870C21-4F04-4005-85F3-4DA723C66B6D}" srcOrd="18" destOrd="0" presId="urn:microsoft.com/office/officeart/2008/layout/LinedList"/>
    <dgm:cxn modelId="{5D3FD621-DE20-4152-A9FA-48FBDE74F7E0}" type="presParOf" srcId="{1473F229-0C84-4972-8CFD-6DAE10655F0B}" destId="{57543565-796B-46F3-AAAB-0360B8A629BF}" srcOrd="19" destOrd="0" presId="urn:microsoft.com/office/officeart/2008/layout/LinedList"/>
    <dgm:cxn modelId="{38D36BA8-EDBF-42E6-B94D-F53DEE48D254}" type="presParOf" srcId="{57543565-796B-46F3-AAAB-0360B8A629BF}" destId="{E0337D88-4345-4004-BE94-A9866DC47E53}" srcOrd="0" destOrd="0" presId="urn:microsoft.com/office/officeart/2008/layout/LinedList"/>
    <dgm:cxn modelId="{23800928-FA48-4DDA-991D-E1821A7BA5C4}" type="presParOf" srcId="{57543565-796B-46F3-AAAB-0360B8A629BF}" destId="{72D0BDCA-2B9C-4762-A387-AE1BBC28A49E}" srcOrd="1" destOrd="0" presId="urn:microsoft.com/office/officeart/2008/layout/LinedList"/>
    <dgm:cxn modelId="{44060B2C-40C0-4698-B9A8-FA649D65D476}" type="presParOf" srcId="{57543565-796B-46F3-AAAB-0360B8A629BF}" destId="{2E40E377-D916-4240-85ED-5E7867A29994}" srcOrd="2" destOrd="0" presId="urn:microsoft.com/office/officeart/2008/layout/LinedList"/>
    <dgm:cxn modelId="{E76D32E8-6EBC-4C04-961D-EF9A2FE3E307}" type="presParOf" srcId="{1473F229-0C84-4972-8CFD-6DAE10655F0B}" destId="{B0E1AC5F-F8EB-4265-816F-BAE68F29F846}" srcOrd="20" destOrd="0" presId="urn:microsoft.com/office/officeart/2008/layout/LinedList"/>
    <dgm:cxn modelId="{04101B40-428D-4245-BC6E-C10A43E182F3}" type="presParOf" srcId="{1473F229-0C84-4972-8CFD-6DAE10655F0B}" destId="{252337F3-C41C-4E97-A4C8-AD70BDEDB082}" srcOrd="21" destOrd="0" presId="urn:microsoft.com/office/officeart/2008/layout/LinedList"/>
    <dgm:cxn modelId="{362253C4-7295-4327-BA5D-2F8C7A20F9B9}" type="presParOf" srcId="{1473F229-0C84-4972-8CFD-6DAE10655F0B}" destId="{969336FD-FDCD-4B5B-A35F-23CEF66E991C}" srcOrd="22" destOrd="0" presId="urn:microsoft.com/office/officeart/2008/layout/LinedList"/>
    <dgm:cxn modelId="{25189A0A-743C-45BD-AF44-E4692CC0F5BF}" type="presParOf" srcId="{969336FD-FDCD-4B5B-A35F-23CEF66E991C}" destId="{4F5931BF-034D-4197-90F2-4BCEB281B00C}" srcOrd="0" destOrd="0" presId="urn:microsoft.com/office/officeart/2008/layout/LinedList"/>
    <dgm:cxn modelId="{4B9B2B9F-731E-4858-8DCA-AF0865766F03}" type="presParOf" srcId="{969336FD-FDCD-4B5B-A35F-23CEF66E991C}" destId="{291ADE29-BF51-4436-921B-C3E2B60BFC4F}" srcOrd="1" destOrd="0" presId="urn:microsoft.com/office/officeart/2008/layout/LinedList"/>
    <dgm:cxn modelId="{263EEC76-09D8-427D-B145-1A3DF86D94FF}" type="presParOf" srcId="{969336FD-FDCD-4B5B-A35F-23CEF66E991C}" destId="{D423168B-AECA-4DF5-9058-B6C2DB6A076F}" srcOrd="2" destOrd="0" presId="urn:microsoft.com/office/officeart/2008/layout/LinedList"/>
    <dgm:cxn modelId="{EC04091C-8D80-4EE6-BBFA-E2C56847AE11}" type="presParOf" srcId="{1473F229-0C84-4972-8CFD-6DAE10655F0B}" destId="{76BD77E3-9392-40D4-84E9-3154FA9F04BE}" srcOrd="23" destOrd="0" presId="urn:microsoft.com/office/officeart/2008/layout/LinedList"/>
    <dgm:cxn modelId="{34D28BA8-E3B5-4BCE-B112-F6FC51E06995}" type="presParOf" srcId="{1473F229-0C84-4972-8CFD-6DAE10655F0B}" destId="{BAD2FA5B-8319-4E1B-A8EA-C401476B0358}" srcOrd="24" destOrd="0" presId="urn:microsoft.com/office/officeart/2008/layout/LinedList"/>
    <dgm:cxn modelId="{0787AE12-C4F1-4878-B7A5-9608753C8B73}" type="presParOf" srcId="{1473F229-0C84-4972-8CFD-6DAE10655F0B}" destId="{D672B48F-34DD-42BE-9BA8-F15400C980F9}" srcOrd="25" destOrd="0" presId="urn:microsoft.com/office/officeart/2008/layout/LinedList"/>
    <dgm:cxn modelId="{4B15ABA5-F601-4514-952E-E4CB99110CAE}" type="presParOf" srcId="{D672B48F-34DD-42BE-9BA8-F15400C980F9}" destId="{1D107F50-4831-48D4-ACBD-08659FA7EE4E}" srcOrd="0" destOrd="0" presId="urn:microsoft.com/office/officeart/2008/layout/LinedList"/>
    <dgm:cxn modelId="{40F9CD16-0769-45F1-81FD-98B0915AB658}" type="presParOf" srcId="{D672B48F-34DD-42BE-9BA8-F15400C980F9}" destId="{0CDC714F-D911-4B80-AC46-063E12CBC692}" srcOrd="1" destOrd="0" presId="urn:microsoft.com/office/officeart/2008/layout/LinedList"/>
    <dgm:cxn modelId="{529315B2-F140-4586-866B-5FCD6CF7DDB9}" type="presParOf" srcId="{D672B48F-34DD-42BE-9BA8-F15400C980F9}" destId="{15543FB2-551B-4116-AC87-F53149F6E00A}" srcOrd="2" destOrd="0" presId="urn:microsoft.com/office/officeart/2008/layout/LinedList"/>
    <dgm:cxn modelId="{70A9C261-B517-4FD0-A33F-8FEEC508B1D8}" type="presParOf" srcId="{1473F229-0C84-4972-8CFD-6DAE10655F0B}" destId="{3F422A84-8EA1-4657-86B9-0789DED9099F}" srcOrd="26" destOrd="0" presId="urn:microsoft.com/office/officeart/2008/layout/LinedList"/>
    <dgm:cxn modelId="{9855919B-6F0F-4197-BCE6-E5339D82AE36}" type="presParOf" srcId="{1473F229-0C84-4972-8CFD-6DAE10655F0B}" destId="{7A527F11-7B95-4B91-BC59-ED9454ED5BF1}" srcOrd="27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C77166-0787-4BAD-A036-DE670051FB46}" type="doc">
      <dgm:prSet loTypeId="urn:microsoft.com/office/officeart/2005/8/layout/cycle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E45CDAA0-AA6C-4267-B921-46207793E6FD}">
      <dgm:prSet phldrT="[Текст]" custT="1"/>
      <dgm:spPr>
        <a:solidFill>
          <a:srgbClr val="B3D9FF"/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dirty="0">
              <a:solidFill>
                <a:schemeClr val="tx1"/>
              </a:solidFill>
              <a:latin typeface="+mj-lt"/>
            </a:rPr>
            <a:t>орієнтування на пріоритетні потреби сьогодення у забезпеченні належної якості розвитку, вихованості і навченості дитини дошкільного віку</a:t>
          </a:r>
        </a:p>
      </dgm:t>
    </dgm:pt>
    <dgm:pt modelId="{9850219F-B121-45B9-AFE0-E7339992E150}" type="parTrans" cxnId="{E785F6AC-4504-410A-AE7B-3E74EE36678B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04A8D64D-86D8-46A8-9573-C24D3ACCBEA6}" type="sibTrans" cxnId="{E785F6AC-4504-410A-AE7B-3E74EE36678B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BCDC1485-8CF5-4E28-87AE-264D010CE0B4}">
      <dgm:prSet phldrT="[Текст]" custT="1"/>
      <dgm:spPr>
        <a:solidFill>
          <a:srgbClr val="E7DDE7"/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dirty="0">
              <a:solidFill>
                <a:schemeClr val="tx1"/>
              </a:solidFill>
              <a:latin typeface="+mj-lt"/>
            </a:rPr>
            <a:t>забезпечення права дитини на реалізацію свого природного потенціалу, її основних життєвих тенденцій до самореалізації, саморозвитку і самозбереження</a:t>
          </a:r>
        </a:p>
      </dgm:t>
    </dgm:pt>
    <dgm:pt modelId="{96896943-50D1-4E3F-9705-4F69C9498931}" type="parTrans" cxnId="{38026978-D371-44CB-AAD7-DE8070FB033E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61654575-9E8C-4E7B-BF91-7F42485BD8BA}" type="sibTrans" cxnId="{38026978-D371-44CB-AAD7-DE8070FB033E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39D28A76-9F43-4C7F-B834-BCA8F6520E7B}">
      <dgm:prSet phldrT="[Текст]" custT="1"/>
      <dgm:spPr>
        <a:solidFill>
          <a:srgbClr val="FFCC99"/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dirty="0">
              <a:solidFill>
                <a:schemeClr val="tx1"/>
              </a:solidFill>
              <a:latin typeface="+mj-lt"/>
            </a:rPr>
            <a:t>забезпечення права педагога на свободу вибору під час визначення форми планів, напряму та змісту власної педагогічної діяльності</a:t>
          </a:r>
        </a:p>
      </dgm:t>
    </dgm:pt>
    <dgm:pt modelId="{3CA77A1E-95CA-42CF-9046-1F8BAD8DB52A}" type="parTrans" cxnId="{18117B88-B03F-4328-B74E-859D48CAD97F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BFD0B0D6-7B27-420B-A3AB-0B725457A79D}" type="sibTrans" cxnId="{18117B88-B03F-4328-B74E-859D48CAD97F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E182CA21-7208-4EB2-9907-226ECE481319}" type="pres">
      <dgm:prSet presAssocID="{07C77166-0787-4BAD-A036-DE670051FB4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861DFF-21C5-4500-AA00-8115E7B4681C}" type="pres">
      <dgm:prSet presAssocID="{E45CDAA0-AA6C-4267-B921-46207793E6FD}" presName="node" presStyleLbl="node1" presStyleIdx="0" presStyleCnt="3" custScaleX="121850" custRadScaleRad="101916" custRadScaleInc="13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030D3-9904-4257-B3C0-F665AA1EAB3C}" type="pres">
      <dgm:prSet presAssocID="{E45CDAA0-AA6C-4267-B921-46207793E6FD}" presName="spNode" presStyleCnt="0"/>
      <dgm:spPr/>
    </dgm:pt>
    <dgm:pt modelId="{D967F507-E501-4598-9880-321FB24C4D87}" type="pres">
      <dgm:prSet presAssocID="{04A8D64D-86D8-46A8-9573-C24D3ACCBEA6}" presName="sibTrans" presStyleLbl="sibTrans1D1" presStyleIdx="0" presStyleCnt="3"/>
      <dgm:spPr/>
      <dgm:t>
        <a:bodyPr/>
        <a:lstStyle/>
        <a:p>
          <a:endParaRPr lang="ru-RU"/>
        </a:p>
      </dgm:t>
    </dgm:pt>
    <dgm:pt modelId="{DA8C11DF-9269-42D8-A80A-97A0588E2860}" type="pres">
      <dgm:prSet presAssocID="{BCDC1485-8CF5-4E28-87AE-264D010CE0B4}" presName="node" presStyleLbl="node1" presStyleIdx="1" presStyleCnt="3" custScaleX="125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29EAE-6013-412B-B328-AF506EAB7448}" type="pres">
      <dgm:prSet presAssocID="{BCDC1485-8CF5-4E28-87AE-264D010CE0B4}" presName="spNode" presStyleCnt="0"/>
      <dgm:spPr/>
    </dgm:pt>
    <dgm:pt modelId="{09101A92-6D04-4464-A6E1-16213CC85941}" type="pres">
      <dgm:prSet presAssocID="{61654575-9E8C-4E7B-BF91-7F42485BD8BA}" presName="sibTrans" presStyleLbl="sibTrans1D1" presStyleIdx="1" presStyleCnt="3"/>
      <dgm:spPr/>
      <dgm:t>
        <a:bodyPr/>
        <a:lstStyle/>
        <a:p>
          <a:endParaRPr lang="ru-RU"/>
        </a:p>
      </dgm:t>
    </dgm:pt>
    <dgm:pt modelId="{CC2A05C8-FAA4-4F7D-9A21-20C8AA102B99}" type="pres">
      <dgm:prSet presAssocID="{39D28A76-9F43-4C7F-B834-BCA8F6520E7B}" presName="node" presStyleLbl="node1" presStyleIdx="2" presStyleCnt="3" custScaleX="117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8F49B-94DC-4705-B11C-63FED0458288}" type="pres">
      <dgm:prSet presAssocID="{39D28A76-9F43-4C7F-B834-BCA8F6520E7B}" presName="spNode" presStyleCnt="0"/>
      <dgm:spPr/>
    </dgm:pt>
    <dgm:pt modelId="{5AD64343-EA18-46DF-8E2F-22B2FE02FEDA}" type="pres">
      <dgm:prSet presAssocID="{BFD0B0D6-7B27-420B-A3AB-0B725457A79D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728A6BD5-31A5-4232-81A5-2B0D896CA5C3}" type="presOf" srcId="{BCDC1485-8CF5-4E28-87AE-264D010CE0B4}" destId="{DA8C11DF-9269-42D8-A80A-97A0588E2860}" srcOrd="0" destOrd="0" presId="urn:microsoft.com/office/officeart/2005/8/layout/cycle6"/>
    <dgm:cxn modelId="{2478E479-7C3F-4FAC-9BDA-269B73127D8E}" type="presOf" srcId="{E45CDAA0-AA6C-4267-B921-46207793E6FD}" destId="{BD861DFF-21C5-4500-AA00-8115E7B4681C}" srcOrd="0" destOrd="0" presId="urn:microsoft.com/office/officeart/2005/8/layout/cycle6"/>
    <dgm:cxn modelId="{F6DC8BD8-4DE6-42E7-B16B-A4A8F0736062}" type="presOf" srcId="{61654575-9E8C-4E7B-BF91-7F42485BD8BA}" destId="{09101A92-6D04-4464-A6E1-16213CC85941}" srcOrd="0" destOrd="0" presId="urn:microsoft.com/office/officeart/2005/8/layout/cycle6"/>
    <dgm:cxn modelId="{38026978-D371-44CB-AAD7-DE8070FB033E}" srcId="{07C77166-0787-4BAD-A036-DE670051FB46}" destId="{BCDC1485-8CF5-4E28-87AE-264D010CE0B4}" srcOrd="1" destOrd="0" parTransId="{96896943-50D1-4E3F-9705-4F69C9498931}" sibTransId="{61654575-9E8C-4E7B-BF91-7F42485BD8BA}"/>
    <dgm:cxn modelId="{9BC0FB70-9349-4551-9E82-A04005C08025}" type="presOf" srcId="{07C77166-0787-4BAD-A036-DE670051FB46}" destId="{E182CA21-7208-4EB2-9907-226ECE481319}" srcOrd="0" destOrd="0" presId="urn:microsoft.com/office/officeart/2005/8/layout/cycle6"/>
    <dgm:cxn modelId="{18117B88-B03F-4328-B74E-859D48CAD97F}" srcId="{07C77166-0787-4BAD-A036-DE670051FB46}" destId="{39D28A76-9F43-4C7F-B834-BCA8F6520E7B}" srcOrd="2" destOrd="0" parTransId="{3CA77A1E-95CA-42CF-9046-1F8BAD8DB52A}" sibTransId="{BFD0B0D6-7B27-420B-A3AB-0B725457A79D}"/>
    <dgm:cxn modelId="{E785F6AC-4504-410A-AE7B-3E74EE36678B}" srcId="{07C77166-0787-4BAD-A036-DE670051FB46}" destId="{E45CDAA0-AA6C-4267-B921-46207793E6FD}" srcOrd="0" destOrd="0" parTransId="{9850219F-B121-45B9-AFE0-E7339992E150}" sibTransId="{04A8D64D-86D8-46A8-9573-C24D3ACCBEA6}"/>
    <dgm:cxn modelId="{EE3C376D-001B-47FA-ABDF-91859646AF22}" type="presOf" srcId="{BFD0B0D6-7B27-420B-A3AB-0B725457A79D}" destId="{5AD64343-EA18-46DF-8E2F-22B2FE02FEDA}" srcOrd="0" destOrd="0" presId="urn:microsoft.com/office/officeart/2005/8/layout/cycle6"/>
    <dgm:cxn modelId="{763AC2D6-C0A5-4F8E-9839-848DFA020E7D}" type="presOf" srcId="{39D28A76-9F43-4C7F-B834-BCA8F6520E7B}" destId="{CC2A05C8-FAA4-4F7D-9A21-20C8AA102B99}" srcOrd="0" destOrd="0" presId="urn:microsoft.com/office/officeart/2005/8/layout/cycle6"/>
    <dgm:cxn modelId="{742C5A86-512C-473B-B4FB-DEB34E412042}" type="presOf" srcId="{04A8D64D-86D8-46A8-9573-C24D3ACCBEA6}" destId="{D967F507-E501-4598-9880-321FB24C4D87}" srcOrd="0" destOrd="0" presId="urn:microsoft.com/office/officeart/2005/8/layout/cycle6"/>
    <dgm:cxn modelId="{D9C7CAD2-A42E-47D5-9C17-B7C04D02D33E}" type="presParOf" srcId="{E182CA21-7208-4EB2-9907-226ECE481319}" destId="{BD861DFF-21C5-4500-AA00-8115E7B4681C}" srcOrd="0" destOrd="0" presId="urn:microsoft.com/office/officeart/2005/8/layout/cycle6"/>
    <dgm:cxn modelId="{DD1AAB2B-EBDA-44CE-BF82-C72416EA306A}" type="presParOf" srcId="{E182CA21-7208-4EB2-9907-226ECE481319}" destId="{3C2030D3-9904-4257-B3C0-F665AA1EAB3C}" srcOrd="1" destOrd="0" presId="urn:microsoft.com/office/officeart/2005/8/layout/cycle6"/>
    <dgm:cxn modelId="{6A2666A3-AD8C-4861-8C0D-0D52273CC57D}" type="presParOf" srcId="{E182CA21-7208-4EB2-9907-226ECE481319}" destId="{D967F507-E501-4598-9880-321FB24C4D87}" srcOrd="2" destOrd="0" presId="urn:microsoft.com/office/officeart/2005/8/layout/cycle6"/>
    <dgm:cxn modelId="{64546E8A-3284-4F15-BF30-DBC394EE97B6}" type="presParOf" srcId="{E182CA21-7208-4EB2-9907-226ECE481319}" destId="{DA8C11DF-9269-42D8-A80A-97A0588E2860}" srcOrd="3" destOrd="0" presId="urn:microsoft.com/office/officeart/2005/8/layout/cycle6"/>
    <dgm:cxn modelId="{D0643542-9AC3-48BE-8135-204D5C1C819F}" type="presParOf" srcId="{E182CA21-7208-4EB2-9907-226ECE481319}" destId="{02729EAE-6013-412B-B328-AF506EAB7448}" srcOrd="4" destOrd="0" presId="urn:microsoft.com/office/officeart/2005/8/layout/cycle6"/>
    <dgm:cxn modelId="{18BB6368-6EDE-4064-8333-6C6DA8A49F6C}" type="presParOf" srcId="{E182CA21-7208-4EB2-9907-226ECE481319}" destId="{09101A92-6D04-4464-A6E1-16213CC85941}" srcOrd="5" destOrd="0" presId="urn:microsoft.com/office/officeart/2005/8/layout/cycle6"/>
    <dgm:cxn modelId="{DF285583-EEBD-4A2A-BF7E-01EA779C26E8}" type="presParOf" srcId="{E182CA21-7208-4EB2-9907-226ECE481319}" destId="{CC2A05C8-FAA4-4F7D-9A21-20C8AA102B99}" srcOrd="6" destOrd="0" presId="urn:microsoft.com/office/officeart/2005/8/layout/cycle6"/>
    <dgm:cxn modelId="{BCAE7CB4-2F30-435D-9077-41AA75A74909}" type="presParOf" srcId="{E182CA21-7208-4EB2-9907-226ECE481319}" destId="{0708F49B-94DC-4705-B11C-63FED0458288}" srcOrd="7" destOrd="0" presId="urn:microsoft.com/office/officeart/2005/8/layout/cycle6"/>
    <dgm:cxn modelId="{B7459184-EB38-47CD-85BA-EF270D6A90E9}" type="presParOf" srcId="{E182CA21-7208-4EB2-9907-226ECE481319}" destId="{5AD64343-EA18-46DF-8E2F-22B2FE02FEDA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C77166-0787-4BAD-A036-DE670051FB46}" type="doc">
      <dgm:prSet loTypeId="urn:microsoft.com/office/officeart/2005/8/layout/cycle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E45CDAA0-AA6C-4267-B921-46207793E6FD}">
      <dgm:prSet phldrT="[Текст]" custT="1"/>
      <dgm:spPr>
        <a:solidFill>
          <a:srgbClr val="DEFF9B"/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dirty="0">
              <a:solidFill>
                <a:schemeClr val="tx1"/>
              </a:solidFill>
              <a:latin typeface="+mj-lt"/>
            </a:rPr>
            <a:t>має спиратися на досягнення психологічної, педагогічної та інших наук, передового педагогічного досвіду</a:t>
          </a:r>
        </a:p>
      </dgm:t>
    </dgm:pt>
    <dgm:pt modelId="{9850219F-B121-45B9-AFE0-E7339992E150}" type="parTrans" cxnId="{E785F6AC-4504-410A-AE7B-3E74EE36678B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04A8D64D-86D8-46A8-9573-C24D3ACCBEA6}" type="sibTrans" cxnId="{E785F6AC-4504-410A-AE7B-3E74EE36678B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BCDC1485-8CF5-4E28-87AE-264D010CE0B4}">
      <dgm:prSet phldrT="[Текст]" custT="1"/>
      <dgm:spPr>
        <a:solidFill>
          <a:srgbClr val="99CCFF"/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dirty="0">
              <a:solidFill>
                <a:schemeClr val="tx1"/>
              </a:solidFill>
              <a:latin typeface="+mj-lt"/>
            </a:rPr>
            <a:t>органічне поєднання формування базису особистісної культури дошкільника з національною культурою українського народу, культурними надбаннями попередніх поколінь і світової культури</a:t>
          </a:r>
        </a:p>
      </dgm:t>
    </dgm:pt>
    <dgm:pt modelId="{96896943-50D1-4E3F-9705-4F69C9498931}" type="parTrans" cxnId="{38026978-D371-44CB-AAD7-DE8070FB033E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61654575-9E8C-4E7B-BF91-7F42485BD8BA}" type="sibTrans" cxnId="{38026978-D371-44CB-AAD7-DE8070FB033E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39D28A76-9F43-4C7F-B834-BCA8F6520E7B}">
      <dgm:prSet phldrT="[Текст]" custT="1"/>
      <dgm:spPr>
        <a:solidFill>
          <a:schemeClr val="accent5">
            <a:lumMod val="40000"/>
            <a:lumOff val="6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dirty="0">
              <a:solidFill>
                <a:schemeClr val="tx1"/>
              </a:solidFill>
              <a:latin typeface="+mj-lt"/>
            </a:rPr>
            <a:t>має </a:t>
          </a:r>
          <a:r>
            <a:rPr lang="uk-UA" sz="2000" dirty="0" err="1">
              <a:solidFill>
                <a:schemeClr val="tx1"/>
              </a:solidFill>
              <a:latin typeface="+mj-lt"/>
            </a:rPr>
            <a:t>здійснюватись</a:t>
          </a:r>
          <a:r>
            <a:rPr lang="uk-UA" sz="2000" dirty="0">
              <a:solidFill>
                <a:schemeClr val="tx1"/>
              </a:solidFill>
              <a:latin typeface="+mj-lt"/>
            </a:rPr>
            <a:t> на засадах доцільності, помірності, відповідності обраній стратегії та державній програмі; враховувати міжпредметні, інтегративні зв'язки, досягаючи взаємопроникнення і логічного підпорядкування всіх складових плану під час вибору тематики різних форм роботи з дітьми, визначення ускладнень змісту і методики їх проведення</a:t>
          </a:r>
        </a:p>
      </dgm:t>
    </dgm:pt>
    <dgm:pt modelId="{3CA77A1E-95CA-42CF-9046-1F8BAD8DB52A}" type="parTrans" cxnId="{18117B88-B03F-4328-B74E-859D48CAD97F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BFD0B0D6-7B27-420B-A3AB-0B725457A79D}" type="sibTrans" cxnId="{18117B88-B03F-4328-B74E-859D48CAD97F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+mj-lt"/>
          </a:endParaRPr>
        </a:p>
      </dgm:t>
    </dgm:pt>
    <dgm:pt modelId="{E182CA21-7208-4EB2-9907-226ECE481319}" type="pres">
      <dgm:prSet presAssocID="{07C77166-0787-4BAD-A036-DE670051FB4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861DFF-21C5-4500-AA00-8115E7B4681C}" type="pres">
      <dgm:prSet presAssocID="{E45CDAA0-AA6C-4267-B921-46207793E6FD}" presName="node" presStyleLbl="node1" presStyleIdx="0" presStyleCnt="3" custScaleX="117770" custScaleY="73323" custRadScaleRad="101916" custRadScaleInc="13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030D3-9904-4257-B3C0-F665AA1EAB3C}" type="pres">
      <dgm:prSet presAssocID="{E45CDAA0-AA6C-4267-B921-46207793E6FD}" presName="spNode" presStyleCnt="0"/>
      <dgm:spPr/>
    </dgm:pt>
    <dgm:pt modelId="{D967F507-E501-4598-9880-321FB24C4D87}" type="pres">
      <dgm:prSet presAssocID="{04A8D64D-86D8-46A8-9573-C24D3ACCBEA6}" presName="sibTrans" presStyleLbl="sibTrans1D1" presStyleIdx="0" presStyleCnt="3"/>
      <dgm:spPr/>
      <dgm:t>
        <a:bodyPr/>
        <a:lstStyle/>
        <a:p>
          <a:endParaRPr lang="ru-RU"/>
        </a:p>
      </dgm:t>
    </dgm:pt>
    <dgm:pt modelId="{DA8C11DF-9269-42D8-A80A-97A0588E2860}" type="pres">
      <dgm:prSet presAssocID="{BCDC1485-8CF5-4E28-87AE-264D010CE0B4}" presName="node" presStyleLbl="node1" presStyleIdx="1" presStyleCnt="3" custScaleX="125142" custScaleY="125845" custRadScaleRad="96597" custRadScaleInc="-4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29EAE-6013-412B-B328-AF506EAB7448}" type="pres">
      <dgm:prSet presAssocID="{BCDC1485-8CF5-4E28-87AE-264D010CE0B4}" presName="spNode" presStyleCnt="0"/>
      <dgm:spPr/>
    </dgm:pt>
    <dgm:pt modelId="{09101A92-6D04-4464-A6E1-16213CC85941}" type="pres">
      <dgm:prSet presAssocID="{61654575-9E8C-4E7B-BF91-7F42485BD8BA}" presName="sibTrans" presStyleLbl="sibTrans1D1" presStyleIdx="1" presStyleCnt="3"/>
      <dgm:spPr/>
      <dgm:t>
        <a:bodyPr/>
        <a:lstStyle/>
        <a:p>
          <a:endParaRPr lang="ru-RU"/>
        </a:p>
      </dgm:t>
    </dgm:pt>
    <dgm:pt modelId="{CC2A05C8-FAA4-4F7D-9A21-20C8AA102B99}" type="pres">
      <dgm:prSet presAssocID="{39D28A76-9F43-4C7F-B834-BCA8F6520E7B}" presName="node" presStyleLbl="node1" presStyleIdx="2" presStyleCnt="3" custScaleX="170278" custScaleY="153079" custRadScaleRad="102311" custRadScaleInc="16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8F49B-94DC-4705-B11C-63FED0458288}" type="pres">
      <dgm:prSet presAssocID="{39D28A76-9F43-4C7F-B834-BCA8F6520E7B}" presName="spNode" presStyleCnt="0"/>
      <dgm:spPr/>
    </dgm:pt>
    <dgm:pt modelId="{5AD64343-EA18-46DF-8E2F-22B2FE02FEDA}" type="pres">
      <dgm:prSet presAssocID="{BFD0B0D6-7B27-420B-A3AB-0B725457A79D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728A6BD5-31A5-4232-81A5-2B0D896CA5C3}" type="presOf" srcId="{BCDC1485-8CF5-4E28-87AE-264D010CE0B4}" destId="{DA8C11DF-9269-42D8-A80A-97A0588E2860}" srcOrd="0" destOrd="0" presId="urn:microsoft.com/office/officeart/2005/8/layout/cycle6"/>
    <dgm:cxn modelId="{2478E479-7C3F-4FAC-9BDA-269B73127D8E}" type="presOf" srcId="{E45CDAA0-AA6C-4267-B921-46207793E6FD}" destId="{BD861DFF-21C5-4500-AA00-8115E7B4681C}" srcOrd="0" destOrd="0" presId="urn:microsoft.com/office/officeart/2005/8/layout/cycle6"/>
    <dgm:cxn modelId="{F6DC8BD8-4DE6-42E7-B16B-A4A8F0736062}" type="presOf" srcId="{61654575-9E8C-4E7B-BF91-7F42485BD8BA}" destId="{09101A92-6D04-4464-A6E1-16213CC85941}" srcOrd="0" destOrd="0" presId="urn:microsoft.com/office/officeart/2005/8/layout/cycle6"/>
    <dgm:cxn modelId="{38026978-D371-44CB-AAD7-DE8070FB033E}" srcId="{07C77166-0787-4BAD-A036-DE670051FB46}" destId="{BCDC1485-8CF5-4E28-87AE-264D010CE0B4}" srcOrd="1" destOrd="0" parTransId="{96896943-50D1-4E3F-9705-4F69C9498931}" sibTransId="{61654575-9E8C-4E7B-BF91-7F42485BD8BA}"/>
    <dgm:cxn modelId="{9BC0FB70-9349-4551-9E82-A04005C08025}" type="presOf" srcId="{07C77166-0787-4BAD-A036-DE670051FB46}" destId="{E182CA21-7208-4EB2-9907-226ECE481319}" srcOrd="0" destOrd="0" presId="urn:microsoft.com/office/officeart/2005/8/layout/cycle6"/>
    <dgm:cxn modelId="{18117B88-B03F-4328-B74E-859D48CAD97F}" srcId="{07C77166-0787-4BAD-A036-DE670051FB46}" destId="{39D28A76-9F43-4C7F-B834-BCA8F6520E7B}" srcOrd="2" destOrd="0" parTransId="{3CA77A1E-95CA-42CF-9046-1F8BAD8DB52A}" sibTransId="{BFD0B0D6-7B27-420B-A3AB-0B725457A79D}"/>
    <dgm:cxn modelId="{E785F6AC-4504-410A-AE7B-3E74EE36678B}" srcId="{07C77166-0787-4BAD-A036-DE670051FB46}" destId="{E45CDAA0-AA6C-4267-B921-46207793E6FD}" srcOrd="0" destOrd="0" parTransId="{9850219F-B121-45B9-AFE0-E7339992E150}" sibTransId="{04A8D64D-86D8-46A8-9573-C24D3ACCBEA6}"/>
    <dgm:cxn modelId="{EE3C376D-001B-47FA-ABDF-91859646AF22}" type="presOf" srcId="{BFD0B0D6-7B27-420B-A3AB-0B725457A79D}" destId="{5AD64343-EA18-46DF-8E2F-22B2FE02FEDA}" srcOrd="0" destOrd="0" presId="urn:microsoft.com/office/officeart/2005/8/layout/cycle6"/>
    <dgm:cxn modelId="{763AC2D6-C0A5-4F8E-9839-848DFA020E7D}" type="presOf" srcId="{39D28A76-9F43-4C7F-B834-BCA8F6520E7B}" destId="{CC2A05C8-FAA4-4F7D-9A21-20C8AA102B99}" srcOrd="0" destOrd="0" presId="urn:microsoft.com/office/officeart/2005/8/layout/cycle6"/>
    <dgm:cxn modelId="{742C5A86-512C-473B-B4FB-DEB34E412042}" type="presOf" srcId="{04A8D64D-86D8-46A8-9573-C24D3ACCBEA6}" destId="{D967F507-E501-4598-9880-321FB24C4D87}" srcOrd="0" destOrd="0" presId="urn:microsoft.com/office/officeart/2005/8/layout/cycle6"/>
    <dgm:cxn modelId="{D9C7CAD2-A42E-47D5-9C17-B7C04D02D33E}" type="presParOf" srcId="{E182CA21-7208-4EB2-9907-226ECE481319}" destId="{BD861DFF-21C5-4500-AA00-8115E7B4681C}" srcOrd="0" destOrd="0" presId="urn:microsoft.com/office/officeart/2005/8/layout/cycle6"/>
    <dgm:cxn modelId="{DD1AAB2B-EBDA-44CE-BF82-C72416EA306A}" type="presParOf" srcId="{E182CA21-7208-4EB2-9907-226ECE481319}" destId="{3C2030D3-9904-4257-B3C0-F665AA1EAB3C}" srcOrd="1" destOrd="0" presId="urn:microsoft.com/office/officeart/2005/8/layout/cycle6"/>
    <dgm:cxn modelId="{6A2666A3-AD8C-4861-8C0D-0D52273CC57D}" type="presParOf" srcId="{E182CA21-7208-4EB2-9907-226ECE481319}" destId="{D967F507-E501-4598-9880-321FB24C4D87}" srcOrd="2" destOrd="0" presId="urn:microsoft.com/office/officeart/2005/8/layout/cycle6"/>
    <dgm:cxn modelId="{64546E8A-3284-4F15-BF30-DBC394EE97B6}" type="presParOf" srcId="{E182CA21-7208-4EB2-9907-226ECE481319}" destId="{DA8C11DF-9269-42D8-A80A-97A0588E2860}" srcOrd="3" destOrd="0" presId="urn:microsoft.com/office/officeart/2005/8/layout/cycle6"/>
    <dgm:cxn modelId="{D0643542-9AC3-48BE-8135-204D5C1C819F}" type="presParOf" srcId="{E182CA21-7208-4EB2-9907-226ECE481319}" destId="{02729EAE-6013-412B-B328-AF506EAB7448}" srcOrd="4" destOrd="0" presId="urn:microsoft.com/office/officeart/2005/8/layout/cycle6"/>
    <dgm:cxn modelId="{18BB6368-6EDE-4064-8333-6C6DA8A49F6C}" type="presParOf" srcId="{E182CA21-7208-4EB2-9907-226ECE481319}" destId="{09101A92-6D04-4464-A6E1-16213CC85941}" srcOrd="5" destOrd="0" presId="urn:microsoft.com/office/officeart/2005/8/layout/cycle6"/>
    <dgm:cxn modelId="{DF285583-EEBD-4A2A-BF7E-01EA779C26E8}" type="presParOf" srcId="{E182CA21-7208-4EB2-9907-226ECE481319}" destId="{CC2A05C8-FAA4-4F7D-9A21-20C8AA102B99}" srcOrd="6" destOrd="0" presId="urn:microsoft.com/office/officeart/2005/8/layout/cycle6"/>
    <dgm:cxn modelId="{BCAE7CB4-2F30-435D-9077-41AA75A74909}" type="presParOf" srcId="{E182CA21-7208-4EB2-9907-226ECE481319}" destId="{0708F49B-94DC-4705-B11C-63FED0458288}" srcOrd="7" destOrd="0" presId="urn:microsoft.com/office/officeart/2005/8/layout/cycle6"/>
    <dgm:cxn modelId="{B7459184-EB38-47CD-85BA-EF270D6A90E9}" type="presParOf" srcId="{E182CA21-7208-4EB2-9907-226ECE481319}" destId="{5AD64343-EA18-46DF-8E2F-22B2FE02FEDA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3343CB-AE84-4422-A268-D20FB6B33C33}">
      <dsp:nvSpPr>
        <dsp:cNvPr id="0" name=""/>
        <dsp:cNvSpPr/>
      </dsp:nvSpPr>
      <dsp:spPr>
        <a:xfrm>
          <a:off x="1378313" y="2193669"/>
          <a:ext cx="3365988" cy="2270937"/>
        </a:xfrm>
        <a:prstGeom prst="roundRect">
          <a:avLst/>
        </a:prstGeom>
        <a:solidFill>
          <a:srgbClr val="B3D9FF"/>
        </a:solidFill>
        <a:ln w="19050" cap="flat" cmpd="sng" algn="in">
          <a:solidFill>
            <a:schemeClr val="tx1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ПЕРСПЕКТИВНЕ ПЛАНУВАННЯ </a:t>
          </a:r>
          <a:endParaRPr lang="uk-UA" sz="24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1378313" y="2193669"/>
        <a:ext cx="3365988" cy="2270937"/>
      </dsp:txXfrm>
    </dsp:sp>
    <dsp:sp modelId="{F670CECE-1CF3-44B4-BCB2-C610537526BD}">
      <dsp:nvSpPr>
        <dsp:cNvPr id="0" name=""/>
        <dsp:cNvSpPr/>
      </dsp:nvSpPr>
      <dsp:spPr>
        <a:xfrm rot="19791929">
          <a:off x="4702886" y="2198338"/>
          <a:ext cx="6128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2894" y="0"/>
              </a:lnTo>
            </a:path>
          </a:pathLst>
        </a:custGeom>
        <a:noFill/>
        <a:ln w="6350" cap="flat" cmpd="sng" algn="in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3232E065-0C24-437D-93F9-D17871DD9BB7}">
      <dsp:nvSpPr>
        <dsp:cNvPr id="0" name=""/>
        <dsp:cNvSpPr/>
      </dsp:nvSpPr>
      <dsp:spPr>
        <a:xfrm>
          <a:off x="5274364" y="112741"/>
          <a:ext cx="3048004" cy="2094180"/>
        </a:xfrm>
        <a:prstGeom prst="roundRect">
          <a:avLst/>
        </a:prstGeom>
        <a:solidFill>
          <a:srgbClr val="FFCC99"/>
        </a:solidFill>
        <a:ln w="19050" cap="flat" cmpd="sng" algn="in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окреслює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раціональну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черговість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вирішення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поставлених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завдань</a:t>
          </a:r>
          <a:endParaRPr lang="uk-UA" sz="2000" kern="1200" dirty="0"/>
        </a:p>
      </dsp:txBody>
      <dsp:txXfrm>
        <a:off x="5274364" y="112741"/>
        <a:ext cx="3048004" cy="2094180"/>
      </dsp:txXfrm>
    </dsp:sp>
    <dsp:sp modelId="{939744B0-C683-486E-8262-E33BC4B3E919}">
      <dsp:nvSpPr>
        <dsp:cNvPr id="0" name=""/>
        <dsp:cNvSpPr/>
      </dsp:nvSpPr>
      <dsp:spPr>
        <a:xfrm rot="1617218">
          <a:off x="4701508" y="4363519"/>
          <a:ext cx="7879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7908" y="0"/>
              </a:lnTo>
            </a:path>
          </a:pathLst>
        </a:custGeom>
        <a:noFill/>
        <a:ln w="6350" cap="flat" cmpd="sng" algn="in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116A1CB-2D34-4FD4-8833-F4753946C1AD}">
      <dsp:nvSpPr>
        <dsp:cNvPr id="0" name=""/>
        <dsp:cNvSpPr/>
      </dsp:nvSpPr>
      <dsp:spPr>
        <a:xfrm>
          <a:off x="5446623" y="4275073"/>
          <a:ext cx="2915493" cy="2016573"/>
        </a:xfrm>
        <a:prstGeom prst="roundRect">
          <a:avLst/>
        </a:prstGeom>
        <a:solidFill>
          <a:srgbClr val="FFCC99"/>
        </a:solidFill>
        <a:ln w="19050" cap="flat" cmpd="sng" algn="in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визначає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співвідношення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завдань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між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собою на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тривалий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період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навчальний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рік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півріччя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квартал,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місяць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uk-UA" sz="2000" kern="1200" dirty="0"/>
        </a:p>
      </dsp:txBody>
      <dsp:txXfrm>
        <a:off x="5446623" y="4275073"/>
        <a:ext cx="2915493" cy="20165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9DEDDE-0335-480B-8D4C-CB059647BC55}">
      <dsp:nvSpPr>
        <dsp:cNvPr id="0" name=""/>
        <dsp:cNvSpPr/>
      </dsp:nvSpPr>
      <dsp:spPr>
        <a:xfrm>
          <a:off x="0" y="2963"/>
          <a:ext cx="115587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9E25A-F21A-4575-BA88-86F0B5D48C9B}">
      <dsp:nvSpPr>
        <dsp:cNvPr id="0" name=""/>
        <dsp:cNvSpPr/>
      </dsp:nvSpPr>
      <dsp:spPr>
        <a:xfrm>
          <a:off x="0" y="2963"/>
          <a:ext cx="2826804" cy="606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РІЧНИЙ ПЛАН РОБОТИ ДОШКІЛЬНОГО ЗАКЛАДУ ОХОПЛЮЄ: </a:t>
          </a:r>
          <a:endParaRPr lang="uk-UA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0" y="2963"/>
        <a:ext cx="2826804" cy="6063568"/>
      </dsp:txXfrm>
    </dsp:sp>
    <dsp:sp modelId="{520BE581-3CD5-434C-8775-735553239FC1}">
      <dsp:nvSpPr>
        <dsp:cNvPr id="0" name=""/>
        <dsp:cNvSpPr/>
      </dsp:nvSpPr>
      <dsp:spPr>
        <a:xfrm>
          <a:off x="2990364" y="87196"/>
          <a:ext cx="8559664" cy="437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аналіз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його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діяльності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за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попередній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навчальний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рік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  <a:endParaRPr lang="uk-UA" sz="2000" kern="1200" dirty="0">
            <a:latin typeface="+mj-lt"/>
          </a:endParaRPr>
        </a:p>
      </dsp:txBody>
      <dsp:txXfrm>
        <a:off x="2990364" y="87196"/>
        <a:ext cx="8559664" cy="437319"/>
      </dsp:txXfrm>
    </dsp:sp>
    <dsp:sp modelId="{244D9316-2F89-4D64-987A-5988822618CE}">
      <dsp:nvSpPr>
        <dsp:cNvPr id="0" name=""/>
        <dsp:cNvSpPr/>
      </dsp:nvSpPr>
      <dsp:spPr>
        <a:xfrm>
          <a:off x="2826804" y="524515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7C1DB-B025-424E-810F-81C124AE0F54}">
      <dsp:nvSpPr>
        <dsp:cNvPr id="0" name=""/>
        <dsp:cNvSpPr/>
      </dsp:nvSpPr>
      <dsp:spPr>
        <a:xfrm>
          <a:off x="2990364" y="608748"/>
          <a:ext cx="8559664" cy="741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перспективні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завдання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на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поточний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з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яких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1—2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мають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бути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продовженням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розпочатої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раніше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роботи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а 3—4 —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новими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  <a:endParaRPr lang="uk-UA" sz="2000" kern="1200" dirty="0">
            <a:latin typeface="+mj-lt"/>
          </a:endParaRPr>
        </a:p>
      </dsp:txBody>
      <dsp:txXfrm>
        <a:off x="2990364" y="608748"/>
        <a:ext cx="8559664" cy="741432"/>
      </dsp:txXfrm>
    </dsp:sp>
    <dsp:sp modelId="{3614412C-FDBB-4F31-87FE-D15FC253AB56}">
      <dsp:nvSpPr>
        <dsp:cNvPr id="0" name=""/>
        <dsp:cNvSpPr/>
      </dsp:nvSpPr>
      <dsp:spPr>
        <a:xfrm>
          <a:off x="2826804" y="1350181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50AAB-D50F-4E2B-A36F-7DDD25F1D361}">
      <dsp:nvSpPr>
        <dsp:cNvPr id="0" name=""/>
        <dsp:cNvSpPr/>
      </dsp:nvSpPr>
      <dsp:spPr>
        <a:xfrm>
          <a:off x="2990364" y="1434413"/>
          <a:ext cx="8559664" cy="1151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методичну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роботу (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педагогічні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ради,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семінари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семінари-практикуми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консультації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обмін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досвідом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шляхом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взаємовідвідувань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відкритих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показів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роботи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та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їх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обговорення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); </a:t>
          </a:r>
          <a:endParaRPr lang="uk-UA" sz="2000" kern="1200" dirty="0">
            <a:latin typeface="+mj-lt"/>
          </a:endParaRPr>
        </a:p>
      </dsp:txBody>
      <dsp:txXfrm>
        <a:off x="2990364" y="1434413"/>
        <a:ext cx="8559664" cy="1151443"/>
      </dsp:txXfrm>
    </dsp:sp>
    <dsp:sp modelId="{D12F0E6C-5278-4AC6-8C50-D6F092293C27}">
      <dsp:nvSpPr>
        <dsp:cNvPr id="0" name=""/>
        <dsp:cNvSpPr/>
      </dsp:nvSpPr>
      <dsp:spPr>
        <a:xfrm>
          <a:off x="2826804" y="2585857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2A66F2-E121-417C-ABB0-973B0E920EC0}">
      <dsp:nvSpPr>
        <dsp:cNvPr id="0" name=""/>
        <dsp:cNvSpPr/>
      </dsp:nvSpPr>
      <dsp:spPr>
        <a:xfrm>
          <a:off x="2990364" y="2670090"/>
          <a:ext cx="8559664" cy="44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ділові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ігри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конкурси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дискусії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тощо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  <a:endParaRPr lang="uk-UA" sz="2000" kern="1200" dirty="0">
            <a:latin typeface="+mj-lt"/>
          </a:endParaRPr>
        </a:p>
      </dsp:txBody>
      <dsp:txXfrm>
        <a:off x="2990364" y="2670090"/>
        <a:ext cx="8559664" cy="446685"/>
      </dsp:txXfrm>
    </dsp:sp>
    <dsp:sp modelId="{CE5F43CC-22D8-4BA5-AC02-3EDD79C9FB66}">
      <dsp:nvSpPr>
        <dsp:cNvPr id="0" name=""/>
        <dsp:cNvSpPr/>
      </dsp:nvSpPr>
      <dsp:spPr>
        <a:xfrm>
          <a:off x="2826804" y="3116776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F7A00-C9E5-481C-BB46-C6D377C75DA0}">
      <dsp:nvSpPr>
        <dsp:cNvPr id="0" name=""/>
        <dsp:cNvSpPr/>
      </dsp:nvSpPr>
      <dsp:spPr>
        <a:xfrm>
          <a:off x="2990364" y="3201008"/>
          <a:ext cx="8559664" cy="461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вивчення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стану освітньо-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виховного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процесу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  <a:endParaRPr lang="uk-UA" sz="2000" kern="1200" dirty="0">
            <a:latin typeface="+mj-lt"/>
          </a:endParaRPr>
        </a:p>
      </dsp:txBody>
      <dsp:txXfrm>
        <a:off x="2990364" y="3201008"/>
        <a:ext cx="8559664" cy="461376"/>
      </dsp:txXfrm>
    </dsp:sp>
    <dsp:sp modelId="{9CC513B8-4A4F-4DD4-B980-7CB501AD1B32}">
      <dsp:nvSpPr>
        <dsp:cNvPr id="0" name=""/>
        <dsp:cNvSpPr/>
      </dsp:nvSpPr>
      <dsp:spPr>
        <a:xfrm>
          <a:off x="2826804" y="3662385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92DD9-3030-4DB4-8658-90A1A3910943}">
      <dsp:nvSpPr>
        <dsp:cNvPr id="0" name=""/>
        <dsp:cNvSpPr/>
      </dsp:nvSpPr>
      <dsp:spPr>
        <a:xfrm>
          <a:off x="2990364" y="3746617"/>
          <a:ext cx="8559664" cy="750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організаційно-педагогічну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роботу (план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співпраці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дитячого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садка і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школи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план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роботи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з батьками); </a:t>
          </a:r>
          <a:endParaRPr lang="uk-UA" sz="2000" kern="1200" dirty="0">
            <a:latin typeface="+mj-lt"/>
          </a:endParaRPr>
        </a:p>
      </dsp:txBody>
      <dsp:txXfrm>
        <a:off x="2990364" y="3746617"/>
        <a:ext cx="8559664" cy="750968"/>
      </dsp:txXfrm>
    </dsp:sp>
    <dsp:sp modelId="{E8AEED0B-DC65-47CC-8C27-5DD741D90588}">
      <dsp:nvSpPr>
        <dsp:cNvPr id="0" name=""/>
        <dsp:cNvSpPr/>
      </dsp:nvSpPr>
      <dsp:spPr>
        <a:xfrm>
          <a:off x="2826804" y="4497585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0BDCA-2B9C-4762-A387-AE1BBC28A49E}">
      <dsp:nvSpPr>
        <dsp:cNvPr id="0" name=""/>
        <dsp:cNvSpPr/>
      </dsp:nvSpPr>
      <dsp:spPr>
        <a:xfrm>
          <a:off x="2990364" y="4581818"/>
          <a:ext cx="8559664" cy="455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адміністративно-господарську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роботу;</a:t>
          </a:r>
          <a:endParaRPr lang="uk-UA" sz="2000" kern="1200" dirty="0">
            <a:latin typeface="+mj-lt"/>
          </a:endParaRPr>
        </a:p>
      </dsp:txBody>
      <dsp:txXfrm>
        <a:off x="2990364" y="4581818"/>
        <a:ext cx="8559664" cy="455462"/>
      </dsp:txXfrm>
    </dsp:sp>
    <dsp:sp modelId="{B0E1AC5F-F8EB-4265-816F-BAE68F29F846}">
      <dsp:nvSpPr>
        <dsp:cNvPr id="0" name=""/>
        <dsp:cNvSpPr/>
      </dsp:nvSpPr>
      <dsp:spPr>
        <a:xfrm>
          <a:off x="2826804" y="5037281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1ADE29-BF51-4436-921B-C3E2B60BFC4F}">
      <dsp:nvSpPr>
        <dsp:cNvPr id="0" name=""/>
        <dsp:cNvSpPr/>
      </dsp:nvSpPr>
      <dsp:spPr>
        <a:xfrm>
          <a:off x="2990364" y="5121514"/>
          <a:ext cx="8559664" cy="393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медико-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профілактичні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заходи; </a:t>
          </a:r>
          <a:endParaRPr lang="uk-UA" sz="2000" kern="1200" dirty="0">
            <a:latin typeface="+mj-lt"/>
          </a:endParaRPr>
        </a:p>
      </dsp:txBody>
      <dsp:txXfrm>
        <a:off x="2990364" y="5121514"/>
        <a:ext cx="8559664" cy="393989"/>
      </dsp:txXfrm>
    </dsp:sp>
    <dsp:sp modelId="{76BD77E3-9392-40D4-84E9-3154FA9F04BE}">
      <dsp:nvSpPr>
        <dsp:cNvPr id="0" name=""/>
        <dsp:cNvSpPr/>
      </dsp:nvSpPr>
      <dsp:spPr>
        <a:xfrm>
          <a:off x="2826804" y="5515504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DC714F-D911-4B80-AC46-063E12CBC692}">
      <dsp:nvSpPr>
        <dsp:cNvPr id="0" name=""/>
        <dsp:cNvSpPr/>
      </dsp:nvSpPr>
      <dsp:spPr>
        <a:xfrm>
          <a:off x="2990364" y="5599736"/>
          <a:ext cx="8559664" cy="380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графіки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проведення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свят,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розваг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театралізованих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вистав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; 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гурткову</a:t>
          </a:r>
          <a:r>
            <a:rPr lang="ru-RU" sz="20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роботу.</a:t>
          </a:r>
          <a:endParaRPr lang="uk-UA" sz="2000" kern="1200" dirty="0">
            <a:latin typeface="+mj-lt"/>
          </a:endParaRPr>
        </a:p>
      </dsp:txBody>
      <dsp:txXfrm>
        <a:off x="2990364" y="5599736"/>
        <a:ext cx="8559664" cy="380815"/>
      </dsp:txXfrm>
    </dsp:sp>
    <dsp:sp modelId="{3F422A84-8EA1-4657-86B9-0789DED9099F}">
      <dsp:nvSpPr>
        <dsp:cNvPr id="0" name=""/>
        <dsp:cNvSpPr/>
      </dsp:nvSpPr>
      <dsp:spPr>
        <a:xfrm>
          <a:off x="2826804" y="5980552"/>
          <a:ext cx="8723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861DFF-21C5-4500-AA00-8115E7B4681C}">
      <dsp:nvSpPr>
        <dsp:cNvPr id="0" name=""/>
        <dsp:cNvSpPr/>
      </dsp:nvSpPr>
      <dsp:spPr>
        <a:xfrm>
          <a:off x="3233537" y="0"/>
          <a:ext cx="3829892" cy="2043028"/>
        </a:xfrm>
        <a:prstGeom prst="roundRect">
          <a:avLst/>
        </a:prstGeom>
        <a:solidFill>
          <a:srgbClr val="B3D9FF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solidFill>
                <a:schemeClr val="tx1"/>
              </a:solidFill>
              <a:latin typeface="+mj-lt"/>
            </a:rPr>
            <a:t>орієнтування на пріоритетні потреби сьогодення у забезпеченні належної якості розвитку, вихованості і навченості дитини дошкільного віку</a:t>
          </a:r>
        </a:p>
      </dsp:txBody>
      <dsp:txXfrm>
        <a:off x="3233537" y="0"/>
        <a:ext cx="3829892" cy="2043028"/>
      </dsp:txXfrm>
    </dsp:sp>
    <dsp:sp modelId="{D967F507-E501-4598-9880-321FB24C4D87}">
      <dsp:nvSpPr>
        <dsp:cNvPr id="0" name=""/>
        <dsp:cNvSpPr/>
      </dsp:nvSpPr>
      <dsp:spPr>
        <a:xfrm>
          <a:off x="2153074" y="1002585"/>
          <a:ext cx="5456539" cy="5456539"/>
        </a:xfrm>
        <a:custGeom>
          <a:avLst/>
          <a:gdLst/>
          <a:ahLst/>
          <a:cxnLst/>
          <a:rect l="0" t="0" r="0" b="0"/>
          <a:pathLst>
            <a:path>
              <a:moveTo>
                <a:pt x="4884880" y="1057196"/>
              </a:moveTo>
              <a:arcTo wR="2728269" hR="2728269" stAng="19333758" swAng="2698128"/>
            </a:path>
          </a:pathLst>
        </a:custGeom>
        <a:noFill/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C11DF-9269-42D8-A80A-97A0588E2860}">
      <dsp:nvSpPr>
        <dsp:cNvPr id="0" name=""/>
        <dsp:cNvSpPr/>
      </dsp:nvSpPr>
      <dsp:spPr>
        <a:xfrm>
          <a:off x="5274764" y="4093790"/>
          <a:ext cx="3933363" cy="2043028"/>
        </a:xfrm>
        <a:prstGeom prst="roundRect">
          <a:avLst/>
        </a:prstGeom>
        <a:solidFill>
          <a:srgbClr val="E7DDE7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solidFill>
                <a:schemeClr val="tx1"/>
              </a:solidFill>
              <a:latin typeface="+mj-lt"/>
            </a:rPr>
            <a:t>забезпечення права дитини на реалізацію свого природного потенціалу, її основних життєвих тенденцій до самореалізації, саморозвитку і самозбереження</a:t>
          </a:r>
        </a:p>
      </dsp:txBody>
      <dsp:txXfrm>
        <a:off x="5274764" y="4093790"/>
        <a:ext cx="3933363" cy="2043028"/>
      </dsp:txXfrm>
    </dsp:sp>
    <dsp:sp modelId="{09101A92-6D04-4464-A6E1-16213CC85941}">
      <dsp:nvSpPr>
        <dsp:cNvPr id="0" name=""/>
        <dsp:cNvSpPr/>
      </dsp:nvSpPr>
      <dsp:spPr>
        <a:xfrm>
          <a:off x="2150425" y="1022900"/>
          <a:ext cx="5456539" cy="5456539"/>
        </a:xfrm>
        <a:custGeom>
          <a:avLst/>
          <a:gdLst/>
          <a:ahLst/>
          <a:cxnLst/>
          <a:rect l="0" t="0" r="0" b="0"/>
          <a:pathLst>
            <a:path>
              <a:moveTo>
                <a:pt x="4028740" y="5126650"/>
              </a:moveTo>
              <a:arcTo wR="2728269" hR="2728269" stAng="3691931" swAng="3416139"/>
            </a:path>
          </a:pathLst>
        </a:custGeom>
        <a:noFill/>
        <a:ln w="6350" cap="flat" cmpd="sng" algn="in">
          <a:solidFill>
            <a:schemeClr val="accent4">
              <a:hueOff val="3835603"/>
              <a:satOff val="-8924"/>
              <a:lumOff val="-147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A05C8-FAA4-4F7D-9A21-20C8AA102B99}">
      <dsp:nvSpPr>
        <dsp:cNvPr id="0" name=""/>
        <dsp:cNvSpPr/>
      </dsp:nvSpPr>
      <dsp:spPr>
        <a:xfrm>
          <a:off x="664741" y="4093790"/>
          <a:ext cx="3702407" cy="2043028"/>
        </a:xfrm>
        <a:prstGeom prst="roundRect">
          <a:avLst/>
        </a:prstGeom>
        <a:solidFill>
          <a:srgbClr val="FFCC99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solidFill>
                <a:schemeClr val="tx1"/>
              </a:solidFill>
              <a:latin typeface="+mj-lt"/>
            </a:rPr>
            <a:t>забезпечення права педагога на свободу вибору під час визначення форми планів, напряму та змісту власної педагогічної діяльності</a:t>
          </a:r>
        </a:p>
      </dsp:txBody>
      <dsp:txXfrm>
        <a:off x="664741" y="4093790"/>
        <a:ext cx="3702407" cy="2043028"/>
      </dsp:txXfrm>
    </dsp:sp>
    <dsp:sp modelId="{5AD64343-EA18-46DF-8E2F-22B2FE02FEDA}">
      <dsp:nvSpPr>
        <dsp:cNvPr id="0" name=""/>
        <dsp:cNvSpPr/>
      </dsp:nvSpPr>
      <dsp:spPr>
        <a:xfrm>
          <a:off x="2148253" y="1006158"/>
          <a:ext cx="5456539" cy="5456539"/>
        </a:xfrm>
        <a:custGeom>
          <a:avLst/>
          <a:gdLst/>
          <a:ahLst/>
          <a:cxnLst/>
          <a:rect l="0" t="0" r="0" b="0"/>
          <a:pathLst>
            <a:path>
              <a:moveTo>
                <a:pt x="20285" y="3060348"/>
              </a:moveTo>
              <a:arcTo wR="2728269" hR="2728269" stAng="10380525" swAng="3563124"/>
            </a:path>
          </a:pathLst>
        </a:custGeom>
        <a:noFill/>
        <a:ln w="6350" cap="flat" cmpd="sng" algn="in">
          <a:solidFill>
            <a:schemeClr val="accent4">
              <a:hueOff val="7671206"/>
              <a:satOff val="-17848"/>
              <a:lumOff val="-29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D7E44B4A-21F7-4302-83E8-A40EE035E6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0256238-8454-4678-A98A-30B9F7639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0B982-7E3F-4992-88E1-E2541533DA2C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2D86C77-1949-4637-BBEC-87D3CDFDA6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4C875F0-933A-4A7D-ACEC-69CB5248D8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96D3-AB75-4D8E-ADBD-CAF0AB8DC8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9959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B1751B-CFB2-40B8-81CF-9D81C08031DE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B68C18-1BF1-F447-95ED-60EAAE35426E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391759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pPr rtl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7593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</p:spTree>
    <p:extLst>
      <p:ext uri="{BB962C8B-B14F-4D97-AF65-F5344CB8AC3E}">
        <p14:creationId xmlns:p14="http://schemas.microsoft.com/office/powerpoint/2010/main" xmlns="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61F9F3-1F5E-4052-A09B-A9238E74827F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FBC751F3-ABD6-4995-8494-4932D12ACE1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326063" y="559678"/>
            <a:ext cx="6103937" cy="5191835"/>
          </a:xfrm>
        </p:spPr>
        <p:txBody>
          <a:bodyPr rtlCol="0"/>
          <a:lstStyle/>
          <a:p>
            <a:pPr lvl="0" rtl="0"/>
            <a:r>
              <a:rPr lang="ru-RU" noProof="0"/>
              <a:t>Изменить 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875451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FC58D96-05CC-43CF-AF9C-E1C505705D80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исунок 6">
            <a:extLst>
              <a:ext uri="{FF2B5EF4-FFF2-40B4-BE49-F238E27FC236}">
                <a16:creationId xmlns:a16="http://schemas.microsoft.com/office/drawing/2014/main" xmlns="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368749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72B5AF8-A13B-4AA3-AAEF-4B4A5B96477C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222617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9A2038-B05C-4781-BA38-FE0987548CF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454302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rtlCol="0"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059510-8A4C-4D7A-8B52-DAA53C589143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4277019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626C1A-D84E-42EE-BD73-3267BCADA3B3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043447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DAE130-7FCA-40A2-AA3A-888FCBDE09D4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82390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Текст 19">
            <a:extLst>
              <a:ext uri="{FF2B5EF4-FFF2-40B4-BE49-F238E27FC236}">
                <a16:creationId xmlns:a16="http://schemas.microsoft.com/office/drawing/2014/main" xmlns="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4CB6C5-F7E8-4101-9FAA-6FBD7111D9CA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1" name="Заголовок 1">
            <a:extLst>
              <a:ext uri="{FF2B5EF4-FFF2-40B4-BE49-F238E27FC236}">
                <a16:creationId xmlns:a16="http://schemas.microsoft.com/office/drawing/2014/main" xmlns="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77954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 пунктов с изображениями или значками (светлая тем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AA6C0-5011-4245-A74E-BAA3BE19CFBC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8">
            <a:extLst>
              <a:ext uri="{FF2B5EF4-FFF2-40B4-BE49-F238E27FC236}">
                <a16:creationId xmlns:a16="http://schemas.microsoft.com/office/drawing/2014/main" xmlns="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xmlns="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6">
            <a:extLst>
              <a:ext uri="{FF2B5EF4-FFF2-40B4-BE49-F238E27FC236}">
                <a16:creationId xmlns:a16="http://schemas.microsoft.com/office/drawing/2014/main" xmlns="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15">
            <a:extLst>
              <a:ext uri="{FF2B5EF4-FFF2-40B4-BE49-F238E27FC236}">
                <a16:creationId xmlns:a16="http://schemas.microsoft.com/office/drawing/2014/main" xmlns="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8">
            <a:extLst>
              <a:ext uri="{FF2B5EF4-FFF2-40B4-BE49-F238E27FC236}">
                <a16:creationId xmlns:a16="http://schemas.microsoft.com/office/drawing/2014/main" xmlns="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xmlns="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4">
            <a:extLst>
              <a:ext uri="{FF2B5EF4-FFF2-40B4-BE49-F238E27FC236}">
                <a16:creationId xmlns:a16="http://schemas.microsoft.com/office/drawing/2014/main" xmlns="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6">
            <a:extLst>
              <a:ext uri="{FF2B5EF4-FFF2-40B4-BE49-F238E27FC236}">
                <a16:creationId xmlns:a16="http://schemas.microsoft.com/office/drawing/2014/main" xmlns="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30">
            <a:extLst>
              <a:ext uri="{FF2B5EF4-FFF2-40B4-BE49-F238E27FC236}">
                <a16:creationId xmlns:a16="http://schemas.microsoft.com/office/drawing/2014/main" xmlns="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2">
            <a:extLst>
              <a:ext uri="{FF2B5EF4-FFF2-40B4-BE49-F238E27FC236}">
                <a16:creationId xmlns:a16="http://schemas.microsoft.com/office/drawing/2014/main" xmlns="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4">
            <a:extLst>
              <a:ext uri="{FF2B5EF4-FFF2-40B4-BE49-F238E27FC236}">
                <a16:creationId xmlns:a16="http://schemas.microsoft.com/office/drawing/2014/main" xmlns="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418798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яд пронумерованных пун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42FFDC-E850-4C83-BBCF-3A8D5897ECC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131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2527CD7-EF91-473D-B332-17963C2378AA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23914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пунктов с изображениями или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6">
            <a:extLst>
              <a:ext uri="{FF2B5EF4-FFF2-40B4-BE49-F238E27FC236}">
                <a16:creationId xmlns:a16="http://schemas.microsoft.com/office/drawing/2014/main" xmlns="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2999403-2FA3-46FA-A6CD-243D00F08AF5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2">
            <a:extLst>
              <a:ext uri="{FF2B5EF4-FFF2-40B4-BE49-F238E27FC236}">
                <a16:creationId xmlns:a16="http://schemas.microsoft.com/office/drawing/2014/main" xmlns="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xmlns="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xmlns="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xmlns="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5" name="Рисунок 24">
            <a:extLst>
              <a:ext uri="{FF2B5EF4-FFF2-40B4-BE49-F238E27FC236}">
                <a16:creationId xmlns:a16="http://schemas.microsoft.com/office/drawing/2014/main" xmlns="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6">
            <a:extLst>
              <a:ext uri="{FF2B5EF4-FFF2-40B4-BE49-F238E27FC236}">
                <a16:creationId xmlns:a16="http://schemas.microsoft.com/office/drawing/2014/main" xmlns="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0">
            <a:extLst>
              <a:ext uri="{FF2B5EF4-FFF2-40B4-BE49-F238E27FC236}">
                <a16:creationId xmlns:a16="http://schemas.microsoft.com/office/drawing/2014/main" xmlns="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3" name="Рисунок 32">
            <a:extLst>
              <a:ext uri="{FF2B5EF4-FFF2-40B4-BE49-F238E27FC236}">
                <a16:creationId xmlns:a16="http://schemas.microsoft.com/office/drawing/2014/main" xmlns="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5" name="Рисунок 34">
            <a:extLst>
              <a:ext uri="{FF2B5EF4-FFF2-40B4-BE49-F238E27FC236}">
                <a16:creationId xmlns:a16="http://schemas.microsoft.com/office/drawing/2014/main" xmlns="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232522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фотографий среднего размера с описа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rtlCol="0" anchor="b"/>
          <a:lstStyle>
            <a:lvl1pPr>
              <a:defRPr/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F70DB7-3E8F-4711-BBBE-E369DB1C6C4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Рисунок 10">
            <a:extLst>
              <a:ext uri="{FF2B5EF4-FFF2-40B4-BE49-F238E27FC236}">
                <a16:creationId xmlns:a16="http://schemas.microsoft.com/office/drawing/2014/main" xmlns="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xmlns="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8">
            <a:extLst>
              <a:ext uri="{FF2B5EF4-FFF2-40B4-BE49-F238E27FC236}">
                <a16:creationId xmlns:a16="http://schemas.microsoft.com/office/drawing/2014/main" xmlns="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xmlns="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6">
            <a:extLst>
              <a:ext uri="{FF2B5EF4-FFF2-40B4-BE49-F238E27FC236}">
                <a16:creationId xmlns:a16="http://schemas.microsoft.com/office/drawing/2014/main" xmlns="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5">
            <a:extLst>
              <a:ext uri="{FF2B5EF4-FFF2-40B4-BE49-F238E27FC236}">
                <a16:creationId xmlns:a16="http://schemas.microsoft.com/office/drawing/2014/main" xmlns="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Текст 18">
            <a:extLst>
              <a:ext uri="{FF2B5EF4-FFF2-40B4-BE49-F238E27FC236}">
                <a16:creationId xmlns:a16="http://schemas.microsoft.com/office/drawing/2014/main" xmlns="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xmlns="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4">
            <a:extLst>
              <a:ext uri="{FF2B5EF4-FFF2-40B4-BE49-F238E27FC236}">
                <a16:creationId xmlns:a16="http://schemas.microsoft.com/office/drawing/2014/main" xmlns="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26">
            <a:extLst>
              <a:ext uri="{FF2B5EF4-FFF2-40B4-BE49-F238E27FC236}">
                <a16:creationId xmlns:a16="http://schemas.microsoft.com/office/drawing/2014/main" xmlns="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0">
            <a:extLst>
              <a:ext uri="{FF2B5EF4-FFF2-40B4-BE49-F238E27FC236}">
                <a16:creationId xmlns:a16="http://schemas.microsoft.com/office/drawing/2014/main" xmlns="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2">
            <a:extLst>
              <a:ext uri="{FF2B5EF4-FFF2-40B4-BE49-F238E27FC236}">
                <a16:creationId xmlns:a16="http://schemas.microsoft.com/office/drawing/2014/main" xmlns="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2" name="Рисунок 34">
            <a:extLst>
              <a:ext uri="{FF2B5EF4-FFF2-40B4-BE49-F238E27FC236}">
                <a16:creationId xmlns:a16="http://schemas.microsoft.com/office/drawing/2014/main" xmlns="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108071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rtlCol="0"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rtlCol="0"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 rtlCol="0"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CD339C01-7D02-4928-894B-4986AD1CF77F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 rtlCol="0"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0845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6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fld id="{9E1E048C-58BA-4E52-B6F1-56D903F03075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939" y="1669584"/>
            <a:ext cx="6467061" cy="3518832"/>
          </a:xfrm>
        </p:spPr>
        <p:txBody>
          <a:bodyPr rtlCol="0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kumimoji="0" lang="uk-UA" sz="4400" b="0" i="1" u="sng" strike="noStrike" kern="1200" cap="none" spc="60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+mj-cs"/>
              </a:rPr>
              <a:t>Тема:</a:t>
            </a:r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/>
            </a:r>
            <a:b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Планування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педагогічного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процесу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закладу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дошкільної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освіти</a:t>
            </a:r>
            <a:r>
              <a:rPr lang="ru-RU" sz="48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ru-RU" sz="5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6E87C86-9D60-428B-AD9B-EED439E0E66B}"/>
              </a:ext>
            </a:extLst>
          </p:cNvPr>
          <p:cNvSpPr txBox="1"/>
          <p:nvPr/>
        </p:nvSpPr>
        <p:spPr>
          <a:xfrm>
            <a:off x="234876" y="4967534"/>
            <a:ext cx="431074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+mj-lt"/>
              </a:rPr>
              <a:t>Викладач освітньої компоненти</a:t>
            </a:r>
          </a:p>
          <a:p>
            <a:r>
              <a:rPr lang="uk-UA" sz="2800" dirty="0">
                <a:latin typeface="+mj-lt"/>
              </a:rPr>
              <a:t>Олена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АНІСІМОВА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Скругленный прямоугольник 8">
            <a:extLst>
              <a:ext uri="{FF2B5EF4-FFF2-40B4-BE49-F238E27FC236}">
                <a16:creationId xmlns:a16="http://schemas.microsoft.com/office/drawing/2014/main" xmlns="" id="{4E091B6D-3AC0-4018-A86E-56404E0FC54A}"/>
              </a:ext>
            </a:extLst>
          </p:cNvPr>
          <p:cNvSpPr/>
          <p:nvPr/>
        </p:nvSpPr>
        <p:spPr>
          <a:xfrm>
            <a:off x="1117128" y="1329511"/>
            <a:ext cx="4219303" cy="731520"/>
          </a:xfrm>
          <a:prstGeom prst="roundRect">
            <a:avLst>
              <a:gd name="adj" fmla="val 39248"/>
            </a:avLst>
          </a:prstGeom>
          <a:gradFill>
            <a:gsLst>
              <a:gs pos="7000">
                <a:srgbClr val="A32BDE">
                  <a:alpha val="0"/>
                </a:srgbClr>
              </a:gs>
              <a:gs pos="100000">
                <a:srgbClr val="0E6AD1">
                  <a:alpha val="71000"/>
                </a:srgbClr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Лекція № 1</a:t>
            </a:r>
            <a:r>
              <a:rPr kumimoji="0" lang="en-US" sz="40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4</a:t>
            </a:r>
            <a:endParaRPr kumimoji="0" lang="ru-RU" sz="40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3886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0F6F90F-6870-4BE4-BCB1-27A3E347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10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AE3FD0AC-583F-4317-B8F9-AB76E481027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B6192F2-212B-47F8-8824-99AE5B477F52}"/>
              </a:ext>
            </a:extLst>
          </p:cNvPr>
          <p:cNvSpPr txBox="1"/>
          <p:nvPr/>
        </p:nvSpPr>
        <p:spPr>
          <a:xfrm>
            <a:off x="2935477" y="2551837"/>
            <a:ext cx="584229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4. Принципи планування</a:t>
            </a:r>
          </a:p>
        </p:txBody>
      </p:sp>
    </p:spTree>
    <p:extLst>
      <p:ext uri="{BB962C8B-B14F-4D97-AF65-F5344CB8AC3E}">
        <p14:creationId xmlns:p14="http://schemas.microsoft.com/office/powerpoint/2010/main" xmlns="" val="1023094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BE723810-21FE-4350-A3A2-41A8C543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11</a:t>
            </a:fld>
            <a:endParaRPr lang="ru-RU" noProof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xmlns="" id="{1C2F750B-7C0F-4D40-8EA6-EC8D158CD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7810658"/>
              </p:ext>
            </p:extLst>
          </p:nvPr>
        </p:nvGraphicFramePr>
        <p:xfrm>
          <a:off x="583096" y="1491932"/>
          <a:ext cx="11025807" cy="41757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675269">
                  <a:extLst>
                    <a:ext uri="{9D8B030D-6E8A-4147-A177-3AD203B41FA5}">
                      <a16:colId xmlns:a16="http://schemas.microsoft.com/office/drawing/2014/main" xmlns="" val="1896293160"/>
                    </a:ext>
                  </a:extLst>
                </a:gridCol>
                <a:gridCol w="3675269">
                  <a:extLst>
                    <a:ext uri="{9D8B030D-6E8A-4147-A177-3AD203B41FA5}">
                      <a16:colId xmlns:a16="http://schemas.microsoft.com/office/drawing/2014/main" xmlns="" val="4087267991"/>
                    </a:ext>
                  </a:extLst>
                </a:gridCol>
                <a:gridCol w="3675269">
                  <a:extLst>
                    <a:ext uri="{9D8B030D-6E8A-4147-A177-3AD203B41FA5}">
                      <a16:colId xmlns:a16="http://schemas.microsoft.com/office/drawing/2014/main" xmlns="" val="257809094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err="1">
                          <a:effectLst/>
                          <a:latin typeface="Bookman Old Style" panose="02050604050505020204" pitchFamily="18" charset="0"/>
                        </a:rPr>
                        <a:t>Планування</a:t>
                      </a:r>
                      <a:r>
                        <a:rPr lang="ru-RU" sz="320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Bookman Old Style" panose="02050604050505020204" pitchFamily="18" charset="0"/>
                        </a:rPr>
                        <a:t>має</a:t>
                      </a:r>
                      <a:r>
                        <a:rPr lang="ru-RU" sz="320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Bookman Old Style" panose="02050604050505020204" pitchFamily="18" charset="0"/>
                        </a:rPr>
                        <a:t>відповідати</a:t>
                      </a:r>
                      <a:r>
                        <a:rPr lang="ru-RU" sz="3200" dirty="0">
                          <a:effectLst/>
                          <a:latin typeface="Bookman Old Style" panose="02050604050505020204" pitchFamily="18" charset="0"/>
                        </a:rPr>
                        <a:t> таким принципам:</a:t>
                      </a:r>
                      <a:endParaRPr lang="uk-UA" sz="32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0371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АКТУАЛЬНОСТІ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НАУКОВОСТІ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ЦІЛІСНОСТІ Й ЛОГІЧНОСТІ 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2271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000" dirty="0" err="1">
                          <a:effectLst/>
                          <a:latin typeface="+mj-lt"/>
                        </a:rPr>
                        <a:t>передбачає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орієнтацію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змісту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на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актуальні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потреби часу і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розвитку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дитини</a:t>
                      </a:r>
                      <a:endParaRPr lang="uk-UA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000" dirty="0" err="1">
                          <a:effectLst/>
                          <a:latin typeface="+mj-lt"/>
                        </a:rPr>
                        <a:t>забезпечує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його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відповідність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за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змістом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і формою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досягненням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психологічної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педагогічної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та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інших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наук, передового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педагогічного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досвіду</a:t>
                      </a:r>
                      <a:endParaRPr lang="uk-UA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000" dirty="0" err="1">
                          <a:effectLst/>
                          <a:latin typeface="+mj-lt"/>
                        </a:rPr>
                        <a:t>полягає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в оптимальному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поєднанні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змісту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розділів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плану,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напрямів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і форм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діяльності</a:t>
                      </a:r>
                      <a:endParaRPr lang="uk-UA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2721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8843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BE723810-21FE-4350-A3A2-41A8C543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12</a:t>
            </a:fld>
            <a:endParaRPr lang="ru-RU" noProof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3D448115-4568-4D2C-87A9-B2C0F9ADF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0569333"/>
              </p:ext>
            </p:extLst>
          </p:nvPr>
        </p:nvGraphicFramePr>
        <p:xfrm>
          <a:off x="583096" y="1388356"/>
          <a:ext cx="11025807" cy="419253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64834">
                  <a:extLst>
                    <a:ext uri="{9D8B030D-6E8A-4147-A177-3AD203B41FA5}">
                      <a16:colId xmlns:a16="http://schemas.microsoft.com/office/drawing/2014/main" xmlns="" val="1896293160"/>
                    </a:ext>
                  </a:extLst>
                </a:gridCol>
                <a:gridCol w="3785704">
                  <a:extLst>
                    <a:ext uri="{9D8B030D-6E8A-4147-A177-3AD203B41FA5}">
                      <a16:colId xmlns:a16="http://schemas.microsoft.com/office/drawing/2014/main" xmlns="" val="4087267991"/>
                    </a:ext>
                  </a:extLst>
                </a:gridCol>
                <a:gridCol w="3675269">
                  <a:extLst>
                    <a:ext uri="{9D8B030D-6E8A-4147-A177-3AD203B41FA5}">
                      <a16:colId xmlns:a16="http://schemas.microsoft.com/office/drawing/2014/main" xmlns="" val="2578090943"/>
                    </a:ext>
                  </a:extLst>
                </a:gridCol>
              </a:tblGrid>
              <a:tr h="5227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err="1">
                          <a:effectLst/>
                          <a:latin typeface="+mj-lt"/>
                        </a:rPr>
                        <a:t>Планування</a:t>
                      </a:r>
                      <a:r>
                        <a:rPr lang="ru-RU" sz="32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+mj-lt"/>
                        </a:rPr>
                        <a:t>має</a:t>
                      </a:r>
                      <a:r>
                        <a:rPr lang="ru-RU" sz="32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3200" dirty="0" err="1">
                          <a:effectLst/>
                          <a:latin typeface="+mj-lt"/>
                        </a:rPr>
                        <a:t>відповідати</a:t>
                      </a:r>
                      <a:r>
                        <a:rPr lang="ru-RU" sz="3200" dirty="0">
                          <a:effectLst/>
                          <a:latin typeface="+mj-lt"/>
                        </a:rPr>
                        <a:t> таким принципам:</a:t>
                      </a:r>
                      <a:endParaRPr lang="uk-UA" sz="3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0371793"/>
                  </a:ext>
                </a:extLst>
              </a:tr>
              <a:tr h="902294"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ПЕРСПЕКТИВНОСТІ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ПОВТОРЮВАНОСТІ Й КОНЦЕНТРИЧНОСТІ 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СИСТЕМАТИЧНОСТІ Й ПОСЛІДОВНОСТІ 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22711391"/>
                  </a:ext>
                </a:extLst>
              </a:tr>
              <a:tr h="2449083"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000" dirty="0" err="1">
                          <a:effectLst/>
                          <a:latin typeface="+mj-lt"/>
                        </a:rPr>
                        <a:t>орієнтує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на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вироблення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чіткого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уявлення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про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подальший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розвиток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дошкільного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закладу,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становлення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особистості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кожної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дитини</a:t>
                      </a:r>
                      <a:endParaRPr lang="uk-UA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000" dirty="0" err="1">
                          <a:effectLst/>
                          <a:latin typeface="+mj-lt"/>
                        </a:rPr>
                        <a:t>передбачає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необхідність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повернення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до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раніше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визначених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завдань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і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змісту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роботи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, але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вже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на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якісно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вищому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рівні</a:t>
                      </a:r>
                      <a:endParaRPr lang="uk-UA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8000"/>
                        </a:lnSpc>
                      </a:pPr>
                      <a:r>
                        <a:rPr lang="ru-RU" sz="2000" dirty="0" err="1">
                          <a:effectLst/>
                          <a:latin typeface="+mj-lt"/>
                        </a:rPr>
                        <a:t>вимагає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планомірного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вмотивованого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передбачення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змісту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, форм і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методів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роботи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з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урахуванням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їх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взаємозв´язків</a:t>
                      </a:r>
                      <a:endParaRPr lang="uk-UA" sz="20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82721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43512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13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865765" y="1720840"/>
            <a:ext cx="598172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5.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Специфічні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особливості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планування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у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різних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вікових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групах</a:t>
            </a:r>
            <a:endParaRPr lang="uk-U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37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04D6DEF1-A25A-452B-893E-13E4A7D9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14</a:t>
            </a:fld>
            <a:endParaRPr lang="ru-RU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A6D86D6-D6E7-4691-849F-10C8E5F8FEF7}"/>
              </a:ext>
            </a:extLst>
          </p:cNvPr>
          <p:cNvSpPr txBox="1"/>
          <p:nvPr/>
        </p:nvSpPr>
        <p:spPr>
          <a:xfrm>
            <a:off x="122582" y="357810"/>
            <a:ext cx="59204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ПЛАНУВАННЯ НАВЧАЛЬНО-ВИХОВНОЇ РОБОТИ В РІЗНИХ ВІКОВИХ ГРУПАХ ДОШКІЛЬНОГО ЗАКЛАДУ МАЄ НАСТУПНІ СПЕЦИФІЧНІ ОСОБЛИВОСТІ: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F05680BE-45AC-44F9-88F6-5225B3D552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936832100"/>
              </p:ext>
            </p:extLst>
          </p:nvPr>
        </p:nvGraphicFramePr>
        <p:xfrm>
          <a:off x="2716697" y="132523"/>
          <a:ext cx="987286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67322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04D6DEF1-A25A-452B-893E-13E4A7D9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15</a:t>
            </a:fld>
            <a:endParaRPr lang="ru-RU" noProof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FD5BAA9-DF23-4F27-AF6B-D2703BAB169A}"/>
              </a:ext>
            </a:extLst>
          </p:cNvPr>
          <p:cNvSpPr txBox="1"/>
          <p:nvPr/>
        </p:nvSpPr>
        <p:spPr>
          <a:xfrm>
            <a:off x="122582" y="357810"/>
            <a:ext cx="59204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ПЛАНУВАННЯ НАВЧАЛЬНО-ВИХОВНОЇ РОБОТИ В РІЗНИХ ВІКОВИХ ГРУПАХ ДОШКІЛЬНОГО ЗАКЛАДУ МАЄ НАСТУПНІ СПЕЦИФІЧНІ ОСОБЛИВОСТІ: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58960C58-AC63-4CE8-B550-2443EDB72D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106713786"/>
              </p:ext>
            </p:extLst>
          </p:nvPr>
        </p:nvGraphicFramePr>
        <p:xfrm>
          <a:off x="1537252" y="265043"/>
          <a:ext cx="11224593" cy="6990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58567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80AB28AB-3E9D-4F4A-A9F7-C8D7C37B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16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1154F68E-CAF9-4FCB-985A-ED773B464E44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62C84C4-8FC2-4A76-834E-11EAB8CBCF95}"/>
              </a:ext>
            </a:extLst>
          </p:cNvPr>
          <p:cNvSpPr txBox="1"/>
          <p:nvPr/>
        </p:nvSpPr>
        <p:spPr>
          <a:xfrm>
            <a:off x="3145519" y="889843"/>
            <a:ext cx="542221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6. Право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вихователя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на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різні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варіанти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форм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планування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і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обліку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навчальної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роботи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  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у ЗДО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167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0DD5425A-43F6-49CF-A95E-F75843F6A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17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52251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D0810B30-D768-4A3D-8DCB-82EEF128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2</a:t>
            </a:fld>
            <a:endParaRPr lang="ru-RU" noProof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AD46AB-F89E-4FD7-AEAD-761CCD0BDA60}"/>
              </a:ext>
            </a:extLst>
          </p:cNvPr>
          <p:cNvSpPr/>
          <p:nvPr/>
        </p:nvSpPr>
        <p:spPr>
          <a:xfrm>
            <a:off x="0" y="2270892"/>
            <a:ext cx="48855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План лекції:</a:t>
            </a: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xmlns="" id="{50897D68-EBAB-4B14-B224-6708B31B0F74}"/>
              </a:ext>
            </a:extLst>
          </p:cNvPr>
          <p:cNvSpPr/>
          <p:nvPr/>
        </p:nvSpPr>
        <p:spPr>
          <a:xfrm rot="353706">
            <a:off x="4771033" y="269676"/>
            <a:ext cx="6996037" cy="6617226"/>
          </a:xfrm>
          <a:custGeom>
            <a:avLst/>
            <a:gdLst/>
            <a:ahLst/>
            <a:cxnLst/>
            <a:rect l="l" t="t" r="r" b="b"/>
            <a:pathLst>
              <a:path w="1513205" h="1405890">
                <a:moveTo>
                  <a:pt x="205130" y="1399794"/>
                </a:moveTo>
                <a:lnTo>
                  <a:pt x="196215" y="1346225"/>
                </a:lnTo>
                <a:lnTo>
                  <a:pt x="154520" y="1357083"/>
                </a:lnTo>
                <a:lnTo>
                  <a:pt x="205130" y="1399794"/>
                </a:lnTo>
                <a:close/>
              </a:path>
              <a:path w="1513205" h="1405890">
                <a:moveTo>
                  <a:pt x="1512671" y="1264234"/>
                </a:moveTo>
                <a:lnTo>
                  <a:pt x="1399578" y="281266"/>
                </a:lnTo>
                <a:lnTo>
                  <a:pt x="1390573" y="205498"/>
                </a:lnTo>
                <a:lnTo>
                  <a:pt x="1382153" y="138582"/>
                </a:lnTo>
                <a:lnTo>
                  <a:pt x="1374838" y="83007"/>
                </a:lnTo>
                <a:lnTo>
                  <a:pt x="1368945" y="39916"/>
                </a:lnTo>
                <a:lnTo>
                  <a:pt x="1363954" y="4635"/>
                </a:lnTo>
                <a:lnTo>
                  <a:pt x="1363383" y="292"/>
                </a:lnTo>
                <a:lnTo>
                  <a:pt x="1361147" y="0"/>
                </a:lnTo>
                <a:lnTo>
                  <a:pt x="1309890" y="114"/>
                </a:lnTo>
                <a:lnTo>
                  <a:pt x="1292529" y="723"/>
                </a:lnTo>
                <a:lnTo>
                  <a:pt x="1283042" y="1054"/>
                </a:lnTo>
                <a:lnTo>
                  <a:pt x="627595" y="76466"/>
                </a:lnTo>
                <a:lnTo>
                  <a:pt x="1051521" y="29146"/>
                </a:lnTo>
                <a:lnTo>
                  <a:pt x="1131785" y="19380"/>
                </a:lnTo>
                <a:lnTo>
                  <a:pt x="1159268" y="16052"/>
                </a:lnTo>
                <a:lnTo>
                  <a:pt x="1208176" y="10845"/>
                </a:lnTo>
                <a:lnTo>
                  <a:pt x="1257846" y="7264"/>
                </a:lnTo>
                <a:lnTo>
                  <a:pt x="1308023" y="5372"/>
                </a:lnTo>
                <a:lnTo>
                  <a:pt x="1358455" y="5270"/>
                </a:lnTo>
                <a:lnTo>
                  <a:pt x="1361528" y="26644"/>
                </a:lnTo>
                <a:lnTo>
                  <a:pt x="1367256" y="67970"/>
                </a:lnTo>
                <a:lnTo>
                  <a:pt x="1375029" y="126263"/>
                </a:lnTo>
                <a:lnTo>
                  <a:pt x="1384198" y="198564"/>
                </a:lnTo>
                <a:lnTo>
                  <a:pt x="1394142" y="281901"/>
                </a:lnTo>
                <a:lnTo>
                  <a:pt x="1506613" y="1259420"/>
                </a:lnTo>
                <a:lnTo>
                  <a:pt x="434403" y="1382331"/>
                </a:lnTo>
                <a:lnTo>
                  <a:pt x="380187" y="1387335"/>
                </a:lnTo>
                <a:lnTo>
                  <a:pt x="328142" y="1391577"/>
                </a:lnTo>
                <a:lnTo>
                  <a:pt x="205130" y="1399794"/>
                </a:lnTo>
                <a:lnTo>
                  <a:pt x="154584" y="1357630"/>
                </a:lnTo>
                <a:lnTo>
                  <a:pt x="148907" y="1317002"/>
                </a:lnTo>
                <a:lnTo>
                  <a:pt x="142163" y="1268272"/>
                </a:lnTo>
                <a:lnTo>
                  <a:pt x="134937" y="1215491"/>
                </a:lnTo>
                <a:lnTo>
                  <a:pt x="127673" y="1161618"/>
                </a:lnTo>
                <a:lnTo>
                  <a:pt x="120815" y="1109599"/>
                </a:lnTo>
                <a:lnTo>
                  <a:pt x="114782" y="1062418"/>
                </a:lnTo>
                <a:lnTo>
                  <a:pt x="110020" y="1023010"/>
                </a:lnTo>
                <a:lnTo>
                  <a:pt x="105105" y="981151"/>
                </a:lnTo>
                <a:lnTo>
                  <a:pt x="99047" y="930592"/>
                </a:lnTo>
                <a:lnTo>
                  <a:pt x="84150" y="807707"/>
                </a:lnTo>
                <a:lnTo>
                  <a:pt x="78143" y="757529"/>
                </a:lnTo>
                <a:lnTo>
                  <a:pt x="65874" y="654735"/>
                </a:lnTo>
                <a:lnTo>
                  <a:pt x="59829" y="603719"/>
                </a:lnTo>
                <a:lnTo>
                  <a:pt x="53975" y="553999"/>
                </a:lnTo>
                <a:lnTo>
                  <a:pt x="48399" y="506361"/>
                </a:lnTo>
                <a:lnTo>
                  <a:pt x="34239" y="384225"/>
                </a:lnTo>
                <a:lnTo>
                  <a:pt x="25920" y="313702"/>
                </a:lnTo>
                <a:lnTo>
                  <a:pt x="18605" y="252437"/>
                </a:lnTo>
                <a:lnTo>
                  <a:pt x="6057" y="148196"/>
                </a:lnTo>
                <a:lnTo>
                  <a:pt x="25476" y="145872"/>
                </a:lnTo>
                <a:lnTo>
                  <a:pt x="127114" y="134162"/>
                </a:lnTo>
                <a:lnTo>
                  <a:pt x="25476" y="145872"/>
                </a:lnTo>
                <a:lnTo>
                  <a:pt x="127127" y="134543"/>
                </a:lnTo>
                <a:lnTo>
                  <a:pt x="127241" y="148590"/>
                </a:lnTo>
                <a:lnTo>
                  <a:pt x="129679" y="169824"/>
                </a:lnTo>
                <a:lnTo>
                  <a:pt x="379285" y="137795"/>
                </a:lnTo>
                <a:lnTo>
                  <a:pt x="379018" y="105803"/>
                </a:lnTo>
                <a:lnTo>
                  <a:pt x="544118" y="86194"/>
                </a:lnTo>
                <a:lnTo>
                  <a:pt x="379018" y="105194"/>
                </a:lnTo>
                <a:lnTo>
                  <a:pt x="627595" y="76466"/>
                </a:lnTo>
                <a:lnTo>
                  <a:pt x="1282966" y="1054"/>
                </a:lnTo>
                <a:lnTo>
                  <a:pt x="1258887" y="1905"/>
                </a:lnTo>
                <a:lnTo>
                  <a:pt x="1234859" y="3568"/>
                </a:lnTo>
                <a:lnTo>
                  <a:pt x="1208379" y="5397"/>
                </a:lnTo>
                <a:lnTo>
                  <a:pt x="1158646" y="10604"/>
                </a:lnTo>
                <a:lnTo>
                  <a:pt x="820026" y="50736"/>
                </a:lnTo>
                <a:lnTo>
                  <a:pt x="425145" y="95618"/>
                </a:lnTo>
                <a:lnTo>
                  <a:pt x="378980" y="99695"/>
                </a:lnTo>
                <a:lnTo>
                  <a:pt x="378917" y="91503"/>
                </a:lnTo>
                <a:lnTo>
                  <a:pt x="380403" y="42252"/>
                </a:lnTo>
                <a:lnTo>
                  <a:pt x="369519" y="9855"/>
                </a:lnTo>
                <a:lnTo>
                  <a:pt x="113538" y="48679"/>
                </a:lnTo>
                <a:lnTo>
                  <a:pt x="126873" y="102311"/>
                </a:lnTo>
                <a:lnTo>
                  <a:pt x="127063" y="127533"/>
                </a:lnTo>
                <a:lnTo>
                  <a:pt x="0" y="143383"/>
                </a:lnTo>
                <a:lnTo>
                  <a:pt x="11645" y="239864"/>
                </a:lnTo>
                <a:lnTo>
                  <a:pt x="20510" y="314325"/>
                </a:lnTo>
                <a:lnTo>
                  <a:pt x="25298" y="354926"/>
                </a:lnTo>
                <a:lnTo>
                  <a:pt x="35001" y="438289"/>
                </a:lnTo>
                <a:lnTo>
                  <a:pt x="42964" y="506984"/>
                </a:lnTo>
                <a:lnTo>
                  <a:pt x="48539" y="554621"/>
                </a:lnTo>
                <a:lnTo>
                  <a:pt x="54394" y="604342"/>
                </a:lnTo>
                <a:lnTo>
                  <a:pt x="60452" y="655358"/>
                </a:lnTo>
                <a:lnTo>
                  <a:pt x="66586" y="706894"/>
                </a:lnTo>
                <a:lnTo>
                  <a:pt x="78714" y="808342"/>
                </a:lnTo>
                <a:lnTo>
                  <a:pt x="93611" y="931227"/>
                </a:lnTo>
                <a:lnTo>
                  <a:pt x="99682" y="981773"/>
                </a:lnTo>
                <a:lnTo>
                  <a:pt x="104584" y="1023632"/>
                </a:lnTo>
                <a:lnTo>
                  <a:pt x="109308" y="1062786"/>
                </a:lnTo>
                <a:lnTo>
                  <a:pt x="115303" y="1109687"/>
                </a:lnTo>
                <a:lnTo>
                  <a:pt x="122123" y="1161415"/>
                </a:lnTo>
                <a:lnTo>
                  <a:pt x="129336" y="1215059"/>
                </a:lnTo>
                <a:lnTo>
                  <a:pt x="136537" y="1267701"/>
                </a:lnTo>
                <a:lnTo>
                  <a:pt x="143268" y="1316405"/>
                </a:lnTo>
                <a:lnTo>
                  <a:pt x="149047" y="1357718"/>
                </a:lnTo>
                <a:lnTo>
                  <a:pt x="149402" y="1360436"/>
                </a:lnTo>
                <a:lnTo>
                  <a:pt x="203593" y="1405496"/>
                </a:lnTo>
                <a:lnTo>
                  <a:pt x="204673" y="1405369"/>
                </a:lnTo>
                <a:lnTo>
                  <a:pt x="328028" y="1397101"/>
                </a:lnTo>
                <a:lnTo>
                  <a:pt x="380288" y="1392834"/>
                </a:lnTo>
                <a:lnTo>
                  <a:pt x="434759" y="1387805"/>
                </a:lnTo>
                <a:lnTo>
                  <a:pt x="489407" y="1381975"/>
                </a:lnTo>
                <a:lnTo>
                  <a:pt x="1512671" y="126423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21BADD1-F95C-44BB-A144-880F329F81DE}"/>
              </a:ext>
            </a:extLst>
          </p:cNvPr>
          <p:cNvSpPr txBox="1"/>
          <p:nvPr/>
        </p:nvSpPr>
        <p:spPr>
          <a:xfrm>
            <a:off x="5292311" y="871388"/>
            <a:ext cx="595348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300" dirty="0">
                <a:latin typeface="+mj-lt"/>
                <a:ea typeface="Times New Roman" panose="02020603050405020304" pitchFamily="18" charset="0"/>
              </a:rPr>
              <a:t>Значення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планування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педагогічного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процесу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закладу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дошкільної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освіти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Перспективне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планування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 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Поточне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(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календарне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)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планування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Принципи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планування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 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Специфічні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особливості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планування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у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різних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вікових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групах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>
                <a:latin typeface="+mj-lt"/>
                <a:ea typeface="Times New Roman" panose="02020603050405020304" pitchFamily="18" charset="0"/>
              </a:rPr>
              <a:t>Право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вихователя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на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різні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варіанти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форм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планування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і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обліку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навчальної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роботи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у ЗДО.</a:t>
            </a: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64EA18D-C01B-4B87-8E04-2076BC3F0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0246" y="2656722"/>
            <a:ext cx="1164693" cy="38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8585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3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855901" y="1305341"/>
            <a:ext cx="600144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1. Значення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планування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педагогічного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процесу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закладу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дошкільної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освіти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1138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132489F0-A39D-4DDF-8247-FCAD3055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4</a:t>
            </a:fld>
            <a:endParaRPr lang="ru-RU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128126-C3A8-48AC-8494-FFE5C1108375}"/>
              </a:ext>
            </a:extLst>
          </p:cNvPr>
          <p:cNvSpPr txBox="1"/>
          <p:nvPr/>
        </p:nvSpPr>
        <p:spPr>
          <a:xfrm>
            <a:off x="681779" y="646764"/>
            <a:ext cx="10828441" cy="5564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8000"/>
              </a:lnSpc>
              <a:buSzPct val="400000"/>
              <a:buBlip>
                <a:blip r:embed="rId2"/>
              </a:buBlip>
            </a:pPr>
            <a:r>
              <a:rPr lang="uk-UA" sz="2000" dirty="0">
                <a:latin typeface="+mj-lt"/>
              </a:rPr>
              <a:t>Планування дає змогу чітко визначити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зміст роботи </a:t>
            </a:r>
            <a:r>
              <a:rPr lang="uk-UA" sz="2000" dirty="0">
                <a:latin typeface="+mj-lt"/>
              </a:rPr>
              <a:t>у певний період часу, підібрати раціональні методи і прийоми навчання й виховання.</a:t>
            </a:r>
          </a:p>
          <a:p>
            <a:pPr marL="342900" indent="-342900" algn="just">
              <a:lnSpc>
                <a:spcPct val="128000"/>
              </a:lnSpc>
              <a:buSzPct val="400000"/>
              <a:buBlip>
                <a:blip r:embed="rId2"/>
              </a:buBlip>
            </a:pPr>
            <a:endParaRPr lang="uk-UA" sz="2000" dirty="0"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400000"/>
              <a:buBlip>
                <a:blip r:embed="rId2"/>
              </a:buBlip>
            </a:pPr>
            <a:r>
              <a:rPr lang="uk-UA" sz="2000" dirty="0">
                <a:latin typeface="+mj-lt"/>
              </a:rPr>
              <a:t>Завдяки плануванню реалізується важлива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закономірність педагогічного процесу — послідовність і перспективність у роботі з дітьми</a:t>
            </a:r>
            <a:r>
              <a:rPr lang="uk-UA" sz="2000" dirty="0">
                <a:latin typeface="+mj-lt"/>
              </a:rPr>
              <a:t>. </a:t>
            </a:r>
          </a:p>
          <a:p>
            <a:pPr marL="342900" indent="-342900" algn="just">
              <a:lnSpc>
                <a:spcPct val="128000"/>
              </a:lnSpc>
              <a:buSzPct val="400000"/>
              <a:buBlip>
                <a:blip r:embed="rId2"/>
              </a:buBlip>
            </a:pPr>
            <a:endParaRPr lang="uk-UA" sz="2000" dirty="0"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400000"/>
              <a:buBlip>
                <a:blip r:embed="rId2"/>
              </a:buBlip>
            </a:pPr>
            <a:r>
              <a:rPr lang="uk-UA" sz="2000" dirty="0">
                <a:latin typeface="+mj-lt"/>
              </a:rPr>
              <a:t>Планування дає змогу організувати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педагогічний процес як цілісне явище</a:t>
            </a:r>
            <a:r>
              <a:rPr lang="uk-UA" sz="2000" dirty="0">
                <a:latin typeface="+mj-lt"/>
              </a:rPr>
              <a:t>.</a:t>
            </a:r>
          </a:p>
          <a:p>
            <a:pPr marL="342900" indent="-342900" algn="just">
              <a:lnSpc>
                <a:spcPct val="128000"/>
              </a:lnSpc>
              <a:buSzPct val="400000"/>
              <a:buBlip>
                <a:blip r:embed="rId2"/>
              </a:buBlip>
            </a:pPr>
            <a:endParaRPr lang="uk-UA" sz="2000" dirty="0"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400000"/>
              <a:buBlip>
                <a:blip r:embed="rId2"/>
              </a:buBlip>
            </a:pPr>
            <a:r>
              <a:rPr lang="uk-UA" sz="2000" dirty="0">
                <a:latin typeface="+mj-lt"/>
              </a:rPr>
              <a:t>У дошкільному навчальному закладі планування роботи полягає у визначенні конкретних цілей, завдань, змісту, форм, методів, засобів їх досягнення на певний відрізок часу.</a:t>
            </a:r>
          </a:p>
          <a:p>
            <a:pPr algn="just">
              <a:lnSpc>
                <a:spcPct val="128000"/>
              </a:lnSpc>
              <a:buSzPct val="400000"/>
            </a:pPr>
            <a:r>
              <a:rPr lang="uk-UA" sz="2000" dirty="0">
                <a:latin typeface="+mj-lt"/>
              </a:rPr>
              <a:t> </a:t>
            </a:r>
          </a:p>
          <a:p>
            <a:pPr marL="342900" indent="-342900" algn="just">
              <a:lnSpc>
                <a:spcPct val="128000"/>
              </a:lnSpc>
              <a:buSzPct val="400000"/>
              <a:buBlip>
                <a:blip r:embed="rId2"/>
              </a:buBlip>
            </a:pPr>
            <a:r>
              <a:rPr lang="uk-UA" sz="2000" dirty="0">
                <a:latin typeface="+mj-lt"/>
              </a:rPr>
              <a:t>Його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метою</a:t>
            </a:r>
            <a:r>
              <a:rPr lang="uk-UA" sz="2000" dirty="0">
                <a:latin typeface="+mj-lt"/>
              </a:rPr>
              <a:t> є гармонійний, різнобічний розвиток особистості дитини з орієнтацією на її цінності та інтереси, збереження дитячої субкультури. </a:t>
            </a:r>
          </a:p>
        </p:txBody>
      </p:sp>
    </p:spTree>
    <p:extLst>
      <p:ext uri="{BB962C8B-B14F-4D97-AF65-F5344CB8AC3E}">
        <p14:creationId xmlns:p14="http://schemas.microsoft.com/office/powerpoint/2010/main" xmlns="" val="2498754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5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773473" y="2660048"/>
            <a:ext cx="616630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2.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Перспективне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планування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73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E5CFAB18-497F-4F79-95B7-EEBE33F0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6</a:t>
            </a:fld>
            <a:endParaRPr lang="ru-RU" noProof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69F4A0C4-1D1D-4B4B-A658-192961E393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02340957"/>
              </p:ext>
            </p:extLst>
          </p:nvPr>
        </p:nvGraphicFramePr>
        <p:xfrm>
          <a:off x="-1139687" y="238539"/>
          <a:ext cx="85078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F00311-FB42-4787-A1C7-F2C46D0131C4}"/>
              </a:ext>
            </a:extLst>
          </p:cNvPr>
          <p:cNvSpPr txBox="1"/>
          <p:nvPr/>
        </p:nvSpPr>
        <p:spPr>
          <a:xfrm>
            <a:off x="7368209" y="2154934"/>
            <a:ext cx="4203768" cy="2123530"/>
          </a:xfrm>
          <a:prstGeom prst="rect">
            <a:avLst/>
          </a:prstGeom>
          <a:gradFill flip="none" rotWithShape="1">
            <a:gsLst>
              <a:gs pos="0">
                <a:srgbClr val="B3D9FF"/>
              </a:gs>
              <a:gs pos="100000">
                <a:srgbClr val="E7DDE7"/>
              </a:gs>
            </a:gsLst>
            <a:lin ang="81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63500"/>
          </a:effectLst>
        </p:spPr>
        <p:txBody>
          <a:bodyPr wrap="square">
            <a:spAutoFit/>
          </a:bodyPr>
          <a:lstStyle/>
          <a:p>
            <a:pPr algn="ctr">
              <a:lnSpc>
                <a:spcPct val="112000"/>
              </a:lnSpc>
            </a:pP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Основним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видом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перспективного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річний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план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дошкільного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закладу</a:t>
            </a:r>
            <a:endParaRPr lang="uk-UA" sz="2400" dirty="0">
              <a:latin typeface="+mj-lt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4C4BF4F-D98E-479C-8D28-769C7A8248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90384" y="3429000"/>
            <a:ext cx="103355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2225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E5CFAB18-497F-4F79-95B7-EEBE33F0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7</a:t>
            </a:fld>
            <a:endParaRPr lang="ru-RU" noProof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A45D319C-17A1-472D-8078-42FFC0FA89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684705382"/>
              </p:ext>
            </p:extLst>
          </p:nvPr>
        </p:nvGraphicFramePr>
        <p:xfrm>
          <a:off x="225287" y="145774"/>
          <a:ext cx="11558724" cy="6069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56023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8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468621" y="2660048"/>
            <a:ext cx="659047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3. Поточне (календарне) планування</a:t>
            </a:r>
          </a:p>
        </p:txBody>
      </p:sp>
    </p:spTree>
    <p:extLst>
      <p:ext uri="{BB962C8B-B14F-4D97-AF65-F5344CB8AC3E}">
        <p14:creationId xmlns:p14="http://schemas.microsoft.com/office/powerpoint/2010/main" xmlns="" val="1131455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ED3361DE-FCE0-4206-AFF4-90F439A9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9</a:t>
            </a:fld>
            <a:endParaRPr lang="ru-RU" noProof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5A65021C-4EDB-441F-B39A-8BECF30ECA41}"/>
              </a:ext>
            </a:extLst>
          </p:cNvPr>
          <p:cNvSpPr/>
          <p:nvPr/>
        </p:nvSpPr>
        <p:spPr>
          <a:xfrm rot="21393636">
            <a:off x="513519" y="311488"/>
            <a:ext cx="9352723" cy="3472070"/>
          </a:xfrm>
          <a:prstGeom prst="round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DF77E94B-3BA4-444A-B4F3-9D0A204AF67A}"/>
              </a:ext>
            </a:extLst>
          </p:cNvPr>
          <p:cNvSpPr/>
          <p:nvPr/>
        </p:nvSpPr>
        <p:spPr>
          <a:xfrm>
            <a:off x="513518" y="311488"/>
            <a:ext cx="9352723" cy="3472070"/>
          </a:xfrm>
          <a:prstGeom prst="roundRect">
            <a:avLst/>
          </a:prstGeom>
          <a:gradFill flip="none" rotWithShape="1">
            <a:gsLst>
              <a:gs pos="0">
                <a:srgbClr val="B3D9FF"/>
              </a:gs>
              <a:gs pos="100000">
                <a:srgbClr val="FFCC99"/>
              </a:gs>
            </a:gsLst>
            <a:lin ang="81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D366999-D7FA-4D0F-B382-6A96746814F6}"/>
              </a:ext>
            </a:extLst>
          </p:cNvPr>
          <p:cNvSpPr txBox="1"/>
          <p:nvPr/>
        </p:nvSpPr>
        <p:spPr>
          <a:xfrm>
            <a:off x="599660" y="565739"/>
            <a:ext cx="9180443" cy="2963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Aft>
                <a:spcPts val="1000"/>
              </a:spcAft>
              <a:buSzPct val="228000"/>
              <a:buBlip>
                <a:blip r:embed="rId2"/>
              </a:buBlip>
            </a:pP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Поточне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календарне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охоплює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найближчий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часовий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проміжок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1—2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днів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до 1—2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тижнів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місяця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кварталу. </a:t>
            </a:r>
            <a:endParaRPr lang="ru-RU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Aft>
                <a:spcPts val="1000"/>
              </a:spcAft>
              <a:buSzPct val="228000"/>
              <a:buBlip>
                <a:blip r:embed="rId2"/>
              </a:buBlip>
            </a:pP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 правило,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календарні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плани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передбачають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освітньо-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виховну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роботу в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вікових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групах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20000"/>
              </a:lnSpc>
              <a:spcAft>
                <a:spcPts val="1000"/>
              </a:spcAft>
              <a:buSzPct val="228000"/>
              <a:buBlip>
                <a:blip r:embed="rId2"/>
              </a:buBlip>
            </a:pP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Складають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вихователі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4F55177-E6C9-458B-ACF8-7FA79EEE9C66}"/>
              </a:ext>
            </a:extLst>
          </p:cNvPr>
          <p:cNvSpPr txBox="1"/>
          <p:nvPr/>
        </p:nvSpPr>
        <p:spPr>
          <a:xfrm>
            <a:off x="4916557" y="4276325"/>
            <a:ext cx="6718851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500" b="1" dirty="0">
                <a:ln>
                  <a:solidFill>
                    <a:schemeClr val="bg1"/>
                  </a:solidFill>
                </a:ln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ОБИДВА ВИДИ ПЛАНУВАННЯ ПОСТАЮТЬ ЯК ДВІ ФОРМИ ЄДИНОГО ПРОЦЕСУ, ЩО ВЗАЄМОДОПОВНЮЮТЬ ОДНА ОДНУ, УТОЧНЮЮТЬ, КОНКРЕТИЗУЮТЬ.</a:t>
            </a:r>
            <a:endParaRPr lang="uk-UA" sz="2500" b="1" dirty="0">
              <a:ln>
                <a:solidFill>
                  <a:schemeClr val="bg1"/>
                </a:solidFill>
              </a:ln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126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головки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478406_TF45175639" id="{0CB3B67C-ADA0-46A3-A501-1B1292F68551}" vid="{2091BC34-9FB7-40AF-8FF7-74627929E41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B4AFBF-E012-4607-B95C-D9E661912AC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60E032F-2E55-4A86-BB2D-1A317C642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7EC923-6023-4411-8330-A0042153E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моїх презентацій</Template>
  <TotalTime>3966</TotalTime>
  <Words>689</Words>
  <Application>Microsoft Office PowerPoint</Application>
  <PresentationFormat>Произвольный</PresentationFormat>
  <Paragraphs>89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Заголовки</vt:lpstr>
      <vt:lpstr>Тема: Планування  педагогічного процесу закладу дошкільної освіти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Виховна та освітня цінність дитячої іграшки</dc:title>
  <dc:creator>Уродливець Ніна Миколаївна</dc:creator>
  <cp:lastModifiedBy>Алена</cp:lastModifiedBy>
  <cp:revision>220</cp:revision>
  <dcterms:created xsi:type="dcterms:W3CDTF">2021-05-21T07:12:47Z</dcterms:created>
  <dcterms:modified xsi:type="dcterms:W3CDTF">2022-02-01T18:56:40Z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