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7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67" r:id="rId23"/>
    <p:sldId id="268" r:id="rId2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3D2CB-2F26-4E55-BCE1-79F51B3E6FD1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E858C-B325-4525-B974-2A0CD9CB7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17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Цвет">
            <a:extLst>
              <a:ext uri="{FF2B5EF4-FFF2-40B4-BE49-F238E27FC236}">
                <a16:creationId xmlns:a16="http://schemas.microsoft.com/office/drawing/2014/main" id="{FA4D13FF-E43C-4B51-9140-198ABD1013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BD6D72DA-E998-4423-9062-95ED07DA3C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" y="0"/>
            <a:ext cx="10890504" cy="6272784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E35B043-CE11-40A1-975A-2026D87B2470}"/>
              </a:ext>
            </a:extLst>
          </p:cNvPr>
          <p:cNvGrpSpPr/>
          <p:nvPr/>
        </p:nvGrpSpPr>
        <p:grpSpPr>
          <a:xfrm>
            <a:off x="1524" y="0"/>
            <a:ext cx="12188952" cy="3812005"/>
            <a:chOff x="1524" y="0"/>
            <a:chExt cx="12188952" cy="3812005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434E6181-B1B7-466A-A6E7-04495563A46C}"/>
                </a:ext>
              </a:extLst>
            </p:cNvPr>
            <p:cNvSpPr/>
            <p:nvPr userDrawn="1"/>
          </p:nvSpPr>
          <p:spPr>
            <a:xfrm>
              <a:off x="1524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91E3244E-A9A6-4AB9-ACA1-78B35C704AED}"/>
                </a:ext>
              </a:extLst>
            </p:cNvPr>
            <p:cNvSpPr/>
            <p:nvPr userDrawn="1"/>
          </p:nvSpPr>
          <p:spPr>
            <a:xfrm>
              <a:off x="10948374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03513"/>
            <a:ext cx="9144000" cy="2387600"/>
          </a:xfrm>
        </p:spPr>
        <p:txBody>
          <a:bodyPr rtlCol="0"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8318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81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Заливка фона слайда">
            <a:extLst>
              <a:ext uri="{FF2B5EF4-FFF2-40B4-BE49-F238E27FC236}">
                <a16:creationId xmlns:a16="http://schemas.microsoft.com/office/drawing/2014/main" id="{BDD95D91-465E-4A29-A1CE-FD819DEFDF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26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Цвет обложки">
            <a:extLst>
              <a:ext uri="{FF2B5EF4-FFF2-40B4-BE49-F238E27FC236}">
                <a16:creationId xmlns:a16="http://schemas.microsoft.com/office/drawing/2014/main" id="{9B36A4A4-222D-4A12-86CF-F3089D0B77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26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Цвет">
            <a:extLst>
              <a:ext uri="{FF2B5EF4-FFF2-40B4-BE49-F238E27FC236}">
                <a16:creationId xmlns:a16="http://schemas.microsoft.com/office/drawing/2014/main" id="{7495DBC9-4D8D-4535-B5B4-EB1B8C2861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12192002" cy="34259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8AF94F6-9687-4600-8069-D1B36EED3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Полилиния: Фигура 14">
              <a:extLst>
                <a:ext uri="{FF2B5EF4-FFF2-40B4-BE49-F238E27FC236}">
                  <a16:creationId xmlns:a16="http://schemas.microsoft.com/office/drawing/2014/main" id="{121E062A-8E79-43BA-8819-B2637E8861EC}"/>
                </a:ext>
              </a:extLst>
            </p:cNvPr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A36D2022-A6A2-40EA-9A2F-DFF5AD88CB39}"/>
                </a:ext>
              </a:extLst>
            </p:cNvPr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2E1F7734-D897-4991-9131-0F341B742598}"/>
                </a:ext>
              </a:extLst>
            </p:cNvPr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B945341C-C27D-486C-ABA0-ACD348FD315C}"/>
                </a:ext>
              </a:extLst>
            </p:cNvPr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Свободная форма: Фигура 18">
              <a:extLst>
                <a:ext uri="{FF2B5EF4-FFF2-40B4-BE49-F238E27FC236}">
                  <a16:creationId xmlns:a16="http://schemas.microsoft.com/office/drawing/2014/main" id="{5E603748-A119-4A6E-9589-5FE9A968EBDE}"/>
                </a:ext>
              </a:extLst>
            </p:cNvPr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8DADBC72-AB57-4AE2-B01A-E19856D4C723}"/>
                </a:ext>
              </a:extLst>
            </p:cNvPr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Свободная форма: Фигура 22">
              <a:extLst>
                <a:ext uri="{FF2B5EF4-FFF2-40B4-BE49-F238E27FC236}">
                  <a16:creationId xmlns:a16="http://schemas.microsoft.com/office/drawing/2014/main" id="{05387CC0-B41D-44B4-A67A-D2699CC91E81}"/>
                </a:ext>
              </a:extLst>
            </p:cNvPr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Заголовок 17">
            <a:extLst>
              <a:ext uri="{FF2B5EF4-FFF2-40B4-BE49-F238E27FC236}">
                <a16:creationId xmlns:a16="http://schemas.microsoft.com/office/drawing/2014/main" id="{15DDE0A9-9078-4B0D-A7CF-991E3ADD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34" y="576072"/>
            <a:ext cx="6560714" cy="2752344"/>
          </a:xfrm>
        </p:spPr>
        <p:txBody>
          <a:bodyPr rtlCol="0" anchor="ctr" anchorCtr="0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ru-RU" sz="5200" noProof="0">
                <a:solidFill>
                  <a:schemeClr val="bg1"/>
                </a:solidFill>
                <a:latin typeface="+mj-lt"/>
                <a:cs typeface="Sakkal Majalla" panose="020B0604020202020204" pitchFamily="2" charset="-78"/>
              </a:rPr>
              <a:t>Образец заголовка</a:t>
            </a:r>
            <a:endParaRPr lang="ru-RU" sz="5200" noProof="0" dirty="0">
              <a:solidFill>
                <a:schemeClr val="bg1"/>
              </a:solidFill>
              <a:latin typeface="+mj-lt"/>
              <a:cs typeface="Sakkal Majalla" panose="020B0604020202020204" pitchFamily="2" charset="-78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AA07D0E6-DA05-4E41-A199-0F57950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33" y="3448949"/>
            <a:ext cx="6560714" cy="2721345"/>
          </a:xfrm>
        </p:spPr>
        <p:txBody>
          <a:bodyPr rtlCol="0" anchor="ctr"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600" lvl="0" indent="-228600" algn="l" rtl="0">
              <a:lnSpc>
                <a:spcPct val="110000"/>
              </a:lnSpc>
              <a:buClr>
                <a:schemeClr val="accent5"/>
              </a:buClr>
            </a:pPr>
            <a:r>
              <a:rPr lang="ru-RU" sz="2000" spc="110" noProof="0">
                <a:solidFill>
                  <a:schemeClr val="tx2"/>
                </a:solidFill>
                <a:cs typeface="Sakkal Majalla" panose="020B0604020202020204" pitchFamily="2" charset="-78"/>
              </a:rPr>
              <a:t>Образец текста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C79086DD-652F-45A1-ABA7-44A0FE448A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7888" y="654324"/>
            <a:ext cx="3209544" cy="1362456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Рисунок 25">
            <a:extLst>
              <a:ext uri="{FF2B5EF4-FFF2-40B4-BE49-F238E27FC236}">
                <a16:creationId xmlns:a16="http://schemas.microsoft.com/office/drawing/2014/main" id="{93B40836-2DB1-47A0-AA7D-CFFE954BEB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47888" y="2065548"/>
            <a:ext cx="3209544" cy="1362456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8" name="Рисунок 25">
            <a:extLst>
              <a:ext uri="{FF2B5EF4-FFF2-40B4-BE49-F238E27FC236}">
                <a16:creationId xmlns:a16="http://schemas.microsoft.com/office/drawing/2014/main" id="{42715D2B-D5F5-4E9A-B519-B857A72C79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7888" y="3476772"/>
            <a:ext cx="3209544" cy="1362456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id="{DAD06F7B-5B84-41B8-8785-E4109F2094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47888" y="4887996"/>
            <a:ext cx="3209544" cy="1362456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7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Цвет">
            <a:extLst>
              <a:ext uri="{FF2B5EF4-FFF2-40B4-BE49-F238E27FC236}">
                <a16:creationId xmlns:a16="http://schemas.microsoft.com/office/drawing/2014/main" id="{19BD5B1E-0D8B-4636-A5CE-F5D237225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12192002" cy="68605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3E16307-B11F-4245-B407-A26EA77D98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6106411F-9C44-49D3-B1B9-B1B1673E24E1}"/>
                </a:ext>
              </a:extLst>
            </p:cNvPr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71DFDDAF-D17F-4BEE-BF35-C139C32CC126}"/>
                </a:ext>
              </a:extLst>
            </p:cNvPr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Свободная форма: Фигура 13">
              <a:extLst>
                <a:ext uri="{FF2B5EF4-FFF2-40B4-BE49-F238E27FC236}">
                  <a16:creationId xmlns:a16="http://schemas.microsoft.com/office/drawing/2014/main" id="{295D81CC-D131-42ED-BFC2-66C3CEC4FA5C}"/>
                </a:ext>
              </a:extLst>
            </p:cNvPr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Полилиния: фигура 14">
              <a:extLst>
                <a:ext uri="{FF2B5EF4-FFF2-40B4-BE49-F238E27FC236}">
                  <a16:creationId xmlns:a16="http://schemas.microsoft.com/office/drawing/2014/main" id="{CAF20117-30A9-4A69-B47E-C74632A6A0CB}"/>
                </a:ext>
              </a:extLst>
            </p:cNvPr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BC27A6CA-1A8E-49A7-8F24-15AE56CFAE7F}"/>
                </a:ext>
              </a:extLst>
            </p:cNvPr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782D4962-73E1-445D-948C-3253F9051493}"/>
                </a:ext>
              </a:extLst>
            </p:cNvPr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8400EC39-5ABF-4F7B-A509-FECF8E4F660A}"/>
                </a:ext>
              </a:extLst>
            </p:cNvPr>
            <p:cNvSpPr/>
            <p:nvPr/>
          </p:nvSpPr>
          <p:spPr>
            <a:xfrm>
              <a:off x="9277608" y="6400535"/>
              <a:ext cx="985772" cy="457465"/>
            </a:xfrm>
            <a:custGeom>
              <a:avLst/>
              <a:gdLst>
                <a:gd name="connsiteX0" fmla="*/ 492886 w 985772"/>
                <a:gd name="connsiteY0" fmla="*/ 0 h 460049"/>
                <a:gd name="connsiteX1" fmla="*/ 979365 w 985772"/>
                <a:gd name="connsiteY1" fmla="*/ 396492 h 460049"/>
                <a:gd name="connsiteX2" fmla="*/ 985772 w 985772"/>
                <a:gd name="connsiteY2" fmla="*/ 460049 h 460049"/>
                <a:gd name="connsiteX3" fmla="*/ 0 w 985772"/>
                <a:gd name="connsiteY3" fmla="*/ 460049 h 460049"/>
                <a:gd name="connsiteX4" fmla="*/ 6407 w 985772"/>
                <a:gd name="connsiteY4" fmla="*/ 396492 h 460049"/>
                <a:gd name="connsiteX5" fmla="*/ 492886 w 985772"/>
                <a:gd name="connsiteY5" fmla="*/ 0 h 46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772" h="460049">
                  <a:moveTo>
                    <a:pt x="492886" y="0"/>
                  </a:moveTo>
                  <a:cubicBezTo>
                    <a:pt x="732851" y="0"/>
                    <a:pt x="933061" y="170215"/>
                    <a:pt x="979365" y="396492"/>
                  </a:cubicBezTo>
                  <a:lnTo>
                    <a:pt x="985772" y="460049"/>
                  </a:lnTo>
                  <a:lnTo>
                    <a:pt x="0" y="460049"/>
                  </a:lnTo>
                  <a:lnTo>
                    <a:pt x="6407" y="396492"/>
                  </a:lnTo>
                  <a:cubicBezTo>
                    <a:pt x="52711" y="170215"/>
                    <a:pt x="252921" y="0"/>
                    <a:pt x="492886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Свободная форма: Фигура 18">
              <a:extLst>
                <a:ext uri="{FF2B5EF4-FFF2-40B4-BE49-F238E27FC236}">
                  <a16:creationId xmlns:a16="http://schemas.microsoft.com/office/drawing/2014/main" id="{73CEBB95-9A0C-4996-947E-C0ADD11D16CD}"/>
                </a:ext>
              </a:extLst>
            </p:cNvPr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id="{FC60EDA6-879B-4EFF-9158-25520A2E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ru-RU" sz="5200" noProof="0">
                <a:solidFill>
                  <a:schemeClr val="bg1"/>
                </a:solidFill>
                <a:latin typeface="+mj-lt"/>
                <a:cs typeface="Sakkal Majalla" panose="020B0604020202020204" pitchFamily="2" charset="-78"/>
              </a:rPr>
              <a:t>Образец заголовка</a:t>
            </a:r>
            <a:endParaRPr lang="ru-RU" sz="5200" noProof="0" dirty="0">
              <a:solidFill>
                <a:schemeClr val="bg1"/>
              </a:solidFill>
              <a:latin typeface="+mj-lt"/>
              <a:cs typeface="Sakkal Majalla" panose="020B0604020202020204" pitchFamily="2" charset="-78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F27A3D7F-8C5E-44FE-A479-C18D5C477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576072"/>
            <a:ext cx="4699459" cy="2778231"/>
          </a:xfrm>
        </p:spPr>
        <p:txBody>
          <a:bodyPr rtlCol="0" anchor="ctr">
            <a:normAutofit/>
          </a:bodyPr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600" lvl="0" indent="-228600" algn="l" rtl="0">
              <a:lnSpc>
                <a:spcPct val="110000"/>
              </a:lnSpc>
            </a:pPr>
            <a:r>
              <a:rPr lang="ru-RU" sz="2000" spc="110" noProof="0">
                <a:cs typeface="Sakkal Majalla" panose="020B0604020202020204" pitchFamily="2" charset="-78"/>
              </a:rPr>
              <a:t>Образец текста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00FCED1F-1A31-48AB-9D93-024BED5D40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24" y="3822192"/>
            <a:ext cx="3593592" cy="3035808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Рисунок 5">
            <a:extLst>
              <a:ext uri="{FF2B5EF4-FFF2-40B4-BE49-F238E27FC236}">
                <a16:creationId xmlns:a16="http://schemas.microsoft.com/office/drawing/2014/main" id="{2063E65E-58BB-4A53-8826-5DC5967058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7680" y="3822192"/>
            <a:ext cx="3593592" cy="3035808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5" name="Рисунок 5">
            <a:extLst>
              <a:ext uri="{FF2B5EF4-FFF2-40B4-BE49-F238E27FC236}">
                <a16:creationId xmlns:a16="http://schemas.microsoft.com/office/drawing/2014/main" id="{05EDDDA5-F56B-453E-B806-32A3E072E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80" y="3822192"/>
            <a:ext cx="3593592" cy="3035808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41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17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2519361"/>
            <a:ext cx="5181600" cy="3657601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2519361"/>
            <a:ext cx="5181600" cy="3657601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3933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C6EE26C-33A3-4F9C-BD34-4FD5E90822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690688"/>
            <a:ext cx="10515600" cy="435133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55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849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76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1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Заливка фона слайда">
            <a:extLst>
              <a:ext uri="{FF2B5EF4-FFF2-40B4-BE49-F238E27FC236}">
                <a16:creationId xmlns:a16="http://schemas.microsoft.com/office/drawing/2014/main" id="{C34CDAEC-B09F-4031-A569-2C56676971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26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Цвет обложки">
            <a:extLst>
              <a:ext uri="{FF2B5EF4-FFF2-40B4-BE49-F238E27FC236}">
                <a16:creationId xmlns:a16="http://schemas.microsoft.com/office/drawing/2014/main" id="{D2458AC5-A103-4034-B129-4845F9BC1B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26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Цвет">
            <a:extLst>
              <a:ext uri="{FF2B5EF4-FFF2-40B4-BE49-F238E27FC236}">
                <a16:creationId xmlns:a16="http://schemas.microsoft.com/office/drawing/2014/main" id="{5B5BBEE5-8560-4A96-B239-F7168D0D5C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24" y="0"/>
            <a:ext cx="12188952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1576AB16-0C33-4110-9CF0-B01E4230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34" y="993649"/>
            <a:ext cx="5692953" cy="2594302"/>
          </a:xfrm>
        </p:spPr>
        <p:txBody>
          <a:bodyPr rtlCol="0" anchor="ctr" anchorCtr="0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ru-RU" sz="5200" noProof="0">
                <a:solidFill>
                  <a:schemeClr val="bg1"/>
                </a:solidFill>
                <a:latin typeface="+mj-lt"/>
                <a:cs typeface="Sakkal Majalla" panose="020B0604020202020204" pitchFamily="2" charset="-78"/>
              </a:rPr>
              <a:t>Образец заголовка</a:t>
            </a:r>
            <a:endParaRPr lang="ru-RU" sz="5200" noProof="0" dirty="0">
              <a:solidFill>
                <a:schemeClr val="bg1"/>
              </a:solidFill>
              <a:latin typeface="+mj-lt"/>
              <a:cs typeface="Sakkal Majalla" panose="020B0604020202020204" pitchFamily="2" charset="-78"/>
            </a:endParaRP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BA92E4DB-4584-449D-A8FD-9DBD28AD4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433" y="3759200"/>
            <a:ext cx="5692953" cy="261112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600" lvl="0" indent="-228600" algn="l" rtl="0">
              <a:lnSpc>
                <a:spcPct val="110000"/>
              </a:lnSpc>
              <a:buClr>
                <a:schemeClr val="accent5"/>
              </a:buClr>
            </a:pPr>
            <a:r>
              <a:rPr lang="ru-RU" sz="2000" spc="110" noProof="0">
                <a:solidFill>
                  <a:schemeClr val="tx2"/>
                </a:solidFill>
                <a:cs typeface="Sakkal Majalla" panose="020B0604020202020204" pitchFamily="2" charset="-78"/>
              </a:rPr>
              <a:t>Образец текста</a:t>
            </a:r>
          </a:p>
        </p:txBody>
      </p:sp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E8E43889-4CFA-49AB-BA8C-1F12AAAAD3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21424" y="1216152"/>
            <a:ext cx="4727448" cy="4727448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Нижний колонтитул 3">
            <a:extLst>
              <a:ext uri="{FF2B5EF4-FFF2-40B4-BE49-F238E27FC236}">
                <a16:creationId xmlns:a16="http://schemas.microsoft.com/office/drawing/2014/main" id="{1A176816-835F-41E2-894B-7188185DB1DE}"/>
              </a:ext>
            </a:extLst>
          </p:cNvPr>
          <p:cNvSpPr txBox="1">
            <a:spLocks/>
          </p:cNvSpPr>
          <p:nvPr/>
        </p:nvSpPr>
        <p:spPr>
          <a:xfrm rot="5400000">
            <a:off x="9994392" y="4032504"/>
            <a:ext cx="36576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kern="1200" cap="all" spc="130" baseline="0">
                <a:solidFill>
                  <a:schemeClr val="tx2"/>
                </a:solidFill>
                <a:latin typeface="+mn-lt"/>
                <a:ea typeface="+mn-ea"/>
                <a:cs typeface="Sakkal Majalla" panose="020000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noProof="0">
                <a:latin typeface="Calibri" panose="020F0502020204030204" pitchFamily="34" charset="0"/>
                <a:cs typeface="Calibri" panose="020F0502020204030204" pitchFamily="34" charset="0"/>
              </a:rPr>
              <a:t>Образец текста нижнего колонтитула</a:t>
            </a:r>
          </a:p>
        </p:txBody>
      </p:sp>
      <p:sp>
        <p:nvSpPr>
          <p:cNvPr id="36" name="Номер слайда 8">
            <a:extLst>
              <a:ext uri="{FF2B5EF4-FFF2-40B4-BE49-F238E27FC236}">
                <a16:creationId xmlns:a16="http://schemas.microsoft.com/office/drawing/2014/main" id="{ECB58A53-F7AC-44BD-8287-957AD3F537AA}"/>
              </a:ext>
            </a:extLst>
          </p:cNvPr>
          <p:cNvSpPr txBox="1">
            <a:spLocks/>
          </p:cNvSpPr>
          <p:nvPr/>
        </p:nvSpPr>
        <p:spPr>
          <a:xfrm>
            <a:off x="11525250" y="6217920"/>
            <a:ext cx="64008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all" spc="130" baseline="0">
                <a:solidFill>
                  <a:schemeClr val="tx2"/>
                </a:solidFill>
                <a:latin typeface="+mn-lt"/>
                <a:ea typeface="+mn-ea"/>
                <a:cs typeface="Sakkal Majalla" panose="020000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FDF98CC-160E-494C-8C3C-8CDC5FA257DE}" type="slidenum">
              <a:rPr lang="ru-RU" noProof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CF6EAE-9D40-46F2-9837-A376EBB7B1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629DC8BB-38C0-465F-9888-E22D1CE89798}"/>
                </a:ext>
              </a:extLst>
            </p:cNvPr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Полилиния: фигура 14">
              <a:extLst>
                <a:ext uri="{FF2B5EF4-FFF2-40B4-BE49-F238E27FC236}">
                  <a16:creationId xmlns:a16="http://schemas.microsoft.com/office/drawing/2014/main" id="{CA9EBB00-FAF1-426F-A8B1-B97EB282915A}"/>
                </a:ext>
              </a:extLst>
            </p:cNvPr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EF728A8E-6E68-453C-884B-A62A2BE6B439}"/>
                </a:ext>
              </a:extLst>
            </p:cNvPr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4E5207BA-3175-4C8F-B3BE-E8A6CDD6C9A5}"/>
                </a:ext>
              </a:extLst>
            </p:cNvPr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54C26BB3-1ED9-45FE-91B3-0247A78096F9}"/>
                </a:ext>
              </a:extLst>
            </p:cNvPr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4CC00E4A-13EC-4C76-8E97-1AE10AA01F5D}"/>
                </a:ext>
              </a:extLst>
            </p:cNvPr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Свободная форма: Фигура 22">
              <a:extLst>
                <a:ext uri="{FF2B5EF4-FFF2-40B4-BE49-F238E27FC236}">
                  <a16:creationId xmlns:a16="http://schemas.microsoft.com/office/drawing/2014/main" id="{EDFBB4A8-42A4-46AA-A328-113250ABB1A4}"/>
                </a:ext>
              </a:extLst>
            </p:cNvPr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Дата 1">
            <a:extLst>
              <a:ext uri="{FF2B5EF4-FFF2-40B4-BE49-F238E27FC236}">
                <a16:creationId xmlns:a16="http://schemas.microsoft.com/office/drawing/2014/main" id="{9614F41F-5B3C-49A0-AB0A-0847FD8299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2C3475-A1B3-4DB2-8A1A-90BACC8785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50AF43-45FF-4510-8F17-34EF745E5A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8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A17595-3FA3-4F52-9929-58AC156DAD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7">
            <a:extLst>
              <a:ext uri="{FF2B5EF4-FFF2-40B4-BE49-F238E27FC236}">
                <a16:creationId xmlns:a16="http://schemas.microsoft.com/office/drawing/2014/main" id="{48BE247D-003A-4BB4-9184-C8EC481D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3496576"/>
            <a:ext cx="5430250" cy="2924286"/>
          </a:xfrm>
        </p:spPr>
        <p:txBody>
          <a:bodyPr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ru-RU" sz="5200" noProof="0">
                <a:solidFill>
                  <a:schemeClr val="bg1"/>
                </a:solidFill>
                <a:latin typeface="+mj-lt"/>
                <a:cs typeface="Sakkal Majalla" panose="020B0604020202020204" pitchFamily="2" charset="-78"/>
              </a:rPr>
              <a:t>Образец заголовка</a:t>
            </a:r>
            <a:endParaRPr lang="ru-RU" sz="5200" noProof="0" dirty="0">
              <a:solidFill>
                <a:schemeClr val="bg1"/>
              </a:solidFill>
              <a:latin typeface="+mj-lt"/>
              <a:cs typeface="Sakkal Majalla" panose="020B0604020202020204" pitchFamily="2" charset="-78"/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CFDDC72A-6DE8-4100-AD07-72B73714EB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748" y="0"/>
            <a:ext cx="10890504" cy="3319272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D65076A-FDD4-4229-B28E-F534870A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3494916"/>
            <a:ext cx="4699459" cy="2952428"/>
          </a:xfrm>
        </p:spPr>
        <p:txBody>
          <a:bodyPr rtlCol="0" anchor="ctr">
            <a:normAutofit/>
          </a:bodyPr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600" lvl="0" indent="-228600" algn="l" rtl="0">
              <a:lnSpc>
                <a:spcPct val="110000"/>
              </a:lnSpc>
            </a:pPr>
            <a:r>
              <a:rPr lang="ru-RU" sz="2000" spc="110" noProof="0">
                <a:solidFill>
                  <a:schemeClr val="bg1"/>
                </a:solidFill>
                <a:cs typeface="Sakkal Majalla" panose="020B0604020202020204" pitchFamily="2" charset="-78"/>
              </a:rPr>
              <a:t>Образец текста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Свободная форма: Фигура 9">
            <a:extLst>
              <a:ext uri="{FF2B5EF4-FFF2-40B4-BE49-F238E27FC236}">
                <a16:creationId xmlns:a16="http://schemas.microsoft.com/office/drawing/2014/main" id="{9ECEC839-8E02-46A7-8DA2-CEF2D89B0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24" y="2390523"/>
            <a:ext cx="611491" cy="1421482"/>
          </a:xfrm>
          <a:custGeom>
            <a:avLst/>
            <a:gdLst>
              <a:gd name="connsiteX0" fmla="*/ 0 w 611491"/>
              <a:gd name="connsiteY0" fmla="*/ 0 h 1429512"/>
              <a:gd name="connsiteX1" fmla="*/ 62526 w 611491"/>
              <a:gd name="connsiteY1" fmla="*/ 22473 h 1429512"/>
              <a:gd name="connsiteX2" fmla="*/ 241043 w 611491"/>
              <a:gd name="connsiteY2" fmla="*/ 176817 h 1429512"/>
              <a:gd name="connsiteX3" fmla="*/ 497720 w 611491"/>
              <a:gd name="connsiteY3" fmla="*/ 299929 h 1429512"/>
              <a:gd name="connsiteX4" fmla="*/ 610380 w 611491"/>
              <a:gd name="connsiteY4" fmla="*/ 577513 h 1429512"/>
              <a:gd name="connsiteX5" fmla="*/ 458232 w 611491"/>
              <a:gd name="connsiteY5" fmla="*/ 845805 h 1429512"/>
              <a:gd name="connsiteX6" fmla="*/ 455909 w 611491"/>
              <a:gd name="connsiteY6" fmla="*/ 848128 h 1429512"/>
              <a:gd name="connsiteX7" fmla="*/ 407128 w 611491"/>
              <a:gd name="connsiteY7" fmla="*/ 956142 h 1429512"/>
              <a:gd name="connsiteX8" fmla="*/ 396675 w 611491"/>
              <a:gd name="connsiteY8" fmla="*/ 993308 h 1429512"/>
              <a:gd name="connsiteX9" fmla="*/ 230590 w 611491"/>
              <a:gd name="connsiteY9" fmla="*/ 1283668 h 1429512"/>
              <a:gd name="connsiteX10" fmla="*/ 7730 w 611491"/>
              <a:gd name="connsiteY10" fmla="*/ 1427579 h 1429512"/>
              <a:gd name="connsiteX11" fmla="*/ 0 w 611491"/>
              <a:gd name="connsiteY11" fmla="*/ 1429512 h 142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1491" h="1429512">
                <a:moveTo>
                  <a:pt x="0" y="0"/>
                </a:moveTo>
                <a:lnTo>
                  <a:pt x="62526" y="22473"/>
                </a:lnTo>
                <a:cubicBezTo>
                  <a:pt x="133465" y="57262"/>
                  <a:pt x="193134" y="114099"/>
                  <a:pt x="241043" y="176817"/>
                </a:cubicBezTo>
                <a:cubicBezTo>
                  <a:pt x="333958" y="204691"/>
                  <a:pt x="425711" y="231405"/>
                  <a:pt x="497720" y="299929"/>
                </a:cubicBezTo>
                <a:cubicBezTo>
                  <a:pt x="569730" y="369616"/>
                  <a:pt x="619671" y="476468"/>
                  <a:pt x="610380" y="577513"/>
                </a:cubicBezTo>
                <a:cubicBezTo>
                  <a:pt x="601088" y="676235"/>
                  <a:pt x="515142" y="767989"/>
                  <a:pt x="458232" y="845805"/>
                </a:cubicBezTo>
                <a:cubicBezTo>
                  <a:pt x="457070" y="846967"/>
                  <a:pt x="457070" y="848128"/>
                  <a:pt x="455909" y="848128"/>
                </a:cubicBezTo>
                <a:cubicBezTo>
                  <a:pt x="432680" y="880648"/>
                  <a:pt x="416420" y="916653"/>
                  <a:pt x="407128" y="956142"/>
                </a:cubicBezTo>
                <a:cubicBezTo>
                  <a:pt x="403644" y="968918"/>
                  <a:pt x="401321" y="980532"/>
                  <a:pt x="396675" y="993308"/>
                </a:cubicBezTo>
                <a:cubicBezTo>
                  <a:pt x="362994" y="1101322"/>
                  <a:pt x="308406" y="1201205"/>
                  <a:pt x="230590" y="1283668"/>
                </a:cubicBezTo>
                <a:cubicBezTo>
                  <a:pt x="170921" y="1347256"/>
                  <a:pt x="92143" y="1398432"/>
                  <a:pt x="7730" y="1427579"/>
                </a:cubicBezTo>
                <a:lnTo>
                  <a:pt x="0" y="142951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0AC14B27-FD6A-48B0-AAE7-3D775138D3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7646" y="6015669"/>
            <a:ext cx="2605762" cy="842331"/>
          </a:xfrm>
          <a:custGeom>
            <a:avLst/>
            <a:gdLst>
              <a:gd name="connsiteX0" fmla="*/ 1151220 w 3180577"/>
              <a:gd name="connsiteY0" fmla="*/ 1105 h 1033951"/>
              <a:gd name="connsiteX1" fmla="*/ 1735251 w 3180577"/>
              <a:gd name="connsiteY1" fmla="*/ 77956 h 1033951"/>
              <a:gd name="connsiteX2" fmla="*/ 2001894 w 3180577"/>
              <a:gd name="connsiteY2" fmla="*/ 123235 h 1033951"/>
              <a:gd name="connsiteX3" fmla="*/ 2321364 w 3180577"/>
              <a:gd name="connsiteY3" fmla="*/ 128266 h 1033951"/>
              <a:gd name="connsiteX4" fmla="*/ 2671019 w 3180577"/>
              <a:gd name="connsiteY4" fmla="*/ 55316 h 1033951"/>
              <a:gd name="connsiteX5" fmla="*/ 2982942 w 3180577"/>
              <a:gd name="connsiteY5" fmla="*/ 326991 h 1033951"/>
              <a:gd name="connsiteX6" fmla="*/ 3176430 w 3180577"/>
              <a:gd name="connsiteY6" fmla="*/ 1024557 h 1033951"/>
              <a:gd name="connsiteX7" fmla="*/ 3174833 w 3180577"/>
              <a:gd name="connsiteY7" fmla="*/ 1033951 h 1033951"/>
              <a:gd name="connsiteX8" fmla="*/ 23630 w 3180577"/>
              <a:gd name="connsiteY8" fmla="*/ 1033951 h 1033951"/>
              <a:gd name="connsiteX9" fmla="*/ 11184 w 3180577"/>
              <a:gd name="connsiteY9" fmla="*/ 984167 h 1033951"/>
              <a:gd name="connsiteX10" fmla="*/ 236008 w 3180577"/>
              <a:gd name="connsiteY10" fmla="*/ 289258 h 1033951"/>
              <a:gd name="connsiteX11" fmla="*/ 1151220 w 3180577"/>
              <a:gd name="connsiteY11" fmla="*/ 1105 h 10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0577" h="1033951">
                <a:moveTo>
                  <a:pt x="1151220" y="1105"/>
                </a:moveTo>
                <a:cubicBezTo>
                  <a:pt x="1349788" y="7443"/>
                  <a:pt x="1549417" y="40223"/>
                  <a:pt x="1735251" y="77956"/>
                </a:cubicBezTo>
                <a:cubicBezTo>
                  <a:pt x="1823293" y="95564"/>
                  <a:pt x="1913852" y="110657"/>
                  <a:pt x="2001894" y="123235"/>
                </a:cubicBezTo>
                <a:cubicBezTo>
                  <a:pt x="2102515" y="135812"/>
                  <a:pt x="2228290" y="153421"/>
                  <a:pt x="2321364" y="128266"/>
                </a:cubicBezTo>
                <a:cubicBezTo>
                  <a:pt x="2447139" y="93049"/>
                  <a:pt x="2525120" y="12552"/>
                  <a:pt x="2671019" y="55316"/>
                </a:cubicBezTo>
                <a:cubicBezTo>
                  <a:pt x="2806857" y="90533"/>
                  <a:pt x="2909992" y="213793"/>
                  <a:pt x="2982942" y="326991"/>
                </a:cubicBezTo>
                <a:cubicBezTo>
                  <a:pt x="3115006" y="525086"/>
                  <a:pt x="3200848" y="782887"/>
                  <a:pt x="3176430" y="1024557"/>
                </a:cubicBezTo>
                <a:lnTo>
                  <a:pt x="3174833" y="1033951"/>
                </a:lnTo>
                <a:lnTo>
                  <a:pt x="23630" y="1033951"/>
                </a:lnTo>
                <a:lnTo>
                  <a:pt x="11184" y="984167"/>
                </a:lnTo>
                <a:cubicBezTo>
                  <a:pt x="-27491" y="733874"/>
                  <a:pt x="30994" y="479179"/>
                  <a:pt x="236008" y="289258"/>
                </a:cubicBezTo>
                <a:cubicBezTo>
                  <a:pt x="492275" y="53429"/>
                  <a:pt x="820274" y="-9459"/>
                  <a:pt x="1151220" y="110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вободная форма: Фигура 11">
            <a:extLst>
              <a:ext uri="{FF2B5EF4-FFF2-40B4-BE49-F238E27FC236}">
                <a16:creationId xmlns:a16="http://schemas.microsoft.com/office/drawing/2014/main" id="{67279082-48A1-4AB6-95E8-1EF8771903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56708" y="5798001"/>
            <a:ext cx="2485581" cy="1059999"/>
          </a:xfrm>
          <a:custGeom>
            <a:avLst/>
            <a:gdLst>
              <a:gd name="connsiteX0" fmla="*/ 1553968 w 2449768"/>
              <a:gd name="connsiteY0" fmla="*/ 1045598 h 1050628"/>
              <a:gd name="connsiteX1" fmla="*/ 1561623 w 2449768"/>
              <a:gd name="connsiteY1" fmla="*/ 1050628 h 1050628"/>
              <a:gd name="connsiteX2" fmla="*/ 1540857 w 2449768"/>
              <a:gd name="connsiteY2" fmla="*/ 1050628 h 1050628"/>
              <a:gd name="connsiteX3" fmla="*/ 1542955 w 2449768"/>
              <a:gd name="connsiteY3" fmla="*/ 1048256 h 1050628"/>
              <a:gd name="connsiteX4" fmla="*/ 1553968 w 2449768"/>
              <a:gd name="connsiteY4" fmla="*/ 1045598 h 1050628"/>
              <a:gd name="connsiteX5" fmla="*/ 490647 w 2449768"/>
              <a:gd name="connsiteY5" fmla="*/ 1036483 h 1050628"/>
              <a:gd name="connsiteX6" fmla="*/ 503939 w 2449768"/>
              <a:gd name="connsiteY6" fmla="*/ 1045217 h 1050628"/>
              <a:gd name="connsiteX7" fmla="*/ 505485 w 2449768"/>
              <a:gd name="connsiteY7" fmla="*/ 1050628 h 1050628"/>
              <a:gd name="connsiteX8" fmla="*/ 470645 w 2449768"/>
              <a:gd name="connsiteY8" fmla="*/ 1050628 h 1050628"/>
              <a:gd name="connsiteX9" fmla="*/ 469761 w 2449768"/>
              <a:gd name="connsiteY9" fmla="*/ 1046736 h 1050628"/>
              <a:gd name="connsiteX10" fmla="*/ 479634 w 2449768"/>
              <a:gd name="connsiteY10" fmla="*/ 1039141 h 1050628"/>
              <a:gd name="connsiteX11" fmla="*/ 490647 w 2449768"/>
              <a:gd name="connsiteY11" fmla="*/ 1036483 h 1050628"/>
              <a:gd name="connsiteX12" fmla="*/ 326591 w 2449768"/>
              <a:gd name="connsiteY12" fmla="*/ 1030407 h 1050628"/>
              <a:gd name="connsiteX13" fmla="*/ 339883 w 2449768"/>
              <a:gd name="connsiteY13" fmla="*/ 1039141 h 1050628"/>
              <a:gd name="connsiteX14" fmla="*/ 341999 w 2449768"/>
              <a:gd name="connsiteY14" fmla="*/ 1050628 h 1050628"/>
              <a:gd name="connsiteX15" fmla="*/ 308260 w 2449768"/>
              <a:gd name="connsiteY15" fmla="*/ 1050628 h 1050628"/>
              <a:gd name="connsiteX16" fmla="*/ 306844 w 2449768"/>
              <a:gd name="connsiteY16" fmla="*/ 1042939 h 1050628"/>
              <a:gd name="connsiteX17" fmla="*/ 315578 w 2449768"/>
              <a:gd name="connsiteY17" fmla="*/ 1033065 h 1050628"/>
              <a:gd name="connsiteX18" fmla="*/ 326591 w 2449768"/>
              <a:gd name="connsiteY18" fmla="*/ 1030407 h 1050628"/>
              <a:gd name="connsiteX19" fmla="*/ 20886 w 2449768"/>
              <a:gd name="connsiteY19" fmla="*/ 1026229 h 1050628"/>
              <a:gd name="connsiteX20" fmla="*/ 33039 w 2449768"/>
              <a:gd name="connsiteY20" fmla="*/ 1036103 h 1050628"/>
              <a:gd name="connsiteX21" fmla="*/ 36837 w 2449768"/>
              <a:gd name="connsiteY21" fmla="*/ 1049395 h 1050628"/>
              <a:gd name="connsiteX22" fmla="*/ 35731 w 2449768"/>
              <a:gd name="connsiteY22" fmla="*/ 1050628 h 1050628"/>
              <a:gd name="connsiteX23" fmla="*/ 1976 w 2449768"/>
              <a:gd name="connsiteY23" fmla="*/ 1050628 h 1050628"/>
              <a:gd name="connsiteX24" fmla="*/ 0 w 2449768"/>
              <a:gd name="connsiteY24" fmla="*/ 1039901 h 1050628"/>
              <a:gd name="connsiteX25" fmla="*/ 8734 w 2449768"/>
              <a:gd name="connsiteY25" fmla="*/ 1030027 h 1050628"/>
              <a:gd name="connsiteX26" fmla="*/ 20886 w 2449768"/>
              <a:gd name="connsiteY26" fmla="*/ 1026229 h 1050628"/>
              <a:gd name="connsiteX27" fmla="*/ 2100819 w 2449768"/>
              <a:gd name="connsiteY27" fmla="*/ 1024331 h 1050628"/>
              <a:gd name="connsiteX28" fmla="*/ 2114111 w 2449768"/>
              <a:gd name="connsiteY28" fmla="*/ 1033065 h 1050628"/>
              <a:gd name="connsiteX29" fmla="*/ 2117909 w 2449768"/>
              <a:gd name="connsiteY29" fmla="*/ 1046357 h 1050628"/>
              <a:gd name="connsiteX30" fmla="*/ 2114079 w 2449768"/>
              <a:gd name="connsiteY30" fmla="*/ 1050628 h 1050628"/>
              <a:gd name="connsiteX31" fmla="*/ 2083616 w 2449768"/>
              <a:gd name="connsiteY31" fmla="*/ 1050628 h 1050628"/>
              <a:gd name="connsiteX32" fmla="*/ 2081072 w 2449768"/>
              <a:gd name="connsiteY32" fmla="*/ 1035724 h 1050628"/>
              <a:gd name="connsiteX33" fmla="*/ 2089806 w 2449768"/>
              <a:gd name="connsiteY33" fmla="*/ 1026989 h 1050628"/>
              <a:gd name="connsiteX34" fmla="*/ 2100819 w 2449768"/>
              <a:gd name="connsiteY34" fmla="*/ 1024331 h 1050628"/>
              <a:gd name="connsiteX35" fmla="*/ 1192439 w 2449768"/>
              <a:gd name="connsiteY35" fmla="*/ 1024331 h 1050628"/>
              <a:gd name="connsiteX36" fmla="*/ 1205731 w 2449768"/>
              <a:gd name="connsiteY36" fmla="*/ 1033065 h 1050628"/>
              <a:gd name="connsiteX37" fmla="*/ 1209529 w 2449768"/>
              <a:gd name="connsiteY37" fmla="*/ 1046357 h 1050628"/>
              <a:gd name="connsiteX38" fmla="*/ 1205699 w 2449768"/>
              <a:gd name="connsiteY38" fmla="*/ 1050628 h 1050628"/>
              <a:gd name="connsiteX39" fmla="*/ 1175227 w 2449768"/>
              <a:gd name="connsiteY39" fmla="*/ 1050628 h 1050628"/>
              <a:gd name="connsiteX40" fmla="*/ 1172692 w 2449768"/>
              <a:gd name="connsiteY40" fmla="*/ 1036863 h 1050628"/>
              <a:gd name="connsiteX41" fmla="*/ 1181426 w 2449768"/>
              <a:gd name="connsiteY41" fmla="*/ 1026989 h 1050628"/>
              <a:gd name="connsiteX42" fmla="*/ 1192439 w 2449768"/>
              <a:gd name="connsiteY42" fmla="*/ 1024331 h 1050628"/>
              <a:gd name="connsiteX43" fmla="*/ 788376 w 2449768"/>
              <a:gd name="connsiteY43" fmla="*/ 1024331 h 1050628"/>
              <a:gd name="connsiteX44" fmla="*/ 801668 w 2449768"/>
              <a:gd name="connsiteY44" fmla="*/ 1033065 h 1050628"/>
              <a:gd name="connsiteX45" fmla="*/ 805466 w 2449768"/>
              <a:gd name="connsiteY45" fmla="*/ 1046357 h 1050628"/>
              <a:gd name="connsiteX46" fmla="*/ 801636 w 2449768"/>
              <a:gd name="connsiteY46" fmla="*/ 1050628 h 1050628"/>
              <a:gd name="connsiteX47" fmla="*/ 771181 w 2449768"/>
              <a:gd name="connsiteY47" fmla="*/ 1050628 h 1050628"/>
              <a:gd name="connsiteX48" fmla="*/ 768629 w 2449768"/>
              <a:gd name="connsiteY48" fmla="*/ 1034584 h 1050628"/>
              <a:gd name="connsiteX49" fmla="*/ 777363 w 2449768"/>
              <a:gd name="connsiteY49" fmla="*/ 1026989 h 1050628"/>
              <a:gd name="connsiteX50" fmla="*/ 788376 w 2449768"/>
              <a:gd name="connsiteY50" fmla="*/ 1024331 h 1050628"/>
              <a:gd name="connsiteX51" fmla="*/ 138231 w 2449768"/>
              <a:gd name="connsiteY51" fmla="*/ 1024331 h 1050628"/>
              <a:gd name="connsiteX52" fmla="*/ 151523 w 2449768"/>
              <a:gd name="connsiteY52" fmla="*/ 1033065 h 1050628"/>
              <a:gd name="connsiteX53" fmla="*/ 154181 w 2449768"/>
              <a:gd name="connsiteY53" fmla="*/ 1047496 h 1050628"/>
              <a:gd name="connsiteX54" fmla="*/ 151411 w 2449768"/>
              <a:gd name="connsiteY54" fmla="*/ 1050628 h 1050628"/>
              <a:gd name="connsiteX55" fmla="*/ 121019 w 2449768"/>
              <a:gd name="connsiteY55" fmla="*/ 1050628 h 1050628"/>
              <a:gd name="connsiteX56" fmla="*/ 118484 w 2449768"/>
              <a:gd name="connsiteY56" fmla="*/ 1036863 h 1050628"/>
              <a:gd name="connsiteX57" fmla="*/ 127218 w 2449768"/>
              <a:gd name="connsiteY57" fmla="*/ 1026989 h 1050628"/>
              <a:gd name="connsiteX58" fmla="*/ 138231 w 2449768"/>
              <a:gd name="connsiteY58" fmla="*/ 1024331 h 1050628"/>
              <a:gd name="connsiteX59" fmla="*/ 894709 w 2449768"/>
              <a:gd name="connsiteY59" fmla="*/ 1021293 h 1050628"/>
              <a:gd name="connsiteX60" fmla="*/ 908001 w 2449768"/>
              <a:gd name="connsiteY60" fmla="*/ 1030027 h 1050628"/>
              <a:gd name="connsiteX61" fmla="*/ 911799 w 2449768"/>
              <a:gd name="connsiteY61" fmla="*/ 1043319 h 1050628"/>
              <a:gd name="connsiteX62" fmla="*/ 905246 w 2449768"/>
              <a:gd name="connsiteY62" fmla="*/ 1050628 h 1050628"/>
              <a:gd name="connsiteX63" fmla="*/ 880920 w 2449768"/>
              <a:gd name="connsiteY63" fmla="*/ 1050628 h 1050628"/>
              <a:gd name="connsiteX64" fmla="*/ 877620 w 2449768"/>
              <a:gd name="connsiteY64" fmla="*/ 1048256 h 1050628"/>
              <a:gd name="connsiteX65" fmla="*/ 883696 w 2449768"/>
              <a:gd name="connsiteY65" fmla="*/ 1023951 h 1050628"/>
              <a:gd name="connsiteX66" fmla="*/ 894709 w 2449768"/>
              <a:gd name="connsiteY66" fmla="*/ 1021293 h 1050628"/>
              <a:gd name="connsiteX67" fmla="*/ 694197 w 2449768"/>
              <a:gd name="connsiteY67" fmla="*/ 1021293 h 1050628"/>
              <a:gd name="connsiteX68" fmla="*/ 707488 w 2449768"/>
              <a:gd name="connsiteY68" fmla="*/ 1030027 h 1050628"/>
              <a:gd name="connsiteX69" fmla="*/ 711286 w 2449768"/>
              <a:gd name="connsiteY69" fmla="*/ 1043319 h 1050628"/>
              <a:gd name="connsiteX70" fmla="*/ 704733 w 2449768"/>
              <a:gd name="connsiteY70" fmla="*/ 1050628 h 1050628"/>
              <a:gd name="connsiteX71" fmla="*/ 680408 w 2449768"/>
              <a:gd name="connsiteY71" fmla="*/ 1050628 h 1050628"/>
              <a:gd name="connsiteX72" fmla="*/ 677108 w 2449768"/>
              <a:gd name="connsiteY72" fmla="*/ 1048256 h 1050628"/>
              <a:gd name="connsiteX73" fmla="*/ 683184 w 2449768"/>
              <a:gd name="connsiteY73" fmla="*/ 1023951 h 1050628"/>
              <a:gd name="connsiteX74" fmla="*/ 694197 w 2449768"/>
              <a:gd name="connsiteY74" fmla="*/ 1021293 h 1050628"/>
              <a:gd name="connsiteX75" fmla="*/ 596979 w 2449768"/>
              <a:gd name="connsiteY75" fmla="*/ 1021293 h 1050628"/>
              <a:gd name="connsiteX76" fmla="*/ 610271 w 2449768"/>
              <a:gd name="connsiteY76" fmla="*/ 1030027 h 1050628"/>
              <a:gd name="connsiteX77" fmla="*/ 614069 w 2449768"/>
              <a:gd name="connsiteY77" fmla="*/ 1043319 h 1050628"/>
              <a:gd name="connsiteX78" fmla="*/ 607516 w 2449768"/>
              <a:gd name="connsiteY78" fmla="*/ 1050628 h 1050628"/>
              <a:gd name="connsiteX79" fmla="*/ 583190 w 2449768"/>
              <a:gd name="connsiteY79" fmla="*/ 1050628 h 1050628"/>
              <a:gd name="connsiteX80" fmla="*/ 579890 w 2449768"/>
              <a:gd name="connsiteY80" fmla="*/ 1048256 h 1050628"/>
              <a:gd name="connsiteX81" fmla="*/ 585966 w 2449768"/>
              <a:gd name="connsiteY81" fmla="*/ 1023951 h 1050628"/>
              <a:gd name="connsiteX82" fmla="*/ 596979 w 2449768"/>
              <a:gd name="connsiteY82" fmla="*/ 1021293 h 1050628"/>
              <a:gd name="connsiteX83" fmla="*/ 1086106 w 2449768"/>
              <a:gd name="connsiteY83" fmla="*/ 1015217 h 1050628"/>
              <a:gd name="connsiteX84" fmla="*/ 1099398 w 2449768"/>
              <a:gd name="connsiteY84" fmla="*/ 1023951 h 1050628"/>
              <a:gd name="connsiteX85" fmla="*/ 1093322 w 2449768"/>
              <a:gd name="connsiteY85" fmla="*/ 1048256 h 1050628"/>
              <a:gd name="connsiteX86" fmla="*/ 1082478 w 2449768"/>
              <a:gd name="connsiteY86" fmla="*/ 1050628 h 1050628"/>
              <a:gd name="connsiteX87" fmla="*/ 1080771 w 2449768"/>
              <a:gd name="connsiteY87" fmla="*/ 1050628 h 1050628"/>
              <a:gd name="connsiteX88" fmla="*/ 1069017 w 2449768"/>
              <a:gd name="connsiteY88" fmla="*/ 1042180 h 1050628"/>
              <a:gd name="connsiteX89" fmla="*/ 1075093 w 2449768"/>
              <a:gd name="connsiteY89" fmla="*/ 1017875 h 1050628"/>
              <a:gd name="connsiteX90" fmla="*/ 1086106 w 2449768"/>
              <a:gd name="connsiteY90" fmla="*/ 1015217 h 1050628"/>
              <a:gd name="connsiteX91" fmla="*/ 1313961 w 2449768"/>
              <a:gd name="connsiteY91" fmla="*/ 1009141 h 1050628"/>
              <a:gd name="connsiteX92" fmla="*/ 1327253 w 2449768"/>
              <a:gd name="connsiteY92" fmla="*/ 1017875 h 1050628"/>
              <a:gd name="connsiteX93" fmla="*/ 1321177 w 2449768"/>
              <a:gd name="connsiteY93" fmla="*/ 1042180 h 1050628"/>
              <a:gd name="connsiteX94" fmla="*/ 1296872 w 2449768"/>
              <a:gd name="connsiteY94" fmla="*/ 1036104 h 1050628"/>
              <a:gd name="connsiteX95" fmla="*/ 1302948 w 2449768"/>
              <a:gd name="connsiteY95" fmla="*/ 1011799 h 1050628"/>
              <a:gd name="connsiteX96" fmla="*/ 1313961 w 2449768"/>
              <a:gd name="connsiteY96" fmla="*/ 1009141 h 1050628"/>
              <a:gd name="connsiteX97" fmla="*/ 2337788 w 2449768"/>
              <a:gd name="connsiteY97" fmla="*/ 996989 h 1050628"/>
              <a:gd name="connsiteX98" fmla="*/ 2351080 w 2449768"/>
              <a:gd name="connsiteY98" fmla="*/ 1005723 h 1050628"/>
              <a:gd name="connsiteX99" fmla="*/ 2345004 w 2449768"/>
              <a:gd name="connsiteY99" fmla="*/ 1030028 h 1050628"/>
              <a:gd name="connsiteX100" fmla="*/ 2320699 w 2449768"/>
              <a:gd name="connsiteY100" fmla="*/ 1023952 h 1050628"/>
              <a:gd name="connsiteX101" fmla="*/ 2326775 w 2449768"/>
              <a:gd name="connsiteY101" fmla="*/ 999647 h 1050628"/>
              <a:gd name="connsiteX102" fmla="*/ 2337788 w 2449768"/>
              <a:gd name="connsiteY102" fmla="*/ 996989 h 1050628"/>
              <a:gd name="connsiteX103" fmla="*/ 1429407 w 2449768"/>
              <a:gd name="connsiteY103" fmla="*/ 990912 h 1050628"/>
              <a:gd name="connsiteX104" fmla="*/ 1442699 w 2449768"/>
              <a:gd name="connsiteY104" fmla="*/ 999646 h 1050628"/>
              <a:gd name="connsiteX105" fmla="*/ 1436623 w 2449768"/>
              <a:gd name="connsiteY105" fmla="*/ 1023951 h 1050628"/>
              <a:gd name="connsiteX106" fmla="*/ 1412318 w 2449768"/>
              <a:gd name="connsiteY106" fmla="*/ 1017875 h 1050628"/>
              <a:gd name="connsiteX107" fmla="*/ 1418394 w 2449768"/>
              <a:gd name="connsiteY107" fmla="*/ 993570 h 1050628"/>
              <a:gd name="connsiteX108" fmla="*/ 1429407 w 2449768"/>
              <a:gd name="connsiteY108" fmla="*/ 990912 h 1050628"/>
              <a:gd name="connsiteX109" fmla="*/ 1672452 w 2449768"/>
              <a:gd name="connsiteY109" fmla="*/ 987874 h 1050628"/>
              <a:gd name="connsiteX110" fmla="*/ 1685744 w 2449768"/>
              <a:gd name="connsiteY110" fmla="*/ 996608 h 1050628"/>
              <a:gd name="connsiteX111" fmla="*/ 1679668 w 2449768"/>
              <a:gd name="connsiteY111" fmla="*/ 1020913 h 1050628"/>
              <a:gd name="connsiteX112" fmla="*/ 1655363 w 2449768"/>
              <a:gd name="connsiteY112" fmla="*/ 1014837 h 1050628"/>
              <a:gd name="connsiteX113" fmla="*/ 1661439 w 2449768"/>
              <a:gd name="connsiteY113" fmla="*/ 990532 h 1050628"/>
              <a:gd name="connsiteX114" fmla="*/ 1672452 w 2449768"/>
              <a:gd name="connsiteY114" fmla="*/ 987874 h 1050628"/>
              <a:gd name="connsiteX115" fmla="*/ 1803089 w 2449768"/>
              <a:gd name="connsiteY115" fmla="*/ 975722 h 1050628"/>
              <a:gd name="connsiteX116" fmla="*/ 1816381 w 2449768"/>
              <a:gd name="connsiteY116" fmla="*/ 984456 h 1050628"/>
              <a:gd name="connsiteX117" fmla="*/ 1810305 w 2449768"/>
              <a:gd name="connsiteY117" fmla="*/ 1008761 h 1050628"/>
              <a:gd name="connsiteX118" fmla="*/ 1786000 w 2449768"/>
              <a:gd name="connsiteY118" fmla="*/ 1002685 h 1050628"/>
              <a:gd name="connsiteX119" fmla="*/ 1792076 w 2449768"/>
              <a:gd name="connsiteY119" fmla="*/ 978380 h 1050628"/>
              <a:gd name="connsiteX120" fmla="*/ 1803089 w 2449768"/>
              <a:gd name="connsiteY120" fmla="*/ 975722 h 1050628"/>
              <a:gd name="connsiteX121" fmla="*/ 2030944 w 2449768"/>
              <a:gd name="connsiteY121" fmla="*/ 969646 h 1050628"/>
              <a:gd name="connsiteX122" fmla="*/ 2044236 w 2449768"/>
              <a:gd name="connsiteY122" fmla="*/ 978380 h 1050628"/>
              <a:gd name="connsiteX123" fmla="*/ 2038160 w 2449768"/>
              <a:gd name="connsiteY123" fmla="*/ 1002685 h 1050628"/>
              <a:gd name="connsiteX124" fmla="*/ 2013855 w 2449768"/>
              <a:gd name="connsiteY124" fmla="*/ 996609 h 1050628"/>
              <a:gd name="connsiteX125" fmla="*/ 2019931 w 2449768"/>
              <a:gd name="connsiteY125" fmla="*/ 972304 h 1050628"/>
              <a:gd name="connsiteX126" fmla="*/ 2030944 w 2449768"/>
              <a:gd name="connsiteY126" fmla="*/ 969646 h 1050628"/>
              <a:gd name="connsiteX127" fmla="*/ 405581 w 2449768"/>
              <a:gd name="connsiteY127" fmla="*/ 966608 h 1050628"/>
              <a:gd name="connsiteX128" fmla="*/ 418873 w 2449768"/>
              <a:gd name="connsiteY128" fmla="*/ 975342 h 1050628"/>
              <a:gd name="connsiteX129" fmla="*/ 412797 w 2449768"/>
              <a:gd name="connsiteY129" fmla="*/ 999647 h 1050628"/>
              <a:gd name="connsiteX130" fmla="*/ 388492 w 2449768"/>
              <a:gd name="connsiteY130" fmla="*/ 993571 h 1050628"/>
              <a:gd name="connsiteX131" fmla="*/ 394568 w 2449768"/>
              <a:gd name="connsiteY131" fmla="*/ 969266 h 1050628"/>
              <a:gd name="connsiteX132" fmla="*/ 405581 w 2449768"/>
              <a:gd name="connsiteY132" fmla="*/ 966608 h 1050628"/>
              <a:gd name="connsiteX133" fmla="*/ 2225380 w 2449768"/>
              <a:gd name="connsiteY133" fmla="*/ 957494 h 1050628"/>
              <a:gd name="connsiteX134" fmla="*/ 2238671 w 2449768"/>
              <a:gd name="connsiteY134" fmla="*/ 966228 h 1050628"/>
              <a:gd name="connsiteX135" fmla="*/ 2232595 w 2449768"/>
              <a:gd name="connsiteY135" fmla="*/ 990533 h 1050628"/>
              <a:gd name="connsiteX136" fmla="*/ 2208290 w 2449768"/>
              <a:gd name="connsiteY136" fmla="*/ 984457 h 1050628"/>
              <a:gd name="connsiteX137" fmla="*/ 2214366 w 2449768"/>
              <a:gd name="connsiteY137" fmla="*/ 960152 h 1050628"/>
              <a:gd name="connsiteX138" fmla="*/ 2225380 w 2449768"/>
              <a:gd name="connsiteY138" fmla="*/ 957494 h 1050628"/>
              <a:gd name="connsiteX139" fmla="*/ 1927649 w 2449768"/>
              <a:gd name="connsiteY139" fmla="*/ 954456 h 1050628"/>
              <a:gd name="connsiteX140" fmla="*/ 1940941 w 2449768"/>
              <a:gd name="connsiteY140" fmla="*/ 963190 h 1050628"/>
              <a:gd name="connsiteX141" fmla="*/ 1934865 w 2449768"/>
              <a:gd name="connsiteY141" fmla="*/ 987495 h 1050628"/>
              <a:gd name="connsiteX142" fmla="*/ 1910560 w 2449768"/>
              <a:gd name="connsiteY142" fmla="*/ 981419 h 1050628"/>
              <a:gd name="connsiteX143" fmla="*/ 1916636 w 2449768"/>
              <a:gd name="connsiteY143" fmla="*/ 957114 h 1050628"/>
              <a:gd name="connsiteX144" fmla="*/ 1927649 w 2449768"/>
              <a:gd name="connsiteY144" fmla="*/ 954456 h 1050628"/>
              <a:gd name="connsiteX145" fmla="*/ 244564 w 2449768"/>
              <a:gd name="connsiteY145" fmla="*/ 954456 h 1050628"/>
              <a:gd name="connsiteX146" fmla="*/ 257856 w 2449768"/>
              <a:gd name="connsiteY146" fmla="*/ 963190 h 1050628"/>
              <a:gd name="connsiteX147" fmla="*/ 251780 w 2449768"/>
              <a:gd name="connsiteY147" fmla="*/ 987495 h 1050628"/>
              <a:gd name="connsiteX148" fmla="*/ 227475 w 2449768"/>
              <a:gd name="connsiteY148" fmla="*/ 981419 h 1050628"/>
              <a:gd name="connsiteX149" fmla="*/ 233551 w 2449768"/>
              <a:gd name="connsiteY149" fmla="*/ 957114 h 1050628"/>
              <a:gd name="connsiteX150" fmla="*/ 244564 w 2449768"/>
              <a:gd name="connsiteY150" fmla="*/ 954456 h 1050628"/>
              <a:gd name="connsiteX151" fmla="*/ 2431968 w 2449768"/>
              <a:gd name="connsiteY151" fmla="*/ 951418 h 1050628"/>
              <a:gd name="connsiteX152" fmla="*/ 2445260 w 2449768"/>
              <a:gd name="connsiteY152" fmla="*/ 960152 h 1050628"/>
              <a:gd name="connsiteX153" fmla="*/ 2439184 w 2449768"/>
              <a:gd name="connsiteY153" fmla="*/ 984457 h 1050628"/>
              <a:gd name="connsiteX154" fmla="*/ 2414879 w 2449768"/>
              <a:gd name="connsiteY154" fmla="*/ 978381 h 1050628"/>
              <a:gd name="connsiteX155" fmla="*/ 2420955 w 2449768"/>
              <a:gd name="connsiteY155" fmla="*/ 954076 h 1050628"/>
              <a:gd name="connsiteX156" fmla="*/ 2431968 w 2449768"/>
              <a:gd name="connsiteY156" fmla="*/ 951418 h 1050628"/>
              <a:gd name="connsiteX157" fmla="*/ 1553968 w 2449768"/>
              <a:gd name="connsiteY157" fmla="*/ 948380 h 1050628"/>
              <a:gd name="connsiteX158" fmla="*/ 1567259 w 2449768"/>
              <a:gd name="connsiteY158" fmla="*/ 957114 h 1050628"/>
              <a:gd name="connsiteX159" fmla="*/ 1561183 w 2449768"/>
              <a:gd name="connsiteY159" fmla="*/ 981419 h 1050628"/>
              <a:gd name="connsiteX160" fmla="*/ 1536879 w 2449768"/>
              <a:gd name="connsiteY160" fmla="*/ 975343 h 1050628"/>
              <a:gd name="connsiteX161" fmla="*/ 1542955 w 2449768"/>
              <a:gd name="connsiteY161" fmla="*/ 951038 h 1050628"/>
              <a:gd name="connsiteX162" fmla="*/ 1553968 w 2449768"/>
              <a:gd name="connsiteY162" fmla="*/ 948380 h 1050628"/>
              <a:gd name="connsiteX163" fmla="*/ 1222819 w 2449768"/>
              <a:gd name="connsiteY163" fmla="*/ 933189 h 1050628"/>
              <a:gd name="connsiteX164" fmla="*/ 1236111 w 2449768"/>
              <a:gd name="connsiteY164" fmla="*/ 941923 h 1050628"/>
              <a:gd name="connsiteX165" fmla="*/ 1230035 w 2449768"/>
              <a:gd name="connsiteY165" fmla="*/ 966228 h 1050628"/>
              <a:gd name="connsiteX166" fmla="*/ 1205730 w 2449768"/>
              <a:gd name="connsiteY166" fmla="*/ 960152 h 1050628"/>
              <a:gd name="connsiteX167" fmla="*/ 1211806 w 2449768"/>
              <a:gd name="connsiteY167" fmla="*/ 935847 h 1050628"/>
              <a:gd name="connsiteX168" fmla="*/ 1222819 w 2449768"/>
              <a:gd name="connsiteY168" fmla="*/ 933189 h 1050628"/>
              <a:gd name="connsiteX169" fmla="*/ 1031421 w 2449768"/>
              <a:gd name="connsiteY169" fmla="*/ 930151 h 1050628"/>
              <a:gd name="connsiteX170" fmla="*/ 1044713 w 2449768"/>
              <a:gd name="connsiteY170" fmla="*/ 938885 h 1050628"/>
              <a:gd name="connsiteX171" fmla="*/ 1038637 w 2449768"/>
              <a:gd name="connsiteY171" fmla="*/ 963190 h 1050628"/>
              <a:gd name="connsiteX172" fmla="*/ 1014332 w 2449768"/>
              <a:gd name="connsiteY172" fmla="*/ 957114 h 1050628"/>
              <a:gd name="connsiteX173" fmla="*/ 1020408 w 2449768"/>
              <a:gd name="connsiteY173" fmla="*/ 932809 h 1050628"/>
              <a:gd name="connsiteX174" fmla="*/ 1031421 w 2449768"/>
              <a:gd name="connsiteY174" fmla="*/ 930151 h 1050628"/>
              <a:gd name="connsiteX175" fmla="*/ 931165 w 2449768"/>
              <a:gd name="connsiteY175" fmla="*/ 930151 h 1050628"/>
              <a:gd name="connsiteX176" fmla="*/ 944457 w 2449768"/>
              <a:gd name="connsiteY176" fmla="*/ 938885 h 1050628"/>
              <a:gd name="connsiteX177" fmla="*/ 938381 w 2449768"/>
              <a:gd name="connsiteY177" fmla="*/ 963190 h 1050628"/>
              <a:gd name="connsiteX178" fmla="*/ 914076 w 2449768"/>
              <a:gd name="connsiteY178" fmla="*/ 957114 h 1050628"/>
              <a:gd name="connsiteX179" fmla="*/ 920152 w 2449768"/>
              <a:gd name="connsiteY179" fmla="*/ 932809 h 1050628"/>
              <a:gd name="connsiteX180" fmla="*/ 931165 w 2449768"/>
              <a:gd name="connsiteY180" fmla="*/ 930151 h 1050628"/>
              <a:gd name="connsiteX181" fmla="*/ 123041 w 2449768"/>
              <a:gd name="connsiteY181" fmla="*/ 930151 h 1050628"/>
              <a:gd name="connsiteX182" fmla="*/ 136333 w 2449768"/>
              <a:gd name="connsiteY182" fmla="*/ 938885 h 1050628"/>
              <a:gd name="connsiteX183" fmla="*/ 130257 w 2449768"/>
              <a:gd name="connsiteY183" fmla="*/ 963190 h 1050628"/>
              <a:gd name="connsiteX184" fmla="*/ 105952 w 2449768"/>
              <a:gd name="connsiteY184" fmla="*/ 957114 h 1050628"/>
              <a:gd name="connsiteX185" fmla="*/ 112028 w 2449768"/>
              <a:gd name="connsiteY185" fmla="*/ 932809 h 1050628"/>
              <a:gd name="connsiteX186" fmla="*/ 123041 w 2449768"/>
              <a:gd name="connsiteY186" fmla="*/ 930151 h 1050628"/>
              <a:gd name="connsiteX187" fmla="*/ 524065 w 2449768"/>
              <a:gd name="connsiteY187" fmla="*/ 917999 h 1050628"/>
              <a:gd name="connsiteX188" fmla="*/ 537357 w 2449768"/>
              <a:gd name="connsiteY188" fmla="*/ 926733 h 1050628"/>
              <a:gd name="connsiteX189" fmla="*/ 531281 w 2449768"/>
              <a:gd name="connsiteY189" fmla="*/ 951038 h 1050628"/>
              <a:gd name="connsiteX190" fmla="*/ 506976 w 2449768"/>
              <a:gd name="connsiteY190" fmla="*/ 944962 h 1050628"/>
              <a:gd name="connsiteX191" fmla="*/ 513052 w 2449768"/>
              <a:gd name="connsiteY191" fmla="*/ 920657 h 1050628"/>
              <a:gd name="connsiteX192" fmla="*/ 524065 w 2449768"/>
              <a:gd name="connsiteY192" fmla="*/ 917999 h 1050628"/>
              <a:gd name="connsiteX193" fmla="*/ 824833 w 2449768"/>
              <a:gd name="connsiteY193" fmla="*/ 911923 h 1050628"/>
              <a:gd name="connsiteX194" fmla="*/ 838125 w 2449768"/>
              <a:gd name="connsiteY194" fmla="*/ 920657 h 1050628"/>
              <a:gd name="connsiteX195" fmla="*/ 832049 w 2449768"/>
              <a:gd name="connsiteY195" fmla="*/ 944962 h 1050628"/>
              <a:gd name="connsiteX196" fmla="*/ 807744 w 2449768"/>
              <a:gd name="connsiteY196" fmla="*/ 938886 h 1050628"/>
              <a:gd name="connsiteX197" fmla="*/ 813820 w 2449768"/>
              <a:gd name="connsiteY197" fmla="*/ 914581 h 1050628"/>
              <a:gd name="connsiteX198" fmla="*/ 824833 w 2449768"/>
              <a:gd name="connsiteY198" fmla="*/ 911923 h 1050628"/>
              <a:gd name="connsiteX199" fmla="*/ 2137276 w 2449768"/>
              <a:gd name="connsiteY199" fmla="*/ 905847 h 1050628"/>
              <a:gd name="connsiteX200" fmla="*/ 2150567 w 2449768"/>
              <a:gd name="connsiteY200" fmla="*/ 914581 h 1050628"/>
              <a:gd name="connsiteX201" fmla="*/ 2144491 w 2449768"/>
              <a:gd name="connsiteY201" fmla="*/ 938886 h 1050628"/>
              <a:gd name="connsiteX202" fmla="*/ 2120187 w 2449768"/>
              <a:gd name="connsiteY202" fmla="*/ 932810 h 1050628"/>
              <a:gd name="connsiteX203" fmla="*/ 2126263 w 2449768"/>
              <a:gd name="connsiteY203" fmla="*/ 908505 h 1050628"/>
              <a:gd name="connsiteX204" fmla="*/ 2137276 w 2449768"/>
              <a:gd name="connsiteY204" fmla="*/ 905847 h 1050628"/>
              <a:gd name="connsiteX205" fmla="*/ 630397 w 2449768"/>
              <a:gd name="connsiteY205" fmla="*/ 905847 h 1050628"/>
              <a:gd name="connsiteX206" fmla="*/ 643689 w 2449768"/>
              <a:gd name="connsiteY206" fmla="*/ 914581 h 1050628"/>
              <a:gd name="connsiteX207" fmla="*/ 637613 w 2449768"/>
              <a:gd name="connsiteY207" fmla="*/ 938886 h 1050628"/>
              <a:gd name="connsiteX208" fmla="*/ 613308 w 2449768"/>
              <a:gd name="connsiteY208" fmla="*/ 932810 h 1050628"/>
              <a:gd name="connsiteX209" fmla="*/ 619384 w 2449768"/>
              <a:gd name="connsiteY209" fmla="*/ 908505 h 1050628"/>
              <a:gd name="connsiteX210" fmla="*/ 630397 w 2449768"/>
              <a:gd name="connsiteY210" fmla="*/ 905847 h 1050628"/>
              <a:gd name="connsiteX211" fmla="*/ 1332189 w 2449768"/>
              <a:gd name="connsiteY211" fmla="*/ 896733 h 1050628"/>
              <a:gd name="connsiteX212" fmla="*/ 1345481 w 2449768"/>
              <a:gd name="connsiteY212" fmla="*/ 905467 h 1050628"/>
              <a:gd name="connsiteX213" fmla="*/ 1339405 w 2449768"/>
              <a:gd name="connsiteY213" fmla="*/ 929772 h 1050628"/>
              <a:gd name="connsiteX214" fmla="*/ 1315100 w 2449768"/>
              <a:gd name="connsiteY214" fmla="*/ 923696 h 1050628"/>
              <a:gd name="connsiteX215" fmla="*/ 1321176 w 2449768"/>
              <a:gd name="connsiteY215" fmla="*/ 899391 h 1050628"/>
              <a:gd name="connsiteX216" fmla="*/ 1332189 w 2449768"/>
              <a:gd name="connsiteY216" fmla="*/ 896733 h 1050628"/>
              <a:gd name="connsiteX217" fmla="*/ 724577 w 2449768"/>
              <a:gd name="connsiteY217" fmla="*/ 890656 h 1050628"/>
              <a:gd name="connsiteX218" fmla="*/ 737869 w 2449768"/>
              <a:gd name="connsiteY218" fmla="*/ 899390 h 1050628"/>
              <a:gd name="connsiteX219" fmla="*/ 731793 w 2449768"/>
              <a:gd name="connsiteY219" fmla="*/ 923695 h 1050628"/>
              <a:gd name="connsiteX220" fmla="*/ 707488 w 2449768"/>
              <a:gd name="connsiteY220" fmla="*/ 917619 h 1050628"/>
              <a:gd name="connsiteX221" fmla="*/ 713564 w 2449768"/>
              <a:gd name="connsiteY221" fmla="*/ 893314 h 1050628"/>
              <a:gd name="connsiteX222" fmla="*/ 724577 w 2449768"/>
              <a:gd name="connsiteY222" fmla="*/ 890656 h 1050628"/>
              <a:gd name="connsiteX223" fmla="*/ 1435484 w 2449768"/>
              <a:gd name="connsiteY223" fmla="*/ 884580 h 1050628"/>
              <a:gd name="connsiteX224" fmla="*/ 1448776 w 2449768"/>
              <a:gd name="connsiteY224" fmla="*/ 893314 h 1050628"/>
              <a:gd name="connsiteX225" fmla="*/ 1442700 w 2449768"/>
              <a:gd name="connsiteY225" fmla="*/ 917619 h 1050628"/>
              <a:gd name="connsiteX226" fmla="*/ 1418395 w 2449768"/>
              <a:gd name="connsiteY226" fmla="*/ 911543 h 1050628"/>
              <a:gd name="connsiteX227" fmla="*/ 1424471 w 2449768"/>
              <a:gd name="connsiteY227" fmla="*/ 887238 h 1050628"/>
              <a:gd name="connsiteX228" fmla="*/ 1435484 w 2449768"/>
              <a:gd name="connsiteY228" fmla="*/ 884580 h 1050628"/>
              <a:gd name="connsiteX229" fmla="*/ 1131677 w 2449768"/>
              <a:gd name="connsiteY229" fmla="*/ 884580 h 1050628"/>
              <a:gd name="connsiteX230" fmla="*/ 1144969 w 2449768"/>
              <a:gd name="connsiteY230" fmla="*/ 893314 h 1050628"/>
              <a:gd name="connsiteX231" fmla="*/ 1138893 w 2449768"/>
              <a:gd name="connsiteY231" fmla="*/ 917619 h 1050628"/>
              <a:gd name="connsiteX232" fmla="*/ 1114588 w 2449768"/>
              <a:gd name="connsiteY232" fmla="*/ 911543 h 1050628"/>
              <a:gd name="connsiteX233" fmla="*/ 1120664 w 2449768"/>
              <a:gd name="connsiteY233" fmla="*/ 887238 h 1050628"/>
              <a:gd name="connsiteX234" fmla="*/ 1131677 w 2449768"/>
              <a:gd name="connsiteY234" fmla="*/ 884580 h 1050628"/>
              <a:gd name="connsiteX235" fmla="*/ 1757518 w 2449768"/>
              <a:gd name="connsiteY235" fmla="*/ 881542 h 1050628"/>
              <a:gd name="connsiteX236" fmla="*/ 1770810 w 2449768"/>
              <a:gd name="connsiteY236" fmla="*/ 890276 h 1050628"/>
              <a:gd name="connsiteX237" fmla="*/ 1764734 w 2449768"/>
              <a:gd name="connsiteY237" fmla="*/ 914581 h 1050628"/>
              <a:gd name="connsiteX238" fmla="*/ 1740429 w 2449768"/>
              <a:gd name="connsiteY238" fmla="*/ 908505 h 1050628"/>
              <a:gd name="connsiteX239" fmla="*/ 1746505 w 2449768"/>
              <a:gd name="connsiteY239" fmla="*/ 884200 h 1050628"/>
              <a:gd name="connsiteX240" fmla="*/ 1757518 w 2449768"/>
              <a:gd name="connsiteY240" fmla="*/ 881542 h 1050628"/>
              <a:gd name="connsiteX241" fmla="*/ 1654224 w 2449768"/>
              <a:gd name="connsiteY241" fmla="*/ 881542 h 1050628"/>
              <a:gd name="connsiteX242" fmla="*/ 1667516 w 2449768"/>
              <a:gd name="connsiteY242" fmla="*/ 890276 h 1050628"/>
              <a:gd name="connsiteX243" fmla="*/ 1661440 w 2449768"/>
              <a:gd name="connsiteY243" fmla="*/ 914581 h 1050628"/>
              <a:gd name="connsiteX244" fmla="*/ 1637135 w 2449768"/>
              <a:gd name="connsiteY244" fmla="*/ 908505 h 1050628"/>
              <a:gd name="connsiteX245" fmla="*/ 1643211 w 2449768"/>
              <a:gd name="connsiteY245" fmla="*/ 884200 h 1050628"/>
              <a:gd name="connsiteX246" fmla="*/ 1654224 w 2449768"/>
              <a:gd name="connsiteY246" fmla="*/ 881542 h 1050628"/>
              <a:gd name="connsiteX247" fmla="*/ 2346903 w 2449768"/>
              <a:gd name="connsiteY247" fmla="*/ 878504 h 1050628"/>
              <a:gd name="connsiteX248" fmla="*/ 2360194 w 2449768"/>
              <a:gd name="connsiteY248" fmla="*/ 887238 h 1050628"/>
              <a:gd name="connsiteX249" fmla="*/ 2354118 w 2449768"/>
              <a:gd name="connsiteY249" fmla="*/ 911543 h 1050628"/>
              <a:gd name="connsiteX250" fmla="*/ 2329813 w 2449768"/>
              <a:gd name="connsiteY250" fmla="*/ 905467 h 1050628"/>
              <a:gd name="connsiteX251" fmla="*/ 2335889 w 2449768"/>
              <a:gd name="connsiteY251" fmla="*/ 881162 h 1050628"/>
              <a:gd name="connsiteX252" fmla="*/ 2346903 w 2449768"/>
              <a:gd name="connsiteY252" fmla="*/ 878504 h 1050628"/>
              <a:gd name="connsiteX253" fmla="*/ 320515 w 2449768"/>
              <a:gd name="connsiteY253" fmla="*/ 872428 h 1050628"/>
              <a:gd name="connsiteX254" fmla="*/ 333807 w 2449768"/>
              <a:gd name="connsiteY254" fmla="*/ 881162 h 1050628"/>
              <a:gd name="connsiteX255" fmla="*/ 327731 w 2449768"/>
              <a:gd name="connsiteY255" fmla="*/ 905467 h 1050628"/>
              <a:gd name="connsiteX256" fmla="*/ 303426 w 2449768"/>
              <a:gd name="connsiteY256" fmla="*/ 899391 h 1050628"/>
              <a:gd name="connsiteX257" fmla="*/ 309502 w 2449768"/>
              <a:gd name="connsiteY257" fmla="*/ 875086 h 1050628"/>
              <a:gd name="connsiteX258" fmla="*/ 320515 w 2449768"/>
              <a:gd name="connsiteY258" fmla="*/ 872428 h 1050628"/>
              <a:gd name="connsiteX259" fmla="*/ 1876003 w 2449768"/>
              <a:gd name="connsiteY259" fmla="*/ 866352 h 1050628"/>
              <a:gd name="connsiteX260" fmla="*/ 1889294 w 2449768"/>
              <a:gd name="connsiteY260" fmla="*/ 875086 h 1050628"/>
              <a:gd name="connsiteX261" fmla="*/ 1883218 w 2449768"/>
              <a:gd name="connsiteY261" fmla="*/ 899391 h 1050628"/>
              <a:gd name="connsiteX262" fmla="*/ 1858913 w 2449768"/>
              <a:gd name="connsiteY262" fmla="*/ 893315 h 1050628"/>
              <a:gd name="connsiteX263" fmla="*/ 1864989 w 2449768"/>
              <a:gd name="connsiteY263" fmla="*/ 869010 h 1050628"/>
              <a:gd name="connsiteX264" fmla="*/ 1876003 w 2449768"/>
              <a:gd name="connsiteY264" fmla="*/ 866352 h 1050628"/>
              <a:gd name="connsiteX265" fmla="*/ 2000563 w 2449768"/>
              <a:gd name="connsiteY265" fmla="*/ 857238 h 1050628"/>
              <a:gd name="connsiteX266" fmla="*/ 2013855 w 2449768"/>
              <a:gd name="connsiteY266" fmla="*/ 865972 h 1050628"/>
              <a:gd name="connsiteX267" fmla="*/ 2007779 w 2449768"/>
              <a:gd name="connsiteY267" fmla="*/ 890277 h 1050628"/>
              <a:gd name="connsiteX268" fmla="*/ 1983474 w 2449768"/>
              <a:gd name="connsiteY268" fmla="*/ 884201 h 1050628"/>
              <a:gd name="connsiteX269" fmla="*/ 1989550 w 2449768"/>
              <a:gd name="connsiteY269" fmla="*/ 859896 h 1050628"/>
              <a:gd name="connsiteX270" fmla="*/ 2000563 w 2449768"/>
              <a:gd name="connsiteY270" fmla="*/ 857238 h 1050628"/>
              <a:gd name="connsiteX271" fmla="*/ 420771 w 2449768"/>
              <a:gd name="connsiteY271" fmla="*/ 857238 h 1050628"/>
              <a:gd name="connsiteX272" fmla="*/ 434062 w 2449768"/>
              <a:gd name="connsiteY272" fmla="*/ 865972 h 1050628"/>
              <a:gd name="connsiteX273" fmla="*/ 427986 w 2449768"/>
              <a:gd name="connsiteY273" fmla="*/ 890277 h 1050628"/>
              <a:gd name="connsiteX274" fmla="*/ 403682 w 2449768"/>
              <a:gd name="connsiteY274" fmla="*/ 884201 h 1050628"/>
              <a:gd name="connsiteX275" fmla="*/ 409758 w 2449768"/>
              <a:gd name="connsiteY275" fmla="*/ 859896 h 1050628"/>
              <a:gd name="connsiteX276" fmla="*/ 420771 w 2449768"/>
              <a:gd name="connsiteY276" fmla="*/ 857238 h 1050628"/>
              <a:gd name="connsiteX277" fmla="*/ 2237532 w 2449768"/>
              <a:gd name="connsiteY277" fmla="*/ 848124 h 1050628"/>
              <a:gd name="connsiteX278" fmla="*/ 2250824 w 2449768"/>
              <a:gd name="connsiteY278" fmla="*/ 856858 h 1050628"/>
              <a:gd name="connsiteX279" fmla="*/ 2244748 w 2449768"/>
              <a:gd name="connsiteY279" fmla="*/ 881163 h 1050628"/>
              <a:gd name="connsiteX280" fmla="*/ 2220443 w 2449768"/>
              <a:gd name="connsiteY280" fmla="*/ 875087 h 1050628"/>
              <a:gd name="connsiteX281" fmla="*/ 2226519 w 2449768"/>
              <a:gd name="connsiteY281" fmla="*/ 850782 h 1050628"/>
              <a:gd name="connsiteX282" fmla="*/ 2237532 w 2449768"/>
              <a:gd name="connsiteY282" fmla="*/ 848124 h 1050628"/>
              <a:gd name="connsiteX283" fmla="*/ 211145 w 2449768"/>
              <a:gd name="connsiteY283" fmla="*/ 848124 h 1050628"/>
              <a:gd name="connsiteX284" fmla="*/ 224436 w 2449768"/>
              <a:gd name="connsiteY284" fmla="*/ 856858 h 1050628"/>
              <a:gd name="connsiteX285" fmla="*/ 218360 w 2449768"/>
              <a:gd name="connsiteY285" fmla="*/ 881163 h 1050628"/>
              <a:gd name="connsiteX286" fmla="*/ 194056 w 2449768"/>
              <a:gd name="connsiteY286" fmla="*/ 875087 h 1050628"/>
              <a:gd name="connsiteX287" fmla="*/ 200132 w 2449768"/>
              <a:gd name="connsiteY287" fmla="*/ 850782 h 1050628"/>
              <a:gd name="connsiteX288" fmla="*/ 211145 w 2449768"/>
              <a:gd name="connsiteY288" fmla="*/ 848124 h 1050628"/>
              <a:gd name="connsiteX289" fmla="*/ 1511435 w 2449768"/>
              <a:gd name="connsiteY289" fmla="*/ 839009 h 1050628"/>
              <a:gd name="connsiteX290" fmla="*/ 1524727 w 2449768"/>
              <a:gd name="connsiteY290" fmla="*/ 847743 h 1050628"/>
              <a:gd name="connsiteX291" fmla="*/ 1518651 w 2449768"/>
              <a:gd name="connsiteY291" fmla="*/ 872048 h 1050628"/>
              <a:gd name="connsiteX292" fmla="*/ 1494346 w 2449768"/>
              <a:gd name="connsiteY292" fmla="*/ 865972 h 1050628"/>
              <a:gd name="connsiteX293" fmla="*/ 1500422 w 2449768"/>
              <a:gd name="connsiteY293" fmla="*/ 841667 h 1050628"/>
              <a:gd name="connsiteX294" fmla="*/ 1511435 w 2449768"/>
              <a:gd name="connsiteY294" fmla="*/ 839009 h 1050628"/>
              <a:gd name="connsiteX295" fmla="*/ 1253200 w 2449768"/>
              <a:gd name="connsiteY295" fmla="*/ 826857 h 1050628"/>
              <a:gd name="connsiteX296" fmla="*/ 1266492 w 2449768"/>
              <a:gd name="connsiteY296" fmla="*/ 835591 h 1050628"/>
              <a:gd name="connsiteX297" fmla="*/ 1260416 w 2449768"/>
              <a:gd name="connsiteY297" fmla="*/ 859896 h 1050628"/>
              <a:gd name="connsiteX298" fmla="*/ 1236111 w 2449768"/>
              <a:gd name="connsiteY298" fmla="*/ 853820 h 1050628"/>
              <a:gd name="connsiteX299" fmla="*/ 1242187 w 2449768"/>
              <a:gd name="connsiteY299" fmla="*/ 829515 h 1050628"/>
              <a:gd name="connsiteX300" fmla="*/ 1253200 w 2449768"/>
              <a:gd name="connsiteY300" fmla="*/ 826857 h 1050628"/>
              <a:gd name="connsiteX301" fmla="*/ 2428930 w 2449768"/>
              <a:gd name="connsiteY301" fmla="*/ 814705 h 1050628"/>
              <a:gd name="connsiteX302" fmla="*/ 2442221 w 2449768"/>
              <a:gd name="connsiteY302" fmla="*/ 823439 h 1050628"/>
              <a:gd name="connsiteX303" fmla="*/ 2436145 w 2449768"/>
              <a:gd name="connsiteY303" fmla="*/ 847744 h 1050628"/>
              <a:gd name="connsiteX304" fmla="*/ 2411841 w 2449768"/>
              <a:gd name="connsiteY304" fmla="*/ 841668 h 1050628"/>
              <a:gd name="connsiteX305" fmla="*/ 2417917 w 2449768"/>
              <a:gd name="connsiteY305" fmla="*/ 817363 h 1050628"/>
              <a:gd name="connsiteX306" fmla="*/ 2428930 w 2449768"/>
              <a:gd name="connsiteY306" fmla="*/ 814705 h 1050628"/>
              <a:gd name="connsiteX307" fmla="*/ 991927 w 2449768"/>
              <a:gd name="connsiteY307" fmla="*/ 814705 h 1050628"/>
              <a:gd name="connsiteX308" fmla="*/ 1005218 w 2449768"/>
              <a:gd name="connsiteY308" fmla="*/ 823439 h 1050628"/>
              <a:gd name="connsiteX309" fmla="*/ 999142 w 2449768"/>
              <a:gd name="connsiteY309" fmla="*/ 847744 h 1050628"/>
              <a:gd name="connsiteX310" fmla="*/ 974838 w 2449768"/>
              <a:gd name="connsiteY310" fmla="*/ 841668 h 1050628"/>
              <a:gd name="connsiteX311" fmla="*/ 980914 w 2449768"/>
              <a:gd name="connsiteY311" fmla="*/ 817363 h 1050628"/>
              <a:gd name="connsiteX312" fmla="*/ 991927 w 2449768"/>
              <a:gd name="connsiteY312" fmla="*/ 814705 h 1050628"/>
              <a:gd name="connsiteX313" fmla="*/ 894709 w 2449768"/>
              <a:gd name="connsiteY313" fmla="*/ 814705 h 1050628"/>
              <a:gd name="connsiteX314" fmla="*/ 908001 w 2449768"/>
              <a:gd name="connsiteY314" fmla="*/ 823439 h 1050628"/>
              <a:gd name="connsiteX315" fmla="*/ 901925 w 2449768"/>
              <a:gd name="connsiteY315" fmla="*/ 847744 h 1050628"/>
              <a:gd name="connsiteX316" fmla="*/ 877620 w 2449768"/>
              <a:gd name="connsiteY316" fmla="*/ 841668 h 1050628"/>
              <a:gd name="connsiteX317" fmla="*/ 883696 w 2449768"/>
              <a:gd name="connsiteY317" fmla="*/ 817363 h 1050628"/>
              <a:gd name="connsiteX318" fmla="*/ 894709 w 2449768"/>
              <a:gd name="connsiteY318" fmla="*/ 814705 h 1050628"/>
              <a:gd name="connsiteX319" fmla="*/ 2088668 w 2449768"/>
              <a:gd name="connsiteY319" fmla="*/ 805591 h 1050628"/>
              <a:gd name="connsiteX320" fmla="*/ 2101959 w 2449768"/>
              <a:gd name="connsiteY320" fmla="*/ 814325 h 1050628"/>
              <a:gd name="connsiteX321" fmla="*/ 2095883 w 2449768"/>
              <a:gd name="connsiteY321" fmla="*/ 838630 h 1050628"/>
              <a:gd name="connsiteX322" fmla="*/ 2071578 w 2449768"/>
              <a:gd name="connsiteY322" fmla="*/ 832554 h 1050628"/>
              <a:gd name="connsiteX323" fmla="*/ 2077654 w 2449768"/>
              <a:gd name="connsiteY323" fmla="*/ 808249 h 1050628"/>
              <a:gd name="connsiteX324" fmla="*/ 2088668 w 2449768"/>
              <a:gd name="connsiteY324" fmla="*/ 805591 h 1050628"/>
              <a:gd name="connsiteX325" fmla="*/ 575712 w 2449768"/>
              <a:gd name="connsiteY325" fmla="*/ 802553 h 1050628"/>
              <a:gd name="connsiteX326" fmla="*/ 589004 w 2449768"/>
              <a:gd name="connsiteY326" fmla="*/ 811287 h 1050628"/>
              <a:gd name="connsiteX327" fmla="*/ 582928 w 2449768"/>
              <a:gd name="connsiteY327" fmla="*/ 835592 h 1050628"/>
              <a:gd name="connsiteX328" fmla="*/ 558623 w 2449768"/>
              <a:gd name="connsiteY328" fmla="*/ 829516 h 1050628"/>
              <a:gd name="connsiteX329" fmla="*/ 564699 w 2449768"/>
              <a:gd name="connsiteY329" fmla="*/ 805211 h 1050628"/>
              <a:gd name="connsiteX330" fmla="*/ 575712 w 2449768"/>
              <a:gd name="connsiteY330" fmla="*/ 802553 h 1050628"/>
              <a:gd name="connsiteX331" fmla="*/ 1602577 w 2449768"/>
              <a:gd name="connsiteY331" fmla="*/ 796477 h 1050628"/>
              <a:gd name="connsiteX332" fmla="*/ 1615869 w 2449768"/>
              <a:gd name="connsiteY332" fmla="*/ 805211 h 1050628"/>
              <a:gd name="connsiteX333" fmla="*/ 1609793 w 2449768"/>
              <a:gd name="connsiteY333" fmla="*/ 829516 h 1050628"/>
              <a:gd name="connsiteX334" fmla="*/ 1585488 w 2449768"/>
              <a:gd name="connsiteY334" fmla="*/ 823440 h 1050628"/>
              <a:gd name="connsiteX335" fmla="*/ 1591564 w 2449768"/>
              <a:gd name="connsiteY335" fmla="*/ 799135 h 1050628"/>
              <a:gd name="connsiteX336" fmla="*/ 1602577 w 2449768"/>
              <a:gd name="connsiteY336" fmla="*/ 796477 h 1050628"/>
              <a:gd name="connsiteX337" fmla="*/ 1104335 w 2449768"/>
              <a:gd name="connsiteY337" fmla="*/ 793438 h 1050628"/>
              <a:gd name="connsiteX338" fmla="*/ 1117627 w 2449768"/>
              <a:gd name="connsiteY338" fmla="*/ 802172 h 1050628"/>
              <a:gd name="connsiteX339" fmla="*/ 1111551 w 2449768"/>
              <a:gd name="connsiteY339" fmla="*/ 826477 h 1050628"/>
              <a:gd name="connsiteX340" fmla="*/ 1087246 w 2449768"/>
              <a:gd name="connsiteY340" fmla="*/ 820401 h 1050628"/>
              <a:gd name="connsiteX341" fmla="*/ 1093322 w 2449768"/>
              <a:gd name="connsiteY341" fmla="*/ 796096 h 1050628"/>
              <a:gd name="connsiteX342" fmla="*/ 1104335 w 2449768"/>
              <a:gd name="connsiteY342" fmla="*/ 793438 h 1050628"/>
              <a:gd name="connsiteX343" fmla="*/ 791415 w 2449768"/>
              <a:gd name="connsiteY343" fmla="*/ 793438 h 1050628"/>
              <a:gd name="connsiteX344" fmla="*/ 804707 w 2449768"/>
              <a:gd name="connsiteY344" fmla="*/ 802172 h 1050628"/>
              <a:gd name="connsiteX345" fmla="*/ 798631 w 2449768"/>
              <a:gd name="connsiteY345" fmla="*/ 826477 h 1050628"/>
              <a:gd name="connsiteX346" fmla="*/ 774326 w 2449768"/>
              <a:gd name="connsiteY346" fmla="*/ 820401 h 1050628"/>
              <a:gd name="connsiteX347" fmla="*/ 780402 w 2449768"/>
              <a:gd name="connsiteY347" fmla="*/ 796096 h 1050628"/>
              <a:gd name="connsiteX348" fmla="*/ 791415 w 2449768"/>
              <a:gd name="connsiteY348" fmla="*/ 793438 h 1050628"/>
              <a:gd name="connsiteX349" fmla="*/ 1371684 w 2449768"/>
              <a:gd name="connsiteY349" fmla="*/ 784324 h 1050628"/>
              <a:gd name="connsiteX350" fmla="*/ 1384976 w 2449768"/>
              <a:gd name="connsiteY350" fmla="*/ 793058 h 1050628"/>
              <a:gd name="connsiteX351" fmla="*/ 1378900 w 2449768"/>
              <a:gd name="connsiteY351" fmla="*/ 817363 h 1050628"/>
              <a:gd name="connsiteX352" fmla="*/ 1354595 w 2449768"/>
              <a:gd name="connsiteY352" fmla="*/ 811287 h 1050628"/>
              <a:gd name="connsiteX353" fmla="*/ 1360671 w 2449768"/>
              <a:gd name="connsiteY353" fmla="*/ 786982 h 1050628"/>
              <a:gd name="connsiteX354" fmla="*/ 1371684 w 2449768"/>
              <a:gd name="connsiteY354" fmla="*/ 784324 h 1050628"/>
              <a:gd name="connsiteX355" fmla="*/ 472418 w 2449768"/>
              <a:gd name="connsiteY355" fmla="*/ 781286 h 1050628"/>
              <a:gd name="connsiteX356" fmla="*/ 485710 w 2449768"/>
              <a:gd name="connsiteY356" fmla="*/ 790020 h 1050628"/>
              <a:gd name="connsiteX357" fmla="*/ 479634 w 2449768"/>
              <a:gd name="connsiteY357" fmla="*/ 814325 h 1050628"/>
              <a:gd name="connsiteX358" fmla="*/ 455329 w 2449768"/>
              <a:gd name="connsiteY358" fmla="*/ 808249 h 1050628"/>
              <a:gd name="connsiteX359" fmla="*/ 461405 w 2449768"/>
              <a:gd name="connsiteY359" fmla="*/ 783944 h 1050628"/>
              <a:gd name="connsiteX360" fmla="*/ 472418 w 2449768"/>
              <a:gd name="connsiteY360" fmla="*/ 781286 h 1050628"/>
              <a:gd name="connsiteX361" fmla="*/ 1803089 w 2449768"/>
              <a:gd name="connsiteY361" fmla="*/ 778248 h 1050628"/>
              <a:gd name="connsiteX362" fmla="*/ 1816381 w 2449768"/>
              <a:gd name="connsiteY362" fmla="*/ 786982 h 1050628"/>
              <a:gd name="connsiteX363" fmla="*/ 1810305 w 2449768"/>
              <a:gd name="connsiteY363" fmla="*/ 811287 h 1050628"/>
              <a:gd name="connsiteX364" fmla="*/ 1786000 w 2449768"/>
              <a:gd name="connsiteY364" fmla="*/ 805211 h 1050628"/>
              <a:gd name="connsiteX365" fmla="*/ 1792076 w 2449768"/>
              <a:gd name="connsiteY365" fmla="*/ 780906 h 1050628"/>
              <a:gd name="connsiteX366" fmla="*/ 1803089 w 2449768"/>
              <a:gd name="connsiteY366" fmla="*/ 778248 h 1050628"/>
              <a:gd name="connsiteX367" fmla="*/ 675968 w 2449768"/>
              <a:gd name="connsiteY367" fmla="*/ 772172 h 1050628"/>
              <a:gd name="connsiteX368" fmla="*/ 689260 w 2449768"/>
              <a:gd name="connsiteY368" fmla="*/ 780906 h 1050628"/>
              <a:gd name="connsiteX369" fmla="*/ 683184 w 2449768"/>
              <a:gd name="connsiteY369" fmla="*/ 805211 h 1050628"/>
              <a:gd name="connsiteX370" fmla="*/ 658879 w 2449768"/>
              <a:gd name="connsiteY370" fmla="*/ 799135 h 1050628"/>
              <a:gd name="connsiteX371" fmla="*/ 664955 w 2449768"/>
              <a:gd name="connsiteY371" fmla="*/ 774830 h 1050628"/>
              <a:gd name="connsiteX372" fmla="*/ 675968 w 2449768"/>
              <a:gd name="connsiteY372" fmla="*/ 772172 h 1050628"/>
              <a:gd name="connsiteX373" fmla="*/ 302287 w 2449768"/>
              <a:gd name="connsiteY373" fmla="*/ 769134 h 1050628"/>
              <a:gd name="connsiteX374" fmla="*/ 315579 w 2449768"/>
              <a:gd name="connsiteY374" fmla="*/ 777868 h 1050628"/>
              <a:gd name="connsiteX375" fmla="*/ 309503 w 2449768"/>
              <a:gd name="connsiteY375" fmla="*/ 802173 h 1050628"/>
              <a:gd name="connsiteX376" fmla="*/ 285198 w 2449768"/>
              <a:gd name="connsiteY376" fmla="*/ 796097 h 1050628"/>
              <a:gd name="connsiteX377" fmla="*/ 291274 w 2449768"/>
              <a:gd name="connsiteY377" fmla="*/ 771792 h 1050628"/>
              <a:gd name="connsiteX378" fmla="*/ 302287 w 2449768"/>
              <a:gd name="connsiteY378" fmla="*/ 769134 h 1050628"/>
              <a:gd name="connsiteX379" fmla="*/ 2313484 w 2449768"/>
              <a:gd name="connsiteY379" fmla="*/ 766096 h 1050628"/>
              <a:gd name="connsiteX380" fmla="*/ 2326775 w 2449768"/>
              <a:gd name="connsiteY380" fmla="*/ 774830 h 1050628"/>
              <a:gd name="connsiteX381" fmla="*/ 2320699 w 2449768"/>
              <a:gd name="connsiteY381" fmla="*/ 799135 h 1050628"/>
              <a:gd name="connsiteX382" fmla="*/ 2296395 w 2449768"/>
              <a:gd name="connsiteY382" fmla="*/ 793059 h 1050628"/>
              <a:gd name="connsiteX383" fmla="*/ 2302471 w 2449768"/>
              <a:gd name="connsiteY383" fmla="*/ 768754 h 1050628"/>
              <a:gd name="connsiteX384" fmla="*/ 2313484 w 2449768"/>
              <a:gd name="connsiteY384" fmla="*/ 766096 h 1050628"/>
              <a:gd name="connsiteX385" fmla="*/ 1921574 w 2449768"/>
              <a:gd name="connsiteY385" fmla="*/ 766096 h 1050628"/>
              <a:gd name="connsiteX386" fmla="*/ 1934865 w 2449768"/>
              <a:gd name="connsiteY386" fmla="*/ 774830 h 1050628"/>
              <a:gd name="connsiteX387" fmla="*/ 1928789 w 2449768"/>
              <a:gd name="connsiteY387" fmla="*/ 799135 h 1050628"/>
              <a:gd name="connsiteX388" fmla="*/ 1904485 w 2449768"/>
              <a:gd name="connsiteY388" fmla="*/ 793059 h 1050628"/>
              <a:gd name="connsiteX389" fmla="*/ 1910561 w 2449768"/>
              <a:gd name="connsiteY389" fmla="*/ 768754 h 1050628"/>
              <a:gd name="connsiteX390" fmla="*/ 1921574 w 2449768"/>
              <a:gd name="connsiteY390" fmla="*/ 766096 h 1050628"/>
              <a:gd name="connsiteX391" fmla="*/ 2176771 w 2449768"/>
              <a:gd name="connsiteY391" fmla="*/ 756982 h 1050628"/>
              <a:gd name="connsiteX392" fmla="*/ 2190062 w 2449768"/>
              <a:gd name="connsiteY392" fmla="*/ 765716 h 1050628"/>
              <a:gd name="connsiteX393" fmla="*/ 2183986 w 2449768"/>
              <a:gd name="connsiteY393" fmla="*/ 790021 h 1050628"/>
              <a:gd name="connsiteX394" fmla="*/ 2159682 w 2449768"/>
              <a:gd name="connsiteY394" fmla="*/ 783945 h 1050628"/>
              <a:gd name="connsiteX395" fmla="*/ 2165758 w 2449768"/>
              <a:gd name="connsiteY395" fmla="*/ 759640 h 1050628"/>
              <a:gd name="connsiteX396" fmla="*/ 2176771 w 2449768"/>
              <a:gd name="connsiteY396" fmla="*/ 756982 h 1050628"/>
              <a:gd name="connsiteX397" fmla="*/ 1702833 w 2449768"/>
              <a:gd name="connsiteY397" fmla="*/ 750906 h 1050628"/>
              <a:gd name="connsiteX398" fmla="*/ 1716125 w 2449768"/>
              <a:gd name="connsiteY398" fmla="*/ 759640 h 1050628"/>
              <a:gd name="connsiteX399" fmla="*/ 1710049 w 2449768"/>
              <a:gd name="connsiteY399" fmla="*/ 783945 h 1050628"/>
              <a:gd name="connsiteX400" fmla="*/ 1685744 w 2449768"/>
              <a:gd name="connsiteY400" fmla="*/ 777869 h 1050628"/>
              <a:gd name="connsiteX401" fmla="*/ 1691820 w 2449768"/>
              <a:gd name="connsiteY401" fmla="*/ 753564 h 1050628"/>
              <a:gd name="connsiteX402" fmla="*/ 1702833 w 2449768"/>
              <a:gd name="connsiteY402" fmla="*/ 750906 h 1050628"/>
              <a:gd name="connsiteX403" fmla="*/ 1210667 w 2449768"/>
              <a:gd name="connsiteY403" fmla="*/ 741791 h 1050628"/>
              <a:gd name="connsiteX404" fmla="*/ 1223959 w 2449768"/>
              <a:gd name="connsiteY404" fmla="*/ 750525 h 1050628"/>
              <a:gd name="connsiteX405" fmla="*/ 1217883 w 2449768"/>
              <a:gd name="connsiteY405" fmla="*/ 774830 h 1050628"/>
              <a:gd name="connsiteX406" fmla="*/ 1193578 w 2449768"/>
              <a:gd name="connsiteY406" fmla="*/ 768754 h 1050628"/>
              <a:gd name="connsiteX407" fmla="*/ 1199654 w 2449768"/>
              <a:gd name="connsiteY407" fmla="*/ 744449 h 1050628"/>
              <a:gd name="connsiteX408" fmla="*/ 1210667 w 2449768"/>
              <a:gd name="connsiteY408" fmla="*/ 741791 h 1050628"/>
              <a:gd name="connsiteX409" fmla="*/ 1450674 w 2449768"/>
              <a:gd name="connsiteY409" fmla="*/ 723563 h 1050628"/>
              <a:gd name="connsiteX410" fmla="*/ 1463966 w 2449768"/>
              <a:gd name="connsiteY410" fmla="*/ 732297 h 1050628"/>
              <a:gd name="connsiteX411" fmla="*/ 1457890 w 2449768"/>
              <a:gd name="connsiteY411" fmla="*/ 756602 h 1050628"/>
              <a:gd name="connsiteX412" fmla="*/ 1433585 w 2449768"/>
              <a:gd name="connsiteY412" fmla="*/ 750526 h 1050628"/>
              <a:gd name="connsiteX413" fmla="*/ 1439661 w 2449768"/>
              <a:gd name="connsiteY413" fmla="*/ 726221 h 1050628"/>
              <a:gd name="connsiteX414" fmla="*/ 1450674 w 2449768"/>
              <a:gd name="connsiteY414" fmla="*/ 723563 h 1050628"/>
              <a:gd name="connsiteX415" fmla="*/ 2021829 w 2449768"/>
              <a:gd name="connsiteY415" fmla="*/ 720525 h 1050628"/>
              <a:gd name="connsiteX416" fmla="*/ 2035121 w 2449768"/>
              <a:gd name="connsiteY416" fmla="*/ 729259 h 1050628"/>
              <a:gd name="connsiteX417" fmla="*/ 2029045 w 2449768"/>
              <a:gd name="connsiteY417" fmla="*/ 753564 h 1050628"/>
              <a:gd name="connsiteX418" fmla="*/ 2004740 w 2449768"/>
              <a:gd name="connsiteY418" fmla="*/ 747488 h 1050628"/>
              <a:gd name="connsiteX419" fmla="*/ 2010816 w 2449768"/>
              <a:gd name="connsiteY419" fmla="*/ 723183 h 1050628"/>
              <a:gd name="connsiteX420" fmla="*/ 2021829 w 2449768"/>
              <a:gd name="connsiteY420" fmla="*/ 720525 h 1050628"/>
              <a:gd name="connsiteX421" fmla="*/ 387352 w 2449768"/>
              <a:gd name="connsiteY421" fmla="*/ 720525 h 1050628"/>
              <a:gd name="connsiteX422" fmla="*/ 400644 w 2449768"/>
              <a:gd name="connsiteY422" fmla="*/ 729259 h 1050628"/>
              <a:gd name="connsiteX423" fmla="*/ 394568 w 2449768"/>
              <a:gd name="connsiteY423" fmla="*/ 753564 h 1050628"/>
              <a:gd name="connsiteX424" fmla="*/ 370263 w 2449768"/>
              <a:gd name="connsiteY424" fmla="*/ 747488 h 1050628"/>
              <a:gd name="connsiteX425" fmla="*/ 376339 w 2449768"/>
              <a:gd name="connsiteY425" fmla="*/ 723183 h 1050628"/>
              <a:gd name="connsiteX426" fmla="*/ 387352 w 2449768"/>
              <a:gd name="connsiteY426" fmla="*/ 720525 h 1050628"/>
              <a:gd name="connsiteX427" fmla="*/ 1049650 w 2449768"/>
              <a:gd name="connsiteY427" fmla="*/ 702297 h 1050628"/>
              <a:gd name="connsiteX428" fmla="*/ 1062942 w 2449768"/>
              <a:gd name="connsiteY428" fmla="*/ 711031 h 1050628"/>
              <a:gd name="connsiteX429" fmla="*/ 1056866 w 2449768"/>
              <a:gd name="connsiteY429" fmla="*/ 735336 h 1050628"/>
              <a:gd name="connsiteX430" fmla="*/ 1032561 w 2449768"/>
              <a:gd name="connsiteY430" fmla="*/ 729260 h 1050628"/>
              <a:gd name="connsiteX431" fmla="*/ 1038637 w 2449768"/>
              <a:gd name="connsiteY431" fmla="*/ 704955 h 1050628"/>
              <a:gd name="connsiteX432" fmla="*/ 1049650 w 2449768"/>
              <a:gd name="connsiteY432" fmla="*/ 702297 h 1050628"/>
              <a:gd name="connsiteX433" fmla="*/ 931165 w 2449768"/>
              <a:gd name="connsiteY433" fmla="*/ 702297 h 1050628"/>
              <a:gd name="connsiteX434" fmla="*/ 944457 w 2449768"/>
              <a:gd name="connsiteY434" fmla="*/ 711031 h 1050628"/>
              <a:gd name="connsiteX435" fmla="*/ 938381 w 2449768"/>
              <a:gd name="connsiteY435" fmla="*/ 735336 h 1050628"/>
              <a:gd name="connsiteX436" fmla="*/ 914076 w 2449768"/>
              <a:gd name="connsiteY436" fmla="*/ 729260 h 1050628"/>
              <a:gd name="connsiteX437" fmla="*/ 920152 w 2449768"/>
              <a:gd name="connsiteY437" fmla="*/ 704955 h 1050628"/>
              <a:gd name="connsiteX438" fmla="*/ 931165 w 2449768"/>
              <a:gd name="connsiteY438" fmla="*/ 702297 h 1050628"/>
              <a:gd name="connsiteX439" fmla="*/ 1547892 w 2449768"/>
              <a:gd name="connsiteY439" fmla="*/ 699259 h 1050628"/>
              <a:gd name="connsiteX440" fmla="*/ 1561184 w 2449768"/>
              <a:gd name="connsiteY440" fmla="*/ 707993 h 1050628"/>
              <a:gd name="connsiteX441" fmla="*/ 1555108 w 2449768"/>
              <a:gd name="connsiteY441" fmla="*/ 732298 h 1050628"/>
              <a:gd name="connsiteX442" fmla="*/ 1530803 w 2449768"/>
              <a:gd name="connsiteY442" fmla="*/ 726222 h 1050628"/>
              <a:gd name="connsiteX443" fmla="*/ 1536879 w 2449768"/>
              <a:gd name="connsiteY443" fmla="*/ 701917 h 1050628"/>
              <a:gd name="connsiteX444" fmla="*/ 1547892 w 2449768"/>
              <a:gd name="connsiteY444" fmla="*/ 699259 h 1050628"/>
              <a:gd name="connsiteX445" fmla="*/ 1313961 w 2449768"/>
              <a:gd name="connsiteY445" fmla="*/ 699259 h 1050628"/>
              <a:gd name="connsiteX446" fmla="*/ 1327253 w 2449768"/>
              <a:gd name="connsiteY446" fmla="*/ 707993 h 1050628"/>
              <a:gd name="connsiteX447" fmla="*/ 1321177 w 2449768"/>
              <a:gd name="connsiteY447" fmla="*/ 732298 h 1050628"/>
              <a:gd name="connsiteX448" fmla="*/ 1296872 w 2449768"/>
              <a:gd name="connsiteY448" fmla="*/ 726222 h 1050628"/>
              <a:gd name="connsiteX449" fmla="*/ 1302948 w 2449768"/>
              <a:gd name="connsiteY449" fmla="*/ 701917 h 1050628"/>
              <a:gd name="connsiteX450" fmla="*/ 1313961 w 2449768"/>
              <a:gd name="connsiteY450" fmla="*/ 699259 h 1050628"/>
              <a:gd name="connsiteX451" fmla="*/ 2413739 w 2449768"/>
              <a:gd name="connsiteY451" fmla="*/ 696220 h 1050628"/>
              <a:gd name="connsiteX452" fmla="*/ 2427031 w 2449768"/>
              <a:gd name="connsiteY452" fmla="*/ 704954 h 1050628"/>
              <a:gd name="connsiteX453" fmla="*/ 2420955 w 2449768"/>
              <a:gd name="connsiteY453" fmla="*/ 729259 h 1050628"/>
              <a:gd name="connsiteX454" fmla="*/ 2396650 w 2449768"/>
              <a:gd name="connsiteY454" fmla="*/ 723183 h 1050628"/>
              <a:gd name="connsiteX455" fmla="*/ 2402726 w 2449768"/>
              <a:gd name="connsiteY455" fmla="*/ 698878 h 1050628"/>
              <a:gd name="connsiteX456" fmla="*/ 2413739 w 2449768"/>
              <a:gd name="connsiteY456" fmla="*/ 696220 h 1050628"/>
              <a:gd name="connsiteX457" fmla="*/ 551408 w 2449768"/>
              <a:gd name="connsiteY457" fmla="*/ 690144 h 1050628"/>
              <a:gd name="connsiteX458" fmla="*/ 564699 w 2449768"/>
              <a:gd name="connsiteY458" fmla="*/ 698878 h 1050628"/>
              <a:gd name="connsiteX459" fmla="*/ 558623 w 2449768"/>
              <a:gd name="connsiteY459" fmla="*/ 723183 h 1050628"/>
              <a:gd name="connsiteX460" fmla="*/ 534319 w 2449768"/>
              <a:gd name="connsiteY460" fmla="*/ 717107 h 1050628"/>
              <a:gd name="connsiteX461" fmla="*/ 540395 w 2449768"/>
              <a:gd name="connsiteY461" fmla="*/ 692802 h 1050628"/>
              <a:gd name="connsiteX462" fmla="*/ 551408 w 2449768"/>
              <a:gd name="connsiteY462" fmla="*/ 690144 h 1050628"/>
              <a:gd name="connsiteX463" fmla="*/ 830909 w 2449768"/>
              <a:gd name="connsiteY463" fmla="*/ 684068 h 1050628"/>
              <a:gd name="connsiteX464" fmla="*/ 844201 w 2449768"/>
              <a:gd name="connsiteY464" fmla="*/ 692802 h 1050628"/>
              <a:gd name="connsiteX465" fmla="*/ 838125 w 2449768"/>
              <a:gd name="connsiteY465" fmla="*/ 717107 h 1050628"/>
              <a:gd name="connsiteX466" fmla="*/ 813820 w 2449768"/>
              <a:gd name="connsiteY466" fmla="*/ 711031 h 1050628"/>
              <a:gd name="connsiteX467" fmla="*/ 819896 w 2449768"/>
              <a:gd name="connsiteY467" fmla="*/ 686726 h 1050628"/>
              <a:gd name="connsiteX468" fmla="*/ 830909 w 2449768"/>
              <a:gd name="connsiteY468" fmla="*/ 684068 h 1050628"/>
              <a:gd name="connsiteX469" fmla="*/ 730653 w 2449768"/>
              <a:gd name="connsiteY469" fmla="*/ 677992 h 1050628"/>
              <a:gd name="connsiteX470" fmla="*/ 743945 w 2449768"/>
              <a:gd name="connsiteY470" fmla="*/ 686726 h 1050628"/>
              <a:gd name="connsiteX471" fmla="*/ 737869 w 2449768"/>
              <a:gd name="connsiteY471" fmla="*/ 711031 h 1050628"/>
              <a:gd name="connsiteX472" fmla="*/ 713564 w 2449768"/>
              <a:gd name="connsiteY472" fmla="*/ 704955 h 1050628"/>
              <a:gd name="connsiteX473" fmla="*/ 719640 w 2449768"/>
              <a:gd name="connsiteY473" fmla="*/ 680650 h 1050628"/>
              <a:gd name="connsiteX474" fmla="*/ 730653 w 2449768"/>
              <a:gd name="connsiteY474" fmla="*/ 677992 h 1050628"/>
              <a:gd name="connsiteX475" fmla="*/ 2228418 w 2449768"/>
              <a:gd name="connsiteY475" fmla="*/ 671916 h 1050628"/>
              <a:gd name="connsiteX476" fmla="*/ 2241710 w 2449768"/>
              <a:gd name="connsiteY476" fmla="*/ 680650 h 1050628"/>
              <a:gd name="connsiteX477" fmla="*/ 2235634 w 2449768"/>
              <a:gd name="connsiteY477" fmla="*/ 704955 h 1050628"/>
              <a:gd name="connsiteX478" fmla="*/ 2211329 w 2449768"/>
              <a:gd name="connsiteY478" fmla="*/ 698879 h 1050628"/>
              <a:gd name="connsiteX479" fmla="*/ 2217405 w 2449768"/>
              <a:gd name="connsiteY479" fmla="*/ 674574 h 1050628"/>
              <a:gd name="connsiteX480" fmla="*/ 2228418 w 2449768"/>
              <a:gd name="connsiteY480" fmla="*/ 671916 h 1050628"/>
              <a:gd name="connsiteX481" fmla="*/ 1839546 w 2449768"/>
              <a:gd name="connsiteY481" fmla="*/ 671916 h 1050628"/>
              <a:gd name="connsiteX482" fmla="*/ 1852838 w 2449768"/>
              <a:gd name="connsiteY482" fmla="*/ 680650 h 1050628"/>
              <a:gd name="connsiteX483" fmla="*/ 1846762 w 2449768"/>
              <a:gd name="connsiteY483" fmla="*/ 704955 h 1050628"/>
              <a:gd name="connsiteX484" fmla="*/ 1822457 w 2449768"/>
              <a:gd name="connsiteY484" fmla="*/ 698879 h 1050628"/>
              <a:gd name="connsiteX485" fmla="*/ 1828533 w 2449768"/>
              <a:gd name="connsiteY485" fmla="*/ 674574 h 1050628"/>
              <a:gd name="connsiteX486" fmla="*/ 1839546 w 2449768"/>
              <a:gd name="connsiteY486" fmla="*/ 671916 h 1050628"/>
              <a:gd name="connsiteX487" fmla="*/ 2109933 w 2449768"/>
              <a:gd name="connsiteY487" fmla="*/ 656726 h 1050628"/>
              <a:gd name="connsiteX488" fmla="*/ 2123225 w 2449768"/>
              <a:gd name="connsiteY488" fmla="*/ 665460 h 1050628"/>
              <a:gd name="connsiteX489" fmla="*/ 2117149 w 2449768"/>
              <a:gd name="connsiteY489" fmla="*/ 689765 h 1050628"/>
              <a:gd name="connsiteX490" fmla="*/ 2092844 w 2449768"/>
              <a:gd name="connsiteY490" fmla="*/ 683689 h 1050628"/>
              <a:gd name="connsiteX491" fmla="*/ 2098920 w 2449768"/>
              <a:gd name="connsiteY491" fmla="*/ 659384 h 1050628"/>
              <a:gd name="connsiteX492" fmla="*/ 2109933 w 2449768"/>
              <a:gd name="connsiteY492" fmla="*/ 656726 h 1050628"/>
              <a:gd name="connsiteX493" fmla="*/ 1632957 w 2449768"/>
              <a:gd name="connsiteY493" fmla="*/ 656726 h 1050628"/>
              <a:gd name="connsiteX494" fmla="*/ 1646249 w 2449768"/>
              <a:gd name="connsiteY494" fmla="*/ 665460 h 1050628"/>
              <a:gd name="connsiteX495" fmla="*/ 1640173 w 2449768"/>
              <a:gd name="connsiteY495" fmla="*/ 689765 h 1050628"/>
              <a:gd name="connsiteX496" fmla="*/ 1615868 w 2449768"/>
              <a:gd name="connsiteY496" fmla="*/ 683689 h 1050628"/>
              <a:gd name="connsiteX497" fmla="*/ 1621944 w 2449768"/>
              <a:gd name="connsiteY497" fmla="*/ 659384 h 1050628"/>
              <a:gd name="connsiteX498" fmla="*/ 1632957 w 2449768"/>
              <a:gd name="connsiteY498" fmla="*/ 656726 h 1050628"/>
              <a:gd name="connsiteX499" fmla="*/ 1165096 w 2449768"/>
              <a:gd name="connsiteY499" fmla="*/ 656726 h 1050628"/>
              <a:gd name="connsiteX500" fmla="*/ 1178387 w 2449768"/>
              <a:gd name="connsiteY500" fmla="*/ 665460 h 1050628"/>
              <a:gd name="connsiteX501" fmla="*/ 1172311 w 2449768"/>
              <a:gd name="connsiteY501" fmla="*/ 689765 h 1050628"/>
              <a:gd name="connsiteX502" fmla="*/ 1148007 w 2449768"/>
              <a:gd name="connsiteY502" fmla="*/ 683689 h 1050628"/>
              <a:gd name="connsiteX503" fmla="*/ 1154083 w 2449768"/>
              <a:gd name="connsiteY503" fmla="*/ 659384 h 1050628"/>
              <a:gd name="connsiteX504" fmla="*/ 1165096 w 2449768"/>
              <a:gd name="connsiteY504" fmla="*/ 656726 h 1050628"/>
              <a:gd name="connsiteX505" fmla="*/ 1948916 w 2449768"/>
              <a:gd name="connsiteY505" fmla="*/ 653688 h 1050628"/>
              <a:gd name="connsiteX506" fmla="*/ 1962208 w 2449768"/>
              <a:gd name="connsiteY506" fmla="*/ 662422 h 1050628"/>
              <a:gd name="connsiteX507" fmla="*/ 1956132 w 2449768"/>
              <a:gd name="connsiteY507" fmla="*/ 686727 h 1050628"/>
              <a:gd name="connsiteX508" fmla="*/ 1931827 w 2449768"/>
              <a:gd name="connsiteY508" fmla="*/ 680651 h 1050628"/>
              <a:gd name="connsiteX509" fmla="*/ 1937903 w 2449768"/>
              <a:gd name="connsiteY509" fmla="*/ 656346 h 1050628"/>
              <a:gd name="connsiteX510" fmla="*/ 1948916 w 2449768"/>
              <a:gd name="connsiteY510" fmla="*/ 653688 h 1050628"/>
              <a:gd name="connsiteX511" fmla="*/ 2328673 w 2449768"/>
              <a:gd name="connsiteY511" fmla="*/ 647611 h 1050628"/>
              <a:gd name="connsiteX512" fmla="*/ 2341965 w 2449768"/>
              <a:gd name="connsiteY512" fmla="*/ 656345 h 1050628"/>
              <a:gd name="connsiteX513" fmla="*/ 2335889 w 2449768"/>
              <a:gd name="connsiteY513" fmla="*/ 680650 h 1050628"/>
              <a:gd name="connsiteX514" fmla="*/ 2311584 w 2449768"/>
              <a:gd name="connsiteY514" fmla="*/ 674574 h 1050628"/>
              <a:gd name="connsiteX515" fmla="*/ 2317660 w 2449768"/>
              <a:gd name="connsiteY515" fmla="*/ 650269 h 1050628"/>
              <a:gd name="connsiteX516" fmla="*/ 2328673 w 2449768"/>
              <a:gd name="connsiteY516" fmla="*/ 647611 h 1050628"/>
              <a:gd name="connsiteX517" fmla="*/ 639512 w 2449768"/>
              <a:gd name="connsiteY517" fmla="*/ 641535 h 1050628"/>
              <a:gd name="connsiteX518" fmla="*/ 652804 w 2449768"/>
              <a:gd name="connsiteY518" fmla="*/ 650269 h 1050628"/>
              <a:gd name="connsiteX519" fmla="*/ 646728 w 2449768"/>
              <a:gd name="connsiteY519" fmla="*/ 674574 h 1050628"/>
              <a:gd name="connsiteX520" fmla="*/ 622423 w 2449768"/>
              <a:gd name="connsiteY520" fmla="*/ 668498 h 1050628"/>
              <a:gd name="connsiteX521" fmla="*/ 628499 w 2449768"/>
              <a:gd name="connsiteY521" fmla="*/ 644193 h 1050628"/>
              <a:gd name="connsiteX522" fmla="*/ 639512 w 2449768"/>
              <a:gd name="connsiteY522" fmla="*/ 641535 h 1050628"/>
              <a:gd name="connsiteX523" fmla="*/ 451152 w 2449768"/>
              <a:gd name="connsiteY523" fmla="*/ 641535 h 1050628"/>
              <a:gd name="connsiteX524" fmla="*/ 464444 w 2449768"/>
              <a:gd name="connsiteY524" fmla="*/ 650269 h 1050628"/>
              <a:gd name="connsiteX525" fmla="*/ 458368 w 2449768"/>
              <a:gd name="connsiteY525" fmla="*/ 674574 h 1050628"/>
              <a:gd name="connsiteX526" fmla="*/ 434063 w 2449768"/>
              <a:gd name="connsiteY526" fmla="*/ 668498 h 1050628"/>
              <a:gd name="connsiteX527" fmla="*/ 440139 w 2449768"/>
              <a:gd name="connsiteY527" fmla="*/ 644193 h 1050628"/>
              <a:gd name="connsiteX528" fmla="*/ 451152 w 2449768"/>
              <a:gd name="connsiteY528" fmla="*/ 641535 h 1050628"/>
              <a:gd name="connsiteX529" fmla="*/ 1739291 w 2449768"/>
              <a:gd name="connsiteY529" fmla="*/ 638497 h 1050628"/>
              <a:gd name="connsiteX530" fmla="*/ 1752582 w 2449768"/>
              <a:gd name="connsiteY530" fmla="*/ 647231 h 1050628"/>
              <a:gd name="connsiteX531" fmla="*/ 1746506 w 2449768"/>
              <a:gd name="connsiteY531" fmla="*/ 671536 h 1050628"/>
              <a:gd name="connsiteX532" fmla="*/ 1722201 w 2449768"/>
              <a:gd name="connsiteY532" fmla="*/ 665460 h 1050628"/>
              <a:gd name="connsiteX533" fmla="*/ 1728277 w 2449768"/>
              <a:gd name="connsiteY533" fmla="*/ 641155 h 1050628"/>
              <a:gd name="connsiteX534" fmla="*/ 1739291 w 2449768"/>
              <a:gd name="connsiteY534" fmla="*/ 638497 h 1050628"/>
              <a:gd name="connsiteX535" fmla="*/ 1429407 w 2449768"/>
              <a:gd name="connsiteY535" fmla="*/ 623307 h 1050628"/>
              <a:gd name="connsiteX536" fmla="*/ 1442699 w 2449768"/>
              <a:gd name="connsiteY536" fmla="*/ 632041 h 1050628"/>
              <a:gd name="connsiteX537" fmla="*/ 1436623 w 2449768"/>
              <a:gd name="connsiteY537" fmla="*/ 656346 h 1050628"/>
              <a:gd name="connsiteX538" fmla="*/ 1412318 w 2449768"/>
              <a:gd name="connsiteY538" fmla="*/ 650270 h 1050628"/>
              <a:gd name="connsiteX539" fmla="*/ 1418394 w 2449768"/>
              <a:gd name="connsiteY539" fmla="*/ 625965 h 1050628"/>
              <a:gd name="connsiteX540" fmla="*/ 1429407 w 2449768"/>
              <a:gd name="connsiteY540" fmla="*/ 623307 h 1050628"/>
              <a:gd name="connsiteX541" fmla="*/ 991927 w 2449768"/>
              <a:gd name="connsiteY541" fmla="*/ 614193 h 1050628"/>
              <a:gd name="connsiteX542" fmla="*/ 1005219 w 2449768"/>
              <a:gd name="connsiteY542" fmla="*/ 622927 h 1050628"/>
              <a:gd name="connsiteX543" fmla="*/ 999143 w 2449768"/>
              <a:gd name="connsiteY543" fmla="*/ 647232 h 1050628"/>
              <a:gd name="connsiteX544" fmla="*/ 974838 w 2449768"/>
              <a:gd name="connsiteY544" fmla="*/ 641156 h 1050628"/>
              <a:gd name="connsiteX545" fmla="*/ 980914 w 2449768"/>
              <a:gd name="connsiteY545" fmla="*/ 616851 h 1050628"/>
              <a:gd name="connsiteX546" fmla="*/ 991927 w 2449768"/>
              <a:gd name="connsiteY546" fmla="*/ 614193 h 1050628"/>
              <a:gd name="connsiteX547" fmla="*/ 1244086 w 2449768"/>
              <a:gd name="connsiteY547" fmla="*/ 589888 h 1050628"/>
              <a:gd name="connsiteX548" fmla="*/ 1257378 w 2449768"/>
              <a:gd name="connsiteY548" fmla="*/ 598622 h 1050628"/>
              <a:gd name="connsiteX549" fmla="*/ 1251302 w 2449768"/>
              <a:gd name="connsiteY549" fmla="*/ 622927 h 1050628"/>
              <a:gd name="connsiteX550" fmla="*/ 1226997 w 2449768"/>
              <a:gd name="connsiteY550" fmla="*/ 616851 h 1050628"/>
              <a:gd name="connsiteX551" fmla="*/ 1233073 w 2449768"/>
              <a:gd name="connsiteY551" fmla="*/ 592546 h 1050628"/>
              <a:gd name="connsiteX552" fmla="*/ 1244086 w 2449768"/>
              <a:gd name="connsiteY552" fmla="*/ 589888 h 1050628"/>
              <a:gd name="connsiteX553" fmla="*/ 1332189 w 2449768"/>
              <a:gd name="connsiteY553" fmla="*/ 586850 h 1050628"/>
              <a:gd name="connsiteX554" fmla="*/ 1345481 w 2449768"/>
              <a:gd name="connsiteY554" fmla="*/ 595584 h 1050628"/>
              <a:gd name="connsiteX555" fmla="*/ 1339405 w 2449768"/>
              <a:gd name="connsiteY555" fmla="*/ 619889 h 1050628"/>
              <a:gd name="connsiteX556" fmla="*/ 1315100 w 2449768"/>
              <a:gd name="connsiteY556" fmla="*/ 613813 h 1050628"/>
              <a:gd name="connsiteX557" fmla="*/ 1321176 w 2449768"/>
              <a:gd name="connsiteY557" fmla="*/ 589508 h 1050628"/>
              <a:gd name="connsiteX558" fmla="*/ 1332189 w 2449768"/>
              <a:gd name="connsiteY558" fmla="*/ 586850 h 1050628"/>
              <a:gd name="connsiteX559" fmla="*/ 867366 w 2449768"/>
              <a:gd name="connsiteY559" fmla="*/ 583812 h 1050628"/>
              <a:gd name="connsiteX560" fmla="*/ 880658 w 2449768"/>
              <a:gd name="connsiteY560" fmla="*/ 592546 h 1050628"/>
              <a:gd name="connsiteX561" fmla="*/ 874582 w 2449768"/>
              <a:gd name="connsiteY561" fmla="*/ 616851 h 1050628"/>
              <a:gd name="connsiteX562" fmla="*/ 850277 w 2449768"/>
              <a:gd name="connsiteY562" fmla="*/ 610775 h 1050628"/>
              <a:gd name="connsiteX563" fmla="*/ 856353 w 2449768"/>
              <a:gd name="connsiteY563" fmla="*/ 586470 h 1050628"/>
              <a:gd name="connsiteX564" fmla="*/ 867366 w 2449768"/>
              <a:gd name="connsiteY564" fmla="*/ 583812 h 1050628"/>
              <a:gd name="connsiteX565" fmla="*/ 2222342 w 2449768"/>
              <a:gd name="connsiteY565" fmla="*/ 576217 h 1050628"/>
              <a:gd name="connsiteX566" fmla="*/ 2235633 w 2449768"/>
              <a:gd name="connsiteY566" fmla="*/ 586470 h 1050628"/>
              <a:gd name="connsiteX567" fmla="*/ 2229557 w 2449768"/>
              <a:gd name="connsiteY567" fmla="*/ 610775 h 1050628"/>
              <a:gd name="connsiteX568" fmla="*/ 2205253 w 2449768"/>
              <a:gd name="connsiteY568" fmla="*/ 604698 h 1050628"/>
              <a:gd name="connsiteX569" fmla="*/ 2211329 w 2449768"/>
              <a:gd name="connsiteY569" fmla="*/ 577356 h 1050628"/>
              <a:gd name="connsiteX570" fmla="*/ 2222342 w 2449768"/>
              <a:gd name="connsiteY570" fmla="*/ 576217 h 1050628"/>
              <a:gd name="connsiteX571" fmla="*/ 1092183 w 2449768"/>
              <a:gd name="connsiteY571" fmla="*/ 571660 h 1050628"/>
              <a:gd name="connsiteX572" fmla="*/ 1105475 w 2449768"/>
              <a:gd name="connsiteY572" fmla="*/ 580394 h 1050628"/>
              <a:gd name="connsiteX573" fmla="*/ 1099399 w 2449768"/>
              <a:gd name="connsiteY573" fmla="*/ 604699 h 1050628"/>
              <a:gd name="connsiteX574" fmla="*/ 1075094 w 2449768"/>
              <a:gd name="connsiteY574" fmla="*/ 598623 h 1050628"/>
              <a:gd name="connsiteX575" fmla="*/ 1081170 w 2449768"/>
              <a:gd name="connsiteY575" fmla="*/ 574318 h 1050628"/>
              <a:gd name="connsiteX576" fmla="*/ 1092183 w 2449768"/>
              <a:gd name="connsiteY576" fmla="*/ 571660 h 1050628"/>
              <a:gd name="connsiteX577" fmla="*/ 2000563 w 2449768"/>
              <a:gd name="connsiteY577" fmla="*/ 568622 h 1050628"/>
              <a:gd name="connsiteX578" fmla="*/ 2013855 w 2449768"/>
              <a:gd name="connsiteY578" fmla="*/ 577356 h 1050628"/>
              <a:gd name="connsiteX579" fmla="*/ 2007779 w 2449768"/>
              <a:gd name="connsiteY579" fmla="*/ 601661 h 1050628"/>
              <a:gd name="connsiteX580" fmla="*/ 1983474 w 2449768"/>
              <a:gd name="connsiteY580" fmla="*/ 595585 h 1050628"/>
              <a:gd name="connsiteX581" fmla="*/ 1989550 w 2449768"/>
              <a:gd name="connsiteY581" fmla="*/ 571280 h 1050628"/>
              <a:gd name="connsiteX582" fmla="*/ 2000563 w 2449768"/>
              <a:gd name="connsiteY582" fmla="*/ 568622 h 1050628"/>
              <a:gd name="connsiteX583" fmla="*/ 745844 w 2449768"/>
              <a:gd name="connsiteY583" fmla="*/ 568622 h 1050628"/>
              <a:gd name="connsiteX584" fmla="*/ 759136 w 2449768"/>
              <a:gd name="connsiteY584" fmla="*/ 577356 h 1050628"/>
              <a:gd name="connsiteX585" fmla="*/ 753060 w 2449768"/>
              <a:gd name="connsiteY585" fmla="*/ 601661 h 1050628"/>
              <a:gd name="connsiteX586" fmla="*/ 728755 w 2449768"/>
              <a:gd name="connsiteY586" fmla="*/ 595585 h 1050628"/>
              <a:gd name="connsiteX587" fmla="*/ 734831 w 2449768"/>
              <a:gd name="connsiteY587" fmla="*/ 571280 h 1050628"/>
              <a:gd name="connsiteX588" fmla="*/ 745844 w 2449768"/>
              <a:gd name="connsiteY588" fmla="*/ 568622 h 1050628"/>
              <a:gd name="connsiteX589" fmla="*/ 533179 w 2449768"/>
              <a:gd name="connsiteY589" fmla="*/ 568622 h 1050628"/>
              <a:gd name="connsiteX590" fmla="*/ 546471 w 2449768"/>
              <a:gd name="connsiteY590" fmla="*/ 577356 h 1050628"/>
              <a:gd name="connsiteX591" fmla="*/ 540395 w 2449768"/>
              <a:gd name="connsiteY591" fmla="*/ 601661 h 1050628"/>
              <a:gd name="connsiteX592" fmla="*/ 516090 w 2449768"/>
              <a:gd name="connsiteY592" fmla="*/ 595585 h 1050628"/>
              <a:gd name="connsiteX593" fmla="*/ 522166 w 2449768"/>
              <a:gd name="connsiteY593" fmla="*/ 571280 h 1050628"/>
              <a:gd name="connsiteX594" fmla="*/ 533179 w 2449768"/>
              <a:gd name="connsiteY594" fmla="*/ 568622 h 1050628"/>
              <a:gd name="connsiteX595" fmla="*/ 1866889 w 2449768"/>
              <a:gd name="connsiteY595" fmla="*/ 565584 h 1050628"/>
              <a:gd name="connsiteX596" fmla="*/ 1880180 w 2449768"/>
              <a:gd name="connsiteY596" fmla="*/ 574318 h 1050628"/>
              <a:gd name="connsiteX597" fmla="*/ 1874104 w 2449768"/>
              <a:gd name="connsiteY597" fmla="*/ 598623 h 1050628"/>
              <a:gd name="connsiteX598" fmla="*/ 1849800 w 2449768"/>
              <a:gd name="connsiteY598" fmla="*/ 592547 h 1050628"/>
              <a:gd name="connsiteX599" fmla="*/ 1855876 w 2449768"/>
              <a:gd name="connsiteY599" fmla="*/ 568242 h 1050628"/>
              <a:gd name="connsiteX600" fmla="*/ 1866889 w 2449768"/>
              <a:gd name="connsiteY600" fmla="*/ 565584 h 1050628"/>
              <a:gd name="connsiteX601" fmla="*/ 1508397 w 2449768"/>
              <a:gd name="connsiteY601" fmla="*/ 565584 h 1050628"/>
              <a:gd name="connsiteX602" fmla="*/ 1521689 w 2449768"/>
              <a:gd name="connsiteY602" fmla="*/ 574318 h 1050628"/>
              <a:gd name="connsiteX603" fmla="*/ 1515613 w 2449768"/>
              <a:gd name="connsiteY603" fmla="*/ 598623 h 1050628"/>
              <a:gd name="connsiteX604" fmla="*/ 1491308 w 2449768"/>
              <a:gd name="connsiteY604" fmla="*/ 592547 h 1050628"/>
              <a:gd name="connsiteX605" fmla="*/ 1497384 w 2449768"/>
              <a:gd name="connsiteY605" fmla="*/ 568242 h 1050628"/>
              <a:gd name="connsiteX606" fmla="*/ 1508397 w 2449768"/>
              <a:gd name="connsiteY606" fmla="*/ 565584 h 1050628"/>
              <a:gd name="connsiteX607" fmla="*/ 2365130 w 2449768"/>
              <a:gd name="connsiteY607" fmla="*/ 556470 h 1050628"/>
              <a:gd name="connsiteX608" fmla="*/ 2378422 w 2449768"/>
              <a:gd name="connsiteY608" fmla="*/ 565204 h 1050628"/>
              <a:gd name="connsiteX609" fmla="*/ 2372346 w 2449768"/>
              <a:gd name="connsiteY609" fmla="*/ 589509 h 1050628"/>
              <a:gd name="connsiteX610" fmla="*/ 2348041 w 2449768"/>
              <a:gd name="connsiteY610" fmla="*/ 583433 h 1050628"/>
              <a:gd name="connsiteX611" fmla="*/ 2354117 w 2449768"/>
              <a:gd name="connsiteY611" fmla="*/ 559128 h 1050628"/>
              <a:gd name="connsiteX612" fmla="*/ 2365130 w 2449768"/>
              <a:gd name="connsiteY612" fmla="*/ 556470 h 1050628"/>
              <a:gd name="connsiteX613" fmla="*/ 1620805 w 2449768"/>
              <a:gd name="connsiteY613" fmla="*/ 550394 h 1050628"/>
              <a:gd name="connsiteX614" fmla="*/ 1634097 w 2449768"/>
              <a:gd name="connsiteY614" fmla="*/ 559128 h 1050628"/>
              <a:gd name="connsiteX615" fmla="*/ 1628021 w 2449768"/>
              <a:gd name="connsiteY615" fmla="*/ 583433 h 1050628"/>
              <a:gd name="connsiteX616" fmla="*/ 1603716 w 2449768"/>
              <a:gd name="connsiteY616" fmla="*/ 577357 h 1050628"/>
              <a:gd name="connsiteX617" fmla="*/ 1609792 w 2449768"/>
              <a:gd name="connsiteY617" fmla="*/ 553052 h 1050628"/>
              <a:gd name="connsiteX618" fmla="*/ 1620805 w 2449768"/>
              <a:gd name="connsiteY618" fmla="*/ 550394 h 1050628"/>
              <a:gd name="connsiteX619" fmla="*/ 2097781 w 2449768"/>
              <a:gd name="connsiteY619" fmla="*/ 544317 h 1050628"/>
              <a:gd name="connsiteX620" fmla="*/ 2111073 w 2449768"/>
              <a:gd name="connsiteY620" fmla="*/ 553051 h 1050628"/>
              <a:gd name="connsiteX621" fmla="*/ 2104997 w 2449768"/>
              <a:gd name="connsiteY621" fmla="*/ 577356 h 1050628"/>
              <a:gd name="connsiteX622" fmla="*/ 2080692 w 2449768"/>
              <a:gd name="connsiteY622" fmla="*/ 571280 h 1050628"/>
              <a:gd name="connsiteX623" fmla="*/ 2086768 w 2449768"/>
              <a:gd name="connsiteY623" fmla="*/ 546975 h 1050628"/>
              <a:gd name="connsiteX624" fmla="*/ 2097781 w 2449768"/>
              <a:gd name="connsiteY624" fmla="*/ 544317 h 1050628"/>
              <a:gd name="connsiteX625" fmla="*/ 1745366 w 2449768"/>
              <a:gd name="connsiteY625" fmla="*/ 538241 h 1050628"/>
              <a:gd name="connsiteX626" fmla="*/ 1758658 w 2449768"/>
              <a:gd name="connsiteY626" fmla="*/ 546975 h 1050628"/>
              <a:gd name="connsiteX627" fmla="*/ 1752582 w 2449768"/>
              <a:gd name="connsiteY627" fmla="*/ 571280 h 1050628"/>
              <a:gd name="connsiteX628" fmla="*/ 1728277 w 2449768"/>
              <a:gd name="connsiteY628" fmla="*/ 565204 h 1050628"/>
              <a:gd name="connsiteX629" fmla="*/ 1734353 w 2449768"/>
              <a:gd name="connsiteY629" fmla="*/ 540899 h 1050628"/>
              <a:gd name="connsiteX630" fmla="*/ 1745366 w 2449768"/>
              <a:gd name="connsiteY630" fmla="*/ 538241 h 1050628"/>
              <a:gd name="connsiteX631" fmla="*/ 624322 w 2449768"/>
              <a:gd name="connsiteY631" fmla="*/ 529127 h 1050628"/>
              <a:gd name="connsiteX632" fmla="*/ 637613 w 2449768"/>
              <a:gd name="connsiteY632" fmla="*/ 537861 h 1050628"/>
              <a:gd name="connsiteX633" fmla="*/ 631537 w 2449768"/>
              <a:gd name="connsiteY633" fmla="*/ 562166 h 1050628"/>
              <a:gd name="connsiteX634" fmla="*/ 607233 w 2449768"/>
              <a:gd name="connsiteY634" fmla="*/ 556090 h 1050628"/>
              <a:gd name="connsiteX635" fmla="*/ 613309 w 2449768"/>
              <a:gd name="connsiteY635" fmla="*/ 531785 h 1050628"/>
              <a:gd name="connsiteX636" fmla="*/ 624322 w 2449768"/>
              <a:gd name="connsiteY636" fmla="*/ 529127 h 1050628"/>
              <a:gd name="connsiteX637" fmla="*/ 958508 w 2449768"/>
              <a:gd name="connsiteY637" fmla="*/ 523051 h 1050628"/>
              <a:gd name="connsiteX638" fmla="*/ 971800 w 2449768"/>
              <a:gd name="connsiteY638" fmla="*/ 531785 h 1050628"/>
              <a:gd name="connsiteX639" fmla="*/ 965724 w 2449768"/>
              <a:gd name="connsiteY639" fmla="*/ 556090 h 1050628"/>
              <a:gd name="connsiteX640" fmla="*/ 941419 w 2449768"/>
              <a:gd name="connsiteY640" fmla="*/ 550014 h 1050628"/>
              <a:gd name="connsiteX641" fmla="*/ 947495 w 2449768"/>
              <a:gd name="connsiteY641" fmla="*/ 525709 h 1050628"/>
              <a:gd name="connsiteX642" fmla="*/ 958508 w 2449768"/>
              <a:gd name="connsiteY642" fmla="*/ 523051 h 1050628"/>
              <a:gd name="connsiteX643" fmla="*/ 1177248 w 2449768"/>
              <a:gd name="connsiteY643" fmla="*/ 507861 h 1050628"/>
              <a:gd name="connsiteX644" fmla="*/ 1190540 w 2449768"/>
              <a:gd name="connsiteY644" fmla="*/ 516595 h 1050628"/>
              <a:gd name="connsiteX645" fmla="*/ 1184464 w 2449768"/>
              <a:gd name="connsiteY645" fmla="*/ 540900 h 1050628"/>
              <a:gd name="connsiteX646" fmla="*/ 1160159 w 2449768"/>
              <a:gd name="connsiteY646" fmla="*/ 534824 h 1050628"/>
              <a:gd name="connsiteX647" fmla="*/ 1166235 w 2449768"/>
              <a:gd name="connsiteY647" fmla="*/ 510519 h 1050628"/>
              <a:gd name="connsiteX648" fmla="*/ 1177248 w 2449768"/>
              <a:gd name="connsiteY648" fmla="*/ 507861 h 1050628"/>
              <a:gd name="connsiteX649" fmla="*/ 1399027 w 2449768"/>
              <a:gd name="connsiteY649" fmla="*/ 504823 h 1050628"/>
              <a:gd name="connsiteX650" fmla="*/ 1412319 w 2449768"/>
              <a:gd name="connsiteY650" fmla="*/ 513557 h 1050628"/>
              <a:gd name="connsiteX651" fmla="*/ 1406243 w 2449768"/>
              <a:gd name="connsiteY651" fmla="*/ 537862 h 1050628"/>
              <a:gd name="connsiteX652" fmla="*/ 1381938 w 2449768"/>
              <a:gd name="connsiteY652" fmla="*/ 531786 h 1050628"/>
              <a:gd name="connsiteX653" fmla="*/ 1388014 w 2449768"/>
              <a:gd name="connsiteY653" fmla="*/ 507481 h 1050628"/>
              <a:gd name="connsiteX654" fmla="*/ 1399027 w 2449768"/>
              <a:gd name="connsiteY654" fmla="*/ 504823 h 1050628"/>
              <a:gd name="connsiteX655" fmla="*/ 2194999 w 2449768"/>
              <a:gd name="connsiteY655" fmla="*/ 492670 h 1050628"/>
              <a:gd name="connsiteX656" fmla="*/ 2208291 w 2449768"/>
              <a:gd name="connsiteY656" fmla="*/ 501404 h 1050628"/>
              <a:gd name="connsiteX657" fmla="*/ 2202214 w 2449768"/>
              <a:gd name="connsiteY657" fmla="*/ 525709 h 1050628"/>
              <a:gd name="connsiteX658" fmla="*/ 2177910 w 2449768"/>
              <a:gd name="connsiteY658" fmla="*/ 519633 h 1050628"/>
              <a:gd name="connsiteX659" fmla="*/ 2183986 w 2449768"/>
              <a:gd name="connsiteY659" fmla="*/ 495328 h 1050628"/>
              <a:gd name="connsiteX660" fmla="*/ 2194999 w 2449768"/>
              <a:gd name="connsiteY660" fmla="*/ 492670 h 1050628"/>
              <a:gd name="connsiteX661" fmla="*/ 1912459 w 2449768"/>
              <a:gd name="connsiteY661" fmla="*/ 480518 h 1050628"/>
              <a:gd name="connsiteX662" fmla="*/ 1925751 w 2449768"/>
              <a:gd name="connsiteY662" fmla="*/ 489252 h 1050628"/>
              <a:gd name="connsiteX663" fmla="*/ 1919675 w 2449768"/>
              <a:gd name="connsiteY663" fmla="*/ 513557 h 1050628"/>
              <a:gd name="connsiteX664" fmla="*/ 1895370 w 2449768"/>
              <a:gd name="connsiteY664" fmla="*/ 507481 h 1050628"/>
              <a:gd name="connsiteX665" fmla="*/ 1901446 w 2449768"/>
              <a:gd name="connsiteY665" fmla="*/ 483176 h 1050628"/>
              <a:gd name="connsiteX666" fmla="*/ 1912459 w 2449768"/>
              <a:gd name="connsiteY666" fmla="*/ 480518 h 1050628"/>
              <a:gd name="connsiteX667" fmla="*/ 803567 w 2449768"/>
              <a:gd name="connsiteY667" fmla="*/ 480518 h 1050628"/>
              <a:gd name="connsiteX668" fmla="*/ 816859 w 2449768"/>
              <a:gd name="connsiteY668" fmla="*/ 489252 h 1050628"/>
              <a:gd name="connsiteX669" fmla="*/ 810783 w 2449768"/>
              <a:gd name="connsiteY669" fmla="*/ 513557 h 1050628"/>
              <a:gd name="connsiteX670" fmla="*/ 786478 w 2449768"/>
              <a:gd name="connsiteY670" fmla="*/ 507481 h 1050628"/>
              <a:gd name="connsiteX671" fmla="*/ 792554 w 2449768"/>
              <a:gd name="connsiteY671" fmla="*/ 483176 h 1050628"/>
              <a:gd name="connsiteX672" fmla="*/ 803567 w 2449768"/>
              <a:gd name="connsiteY672" fmla="*/ 480518 h 1050628"/>
              <a:gd name="connsiteX673" fmla="*/ 1550930 w 2449768"/>
              <a:gd name="connsiteY673" fmla="*/ 471404 h 1050628"/>
              <a:gd name="connsiteX674" fmla="*/ 1564222 w 2449768"/>
              <a:gd name="connsiteY674" fmla="*/ 480138 h 1050628"/>
              <a:gd name="connsiteX675" fmla="*/ 1558146 w 2449768"/>
              <a:gd name="connsiteY675" fmla="*/ 504443 h 1050628"/>
              <a:gd name="connsiteX676" fmla="*/ 1533841 w 2449768"/>
              <a:gd name="connsiteY676" fmla="*/ 498367 h 1050628"/>
              <a:gd name="connsiteX677" fmla="*/ 1539917 w 2449768"/>
              <a:gd name="connsiteY677" fmla="*/ 474062 h 1050628"/>
              <a:gd name="connsiteX678" fmla="*/ 1550930 w 2449768"/>
              <a:gd name="connsiteY678" fmla="*/ 471404 h 1050628"/>
              <a:gd name="connsiteX679" fmla="*/ 2307407 w 2449768"/>
              <a:gd name="connsiteY679" fmla="*/ 465328 h 1050628"/>
              <a:gd name="connsiteX680" fmla="*/ 2320698 w 2449768"/>
              <a:gd name="connsiteY680" fmla="*/ 474062 h 1050628"/>
              <a:gd name="connsiteX681" fmla="*/ 2314622 w 2449768"/>
              <a:gd name="connsiteY681" fmla="*/ 498367 h 1050628"/>
              <a:gd name="connsiteX682" fmla="*/ 2290318 w 2449768"/>
              <a:gd name="connsiteY682" fmla="*/ 492291 h 1050628"/>
              <a:gd name="connsiteX683" fmla="*/ 2296394 w 2449768"/>
              <a:gd name="connsiteY683" fmla="*/ 467986 h 1050628"/>
              <a:gd name="connsiteX684" fmla="*/ 2307407 w 2449768"/>
              <a:gd name="connsiteY684" fmla="*/ 465328 h 1050628"/>
              <a:gd name="connsiteX685" fmla="*/ 1076992 w 2449768"/>
              <a:gd name="connsiteY685" fmla="*/ 462290 h 1050628"/>
              <a:gd name="connsiteX686" fmla="*/ 1090284 w 2449768"/>
              <a:gd name="connsiteY686" fmla="*/ 471024 h 1050628"/>
              <a:gd name="connsiteX687" fmla="*/ 1084208 w 2449768"/>
              <a:gd name="connsiteY687" fmla="*/ 495329 h 1050628"/>
              <a:gd name="connsiteX688" fmla="*/ 1059903 w 2449768"/>
              <a:gd name="connsiteY688" fmla="*/ 489253 h 1050628"/>
              <a:gd name="connsiteX689" fmla="*/ 1065979 w 2449768"/>
              <a:gd name="connsiteY689" fmla="*/ 464948 h 1050628"/>
              <a:gd name="connsiteX690" fmla="*/ 1076992 w 2449768"/>
              <a:gd name="connsiteY690" fmla="*/ 462290 h 1050628"/>
              <a:gd name="connsiteX691" fmla="*/ 2030944 w 2449768"/>
              <a:gd name="connsiteY691" fmla="*/ 456214 h 1050628"/>
              <a:gd name="connsiteX692" fmla="*/ 2044236 w 2449768"/>
              <a:gd name="connsiteY692" fmla="*/ 464948 h 1050628"/>
              <a:gd name="connsiteX693" fmla="*/ 2038160 w 2449768"/>
              <a:gd name="connsiteY693" fmla="*/ 489253 h 1050628"/>
              <a:gd name="connsiteX694" fmla="*/ 2013855 w 2449768"/>
              <a:gd name="connsiteY694" fmla="*/ 483177 h 1050628"/>
              <a:gd name="connsiteX695" fmla="*/ 2019931 w 2449768"/>
              <a:gd name="connsiteY695" fmla="*/ 458872 h 1050628"/>
              <a:gd name="connsiteX696" fmla="*/ 2030944 w 2449768"/>
              <a:gd name="connsiteY696" fmla="*/ 456214 h 1050628"/>
              <a:gd name="connsiteX697" fmla="*/ 1280542 w 2449768"/>
              <a:gd name="connsiteY697" fmla="*/ 453176 h 1050628"/>
              <a:gd name="connsiteX698" fmla="*/ 1293834 w 2449768"/>
              <a:gd name="connsiteY698" fmla="*/ 461910 h 1050628"/>
              <a:gd name="connsiteX699" fmla="*/ 1287758 w 2449768"/>
              <a:gd name="connsiteY699" fmla="*/ 486215 h 1050628"/>
              <a:gd name="connsiteX700" fmla="*/ 1263453 w 2449768"/>
              <a:gd name="connsiteY700" fmla="*/ 480139 h 1050628"/>
              <a:gd name="connsiteX701" fmla="*/ 1269529 w 2449768"/>
              <a:gd name="connsiteY701" fmla="*/ 455834 h 1050628"/>
              <a:gd name="connsiteX702" fmla="*/ 1280542 w 2449768"/>
              <a:gd name="connsiteY702" fmla="*/ 453176 h 1050628"/>
              <a:gd name="connsiteX703" fmla="*/ 679006 w 2449768"/>
              <a:gd name="connsiteY703" fmla="*/ 450138 h 1050628"/>
              <a:gd name="connsiteX704" fmla="*/ 692298 w 2449768"/>
              <a:gd name="connsiteY704" fmla="*/ 458872 h 1050628"/>
              <a:gd name="connsiteX705" fmla="*/ 686222 w 2449768"/>
              <a:gd name="connsiteY705" fmla="*/ 483177 h 1050628"/>
              <a:gd name="connsiteX706" fmla="*/ 661917 w 2449768"/>
              <a:gd name="connsiteY706" fmla="*/ 477101 h 1050628"/>
              <a:gd name="connsiteX707" fmla="*/ 667993 w 2449768"/>
              <a:gd name="connsiteY707" fmla="*/ 452796 h 1050628"/>
              <a:gd name="connsiteX708" fmla="*/ 679006 w 2449768"/>
              <a:gd name="connsiteY708" fmla="*/ 450138 h 1050628"/>
              <a:gd name="connsiteX709" fmla="*/ 1815242 w 2449768"/>
              <a:gd name="connsiteY709" fmla="*/ 447099 h 1050628"/>
              <a:gd name="connsiteX710" fmla="*/ 1828533 w 2449768"/>
              <a:gd name="connsiteY710" fmla="*/ 455833 h 1050628"/>
              <a:gd name="connsiteX711" fmla="*/ 1822457 w 2449768"/>
              <a:gd name="connsiteY711" fmla="*/ 480138 h 1050628"/>
              <a:gd name="connsiteX712" fmla="*/ 1798152 w 2449768"/>
              <a:gd name="connsiteY712" fmla="*/ 474062 h 1050628"/>
              <a:gd name="connsiteX713" fmla="*/ 1804228 w 2449768"/>
              <a:gd name="connsiteY713" fmla="*/ 449757 h 1050628"/>
              <a:gd name="connsiteX714" fmla="*/ 1815242 w 2449768"/>
              <a:gd name="connsiteY714" fmla="*/ 447099 h 1050628"/>
              <a:gd name="connsiteX715" fmla="*/ 1699795 w 2449768"/>
              <a:gd name="connsiteY715" fmla="*/ 444061 h 1050628"/>
              <a:gd name="connsiteX716" fmla="*/ 1713087 w 2449768"/>
              <a:gd name="connsiteY716" fmla="*/ 452795 h 1050628"/>
              <a:gd name="connsiteX717" fmla="*/ 1707011 w 2449768"/>
              <a:gd name="connsiteY717" fmla="*/ 477100 h 1050628"/>
              <a:gd name="connsiteX718" fmla="*/ 1682706 w 2449768"/>
              <a:gd name="connsiteY718" fmla="*/ 471024 h 1050628"/>
              <a:gd name="connsiteX719" fmla="*/ 1688782 w 2449768"/>
              <a:gd name="connsiteY719" fmla="*/ 446719 h 1050628"/>
              <a:gd name="connsiteX720" fmla="*/ 1699795 w 2449768"/>
              <a:gd name="connsiteY720" fmla="*/ 444061 h 1050628"/>
              <a:gd name="connsiteX721" fmla="*/ 888633 w 2449768"/>
              <a:gd name="connsiteY721" fmla="*/ 434947 h 1050628"/>
              <a:gd name="connsiteX722" fmla="*/ 901925 w 2449768"/>
              <a:gd name="connsiteY722" fmla="*/ 443681 h 1050628"/>
              <a:gd name="connsiteX723" fmla="*/ 895849 w 2449768"/>
              <a:gd name="connsiteY723" fmla="*/ 467986 h 1050628"/>
              <a:gd name="connsiteX724" fmla="*/ 871544 w 2449768"/>
              <a:gd name="connsiteY724" fmla="*/ 461910 h 1050628"/>
              <a:gd name="connsiteX725" fmla="*/ 877620 w 2449768"/>
              <a:gd name="connsiteY725" fmla="*/ 437605 h 1050628"/>
              <a:gd name="connsiteX726" fmla="*/ 888633 w 2449768"/>
              <a:gd name="connsiteY726" fmla="*/ 434947 h 1050628"/>
              <a:gd name="connsiteX727" fmla="*/ 2158542 w 2449768"/>
              <a:gd name="connsiteY727" fmla="*/ 407605 h 1050628"/>
              <a:gd name="connsiteX728" fmla="*/ 2171833 w 2449768"/>
              <a:gd name="connsiteY728" fmla="*/ 416339 h 1050628"/>
              <a:gd name="connsiteX729" fmla="*/ 2165757 w 2449768"/>
              <a:gd name="connsiteY729" fmla="*/ 440644 h 1050628"/>
              <a:gd name="connsiteX730" fmla="*/ 2141453 w 2449768"/>
              <a:gd name="connsiteY730" fmla="*/ 434568 h 1050628"/>
              <a:gd name="connsiteX731" fmla="*/ 2147529 w 2449768"/>
              <a:gd name="connsiteY731" fmla="*/ 410263 h 1050628"/>
              <a:gd name="connsiteX732" fmla="*/ 2158542 w 2449768"/>
              <a:gd name="connsiteY732" fmla="*/ 407605 h 1050628"/>
              <a:gd name="connsiteX733" fmla="*/ 1484092 w 2449768"/>
              <a:gd name="connsiteY733" fmla="*/ 407605 h 1050628"/>
              <a:gd name="connsiteX734" fmla="*/ 1497384 w 2449768"/>
              <a:gd name="connsiteY734" fmla="*/ 416339 h 1050628"/>
              <a:gd name="connsiteX735" fmla="*/ 1491308 w 2449768"/>
              <a:gd name="connsiteY735" fmla="*/ 440644 h 1050628"/>
              <a:gd name="connsiteX736" fmla="*/ 1467003 w 2449768"/>
              <a:gd name="connsiteY736" fmla="*/ 434568 h 1050628"/>
              <a:gd name="connsiteX737" fmla="*/ 1473079 w 2449768"/>
              <a:gd name="connsiteY737" fmla="*/ 410263 h 1050628"/>
              <a:gd name="connsiteX738" fmla="*/ 1484092 w 2449768"/>
              <a:gd name="connsiteY738" fmla="*/ 407605 h 1050628"/>
              <a:gd name="connsiteX739" fmla="*/ 1365608 w 2449768"/>
              <a:gd name="connsiteY739" fmla="*/ 404567 h 1050628"/>
              <a:gd name="connsiteX740" fmla="*/ 1378900 w 2449768"/>
              <a:gd name="connsiteY740" fmla="*/ 413301 h 1050628"/>
              <a:gd name="connsiteX741" fmla="*/ 1372824 w 2449768"/>
              <a:gd name="connsiteY741" fmla="*/ 437606 h 1050628"/>
              <a:gd name="connsiteX742" fmla="*/ 1348519 w 2449768"/>
              <a:gd name="connsiteY742" fmla="*/ 431530 h 1050628"/>
              <a:gd name="connsiteX743" fmla="*/ 1354595 w 2449768"/>
              <a:gd name="connsiteY743" fmla="*/ 407225 h 1050628"/>
              <a:gd name="connsiteX744" fmla="*/ 1365608 w 2449768"/>
              <a:gd name="connsiteY744" fmla="*/ 404567 h 1050628"/>
              <a:gd name="connsiteX745" fmla="*/ 988889 w 2449768"/>
              <a:gd name="connsiteY745" fmla="*/ 404567 h 1050628"/>
              <a:gd name="connsiteX746" fmla="*/ 1002180 w 2449768"/>
              <a:gd name="connsiteY746" fmla="*/ 413301 h 1050628"/>
              <a:gd name="connsiteX747" fmla="*/ 996104 w 2449768"/>
              <a:gd name="connsiteY747" fmla="*/ 437606 h 1050628"/>
              <a:gd name="connsiteX748" fmla="*/ 971800 w 2449768"/>
              <a:gd name="connsiteY748" fmla="*/ 431530 h 1050628"/>
              <a:gd name="connsiteX749" fmla="*/ 977876 w 2449768"/>
              <a:gd name="connsiteY749" fmla="*/ 407225 h 1050628"/>
              <a:gd name="connsiteX750" fmla="*/ 988889 w 2449768"/>
              <a:gd name="connsiteY750" fmla="*/ 404567 h 1050628"/>
              <a:gd name="connsiteX751" fmla="*/ 1182565 w 2449768"/>
              <a:gd name="connsiteY751" fmla="*/ 394312 h 1050628"/>
              <a:gd name="connsiteX752" fmla="*/ 1193578 w 2449768"/>
              <a:gd name="connsiteY752" fmla="*/ 404186 h 1050628"/>
              <a:gd name="connsiteX753" fmla="*/ 1187502 w 2449768"/>
              <a:gd name="connsiteY753" fmla="*/ 428491 h 1050628"/>
              <a:gd name="connsiteX754" fmla="*/ 1163197 w 2449768"/>
              <a:gd name="connsiteY754" fmla="*/ 422415 h 1050628"/>
              <a:gd name="connsiteX755" fmla="*/ 1169273 w 2449768"/>
              <a:gd name="connsiteY755" fmla="*/ 398110 h 1050628"/>
              <a:gd name="connsiteX756" fmla="*/ 1182565 w 2449768"/>
              <a:gd name="connsiteY756" fmla="*/ 394312 h 1050628"/>
              <a:gd name="connsiteX757" fmla="*/ 1620805 w 2449768"/>
              <a:gd name="connsiteY757" fmla="*/ 389376 h 1050628"/>
              <a:gd name="connsiteX758" fmla="*/ 1634097 w 2449768"/>
              <a:gd name="connsiteY758" fmla="*/ 398110 h 1050628"/>
              <a:gd name="connsiteX759" fmla="*/ 1628021 w 2449768"/>
              <a:gd name="connsiteY759" fmla="*/ 422415 h 1050628"/>
              <a:gd name="connsiteX760" fmla="*/ 1603716 w 2449768"/>
              <a:gd name="connsiteY760" fmla="*/ 416339 h 1050628"/>
              <a:gd name="connsiteX761" fmla="*/ 1609792 w 2449768"/>
              <a:gd name="connsiteY761" fmla="*/ 392034 h 1050628"/>
              <a:gd name="connsiteX762" fmla="*/ 1620805 w 2449768"/>
              <a:gd name="connsiteY762" fmla="*/ 389376 h 1050628"/>
              <a:gd name="connsiteX763" fmla="*/ 1961068 w 2449768"/>
              <a:gd name="connsiteY763" fmla="*/ 380262 h 1050628"/>
              <a:gd name="connsiteX764" fmla="*/ 1974360 w 2449768"/>
              <a:gd name="connsiteY764" fmla="*/ 388996 h 1050628"/>
              <a:gd name="connsiteX765" fmla="*/ 1968284 w 2449768"/>
              <a:gd name="connsiteY765" fmla="*/ 413301 h 1050628"/>
              <a:gd name="connsiteX766" fmla="*/ 1943979 w 2449768"/>
              <a:gd name="connsiteY766" fmla="*/ 407225 h 1050628"/>
              <a:gd name="connsiteX767" fmla="*/ 1950055 w 2449768"/>
              <a:gd name="connsiteY767" fmla="*/ 382920 h 1050628"/>
              <a:gd name="connsiteX768" fmla="*/ 1961068 w 2449768"/>
              <a:gd name="connsiteY768" fmla="*/ 380262 h 1050628"/>
              <a:gd name="connsiteX769" fmla="*/ 770148 w 2449768"/>
              <a:gd name="connsiteY769" fmla="*/ 380262 h 1050628"/>
              <a:gd name="connsiteX770" fmla="*/ 783440 w 2449768"/>
              <a:gd name="connsiteY770" fmla="*/ 388996 h 1050628"/>
              <a:gd name="connsiteX771" fmla="*/ 777364 w 2449768"/>
              <a:gd name="connsiteY771" fmla="*/ 413301 h 1050628"/>
              <a:gd name="connsiteX772" fmla="*/ 753059 w 2449768"/>
              <a:gd name="connsiteY772" fmla="*/ 407225 h 1050628"/>
              <a:gd name="connsiteX773" fmla="*/ 759135 w 2449768"/>
              <a:gd name="connsiteY773" fmla="*/ 382920 h 1050628"/>
              <a:gd name="connsiteX774" fmla="*/ 770148 w 2449768"/>
              <a:gd name="connsiteY774" fmla="*/ 380262 h 1050628"/>
              <a:gd name="connsiteX775" fmla="*/ 2240571 w 2449768"/>
              <a:gd name="connsiteY775" fmla="*/ 352920 h 1050628"/>
              <a:gd name="connsiteX776" fmla="*/ 2253862 w 2449768"/>
              <a:gd name="connsiteY776" fmla="*/ 361654 h 1050628"/>
              <a:gd name="connsiteX777" fmla="*/ 2247786 w 2449768"/>
              <a:gd name="connsiteY777" fmla="*/ 385959 h 1050628"/>
              <a:gd name="connsiteX778" fmla="*/ 2223481 w 2449768"/>
              <a:gd name="connsiteY778" fmla="*/ 379883 h 1050628"/>
              <a:gd name="connsiteX779" fmla="*/ 2229557 w 2449768"/>
              <a:gd name="connsiteY779" fmla="*/ 355578 h 1050628"/>
              <a:gd name="connsiteX780" fmla="*/ 2240571 w 2449768"/>
              <a:gd name="connsiteY780" fmla="*/ 352920 h 1050628"/>
              <a:gd name="connsiteX781" fmla="*/ 2082590 w 2449768"/>
              <a:gd name="connsiteY781" fmla="*/ 352920 h 1050628"/>
              <a:gd name="connsiteX782" fmla="*/ 2095882 w 2449768"/>
              <a:gd name="connsiteY782" fmla="*/ 361654 h 1050628"/>
              <a:gd name="connsiteX783" fmla="*/ 2089806 w 2449768"/>
              <a:gd name="connsiteY783" fmla="*/ 385959 h 1050628"/>
              <a:gd name="connsiteX784" fmla="*/ 2065501 w 2449768"/>
              <a:gd name="connsiteY784" fmla="*/ 379883 h 1050628"/>
              <a:gd name="connsiteX785" fmla="*/ 2071577 w 2449768"/>
              <a:gd name="connsiteY785" fmla="*/ 355578 h 1050628"/>
              <a:gd name="connsiteX786" fmla="*/ 2082590 w 2449768"/>
              <a:gd name="connsiteY786" fmla="*/ 352920 h 1050628"/>
              <a:gd name="connsiteX787" fmla="*/ 1080030 w 2449768"/>
              <a:gd name="connsiteY787" fmla="*/ 337729 h 1050628"/>
              <a:gd name="connsiteX788" fmla="*/ 1093322 w 2449768"/>
              <a:gd name="connsiteY788" fmla="*/ 346463 h 1050628"/>
              <a:gd name="connsiteX789" fmla="*/ 1087246 w 2449768"/>
              <a:gd name="connsiteY789" fmla="*/ 370768 h 1050628"/>
              <a:gd name="connsiteX790" fmla="*/ 1062941 w 2449768"/>
              <a:gd name="connsiteY790" fmla="*/ 364692 h 1050628"/>
              <a:gd name="connsiteX791" fmla="*/ 1069017 w 2449768"/>
              <a:gd name="connsiteY791" fmla="*/ 340387 h 1050628"/>
              <a:gd name="connsiteX792" fmla="*/ 1080030 w 2449768"/>
              <a:gd name="connsiteY792" fmla="*/ 337729 h 1050628"/>
              <a:gd name="connsiteX793" fmla="*/ 1787899 w 2449768"/>
              <a:gd name="connsiteY793" fmla="*/ 331653 h 1050628"/>
              <a:gd name="connsiteX794" fmla="*/ 1801191 w 2449768"/>
              <a:gd name="connsiteY794" fmla="*/ 340387 h 1050628"/>
              <a:gd name="connsiteX795" fmla="*/ 1795115 w 2449768"/>
              <a:gd name="connsiteY795" fmla="*/ 364692 h 1050628"/>
              <a:gd name="connsiteX796" fmla="*/ 1770810 w 2449768"/>
              <a:gd name="connsiteY796" fmla="*/ 358616 h 1050628"/>
              <a:gd name="connsiteX797" fmla="*/ 1776886 w 2449768"/>
              <a:gd name="connsiteY797" fmla="*/ 334311 h 1050628"/>
              <a:gd name="connsiteX798" fmla="*/ 1787899 w 2449768"/>
              <a:gd name="connsiteY798" fmla="*/ 331653 h 1050628"/>
              <a:gd name="connsiteX799" fmla="*/ 1879040 w 2449768"/>
              <a:gd name="connsiteY799" fmla="*/ 328615 h 1050628"/>
              <a:gd name="connsiteX800" fmla="*/ 1892332 w 2449768"/>
              <a:gd name="connsiteY800" fmla="*/ 337349 h 1050628"/>
              <a:gd name="connsiteX801" fmla="*/ 1886256 w 2449768"/>
              <a:gd name="connsiteY801" fmla="*/ 361654 h 1050628"/>
              <a:gd name="connsiteX802" fmla="*/ 1861951 w 2449768"/>
              <a:gd name="connsiteY802" fmla="*/ 355578 h 1050628"/>
              <a:gd name="connsiteX803" fmla="*/ 1868027 w 2449768"/>
              <a:gd name="connsiteY803" fmla="*/ 331273 h 1050628"/>
              <a:gd name="connsiteX804" fmla="*/ 1879040 w 2449768"/>
              <a:gd name="connsiteY804" fmla="*/ 328615 h 1050628"/>
              <a:gd name="connsiteX805" fmla="*/ 1265352 w 2449768"/>
              <a:gd name="connsiteY805" fmla="*/ 325577 h 1050628"/>
              <a:gd name="connsiteX806" fmla="*/ 1278644 w 2449768"/>
              <a:gd name="connsiteY806" fmla="*/ 334311 h 1050628"/>
              <a:gd name="connsiteX807" fmla="*/ 1272568 w 2449768"/>
              <a:gd name="connsiteY807" fmla="*/ 358616 h 1050628"/>
              <a:gd name="connsiteX808" fmla="*/ 1248263 w 2449768"/>
              <a:gd name="connsiteY808" fmla="*/ 352540 h 1050628"/>
              <a:gd name="connsiteX809" fmla="*/ 1254339 w 2449768"/>
              <a:gd name="connsiteY809" fmla="*/ 328235 h 1050628"/>
              <a:gd name="connsiteX810" fmla="*/ 1265352 w 2449768"/>
              <a:gd name="connsiteY810" fmla="*/ 325577 h 1050628"/>
              <a:gd name="connsiteX811" fmla="*/ 864328 w 2449768"/>
              <a:gd name="connsiteY811" fmla="*/ 319501 h 1050628"/>
              <a:gd name="connsiteX812" fmla="*/ 877620 w 2449768"/>
              <a:gd name="connsiteY812" fmla="*/ 328235 h 1050628"/>
              <a:gd name="connsiteX813" fmla="*/ 871544 w 2449768"/>
              <a:gd name="connsiteY813" fmla="*/ 352540 h 1050628"/>
              <a:gd name="connsiteX814" fmla="*/ 847239 w 2449768"/>
              <a:gd name="connsiteY814" fmla="*/ 346464 h 1050628"/>
              <a:gd name="connsiteX815" fmla="*/ 853315 w 2449768"/>
              <a:gd name="connsiteY815" fmla="*/ 322159 h 1050628"/>
              <a:gd name="connsiteX816" fmla="*/ 864328 w 2449768"/>
              <a:gd name="connsiteY816" fmla="*/ 319501 h 1050628"/>
              <a:gd name="connsiteX817" fmla="*/ 1459788 w 2449768"/>
              <a:gd name="connsiteY817" fmla="*/ 316463 h 1050628"/>
              <a:gd name="connsiteX818" fmla="*/ 1473080 w 2449768"/>
              <a:gd name="connsiteY818" fmla="*/ 325197 h 1050628"/>
              <a:gd name="connsiteX819" fmla="*/ 1467004 w 2449768"/>
              <a:gd name="connsiteY819" fmla="*/ 349502 h 1050628"/>
              <a:gd name="connsiteX820" fmla="*/ 1442699 w 2449768"/>
              <a:gd name="connsiteY820" fmla="*/ 343426 h 1050628"/>
              <a:gd name="connsiteX821" fmla="*/ 1448775 w 2449768"/>
              <a:gd name="connsiteY821" fmla="*/ 319121 h 1050628"/>
              <a:gd name="connsiteX822" fmla="*/ 1459788 w 2449768"/>
              <a:gd name="connsiteY822" fmla="*/ 316463 h 1050628"/>
              <a:gd name="connsiteX823" fmla="*/ 1702833 w 2449768"/>
              <a:gd name="connsiteY823" fmla="*/ 310387 h 1050628"/>
              <a:gd name="connsiteX824" fmla="*/ 1716125 w 2449768"/>
              <a:gd name="connsiteY824" fmla="*/ 319121 h 1050628"/>
              <a:gd name="connsiteX825" fmla="*/ 1710049 w 2449768"/>
              <a:gd name="connsiteY825" fmla="*/ 343426 h 1050628"/>
              <a:gd name="connsiteX826" fmla="*/ 1685744 w 2449768"/>
              <a:gd name="connsiteY826" fmla="*/ 337350 h 1050628"/>
              <a:gd name="connsiteX827" fmla="*/ 1691820 w 2449768"/>
              <a:gd name="connsiteY827" fmla="*/ 313045 h 1050628"/>
              <a:gd name="connsiteX828" fmla="*/ 1702833 w 2449768"/>
              <a:gd name="connsiteY828" fmla="*/ 310387 h 1050628"/>
              <a:gd name="connsiteX829" fmla="*/ 1577893 w 2449768"/>
              <a:gd name="connsiteY829" fmla="*/ 297095 h 1050628"/>
              <a:gd name="connsiteX830" fmla="*/ 1591565 w 2449768"/>
              <a:gd name="connsiteY830" fmla="*/ 306969 h 1050628"/>
              <a:gd name="connsiteX831" fmla="*/ 1585489 w 2449768"/>
              <a:gd name="connsiteY831" fmla="*/ 331274 h 1050628"/>
              <a:gd name="connsiteX832" fmla="*/ 1561184 w 2449768"/>
              <a:gd name="connsiteY832" fmla="*/ 325198 h 1050628"/>
              <a:gd name="connsiteX833" fmla="*/ 1564222 w 2449768"/>
              <a:gd name="connsiteY833" fmla="*/ 300893 h 1050628"/>
              <a:gd name="connsiteX834" fmla="*/ 1577893 w 2449768"/>
              <a:gd name="connsiteY834" fmla="*/ 297095 h 1050628"/>
              <a:gd name="connsiteX835" fmla="*/ 955470 w 2449768"/>
              <a:gd name="connsiteY835" fmla="*/ 295196 h 1050628"/>
              <a:gd name="connsiteX836" fmla="*/ 968762 w 2449768"/>
              <a:gd name="connsiteY836" fmla="*/ 303930 h 1050628"/>
              <a:gd name="connsiteX837" fmla="*/ 962686 w 2449768"/>
              <a:gd name="connsiteY837" fmla="*/ 328235 h 1050628"/>
              <a:gd name="connsiteX838" fmla="*/ 938381 w 2449768"/>
              <a:gd name="connsiteY838" fmla="*/ 322159 h 1050628"/>
              <a:gd name="connsiteX839" fmla="*/ 944457 w 2449768"/>
              <a:gd name="connsiteY839" fmla="*/ 297854 h 1050628"/>
              <a:gd name="connsiteX840" fmla="*/ 955470 w 2449768"/>
              <a:gd name="connsiteY840" fmla="*/ 295196 h 1050628"/>
              <a:gd name="connsiteX841" fmla="*/ 1365608 w 2449768"/>
              <a:gd name="connsiteY841" fmla="*/ 283044 h 1050628"/>
              <a:gd name="connsiteX842" fmla="*/ 1378900 w 2449768"/>
              <a:gd name="connsiteY842" fmla="*/ 291778 h 1050628"/>
              <a:gd name="connsiteX843" fmla="*/ 1372824 w 2449768"/>
              <a:gd name="connsiteY843" fmla="*/ 316083 h 1050628"/>
              <a:gd name="connsiteX844" fmla="*/ 1348519 w 2449768"/>
              <a:gd name="connsiteY844" fmla="*/ 310007 h 1050628"/>
              <a:gd name="connsiteX845" fmla="*/ 1354595 w 2449768"/>
              <a:gd name="connsiteY845" fmla="*/ 285702 h 1050628"/>
              <a:gd name="connsiteX846" fmla="*/ 1365608 w 2449768"/>
              <a:gd name="connsiteY846" fmla="*/ 283044 h 1050628"/>
              <a:gd name="connsiteX847" fmla="*/ 1979296 w 2449768"/>
              <a:gd name="connsiteY847" fmla="*/ 267854 h 1050628"/>
              <a:gd name="connsiteX848" fmla="*/ 1992588 w 2449768"/>
              <a:gd name="connsiteY848" fmla="*/ 276588 h 1050628"/>
              <a:gd name="connsiteX849" fmla="*/ 1986512 w 2449768"/>
              <a:gd name="connsiteY849" fmla="*/ 300893 h 1050628"/>
              <a:gd name="connsiteX850" fmla="*/ 1962207 w 2449768"/>
              <a:gd name="connsiteY850" fmla="*/ 294817 h 1050628"/>
              <a:gd name="connsiteX851" fmla="*/ 1968283 w 2449768"/>
              <a:gd name="connsiteY851" fmla="*/ 270512 h 1050628"/>
              <a:gd name="connsiteX852" fmla="*/ 1979296 w 2449768"/>
              <a:gd name="connsiteY852" fmla="*/ 267854 h 1050628"/>
              <a:gd name="connsiteX853" fmla="*/ 1173830 w 2449768"/>
              <a:gd name="connsiteY853" fmla="*/ 266714 h 1050628"/>
              <a:gd name="connsiteX854" fmla="*/ 1187502 w 2449768"/>
              <a:gd name="connsiteY854" fmla="*/ 276588 h 1050628"/>
              <a:gd name="connsiteX855" fmla="*/ 1181425 w 2449768"/>
              <a:gd name="connsiteY855" fmla="*/ 300893 h 1050628"/>
              <a:gd name="connsiteX856" fmla="*/ 1157121 w 2449768"/>
              <a:gd name="connsiteY856" fmla="*/ 294817 h 1050628"/>
              <a:gd name="connsiteX857" fmla="*/ 1160159 w 2449768"/>
              <a:gd name="connsiteY857" fmla="*/ 270512 h 1050628"/>
              <a:gd name="connsiteX858" fmla="*/ 1173830 w 2449768"/>
              <a:gd name="connsiteY858" fmla="*/ 266714 h 1050628"/>
              <a:gd name="connsiteX859" fmla="*/ 2167656 w 2449768"/>
              <a:gd name="connsiteY859" fmla="*/ 246587 h 1050628"/>
              <a:gd name="connsiteX860" fmla="*/ 2180948 w 2449768"/>
              <a:gd name="connsiteY860" fmla="*/ 255321 h 1050628"/>
              <a:gd name="connsiteX861" fmla="*/ 2174872 w 2449768"/>
              <a:gd name="connsiteY861" fmla="*/ 279626 h 1050628"/>
              <a:gd name="connsiteX862" fmla="*/ 2150567 w 2449768"/>
              <a:gd name="connsiteY862" fmla="*/ 273550 h 1050628"/>
              <a:gd name="connsiteX863" fmla="*/ 2156643 w 2449768"/>
              <a:gd name="connsiteY863" fmla="*/ 249245 h 1050628"/>
              <a:gd name="connsiteX864" fmla="*/ 2167656 w 2449768"/>
              <a:gd name="connsiteY864" fmla="*/ 246587 h 1050628"/>
              <a:gd name="connsiteX865" fmla="*/ 2073477 w 2449768"/>
              <a:gd name="connsiteY865" fmla="*/ 240511 h 1050628"/>
              <a:gd name="connsiteX866" fmla="*/ 2086768 w 2449768"/>
              <a:gd name="connsiteY866" fmla="*/ 249245 h 1050628"/>
              <a:gd name="connsiteX867" fmla="*/ 2080692 w 2449768"/>
              <a:gd name="connsiteY867" fmla="*/ 273550 h 1050628"/>
              <a:gd name="connsiteX868" fmla="*/ 2056387 w 2449768"/>
              <a:gd name="connsiteY868" fmla="*/ 267474 h 1050628"/>
              <a:gd name="connsiteX869" fmla="*/ 2062463 w 2449768"/>
              <a:gd name="connsiteY869" fmla="*/ 243169 h 1050628"/>
              <a:gd name="connsiteX870" fmla="*/ 2073477 w 2449768"/>
              <a:gd name="connsiteY870" fmla="*/ 240511 h 1050628"/>
              <a:gd name="connsiteX871" fmla="*/ 1505359 w 2449768"/>
              <a:gd name="connsiteY871" fmla="*/ 222283 h 1050628"/>
              <a:gd name="connsiteX872" fmla="*/ 1518651 w 2449768"/>
              <a:gd name="connsiteY872" fmla="*/ 231017 h 1050628"/>
              <a:gd name="connsiteX873" fmla="*/ 1512575 w 2449768"/>
              <a:gd name="connsiteY873" fmla="*/ 255322 h 1050628"/>
              <a:gd name="connsiteX874" fmla="*/ 1488270 w 2449768"/>
              <a:gd name="connsiteY874" fmla="*/ 249246 h 1050628"/>
              <a:gd name="connsiteX875" fmla="*/ 1494346 w 2449768"/>
              <a:gd name="connsiteY875" fmla="*/ 224941 h 1050628"/>
              <a:gd name="connsiteX876" fmla="*/ 1505359 w 2449768"/>
              <a:gd name="connsiteY876" fmla="*/ 222283 h 1050628"/>
              <a:gd name="connsiteX877" fmla="*/ 1007117 w 2449768"/>
              <a:gd name="connsiteY877" fmla="*/ 222283 h 1050628"/>
              <a:gd name="connsiteX878" fmla="*/ 1020409 w 2449768"/>
              <a:gd name="connsiteY878" fmla="*/ 231017 h 1050628"/>
              <a:gd name="connsiteX879" fmla="*/ 1014333 w 2449768"/>
              <a:gd name="connsiteY879" fmla="*/ 255322 h 1050628"/>
              <a:gd name="connsiteX880" fmla="*/ 990028 w 2449768"/>
              <a:gd name="connsiteY880" fmla="*/ 249246 h 1050628"/>
              <a:gd name="connsiteX881" fmla="*/ 996104 w 2449768"/>
              <a:gd name="connsiteY881" fmla="*/ 224941 h 1050628"/>
              <a:gd name="connsiteX882" fmla="*/ 1007117 w 2449768"/>
              <a:gd name="connsiteY882" fmla="*/ 222283 h 1050628"/>
              <a:gd name="connsiteX883" fmla="*/ 1298771 w 2449768"/>
              <a:gd name="connsiteY883" fmla="*/ 210131 h 1050628"/>
              <a:gd name="connsiteX884" fmla="*/ 1312063 w 2449768"/>
              <a:gd name="connsiteY884" fmla="*/ 218865 h 1050628"/>
              <a:gd name="connsiteX885" fmla="*/ 1305987 w 2449768"/>
              <a:gd name="connsiteY885" fmla="*/ 243170 h 1050628"/>
              <a:gd name="connsiteX886" fmla="*/ 1281682 w 2449768"/>
              <a:gd name="connsiteY886" fmla="*/ 237094 h 1050628"/>
              <a:gd name="connsiteX887" fmla="*/ 1287758 w 2449768"/>
              <a:gd name="connsiteY887" fmla="*/ 212789 h 1050628"/>
              <a:gd name="connsiteX888" fmla="*/ 1298771 w 2449768"/>
              <a:gd name="connsiteY888" fmla="*/ 210131 h 1050628"/>
              <a:gd name="connsiteX889" fmla="*/ 1881700 w 2449768"/>
              <a:gd name="connsiteY889" fmla="*/ 207472 h 1050628"/>
              <a:gd name="connsiteX890" fmla="*/ 1895371 w 2449768"/>
              <a:gd name="connsiteY890" fmla="*/ 218865 h 1050628"/>
              <a:gd name="connsiteX891" fmla="*/ 1889295 w 2449768"/>
              <a:gd name="connsiteY891" fmla="*/ 243170 h 1050628"/>
              <a:gd name="connsiteX892" fmla="*/ 1864990 w 2449768"/>
              <a:gd name="connsiteY892" fmla="*/ 237094 h 1050628"/>
              <a:gd name="connsiteX893" fmla="*/ 1868028 w 2449768"/>
              <a:gd name="connsiteY893" fmla="*/ 209751 h 1050628"/>
              <a:gd name="connsiteX894" fmla="*/ 1881700 w 2449768"/>
              <a:gd name="connsiteY894" fmla="*/ 207472 h 1050628"/>
              <a:gd name="connsiteX895" fmla="*/ 1657262 w 2449768"/>
              <a:gd name="connsiteY895" fmla="*/ 207093 h 1050628"/>
              <a:gd name="connsiteX896" fmla="*/ 1670554 w 2449768"/>
              <a:gd name="connsiteY896" fmla="*/ 215827 h 1050628"/>
              <a:gd name="connsiteX897" fmla="*/ 1664478 w 2449768"/>
              <a:gd name="connsiteY897" fmla="*/ 240132 h 1050628"/>
              <a:gd name="connsiteX898" fmla="*/ 1637135 w 2449768"/>
              <a:gd name="connsiteY898" fmla="*/ 234056 h 1050628"/>
              <a:gd name="connsiteX899" fmla="*/ 1646249 w 2449768"/>
              <a:gd name="connsiteY899" fmla="*/ 209751 h 1050628"/>
              <a:gd name="connsiteX900" fmla="*/ 1657262 w 2449768"/>
              <a:gd name="connsiteY900" fmla="*/ 207093 h 1050628"/>
              <a:gd name="connsiteX901" fmla="*/ 1769671 w 2449768"/>
              <a:gd name="connsiteY901" fmla="*/ 201017 h 1050628"/>
              <a:gd name="connsiteX902" fmla="*/ 1782962 w 2449768"/>
              <a:gd name="connsiteY902" fmla="*/ 209751 h 1050628"/>
              <a:gd name="connsiteX903" fmla="*/ 1776886 w 2449768"/>
              <a:gd name="connsiteY903" fmla="*/ 234056 h 1050628"/>
              <a:gd name="connsiteX904" fmla="*/ 1752581 w 2449768"/>
              <a:gd name="connsiteY904" fmla="*/ 227980 h 1050628"/>
              <a:gd name="connsiteX905" fmla="*/ 1758657 w 2449768"/>
              <a:gd name="connsiteY905" fmla="*/ 203675 h 1050628"/>
              <a:gd name="connsiteX906" fmla="*/ 1769671 w 2449768"/>
              <a:gd name="connsiteY906" fmla="*/ 201017 h 1050628"/>
              <a:gd name="connsiteX907" fmla="*/ 1089145 w 2449768"/>
              <a:gd name="connsiteY907" fmla="*/ 197978 h 1050628"/>
              <a:gd name="connsiteX908" fmla="*/ 1102437 w 2449768"/>
              <a:gd name="connsiteY908" fmla="*/ 206712 h 1050628"/>
              <a:gd name="connsiteX909" fmla="*/ 1096361 w 2449768"/>
              <a:gd name="connsiteY909" fmla="*/ 231017 h 1050628"/>
              <a:gd name="connsiteX910" fmla="*/ 1072056 w 2449768"/>
              <a:gd name="connsiteY910" fmla="*/ 224941 h 1050628"/>
              <a:gd name="connsiteX911" fmla="*/ 1078132 w 2449768"/>
              <a:gd name="connsiteY911" fmla="*/ 200636 h 1050628"/>
              <a:gd name="connsiteX912" fmla="*/ 1089145 w 2449768"/>
              <a:gd name="connsiteY912" fmla="*/ 197978 h 1050628"/>
              <a:gd name="connsiteX913" fmla="*/ 1395989 w 2449768"/>
              <a:gd name="connsiteY913" fmla="*/ 161522 h 1050628"/>
              <a:gd name="connsiteX914" fmla="*/ 1409281 w 2449768"/>
              <a:gd name="connsiteY914" fmla="*/ 170256 h 1050628"/>
              <a:gd name="connsiteX915" fmla="*/ 1403205 w 2449768"/>
              <a:gd name="connsiteY915" fmla="*/ 194561 h 1050628"/>
              <a:gd name="connsiteX916" fmla="*/ 1378900 w 2449768"/>
              <a:gd name="connsiteY916" fmla="*/ 188485 h 1050628"/>
              <a:gd name="connsiteX917" fmla="*/ 1384976 w 2449768"/>
              <a:gd name="connsiteY917" fmla="*/ 164180 h 1050628"/>
              <a:gd name="connsiteX918" fmla="*/ 1395989 w 2449768"/>
              <a:gd name="connsiteY918" fmla="*/ 161522 h 1050628"/>
              <a:gd name="connsiteX919" fmla="*/ 1967145 w 2449768"/>
              <a:gd name="connsiteY919" fmla="*/ 140255 h 1050628"/>
              <a:gd name="connsiteX920" fmla="*/ 1980436 w 2449768"/>
              <a:gd name="connsiteY920" fmla="*/ 148989 h 1050628"/>
              <a:gd name="connsiteX921" fmla="*/ 1974360 w 2449768"/>
              <a:gd name="connsiteY921" fmla="*/ 173294 h 1050628"/>
              <a:gd name="connsiteX922" fmla="*/ 1950055 w 2449768"/>
              <a:gd name="connsiteY922" fmla="*/ 170256 h 1050628"/>
              <a:gd name="connsiteX923" fmla="*/ 1956131 w 2449768"/>
              <a:gd name="connsiteY923" fmla="*/ 142913 h 1050628"/>
              <a:gd name="connsiteX924" fmla="*/ 1967145 w 2449768"/>
              <a:gd name="connsiteY924" fmla="*/ 140255 h 1050628"/>
              <a:gd name="connsiteX925" fmla="*/ 1234971 w 2449768"/>
              <a:gd name="connsiteY925" fmla="*/ 131141 h 1050628"/>
              <a:gd name="connsiteX926" fmla="*/ 1248263 w 2449768"/>
              <a:gd name="connsiteY926" fmla="*/ 139875 h 1050628"/>
              <a:gd name="connsiteX927" fmla="*/ 1242187 w 2449768"/>
              <a:gd name="connsiteY927" fmla="*/ 164180 h 1050628"/>
              <a:gd name="connsiteX928" fmla="*/ 1217882 w 2449768"/>
              <a:gd name="connsiteY928" fmla="*/ 158104 h 1050628"/>
              <a:gd name="connsiteX929" fmla="*/ 1223958 w 2449768"/>
              <a:gd name="connsiteY929" fmla="*/ 133799 h 1050628"/>
              <a:gd name="connsiteX930" fmla="*/ 1234971 w 2449768"/>
              <a:gd name="connsiteY930" fmla="*/ 131141 h 1050628"/>
              <a:gd name="connsiteX931" fmla="*/ 1149906 w 2449768"/>
              <a:gd name="connsiteY931" fmla="*/ 131141 h 1050628"/>
              <a:gd name="connsiteX932" fmla="*/ 1163198 w 2449768"/>
              <a:gd name="connsiteY932" fmla="*/ 139875 h 1050628"/>
              <a:gd name="connsiteX933" fmla="*/ 1157122 w 2449768"/>
              <a:gd name="connsiteY933" fmla="*/ 164180 h 1050628"/>
              <a:gd name="connsiteX934" fmla="*/ 1132817 w 2449768"/>
              <a:gd name="connsiteY934" fmla="*/ 158104 h 1050628"/>
              <a:gd name="connsiteX935" fmla="*/ 1138893 w 2449768"/>
              <a:gd name="connsiteY935" fmla="*/ 133799 h 1050628"/>
              <a:gd name="connsiteX936" fmla="*/ 1149906 w 2449768"/>
              <a:gd name="connsiteY936" fmla="*/ 131141 h 1050628"/>
              <a:gd name="connsiteX937" fmla="*/ 2064362 w 2449768"/>
              <a:gd name="connsiteY937" fmla="*/ 128103 h 1050628"/>
              <a:gd name="connsiteX938" fmla="*/ 2077654 w 2449768"/>
              <a:gd name="connsiteY938" fmla="*/ 136837 h 1050628"/>
              <a:gd name="connsiteX939" fmla="*/ 2071578 w 2449768"/>
              <a:gd name="connsiteY939" fmla="*/ 161142 h 1050628"/>
              <a:gd name="connsiteX940" fmla="*/ 2047273 w 2449768"/>
              <a:gd name="connsiteY940" fmla="*/ 155066 h 1050628"/>
              <a:gd name="connsiteX941" fmla="*/ 2053349 w 2449768"/>
              <a:gd name="connsiteY941" fmla="*/ 130761 h 1050628"/>
              <a:gd name="connsiteX942" fmla="*/ 2064362 w 2449768"/>
              <a:gd name="connsiteY942" fmla="*/ 128103 h 1050628"/>
              <a:gd name="connsiteX943" fmla="*/ 1496245 w 2449768"/>
              <a:gd name="connsiteY943" fmla="*/ 120887 h 1050628"/>
              <a:gd name="connsiteX944" fmla="*/ 1509537 w 2449768"/>
              <a:gd name="connsiteY944" fmla="*/ 130761 h 1050628"/>
              <a:gd name="connsiteX945" fmla="*/ 1503461 w 2449768"/>
              <a:gd name="connsiteY945" fmla="*/ 155066 h 1050628"/>
              <a:gd name="connsiteX946" fmla="*/ 1479156 w 2449768"/>
              <a:gd name="connsiteY946" fmla="*/ 148990 h 1050628"/>
              <a:gd name="connsiteX947" fmla="*/ 1485232 w 2449768"/>
              <a:gd name="connsiteY947" fmla="*/ 124685 h 1050628"/>
              <a:gd name="connsiteX948" fmla="*/ 1496245 w 2449768"/>
              <a:gd name="connsiteY948" fmla="*/ 120887 h 1050628"/>
              <a:gd name="connsiteX949" fmla="*/ 1599539 w 2449768"/>
              <a:gd name="connsiteY949" fmla="*/ 112913 h 1050628"/>
              <a:gd name="connsiteX950" fmla="*/ 1612831 w 2449768"/>
              <a:gd name="connsiteY950" fmla="*/ 121647 h 1050628"/>
              <a:gd name="connsiteX951" fmla="*/ 1606754 w 2449768"/>
              <a:gd name="connsiteY951" fmla="*/ 145952 h 1050628"/>
              <a:gd name="connsiteX952" fmla="*/ 1582450 w 2449768"/>
              <a:gd name="connsiteY952" fmla="*/ 139876 h 1050628"/>
              <a:gd name="connsiteX953" fmla="*/ 1588526 w 2449768"/>
              <a:gd name="connsiteY953" fmla="*/ 115571 h 1050628"/>
              <a:gd name="connsiteX954" fmla="*/ 1599539 w 2449768"/>
              <a:gd name="connsiteY954" fmla="*/ 112913 h 1050628"/>
              <a:gd name="connsiteX955" fmla="*/ 1836508 w 2449768"/>
              <a:gd name="connsiteY955" fmla="*/ 109875 h 1050628"/>
              <a:gd name="connsiteX956" fmla="*/ 1849800 w 2449768"/>
              <a:gd name="connsiteY956" fmla="*/ 118609 h 1050628"/>
              <a:gd name="connsiteX957" fmla="*/ 1843724 w 2449768"/>
              <a:gd name="connsiteY957" fmla="*/ 142914 h 1050628"/>
              <a:gd name="connsiteX958" fmla="*/ 1819419 w 2449768"/>
              <a:gd name="connsiteY958" fmla="*/ 136838 h 1050628"/>
              <a:gd name="connsiteX959" fmla="*/ 1825495 w 2449768"/>
              <a:gd name="connsiteY959" fmla="*/ 112533 h 1050628"/>
              <a:gd name="connsiteX960" fmla="*/ 1836508 w 2449768"/>
              <a:gd name="connsiteY960" fmla="*/ 109875 h 1050628"/>
              <a:gd name="connsiteX961" fmla="*/ 1708529 w 2449768"/>
              <a:gd name="connsiteY961" fmla="*/ 106837 h 1050628"/>
              <a:gd name="connsiteX962" fmla="*/ 1722201 w 2449768"/>
              <a:gd name="connsiteY962" fmla="*/ 115571 h 1050628"/>
              <a:gd name="connsiteX963" fmla="*/ 1716124 w 2449768"/>
              <a:gd name="connsiteY963" fmla="*/ 139876 h 1050628"/>
              <a:gd name="connsiteX964" fmla="*/ 1691820 w 2449768"/>
              <a:gd name="connsiteY964" fmla="*/ 133800 h 1050628"/>
              <a:gd name="connsiteX965" fmla="*/ 1694858 w 2449768"/>
              <a:gd name="connsiteY965" fmla="*/ 109495 h 1050628"/>
              <a:gd name="connsiteX966" fmla="*/ 1708529 w 2449768"/>
              <a:gd name="connsiteY966" fmla="*/ 106837 h 1050628"/>
              <a:gd name="connsiteX967" fmla="*/ 1301429 w 2449768"/>
              <a:gd name="connsiteY967" fmla="*/ 60126 h 1050628"/>
              <a:gd name="connsiteX968" fmla="*/ 1315101 w 2449768"/>
              <a:gd name="connsiteY968" fmla="*/ 70000 h 1050628"/>
              <a:gd name="connsiteX969" fmla="*/ 1309024 w 2449768"/>
              <a:gd name="connsiteY969" fmla="*/ 94305 h 1050628"/>
              <a:gd name="connsiteX970" fmla="*/ 1284720 w 2449768"/>
              <a:gd name="connsiteY970" fmla="*/ 88229 h 1050628"/>
              <a:gd name="connsiteX971" fmla="*/ 1287758 w 2449768"/>
              <a:gd name="connsiteY971" fmla="*/ 63924 h 1050628"/>
              <a:gd name="connsiteX972" fmla="*/ 1301429 w 2449768"/>
              <a:gd name="connsiteY972" fmla="*/ 60126 h 1050628"/>
              <a:gd name="connsiteX973" fmla="*/ 1930687 w 2449768"/>
              <a:gd name="connsiteY973" fmla="*/ 49113 h 1050628"/>
              <a:gd name="connsiteX974" fmla="*/ 1943979 w 2449768"/>
              <a:gd name="connsiteY974" fmla="*/ 57847 h 1050628"/>
              <a:gd name="connsiteX975" fmla="*/ 1937903 w 2449768"/>
              <a:gd name="connsiteY975" fmla="*/ 82152 h 1050628"/>
              <a:gd name="connsiteX976" fmla="*/ 1913598 w 2449768"/>
              <a:gd name="connsiteY976" fmla="*/ 76076 h 1050628"/>
              <a:gd name="connsiteX977" fmla="*/ 1919674 w 2449768"/>
              <a:gd name="connsiteY977" fmla="*/ 51771 h 1050628"/>
              <a:gd name="connsiteX978" fmla="*/ 1930687 w 2449768"/>
              <a:gd name="connsiteY978" fmla="*/ 49113 h 1050628"/>
              <a:gd name="connsiteX979" fmla="*/ 1402065 w 2449768"/>
              <a:gd name="connsiteY979" fmla="*/ 43037 h 1050628"/>
              <a:gd name="connsiteX980" fmla="*/ 1415357 w 2449768"/>
              <a:gd name="connsiteY980" fmla="*/ 51771 h 1050628"/>
              <a:gd name="connsiteX981" fmla="*/ 1409281 w 2449768"/>
              <a:gd name="connsiteY981" fmla="*/ 76076 h 1050628"/>
              <a:gd name="connsiteX982" fmla="*/ 1384976 w 2449768"/>
              <a:gd name="connsiteY982" fmla="*/ 70000 h 1050628"/>
              <a:gd name="connsiteX983" fmla="*/ 1391052 w 2449768"/>
              <a:gd name="connsiteY983" fmla="*/ 45695 h 1050628"/>
              <a:gd name="connsiteX984" fmla="*/ 1402065 w 2449768"/>
              <a:gd name="connsiteY984" fmla="*/ 43037 h 1050628"/>
              <a:gd name="connsiteX985" fmla="*/ 1806127 w 2449768"/>
              <a:gd name="connsiteY985" fmla="*/ 15695 h 1050628"/>
              <a:gd name="connsiteX986" fmla="*/ 1819419 w 2449768"/>
              <a:gd name="connsiteY986" fmla="*/ 24429 h 1050628"/>
              <a:gd name="connsiteX987" fmla="*/ 1813343 w 2449768"/>
              <a:gd name="connsiteY987" fmla="*/ 48734 h 1050628"/>
              <a:gd name="connsiteX988" fmla="*/ 1789038 w 2449768"/>
              <a:gd name="connsiteY988" fmla="*/ 42658 h 1050628"/>
              <a:gd name="connsiteX989" fmla="*/ 1795114 w 2449768"/>
              <a:gd name="connsiteY989" fmla="*/ 18353 h 1050628"/>
              <a:gd name="connsiteX990" fmla="*/ 1806127 w 2449768"/>
              <a:gd name="connsiteY990" fmla="*/ 15695 h 1050628"/>
              <a:gd name="connsiteX991" fmla="*/ 1499283 w 2449768"/>
              <a:gd name="connsiteY991" fmla="*/ 9619 h 1050628"/>
              <a:gd name="connsiteX992" fmla="*/ 1512575 w 2449768"/>
              <a:gd name="connsiteY992" fmla="*/ 18353 h 1050628"/>
              <a:gd name="connsiteX993" fmla="*/ 1506499 w 2449768"/>
              <a:gd name="connsiteY993" fmla="*/ 45696 h 1050628"/>
              <a:gd name="connsiteX994" fmla="*/ 1482194 w 2449768"/>
              <a:gd name="connsiteY994" fmla="*/ 39620 h 1050628"/>
              <a:gd name="connsiteX995" fmla="*/ 1488270 w 2449768"/>
              <a:gd name="connsiteY995" fmla="*/ 12277 h 1050628"/>
              <a:gd name="connsiteX996" fmla="*/ 1499283 w 2449768"/>
              <a:gd name="connsiteY996" fmla="*/ 9619 h 1050628"/>
              <a:gd name="connsiteX997" fmla="*/ 1699795 w 2449768"/>
              <a:gd name="connsiteY997" fmla="*/ 3543 h 1050628"/>
              <a:gd name="connsiteX998" fmla="*/ 1713087 w 2449768"/>
              <a:gd name="connsiteY998" fmla="*/ 12277 h 1050628"/>
              <a:gd name="connsiteX999" fmla="*/ 1707011 w 2449768"/>
              <a:gd name="connsiteY999" fmla="*/ 36582 h 1050628"/>
              <a:gd name="connsiteX1000" fmla="*/ 1682706 w 2449768"/>
              <a:gd name="connsiteY1000" fmla="*/ 30506 h 1050628"/>
              <a:gd name="connsiteX1001" fmla="*/ 1688782 w 2449768"/>
              <a:gd name="connsiteY1001" fmla="*/ 6201 h 1050628"/>
              <a:gd name="connsiteX1002" fmla="*/ 1699795 w 2449768"/>
              <a:gd name="connsiteY1002" fmla="*/ 3543 h 1050628"/>
              <a:gd name="connsiteX1003" fmla="*/ 1599539 w 2449768"/>
              <a:gd name="connsiteY1003" fmla="*/ 504 h 1050628"/>
              <a:gd name="connsiteX1004" fmla="*/ 1612831 w 2449768"/>
              <a:gd name="connsiteY1004" fmla="*/ 9238 h 1050628"/>
              <a:gd name="connsiteX1005" fmla="*/ 1606754 w 2449768"/>
              <a:gd name="connsiteY1005" fmla="*/ 33543 h 1050628"/>
              <a:gd name="connsiteX1006" fmla="*/ 1582450 w 2449768"/>
              <a:gd name="connsiteY1006" fmla="*/ 27467 h 1050628"/>
              <a:gd name="connsiteX1007" fmla="*/ 1588526 w 2449768"/>
              <a:gd name="connsiteY1007" fmla="*/ 3162 h 1050628"/>
              <a:gd name="connsiteX1008" fmla="*/ 1599539 w 2449768"/>
              <a:gd name="connsiteY1008" fmla="*/ 504 h 105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</a:cxnLst>
            <a:rect l="l" t="t" r="r" b="b"/>
            <a:pathLst>
              <a:path w="2449768" h="1050628">
                <a:moveTo>
                  <a:pt x="1553968" y="1045598"/>
                </a:moveTo>
                <a:lnTo>
                  <a:pt x="1561623" y="1050628"/>
                </a:lnTo>
                <a:lnTo>
                  <a:pt x="1540857" y="1050628"/>
                </a:lnTo>
                <a:lnTo>
                  <a:pt x="1542955" y="1048256"/>
                </a:lnTo>
                <a:cubicBezTo>
                  <a:pt x="1545993" y="1045218"/>
                  <a:pt x="1549791" y="1044458"/>
                  <a:pt x="1553968" y="1045598"/>
                </a:cubicBezTo>
                <a:close/>
                <a:moveTo>
                  <a:pt x="490647" y="1036483"/>
                </a:moveTo>
                <a:cubicBezTo>
                  <a:pt x="494825" y="1037622"/>
                  <a:pt x="499382" y="1040660"/>
                  <a:pt x="503939" y="1045217"/>
                </a:cubicBezTo>
                <a:lnTo>
                  <a:pt x="505485" y="1050628"/>
                </a:lnTo>
                <a:lnTo>
                  <a:pt x="470645" y="1050628"/>
                </a:lnTo>
                <a:lnTo>
                  <a:pt x="469761" y="1046736"/>
                </a:lnTo>
                <a:cubicBezTo>
                  <a:pt x="470520" y="1042939"/>
                  <a:pt x="473558" y="1040660"/>
                  <a:pt x="479634" y="1039141"/>
                </a:cubicBezTo>
                <a:cubicBezTo>
                  <a:pt x="482672" y="1036103"/>
                  <a:pt x="486470" y="1035343"/>
                  <a:pt x="490647" y="1036483"/>
                </a:cubicBezTo>
                <a:close/>
                <a:moveTo>
                  <a:pt x="326591" y="1030407"/>
                </a:moveTo>
                <a:cubicBezTo>
                  <a:pt x="330769" y="1031546"/>
                  <a:pt x="335326" y="1034584"/>
                  <a:pt x="339883" y="1039141"/>
                </a:cubicBezTo>
                <a:lnTo>
                  <a:pt x="341999" y="1050628"/>
                </a:lnTo>
                <a:lnTo>
                  <a:pt x="308260" y="1050628"/>
                </a:lnTo>
                <a:lnTo>
                  <a:pt x="306844" y="1042939"/>
                </a:lnTo>
                <a:cubicBezTo>
                  <a:pt x="307983" y="1039141"/>
                  <a:pt x="311021" y="1036103"/>
                  <a:pt x="315578" y="1033065"/>
                </a:cubicBezTo>
                <a:cubicBezTo>
                  <a:pt x="318616" y="1030027"/>
                  <a:pt x="322414" y="1029267"/>
                  <a:pt x="326591" y="1030407"/>
                </a:cubicBezTo>
                <a:close/>
                <a:moveTo>
                  <a:pt x="20886" y="1026229"/>
                </a:moveTo>
                <a:cubicBezTo>
                  <a:pt x="24684" y="1026989"/>
                  <a:pt x="28482" y="1030027"/>
                  <a:pt x="33039" y="1036103"/>
                </a:cubicBezTo>
                <a:cubicBezTo>
                  <a:pt x="37596" y="1040660"/>
                  <a:pt x="38356" y="1045218"/>
                  <a:pt x="36837" y="1049395"/>
                </a:cubicBezTo>
                <a:lnTo>
                  <a:pt x="35731" y="1050628"/>
                </a:lnTo>
                <a:lnTo>
                  <a:pt x="1976" y="1050628"/>
                </a:lnTo>
                <a:lnTo>
                  <a:pt x="0" y="1039901"/>
                </a:lnTo>
                <a:cubicBezTo>
                  <a:pt x="1139" y="1036103"/>
                  <a:pt x="4177" y="1033065"/>
                  <a:pt x="8734" y="1030027"/>
                </a:cubicBezTo>
                <a:cubicBezTo>
                  <a:pt x="13291" y="1026989"/>
                  <a:pt x="17089" y="1025470"/>
                  <a:pt x="20886" y="1026229"/>
                </a:cubicBezTo>
                <a:close/>
                <a:moveTo>
                  <a:pt x="2100819" y="1024331"/>
                </a:moveTo>
                <a:cubicBezTo>
                  <a:pt x="2104997" y="1025470"/>
                  <a:pt x="2109554" y="1028508"/>
                  <a:pt x="2114111" y="1033065"/>
                </a:cubicBezTo>
                <a:cubicBezTo>
                  <a:pt x="2118668" y="1037622"/>
                  <a:pt x="2119428" y="1042180"/>
                  <a:pt x="2117909" y="1046357"/>
                </a:cubicBezTo>
                <a:lnTo>
                  <a:pt x="2114079" y="1050628"/>
                </a:lnTo>
                <a:lnTo>
                  <a:pt x="2083616" y="1050628"/>
                </a:lnTo>
                <a:lnTo>
                  <a:pt x="2081072" y="1035724"/>
                </a:lnTo>
                <a:cubicBezTo>
                  <a:pt x="2082211" y="1031546"/>
                  <a:pt x="2085249" y="1028508"/>
                  <a:pt x="2089806" y="1026989"/>
                </a:cubicBezTo>
                <a:cubicBezTo>
                  <a:pt x="2092844" y="1023951"/>
                  <a:pt x="2096642" y="1023191"/>
                  <a:pt x="2100819" y="1024331"/>
                </a:cubicBezTo>
                <a:close/>
                <a:moveTo>
                  <a:pt x="1192439" y="1024331"/>
                </a:moveTo>
                <a:cubicBezTo>
                  <a:pt x="1196617" y="1025470"/>
                  <a:pt x="1201174" y="1028508"/>
                  <a:pt x="1205731" y="1033065"/>
                </a:cubicBezTo>
                <a:cubicBezTo>
                  <a:pt x="1210288" y="1037622"/>
                  <a:pt x="1211048" y="1042180"/>
                  <a:pt x="1209529" y="1046357"/>
                </a:cubicBezTo>
                <a:lnTo>
                  <a:pt x="1205699" y="1050628"/>
                </a:lnTo>
                <a:lnTo>
                  <a:pt x="1175227" y="1050628"/>
                </a:lnTo>
                <a:lnTo>
                  <a:pt x="1172692" y="1036863"/>
                </a:lnTo>
                <a:cubicBezTo>
                  <a:pt x="1173831" y="1033065"/>
                  <a:pt x="1176869" y="1030027"/>
                  <a:pt x="1181426" y="1026989"/>
                </a:cubicBezTo>
                <a:cubicBezTo>
                  <a:pt x="1184464" y="1023951"/>
                  <a:pt x="1188262" y="1023191"/>
                  <a:pt x="1192439" y="1024331"/>
                </a:cubicBezTo>
                <a:close/>
                <a:moveTo>
                  <a:pt x="788376" y="1024331"/>
                </a:moveTo>
                <a:cubicBezTo>
                  <a:pt x="792554" y="1025470"/>
                  <a:pt x="797111" y="1028508"/>
                  <a:pt x="801668" y="1033065"/>
                </a:cubicBezTo>
                <a:cubicBezTo>
                  <a:pt x="806225" y="1037622"/>
                  <a:pt x="806985" y="1042180"/>
                  <a:pt x="805466" y="1046357"/>
                </a:cubicBezTo>
                <a:lnTo>
                  <a:pt x="801636" y="1050628"/>
                </a:lnTo>
                <a:lnTo>
                  <a:pt x="771181" y="1050628"/>
                </a:lnTo>
                <a:lnTo>
                  <a:pt x="768629" y="1034584"/>
                </a:lnTo>
                <a:cubicBezTo>
                  <a:pt x="769768" y="1030787"/>
                  <a:pt x="772806" y="1028508"/>
                  <a:pt x="777363" y="1026989"/>
                </a:cubicBezTo>
                <a:cubicBezTo>
                  <a:pt x="780401" y="1023951"/>
                  <a:pt x="784199" y="1023191"/>
                  <a:pt x="788376" y="1024331"/>
                </a:cubicBezTo>
                <a:close/>
                <a:moveTo>
                  <a:pt x="138231" y="1024331"/>
                </a:moveTo>
                <a:cubicBezTo>
                  <a:pt x="142409" y="1025470"/>
                  <a:pt x="146966" y="1028508"/>
                  <a:pt x="151523" y="1033065"/>
                </a:cubicBezTo>
                <a:cubicBezTo>
                  <a:pt x="156080" y="1037622"/>
                  <a:pt x="156080" y="1042939"/>
                  <a:pt x="154181" y="1047496"/>
                </a:cubicBezTo>
                <a:lnTo>
                  <a:pt x="151411" y="1050628"/>
                </a:lnTo>
                <a:lnTo>
                  <a:pt x="121019" y="1050628"/>
                </a:lnTo>
                <a:lnTo>
                  <a:pt x="118484" y="1036863"/>
                </a:lnTo>
                <a:cubicBezTo>
                  <a:pt x="119623" y="1033065"/>
                  <a:pt x="122661" y="1030027"/>
                  <a:pt x="127218" y="1026989"/>
                </a:cubicBezTo>
                <a:cubicBezTo>
                  <a:pt x="130256" y="1023951"/>
                  <a:pt x="134054" y="1023191"/>
                  <a:pt x="138231" y="1024331"/>
                </a:cubicBezTo>
                <a:close/>
                <a:moveTo>
                  <a:pt x="894709" y="1021293"/>
                </a:moveTo>
                <a:cubicBezTo>
                  <a:pt x="898887" y="1022432"/>
                  <a:pt x="903444" y="1025470"/>
                  <a:pt x="908001" y="1030027"/>
                </a:cubicBezTo>
                <a:cubicBezTo>
                  <a:pt x="912558" y="1034584"/>
                  <a:pt x="913318" y="1039142"/>
                  <a:pt x="911799" y="1043319"/>
                </a:cubicBezTo>
                <a:lnTo>
                  <a:pt x="905246" y="1050628"/>
                </a:lnTo>
                <a:lnTo>
                  <a:pt x="880920" y="1050628"/>
                </a:lnTo>
                <a:lnTo>
                  <a:pt x="877620" y="1048256"/>
                </a:lnTo>
                <a:cubicBezTo>
                  <a:pt x="871544" y="1033065"/>
                  <a:pt x="871544" y="1026989"/>
                  <a:pt x="883696" y="1023951"/>
                </a:cubicBezTo>
                <a:cubicBezTo>
                  <a:pt x="886734" y="1020913"/>
                  <a:pt x="890532" y="1020153"/>
                  <a:pt x="894709" y="1021293"/>
                </a:cubicBezTo>
                <a:close/>
                <a:moveTo>
                  <a:pt x="694197" y="1021293"/>
                </a:moveTo>
                <a:cubicBezTo>
                  <a:pt x="698374" y="1022432"/>
                  <a:pt x="702931" y="1025470"/>
                  <a:pt x="707488" y="1030027"/>
                </a:cubicBezTo>
                <a:cubicBezTo>
                  <a:pt x="712046" y="1034584"/>
                  <a:pt x="712805" y="1039142"/>
                  <a:pt x="711286" y="1043319"/>
                </a:cubicBezTo>
                <a:lnTo>
                  <a:pt x="704733" y="1050628"/>
                </a:lnTo>
                <a:lnTo>
                  <a:pt x="680408" y="1050628"/>
                </a:lnTo>
                <a:lnTo>
                  <a:pt x="677108" y="1048256"/>
                </a:lnTo>
                <a:cubicBezTo>
                  <a:pt x="671032" y="1036103"/>
                  <a:pt x="677108" y="1030027"/>
                  <a:pt x="683184" y="1023951"/>
                </a:cubicBezTo>
                <a:cubicBezTo>
                  <a:pt x="686222" y="1020913"/>
                  <a:pt x="690020" y="1020153"/>
                  <a:pt x="694197" y="1021293"/>
                </a:cubicBezTo>
                <a:close/>
                <a:moveTo>
                  <a:pt x="596979" y="1021293"/>
                </a:moveTo>
                <a:cubicBezTo>
                  <a:pt x="601157" y="1022432"/>
                  <a:pt x="605714" y="1025470"/>
                  <a:pt x="610271" y="1030027"/>
                </a:cubicBezTo>
                <a:cubicBezTo>
                  <a:pt x="614828" y="1034584"/>
                  <a:pt x="615588" y="1039142"/>
                  <a:pt x="614069" y="1043319"/>
                </a:cubicBezTo>
                <a:lnTo>
                  <a:pt x="607516" y="1050628"/>
                </a:lnTo>
                <a:lnTo>
                  <a:pt x="583190" y="1050628"/>
                </a:lnTo>
                <a:lnTo>
                  <a:pt x="579890" y="1048256"/>
                </a:lnTo>
                <a:cubicBezTo>
                  <a:pt x="573814" y="1033065"/>
                  <a:pt x="576852" y="1026989"/>
                  <a:pt x="585966" y="1023951"/>
                </a:cubicBezTo>
                <a:cubicBezTo>
                  <a:pt x="589004" y="1020913"/>
                  <a:pt x="592802" y="1020153"/>
                  <a:pt x="596979" y="1021293"/>
                </a:cubicBezTo>
                <a:close/>
                <a:moveTo>
                  <a:pt x="1086106" y="1015217"/>
                </a:moveTo>
                <a:cubicBezTo>
                  <a:pt x="1090284" y="1016356"/>
                  <a:pt x="1094841" y="1019394"/>
                  <a:pt x="1099398" y="1023951"/>
                </a:cubicBezTo>
                <a:cubicBezTo>
                  <a:pt x="1108512" y="1033065"/>
                  <a:pt x="1099398" y="1045218"/>
                  <a:pt x="1093322" y="1048256"/>
                </a:cubicBezTo>
                <a:lnTo>
                  <a:pt x="1082478" y="1050628"/>
                </a:lnTo>
                <a:lnTo>
                  <a:pt x="1080771" y="1050628"/>
                </a:lnTo>
                <a:lnTo>
                  <a:pt x="1069017" y="1042180"/>
                </a:lnTo>
                <a:cubicBezTo>
                  <a:pt x="1062941" y="1030027"/>
                  <a:pt x="1065979" y="1023951"/>
                  <a:pt x="1075093" y="1017875"/>
                </a:cubicBezTo>
                <a:cubicBezTo>
                  <a:pt x="1078131" y="1014837"/>
                  <a:pt x="1081929" y="1014077"/>
                  <a:pt x="1086106" y="1015217"/>
                </a:cubicBezTo>
                <a:close/>
                <a:moveTo>
                  <a:pt x="1313961" y="1009141"/>
                </a:moveTo>
                <a:cubicBezTo>
                  <a:pt x="1318139" y="1010280"/>
                  <a:pt x="1322696" y="1013318"/>
                  <a:pt x="1327253" y="1017875"/>
                </a:cubicBezTo>
                <a:cubicBezTo>
                  <a:pt x="1336367" y="1026989"/>
                  <a:pt x="1327253" y="1039142"/>
                  <a:pt x="1321177" y="1042180"/>
                </a:cubicBezTo>
                <a:cubicBezTo>
                  <a:pt x="1315101" y="1045218"/>
                  <a:pt x="1302948" y="1048256"/>
                  <a:pt x="1296872" y="1036104"/>
                </a:cubicBezTo>
                <a:cubicBezTo>
                  <a:pt x="1290796" y="1023951"/>
                  <a:pt x="1293834" y="1017875"/>
                  <a:pt x="1302948" y="1011799"/>
                </a:cubicBezTo>
                <a:cubicBezTo>
                  <a:pt x="1305986" y="1008761"/>
                  <a:pt x="1309784" y="1008001"/>
                  <a:pt x="1313961" y="1009141"/>
                </a:cubicBezTo>
                <a:close/>
                <a:moveTo>
                  <a:pt x="2337788" y="996989"/>
                </a:moveTo>
                <a:cubicBezTo>
                  <a:pt x="2341966" y="998128"/>
                  <a:pt x="2346523" y="1001166"/>
                  <a:pt x="2351080" y="1005723"/>
                </a:cubicBezTo>
                <a:cubicBezTo>
                  <a:pt x="2360194" y="1014837"/>
                  <a:pt x="2354118" y="1023952"/>
                  <a:pt x="2345004" y="1030028"/>
                </a:cubicBezTo>
                <a:cubicBezTo>
                  <a:pt x="2338927" y="1033066"/>
                  <a:pt x="2326775" y="1036104"/>
                  <a:pt x="2320699" y="1023952"/>
                </a:cubicBezTo>
                <a:cubicBezTo>
                  <a:pt x="2314623" y="1008761"/>
                  <a:pt x="2317661" y="1002685"/>
                  <a:pt x="2326775" y="999647"/>
                </a:cubicBezTo>
                <a:cubicBezTo>
                  <a:pt x="2329813" y="996609"/>
                  <a:pt x="2333611" y="995849"/>
                  <a:pt x="2337788" y="996989"/>
                </a:cubicBezTo>
                <a:close/>
                <a:moveTo>
                  <a:pt x="1429407" y="990912"/>
                </a:moveTo>
                <a:cubicBezTo>
                  <a:pt x="1433585" y="992051"/>
                  <a:pt x="1438142" y="995089"/>
                  <a:pt x="1442699" y="999646"/>
                </a:cubicBezTo>
                <a:cubicBezTo>
                  <a:pt x="1451813" y="1008760"/>
                  <a:pt x="1445737" y="1017875"/>
                  <a:pt x="1436623" y="1023951"/>
                </a:cubicBezTo>
                <a:cubicBezTo>
                  <a:pt x="1430547" y="1026989"/>
                  <a:pt x="1418394" y="1030027"/>
                  <a:pt x="1412318" y="1017875"/>
                </a:cubicBezTo>
                <a:cubicBezTo>
                  <a:pt x="1406242" y="1005722"/>
                  <a:pt x="1409280" y="996608"/>
                  <a:pt x="1418394" y="993570"/>
                </a:cubicBezTo>
                <a:cubicBezTo>
                  <a:pt x="1421432" y="990532"/>
                  <a:pt x="1425230" y="989772"/>
                  <a:pt x="1429407" y="990912"/>
                </a:cubicBezTo>
                <a:close/>
                <a:moveTo>
                  <a:pt x="1672452" y="987874"/>
                </a:moveTo>
                <a:cubicBezTo>
                  <a:pt x="1676630" y="989013"/>
                  <a:pt x="1681187" y="992051"/>
                  <a:pt x="1685744" y="996608"/>
                </a:cubicBezTo>
                <a:cubicBezTo>
                  <a:pt x="1694858" y="1005722"/>
                  <a:pt x="1688782" y="1014837"/>
                  <a:pt x="1679668" y="1020913"/>
                </a:cubicBezTo>
                <a:cubicBezTo>
                  <a:pt x="1673592" y="1023951"/>
                  <a:pt x="1661439" y="1026989"/>
                  <a:pt x="1655363" y="1014837"/>
                </a:cubicBezTo>
                <a:cubicBezTo>
                  <a:pt x="1649287" y="1002684"/>
                  <a:pt x="1649287" y="993570"/>
                  <a:pt x="1661439" y="990532"/>
                </a:cubicBezTo>
                <a:cubicBezTo>
                  <a:pt x="1664477" y="987494"/>
                  <a:pt x="1668275" y="986734"/>
                  <a:pt x="1672452" y="987874"/>
                </a:cubicBezTo>
                <a:close/>
                <a:moveTo>
                  <a:pt x="1803089" y="975722"/>
                </a:moveTo>
                <a:cubicBezTo>
                  <a:pt x="1807266" y="976861"/>
                  <a:pt x="1811824" y="979899"/>
                  <a:pt x="1816381" y="984456"/>
                </a:cubicBezTo>
                <a:cubicBezTo>
                  <a:pt x="1825495" y="993570"/>
                  <a:pt x="1819419" y="1002685"/>
                  <a:pt x="1810305" y="1008761"/>
                </a:cubicBezTo>
                <a:cubicBezTo>
                  <a:pt x="1804228" y="1011799"/>
                  <a:pt x="1792076" y="1014837"/>
                  <a:pt x="1786000" y="1002685"/>
                </a:cubicBezTo>
                <a:cubicBezTo>
                  <a:pt x="1779924" y="987494"/>
                  <a:pt x="1782962" y="981418"/>
                  <a:pt x="1792076" y="978380"/>
                </a:cubicBezTo>
                <a:cubicBezTo>
                  <a:pt x="1795114" y="975342"/>
                  <a:pt x="1798912" y="974582"/>
                  <a:pt x="1803089" y="975722"/>
                </a:cubicBezTo>
                <a:close/>
                <a:moveTo>
                  <a:pt x="2030944" y="969646"/>
                </a:moveTo>
                <a:cubicBezTo>
                  <a:pt x="2035121" y="970785"/>
                  <a:pt x="2039679" y="973823"/>
                  <a:pt x="2044236" y="978380"/>
                </a:cubicBezTo>
                <a:cubicBezTo>
                  <a:pt x="2053350" y="987494"/>
                  <a:pt x="2047274" y="996609"/>
                  <a:pt x="2038160" y="1002685"/>
                </a:cubicBezTo>
                <a:cubicBezTo>
                  <a:pt x="2032083" y="1005723"/>
                  <a:pt x="2019931" y="1008761"/>
                  <a:pt x="2013855" y="996609"/>
                </a:cubicBezTo>
                <a:cubicBezTo>
                  <a:pt x="2007779" y="981418"/>
                  <a:pt x="2010817" y="975342"/>
                  <a:pt x="2019931" y="972304"/>
                </a:cubicBezTo>
                <a:cubicBezTo>
                  <a:pt x="2022969" y="969266"/>
                  <a:pt x="2026767" y="968506"/>
                  <a:pt x="2030944" y="969646"/>
                </a:cubicBezTo>
                <a:close/>
                <a:moveTo>
                  <a:pt x="405581" y="966608"/>
                </a:moveTo>
                <a:cubicBezTo>
                  <a:pt x="409759" y="967747"/>
                  <a:pt x="414316" y="970785"/>
                  <a:pt x="418873" y="975342"/>
                </a:cubicBezTo>
                <a:cubicBezTo>
                  <a:pt x="427987" y="984456"/>
                  <a:pt x="418873" y="996609"/>
                  <a:pt x="412797" y="999647"/>
                </a:cubicBezTo>
                <a:cubicBezTo>
                  <a:pt x="406721" y="1002685"/>
                  <a:pt x="394568" y="1005723"/>
                  <a:pt x="388492" y="993571"/>
                </a:cubicBezTo>
                <a:cubicBezTo>
                  <a:pt x="382416" y="978380"/>
                  <a:pt x="385454" y="972304"/>
                  <a:pt x="394568" y="969266"/>
                </a:cubicBezTo>
                <a:cubicBezTo>
                  <a:pt x="397606" y="966228"/>
                  <a:pt x="401404" y="965468"/>
                  <a:pt x="405581" y="966608"/>
                </a:cubicBezTo>
                <a:close/>
                <a:moveTo>
                  <a:pt x="2225380" y="957494"/>
                </a:moveTo>
                <a:cubicBezTo>
                  <a:pt x="2229557" y="958633"/>
                  <a:pt x="2234114" y="961671"/>
                  <a:pt x="2238671" y="966228"/>
                </a:cubicBezTo>
                <a:cubicBezTo>
                  <a:pt x="2247785" y="975342"/>
                  <a:pt x="2241709" y="984457"/>
                  <a:pt x="2232595" y="990533"/>
                </a:cubicBezTo>
                <a:cubicBezTo>
                  <a:pt x="2226519" y="993571"/>
                  <a:pt x="2214366" y="996609"/>
                  <a:pt x="2208290" y="984457"/>
                </a:cubicBezTo>
                <a:cubicBezTo>
                  <a:pt x="2202214" y="969266"/>
                  <a:pt x="2202214" y="963190"/>
                  <a:pt x="2214366" y="960152"/>
                </a:cubicBezTo>
                <a:cubicBezTo>
                  <a:pt x="2217405" y="957114"/>
                  <a:pt x="2221202" y="956354"/>
                  <a:pt x="2225380" y="957494"/>
                </a:cubicBezTo>
                <a:close/>
                <a:moveTo>
                  <a:pt x="1927649" y="954456"/>
                </a:moveTo>
                <a:cubicBezTo>
                  <a:pt x="1931827" y="955595"/>
                  <a:pt x="1936384" y="958633"/>
                  <a:pt x="1940941" y="963190"/>
                </a:cubicBezTo>
                <a:cubicBezTo>
                  <a:pt x="1950055" y="972304"/>
                  <a:pt x="1940941" y="984457"/>
                  <a:pt x="1934865" y="987495"/>
                </a:cubicBezTo>
                <a:cubicBezTo>
                  <a:pt x="1928788" y="990533"/>
                  <a:pt x="1916636" y="993571"/>
                  <a:pt x="1910560" y="981419"/>
                </a:cubicBezTo>
                <a:cubicBezTo>
                  <a:pt x="1904484" y="969266"/>
                  <a:pt x="1907522" y="963190"/>
                  <a:pt x="1916636" y="957114"/>
                </a:cubicBezTo>
                <a:cubicBezTo>
                  <a:pt x="1919674" y="954076"/>
                  <a:pt x="1923472" y="953316"/>
                  <a:pt x="1927649" y="954456"/>
                </a:cubicBezTo>
                <a:close/>
                <a:moveTo>
                  <a:pt x="244564" y="954456"/>
                </a:moveTo>
                <a:cubicBezTo>
                  <a:pt x="248742" y="955595"/>
                  <a:pt x="253299" y="958633"/>
                  <a:pt x="257856" y="963190"/>
                </a:cubicBezTo>
                <a:cubicBezTo>
                  <a:pt x="266970" y="972304"/>
                  <a:pt x="257856" y="984457"/>
                  <a:pt x="251780" y="987495"/>
                </a:cubicBezTo>
                <a:cubicBezTo>
                  <a:pt x="245703" y="990533"/>
                  <a:pt x="233551" y="993571"/>
                  <a:pt x="227475" y="981419"/>
                </a:cubicBezTo>
                <a:cubicBezTo>
                  <a:pt x="221399" y="969266"/>
                  <a:pt x="224437" y="963190"/>
                  <a:pt x="233551" y="957114"/>
                </a:cubicBezTo>
                <a:cubicBezTo>
                  <a:pt x="236589" y="954076"/>
                  <a:pt x="240387" y="953316"/>
                  <a:pt x="244564" y="954456"/>
                </a:cubicBezTo>
                <a:close/>
                <a:moveTo>
                  <a:pt x="2431968" y="951418"/>
                </a:moveTo>
                <a:cubicBezTo>
                  <a:pt x="2436146" y="952557"/>
                  <a:pt x="2440703" y="955595"/>
                  <a:pt x="2445260" y="960152"/>
                </a:cubicBezTo>
                <a:cubicBezTo>
                  <a:pt x="2454374" y="969266"/>
                  <a:pt x="2448298" y="978381"/>
                  <a:pt x="2439184" y="984457"/>
                </a:cubicBezTo>
                <a:cubicBezTo>
                  <a:pt x="2433108" y="987495"/>
                  <a:pt x="2420955" y="990533"/>
                  <a:pt x="2414879" y="978381"/>
                </a:cubicBezTo>
                <a:cubicBezTo>
                  <a:pt x="2408803" y="963190"/>
                  <a:pt x="2411841" y="957114"/>
                  <a:pt x="2420955" y="954076"/>
                </a:cubicBezTo>
                <a:cubicBezTo>
                  <a:pt x="2423993" y="951038"/>
                  <a:pt x="2427791" y="950278"/>
                  <a:pt x="2431968" y="951418"/>
                </a:cubicBezTo>
                <a:close/>
                <a:moveTo>
                  <a:pt x="1553968" y="948380"/>
                </a:moveTo>
                <a:cubicBezTo>
                  <a:pt x="1558145" y="949519"/>
                  <a:pt x="1562702" y="952557"/>
                  <a:pt x="1567259" y="957114"/>
                </a:cubicBezTo>
                <a:cubicBezTo>
                  <a:pt x="1576374" y="966228"/>
                  <a:pt x="1570298" y="975343"/>
                  <a:pt x="1561183" y="981419"/>
                </a:cubicBezTo>
                <a:cubicBezTo>
                  <a:pt x="1555107" y="984457"/>
                  <a:pt x="1542955" y="987495"/>
                  <a:pt x="1536879" y="975343"/>
                </a:cubicBezTo>
                <a:cubicBezTo>
                  <a:pt x="1530803" y="963190"/>
                  <a:pt x="1536879" y="957114"/>
                  <a:pt x="1542955" y="951038"/>
                </a:cubicBezTo>
                <a:cubicBezTo>
                  <a:pt x="1545993" y="948000"/>
                  <a:pt x="1549791" y="947240"/>
                  <a:pt x="1553968" y="948380"/>
                </a:cubicBezTo>
                <a:close/>
                <a:moveTo>
                  <a:pt x="1222819" y="933189"/>
                </a:moveTo>
                <a:cubicBezTo>
                  <a:pt x="1226997" y="934328"/>
                  <a:pt x="1231554" y="937366"/>
                  <a:pt x="1236111" y="941923"/>
                </a:cubicBezTo>
                <a:cubicBezTo>
                  <a:pt x="1245225" y="951037"/>
                  <a:pt x="1239149" y="960152"/>
                  <a:pt x="1230035" y="966228"/>
                </a:cubicBezTo>
                <a:cubicBezTo>
                  <a:pt x="1223959" y="969266"/>
                  <a:pt x="1211806" y="972304"/>
                  <a:pt x="1205730" y="960152"/>
                </a:cubicBezTo>
                <a:cubicBezTo>
                  <a:pt x="1199654" y="947999"/>
                  <a:pt x="1202692" y="938885"/>
                  <a:pt x="1211806" y="935847"/>
                </a:cubicBezTo>
                <a:cubicBezTo>
                  <a:pt x="1214844" y="932809"/>
                  <a:pt x="1218642" y="932049"/>
                  <a:pt x="1222819" y="933189"/>
                </a:cubicBezTo>
                <a:close/>
                <a:moveTo>
                  <a:pt x="1031421" y="930151"/>
                </a:moveTo>
                <a:cubicBezTo>
                  <a:pt x="1035599" y="931290"/>
                  <a:pt x="1040156" y="934328"/>
                  <a:pt x="1044713" y="938885"/>
                </a:cubicBezTo>
                <a:cubicBezTo>
                  <a:pt x="1053827" y="947999"/>
                  <a:pt x="1047751" y="957114"/>
                  <a:pt x="1038637" y="963190"/>
                </a:cubicBezTo>
                <a:cubicBezTo>
                  <a:pt x="1032561" y="966228"/>
                  <a:pt x="1020408" y="969266"/>
                  <a:pt x="1014332" y="957114"/>
                </a:cubicBezTo>
                <a:cubicBezTo>
                  <a:pt x="1008256" y="941923"/>
                  <a:pt x="1011294" y="935847"/>
                  <a:pt x="1020408" y="932809"/>
                </a:cubicBezTo>
                <a:cubicBezTo>
                  <a:pt x="1023446" y="929771"/>
                  <a:pt x="1027244" y="929011"/>
                  <a:pt x="1031421" y="930151"/>
                </a:cubicBezTo>
                <a:close/>
                <a:moveTo>
                  <a:pt x="931165" y="930151"/>
                </a:moveTo>
                <a:cubicBezTo>
                  <a:pt x="935343" y="931290"/>
                  <a:pt x="939900" y="934328"/>
                  <a:pt x="944457" y="938885"/>
                </a:cubicBezTo>
                <a:cubicBezTo>
                  <a:pt x="953571" y="947999"/>
                  <a:pt x="947495" y="957114"/>
                  <a:pt x="938381" y="963190"/>
                </a:cubicBezTo>
                <a:cubicBezTo>
                  <a:pt x="932305" y="966228"/>
                  <a:pt x="920152" y="969266"/>
                  <a:pt x="914076" y="957114"/>
                </a:cubicBezTo>
                <a:cubicBezTo>
                  <a:pt x="908000" y="944961"/>
                  <a:pt x="911038" y="935847"/>
                  <a:pt x="920152" y="932809"/>
                </a:cubicBezTo>
                <a:cubicBezTo>
                  <a:pt x="923190" y="929771"/>
                  <a:pt x="926988" y="929011"/>
                  <a:pt x="931165" y="930151"/>
                </a:cubicBezTo>
                <a:close/>
                <a:moveTo>
                  <a:pt x="123041" y="930151"/>
                </a:moveTo>
                <a:cubicBezTo>
                  <a:pt x="127219" y="931290"/>
                  <a:pt x="131776" y="934328"/>
                  <a:pt x="136333" y="938885"/>
                </a:cubicBezTo>
                <a:cubicBezTo>
                  <a:pt x="145447" y="947999"/>
                  <a:pt x="139371" y="957114"/>
                  <a:pt x="130257" y="963190"/>
                </a:cubicBezTo>
                <a:cubicBezTo>
                  <a:pt x="124181" y="966228"/>
                  <a:pt x="112028" y="969266"/>
                  <a:pt x="105952" y="957114"/>
                </a:cubicBezTo>
                <a:cubicBezTo>
                  <a:pt x="99876" y="944961"/>
                  <a:pt x="99876" y="935847"/>
                  <a:pt x="112028" y="932809"/>
                </a:cubicBezTo>
                <a:cubicBezTo>
                  <a:pt x="115066" y="929771"/>
                  <a:pt x="118864" y="929011"/>
                  <a:pt x="123041" y="930151"/>
                </a:cubicBezTo>
                <a:close/>
                <a:moveTo>
                  <a:pt x="524065" y="917999"/>
                </a:moveTo>
                <a:cubicBezTo>
                  <a:pt x="528243" y="919138"/>
                  <a:pt x="532800" y="922176"/>
                  <a:pt x="537357" y="926733"/>
                </a:cubicBezTo>
                <a:cubicBezTo>
                  <a:pt x="546471" y="935847"/>
                  <a:pt x="540395" y="944962"/>
                  <a:pt x="531281" y="951038"/>
                </a:cubicBezTo>
                <a:cubicBezTo>
                  <a:pt x="525204" y="954076"/>
                  <a:pt x="513052" y="957114"/>
                  <a:pt x="506976" y="944962"/>
                </a:cubicBezTo>
                <a:cubicBezTo>
                  <a:pt x="500900" y="932809"/>
                  <a:pt x="500900" y="926733"/>
                  <a:pt x="513052" y="920657"/>
                </a:cubicBezTo>
                <a:cubicBezTo>
                  <a:pt x="516090" y="917619"/>
                  <a:pt x="519888" y="916859"/>
                  <a:pt x="524065" y="917999"/>
                </a:cubicBezTo>
                <a:close/>
                <a:moveTo>
                  <a:pt x="824833" y="911923"/>
                </a:moveTo>
                <a:cubicBezTo>
                  <a:pt x="829011" y="913062"/>
                  <a:pt x="833568" y="916100"/>
                  <a:pt x="838125" y="920657"/>
                </a:cubicBezTo>
                <a:cubicBezTo>
                  <a:pt x="847239" y="929771"/>
                  <a:pt x="841163" y="938886"/>
                  <a:pt x="832049" y="944962"/>
                </a:cubicBezTo>
                <a:cubicBezTo>
                  <a:pt x="825973" y="948000"/>
                  <a:pt x="813820" y="951038"/>
                  <a:pt x="807744" y="938886"/>
                </a:cubicBezTo>
                <a:cubicBezTo>
                  <a:pt x="801668" y="926733"/>
                  <a:pt x="801668" y="920657"/>
                  <a:pt x="813820" y="914581"/>
                </a:cubicBezTo>
                <a:cubicBezTo>
                  <a:pt x="816858" y="911543"/>
                  <a:pt x="820656" y="910783"/>
                  <a:pt x="824833" y="911923"/>
                </a:cubicBezTo>
                <a:close/>
                <a:moveTo>
                  <a:pt x="2137276" y="905847"/>
                </a:moveTo>
                <a:cubicBezTo>
                  <a:pt x="2141453" y="906986"/>
                  <a:pt x="2146010" y="910024"/>
                  <a:pt x="2150567" y="914581"/>
                </a:cubicBezTo>
                <a:cubicBezTo>
                  <a:pt x="2159682" y="923695"/>
                  <a:pt x="2153605" y="932810"/>
                  <a:pt x="2144491" y="938886"/>
                </a:cubicBezTo>
                <a:cubicBezTo>
                  <a:pt x="2138415" y="941924"/>
                  <a:pt x="2126263" y="944962"/>
                  <a:pt x="2120187" y="932810"/>
                </a:cubicBezTo>
                <a:cubicBezTo>
                  <a:pt x="2114111" y="917619"/>
                  <a:pt x="2120187" y="914581"/>
                  <a:pt x="2126263" y="908505"/>
                </a:cubicBezTo>
                <a:cubicBezTo>
                  <a:pt x="2129301" y="905467"/>
                  <a:pt x="2133099" y="904707"/>
                  <a:pt x="2137276" y="905847"/>
                </a:cubicBezTo>
                <a:close/>
                <a:moveTo>
                  <a:pt x="630397" y="905847"/>
                </a:moveTo>
                <a:cubicBezTo>
                  <a:pt x="634575" y="906986"/>
                  <a:pt x="639132" y="910024"/>
                  <a:pt x="643689" y="914581"/>
                </a:cubicBezTo>
                <a:cubicBezTo>
                  <a:pt x="652803" y="923695"/>
                  <a:pt x="646727" y="932810"/>
                  <a:pt x="637613" y="938886"/>
                </a:cubicBezTo>
                <a:cubicBezTo>
                  <a:pt x="631537" y="941924"/>
                  <a:pt x="619384" y="944962"/>
                  <a:pt x="613308" y="932810"/>
                </a:cubicBezTo>
                <a:cubicBezTo>
                  <a:pt x="607232" y="917619"/>
                  <a:pt x="610270" y="911543"/>
                  <a:pt x="619384" y="908505"/>
                </a:cubicBezTo>
                <a:cubicBezTo>
                  <a:pt x="622422" y="905467"/>
                  <a:pt x="626220" y="904707"/>
                  <a:pt x="630397" y="905847"/>
                </a:cubicBezTo>
                <a:close/>
                <a:moveTo>
                  <a:pt x="1332189" y="896733"/>
                </a:moveTo>
                <a:cubicBezTo>
                  <a:pt x="1336367" y="897872"/>
                  <a:pt x="1340924" y="900910"/>
                  <a:pt x="1345481" y="905467"/>
                </a:cubicBezTo>
                <a:cubicBezTo>
                  <a:pt x="1354595" y="914581"/>
                  <a:pt x="1348519" y="923696"/>
                  <a:pt x="1339405" y="929772"/>
                </a:cubicBezTo>
                <a:cubicBezTo>
                  <a:pt x="1333328" y="932810"/>
                  <a:pt x="1321176" y="935848"/>
                  <a:pt x="1315100" y="923696"/>
                </a:cubicBezTo>
                <a:cubicBezTo>
                  <a:pt x="1309024" y="911543"/>
                  <a:pt x="1312062" y="902429"/>
                  <a:pt x="1321176" y="899391"/>
                </a:cubicBezTo>
                <a:cubicBezTo>
                  <a:pt x="1324214" y="896353"/>
                  <a:pt x="1328012" y="895593"/>
                  <a:pt x="1332189" y="896733"/>
                </a:cubicBezTo>
                <a:close/>
                <a:moveTo>
                  <a:pt x="724577" y="890656"/>
                </a:moveTo>
                <a:cubicBezTo>
                  <a:pt x="728755" y="891795"/>
                  <a:pt x="733312" y="894833"/>
                  <a:pt x="737869" y="899390"/>
                </a:cubicBezTo>
                <a:cubicBezTo>
                  <a:pt x="746983" y="908504"/>
                  <a:pt x="740907" y="917619"/>
                  <a:pt x="731793" y="923695"/>
                </a:cubicBezTo>
                <a:cubicBezTo>
                  <a:pt x="725716" y="926733"/>
                  <a:pt x="713564" y="929771"/>
                  <a:pt x="707488" y="917619"/>
                </a:cubicBezTo>
                <a:cubicBezTo>
                  <a:pt x="701412" y="902428"/>
                  <a:pt x="704450" y="896352"/>
                  <a:pt x="713564" y="893314"/>
                </a:cubicBezTo>
                <a:cubicBezTo>
                  <a:pt x="716602" y="890276"/>
                  <a:pt x="720400" y="889516"/>
                  <a:pt x="724577" y="890656"/>
                </a:cubicBezTo>
                <a:close/>
                <a:moveTo>
                  <a:pt x="1435484" y="884580"/>
                </a:moveTo>
                <a:cubicBezTo>
                  <a:pt x="1439662" y="885719"/>
                  <a:pt x="1444219" y="888757"/>
                  <a:pt x="1448776" y="893314"/>
                </a:cubicBezTo>
                <a:cubicBezTo>
                  <a:pt x="1457890" y="902428"/>
                  <a:pt x="1451814" y="911543"/>
                  <a:pt x="1442700" y="917619"/>
                </a:cubicBezTo>
                <a:cubicBezTo>
                  <a:pt x="1436624" y="920657"/>
                  <a:pt x="1424471" y="923695"/>
                  <a:pt x="1418395" y="911543"/>
                </a:cubicBezTo>
                <a:cubicBezTo>
                  <a:pt x="1412319" y="899390"/>
                  <a:pt x="1415357" y="890276"/>
                  <a:pt x="1424471" y="887238"/>
                </a:cubicBezTo>
                <a:cubicBezTo>
                  <a:pt x="1427509" y="884200"/>
                  <a:pt x="1431307" y="883440"/>
                  <a:pt x="1435484" y="884580"/>
                </a:cubicBezTo>
                <a:close/>
                <a:moveTo>
                  <a:pt x="1131677" y="884580"/>
                </a:moveTo>
                <a:cubicBezTo>
                  <a:pt x="1135855" y="885719"/>
                  <a:pt x="1140412" y="888757"/>
                  <a:pt x="1144969" y="893314"/>
                </a:cubicBezTo>
                <a:cubicBezTo>
                  <a:pt x="1154083" y="902428"/>
                  <a:pt x="1144969" y="914581"/>
                  <a:pt x="1138893" y="917619"/>
                </a:cubicBezTo>
                <a:cubicBezTo>
                  <a:pt x="1132817" y="920657"/>
                  <a:pt x="1120664" y="923695"/>
                  <a:pt x="1114588" y="911543"/>
                </a:cubicBezTo>
                <a:cubicBezTo>
                  <a:pt x="1108512" y="896352"/>
                  <a:pt x="1111550" y="890276"/>
                  <a:pt x="1120664" y="887238"/>
                </a:cubicBezTo>
                <a:cubicBezTo>
                  <a:pt x="1123702" y="884200"/>
                  <a:pt x="1127500" y="883440"/>
                  <a:pt x="1131677" y="884580"/>
                </a:cubicBezTo>
                <a:close/>
                <a:moveTo>
                  <a:pt x="1757518" y="881542"/>
                </a:moveTo>
                <a:cubicBezTo>
                  <a:pt x="1761695" y="882681"/>
                  <a:pt x="1766253" y="885719"/>
                  <a:pt x="1770810" y="890276"/>
                </a:cubicBezTo>
                <a:cubicBezTo>
                  <a:pt x="1779924" y="899390"/>
                  <a:pt x="1773848" y="908505"/>
                  <a:pt x="1764734" y="914581"/>
                </a:cubicBezTo>
                <a:cubicBezTo>
                  <a:pt x="1758657" y="917619"/>
                  <a:pt x="1746505" y="920657"/>
                  <a:pt x="1740429" y="908505"/>
                </a:cubicBezTo>
                <a:cubicBezTo>
                  <a:pt x="1734353" y="896352"/>
                  <a:pt x="1734353" y="890276"/>
                  <a:pt x="1746505" y="884200"/>
                </a:cubicBezTo>
                <a:cubicBezTo>
                  <a:pt x="1749543" y="881162"/>
                  <a:pt x="1753341" y="880402"/>
                  <a:pt x="1757518" y="881542"/>
                </a:cubicBezTo>
                <a:close/>
                <a:moveTo>
                  <a:pt x="1654224" y="881542"/>
                </a:moveTo>
                <a:cubicBezTo>
                  <a:pt x="1658402" y="882681"/>
                  <a:pt x="1662959" y="885719"/>
                  <a:pt x="1667516" y="890276"/>
                </a:cubicBezTo>
                <a:cubicBezTo>
                  <a:pt x="1676630" y="899390"/>
                  <a:pt x="1670554" y="908505"/>
                  <a:pt x="1661440" y="914581"/>
                </a:cubicBezTo>
                <a:cubicBezTo>
                  <a:pt x="1655364" y="917619"/>
                  <a:pt x="1643211" y="920657"/>
                  <a:pt x="1637135" y="908505"/>
                </a:cubicBezTo>
                <a:cubicBezTo>
                  <a:pt x="1631059" y="896352"/>
                  <a:pt x="1634097" y="890276"/>
                  <a:pt x="1643211" y="884200"/>
                </a:cubicBezTo>
                <a:cubicBezTo>
                  <a:pt x="1646249" y="881162"/>
                  <a:pt x="1650047" y="880402"/>
                  <a:pt x="1654224" y="881542"/>
                </a:cubicBezTo>
                <a:close/>
                <a:moveTo>
                  <a:pt x="2346903" y="878504"/>
                </a:moveTo>
                <a:cubicBezTo>
                  <a:pt x="2351080" y="879643"/>
                  <a:pt x="2355637" y="882681"/>
                  <a:pt x="2360194" y="887238"/>
                </a:cubicBezTo>
                <a:cubicBezTo>
                  <a:pt x="2369308" y="896352"/>
                  <a:pt x="2363232" y="905467"/>
                  <a:pt x="2354118" y="911543"/>
                </a:cubicBezTo>
                <a:cubicBezTo>
                  <a:pt x="2348042" y="914581"/>
                  <a:pt x="2335889" y="917619"/>
                  <a:pt x="2329813" y="905467"/>
                </a:cubicBezTo>
                <a:cubicBezTo>
                  <a:pt x="2323737" y="893314"/>
                  <a:pt x="2326775" y="887238"/>
                  <a:pt x="2335889" y="881162"/>
                </a:cubicBezTo>
                <a:cubicBezTo>
                  <a:pt x="2338928" y="878124"/>
                  <a:pt x="2342725" y="877364"/>
                  <a:pt x="2346903" y="878504"/>
                </a:cubicBezTo>
                <a:close/>
                <a:moveTo>
                  <a:pt x="320515" y="872428"/>
                </a:moveTo>
                <a:cubicBezTo>
                  <a:pt x="324693" y="873567"/>
                  <a:pt x="329250" y="876605"/>
                  <a:pt x="333807" y="881162"/>
                </a:cubicBezTo>
                <a:cubicBezTo>
                  <a:pt x="342921" y="890276"/>
                  <a:pt x="336845" y="899391"/>
                  <a:pt x="327731" y="905467"/>
                </a:cubicBezTo>
                <a:cubicBezTo>
                  <a:pt x="321654" y="908505"/>
                  <a:pt x="309502" y="911543"/>
                  <a:pt x="303426" y="899391"/>
                </a:cubicBezTo>
                <a:cubicBezTo>
                  <a:pt x="297350" y="887238"/>
                  <a:pt x="300388" y="881162"/>
                  <a:pt x="309502" y="875086"/>
                </a:cubicBezTo>
                <a:cubicBezTo>
                  <a:pt x="312540" y="872048"/>
                  <a:pt x="316338" y="871288"/>
                  <a:pt x="320515" y="872428"/>
                </a:cubicBezTo>
                <a:close/>
                <a:moveTo>
                  <a:pt x="1876003" y="866352"/>
                </a:moveTo>
                <a:cubicBezTo>
                  <a:pt x="1880180" y="867491"/>
                  <a:pt x="1884737" y="870529"/>
                  <a:pt x="1889294" y="875086"/>
                </a:cubicBezTo>
                <a:cubicBezTo>
                  <a:pt x="1898408" y="884200"/>
                  <a:pt x="1889294" y="896353"/>
                  <a:pt x="1883218" y="899391"/>
                </a:cubicBezTo>
                <a:cubicBezTo>
                  <a:pt x="1877142" y="902429"/>
                  <a:pt x="1864989" y="905467"/>
                  <a:pt x="1858913" y="893315"/>
                </a:cubicBezTo>
                <a:cubicBezTo>
                  <a:pt x="1852837" y="878124"/>
                  <a:pt x="1855875" y="872048"/>
                  <a:pt x="1864989" y="869010"/>
                </a:cubicBezTo>
                <a:cubicBezTo>
                  <a:pt x="1868028" y="865972"/>
                  <a:pt x="1871825" y="865212"/>
                  <a:pt x="1876003" y="866352"/>
                </a:cubicBezTo>
                <a:close/>
                <a:moveTo>
                  <a:pt x="2000563" y="857238"/>
                </a:moveTo>
                <a:cubicBezTo>
                  <a:pt x="2004740" y="858377"/>
                  <a:pt x="2009298" y="861415"/>
                  <a:pt x="2013855" y="865972"/>
                </a:cubicBezTo>
                <a:cubicBezTo>
                  <a:pt x="2022969" y="875086"/>
                  <a:pt x="2013855" y="887239"/>
                  <a:pt x="2007779" y="890277"/>
                </a:cubicBezTo>
                <a:cubicBezTo>
                  <a:pt x="2001702" y="893315"/>
                  <a:pt x="1989550" y="896353"/>
                  <a:pt x="1983474" y="884201"/>
                </a:cubicBezTo>
                <a:cubicBezTo>
                  <a:pt x="1977398" y="872048"/>
                  <a:pt x="1980436" y="865972"/>
                  <a:pt x="1989550" y="859896"/>
                </a:cubicBezTo>
                <a:cubicBezTo>
                  <a:pt x="1992588" y="856858"/>
                  <a:pt x="1996386" y="856098"/>
                  <a:pt x="2000563" y="857238"/>
                </a:cubicBezTo>
                <a:close/>
                <a:moveTo>
                  <a:pt x="420771" y="857238"/>
                </a:moveTo>
                <a:cubicBezTo>
                  <a:pt x="424948" y="858377"/>
                  <a:pt x="429505" y="861415"/>
                  <a:pt x="434062" y="865972"/>
                </a:cubicBezTo>
                <a:cubicBezTo>
                  <a:pt x="443177" y="875086"/>
                  <a:pt x="437101" y="884201"/>
                  <a:pt x="427986" y="890277"/>
                </a:cubicBezTo>
                <a:cubicBezTo>
                  <a:pt x="421910" y="893315"/>
                  <a:pt x="409758" y="896353"/>
                  <a:pt x="403682" y="884201"/>
                </a:cubicBezTo>
                <a:cubicBezTo>
                  <a:pt x="397606" y="872048"/>
                  <a:pt x="403682" y="865972"/>
                  <a:pt x="409758" y="859896"/>
                </a:cubicBezTo>
                <a:cubicBezTo>
                  <a:pt x="412796" y="856858"/>
                  <a:pt x="416594" y="856098"/>
                  <a:pt x="420771" y="857238"/>
                </a:cubicBezTo>
                <a:close/>
                <a:moveTo>
                  <a:pt x="2237532" y="848124"/>
                </a:moveTo>
                <a:cubicBezTo>
                  <a:pt x="2241710" y="849263"/>
                  <a:pt x="2246267" y="852301"/>
                  <a:pt x="2250824" y="856858"/>
                </a:cubicBezTo>
                <a:cubicBezTo>
                  <a:pt x="2259938" y="865972"/>
                  <a:pt x="2250824" y="878125"/>
                  <a:pt x="2244748" y="881163"/>
                </a:cubicBezTo>
                <a:cubicBezTo>
                  <a:pt x="2238672" y="884201"/>
                  <a:pt x="2226519" y="887239"/>
                  <a:pt x="2220443" y="875087"/>
                </a:cubicBezTo>
                <a:cubicBezTo>
                  <a:pt x="2214367" y="859896"/>
                  <a:pt x="2217405" y="853820"/>
                  <a:pt x="2226519" y="850782"/>
                </a:cubicBezTo>
                <a:cubicBezTo>
                  <a:pt x="2229557" y="847744"/>
                  <a:pt x="2233355" y="846984"/>
                  <a:pt x="2237532" y="848124"/>
                </a:cubicBezTo>
                <a:close/>
                <a:moveTo>
                  <a:pt x="211145" y="848124"/>
                </a:moveTo>
                <a:cubicBezTo>
                  <a:pt x="215322" y="849263"/>
                  <a:pt x="219879" y="852301"/>
                  <a:pt x="224436" y="856858"/>
                </a:cubicBezTo>
                <a:cubicBezTo>
                  <a:pt x="233551" y="865972"/>
                  <a:pt x="227475" y="875087"/>
                  <a:pt x="218360" y="881163"/>
                </a:cubicBezTo>
                <a:cubicBezTo>
                  <a:pt x="212284" y="884201"/>
                  <a:pt x="200132" y="887239"/>
                  <a:pt x="194056" y="875087"/>
                </a:cubicBezTo>
                <a:cubicBezTo>
                  <a:pt x="187980" y="859896"/>
                  <a:pt x="194056" y="856858"/>
                  <a:pt x="200132" y="850782"/>
                </a:cubicBezTo>
                <a:cubicBezTo>
                  <a:pt x="203170" y="847744"/>
                  <a:pt x="206967" y="846984"/>
                  <a:pt x="211145" y="848124"/>
                </a:cubicBezTo>
                <a:close/>
                <a:moveTo>
                  <a:pt x="1511435" y="839009"/>
                </a:moveTo>
                <a:cubicBezTo>
                  <a:pt x="1515613" y="840148"/>
                  <a:pt x="1520170" y="843186"/>
                  <a:pt x="1524727" y="847743"/>
                </a:cubicBezTo>
                <a:cubicBezTo>
                  <a:pt x="1533841" y="856857"/>
                  <a:pt x="1527765" y="865972"/>
                  <a:pt x="1518651" y="872048"/>
                </a:cubicBezTo>
                <a:cubicBezTo>
                  <a:pt x="1512575" y="875086"/>
                  <a:pt x="1500422" y="878124"/>
                  <a:pt x="1494346" y="865972"/>
                </a:cubicBezTo>
                <a:cubicBezTo>
                  <a:pt x="1488270" y="850781"/>
                  <a:pt x="1491308" y="844705"/>
                  <a:pt x="1500422" y="841667"/>
                </a:cubicBezTo>
                <a:cubicBezTo>
                  <a:pt x="1503460" y="838629"/>
                  <a:pt x="1507258" y="837869"/>
                  <a:pt x="1511435" y="839009"/>
                </a:cubicBezTo>
                <a:close/>
                <a:moveTo>
                  <a:pt x="1253200" y="826857"/>
                </a:moveTo>
                <a:cubicBezTo>
                  <a:pt x="1257378" y="827996"/>
                  <a:pt x="1261935" y="831034"/>
                  <a:pt x="1266492" y="835591"/>
                </a:cubicBezTo>
                <a:cubicBezTo>
                  <a:pt x="1275606" y="844705"/>
                  <a:pt x="1269530" y="853820"/>
                  <a:pt x="1260416" y="859896"/>
                </a:cubicBezTo>
                <a:cubicBezTo>
                  <a:pt x="1254340" y="862934"/>
                  <a:pt x="1242187" y="865972"/>
                  <a:pt x="1236111" y="853820"/>
                </a:cubicBezTo>
                <a:cubicBezTo>
                  <a:pt x="1230035" y="841667"/>
                  <a:pt x="1233073" y="832553"/>
                  <a:pt x="1242187" y="829515"/>
                </a:cubicBezTo>
                <a:cubicBezTo>
                  <a:pt x="1245225" y="826477"/>
                  <a:pt x="1249023" y="825717"/>
                  <a:pt x="1253200" y="826857"/>
                </a:cubicBezTo>
                <a:close/>
                <a:moveTo>
                  <a:pt x="2428930" y="814705"/>
                </a:moveTo>
                <a:cubicBezTo>
                  <a:pt x="2433107" y="815844"/>
                  <a:pt x="2437664" y="818882"/>
                  <a:pt x="2442221" y="823439"/>
                </a:cubicBezTo>
                <a:cubicBezTo>
                  <a:pt x="2451336" y="832553"/>
                  <a:pt x="2445259" y="841668"/>
                  <a:pt x="2436145" y="847744"/>
                </a:cubicBezTo>
                <a:cubicBezTo>
                  <a:pt x="2430069" y="850782"/>
                  <a:pt x="2417917" y="853820"/>
                  <a:pt x="2411841" y="841668"/>
                </a:cubicBezTo>
                <a:cubicBezTo>
                  <a:pt x="2405765" y="829515"/>
                  <a:pt x="2411841" y="823439"/>
                  <a:pt x="2417917" y="817363"/>
                </a:cubicBezTo>
                <a:cubicBezTo>
                  <a:pt x="2420955" y="814325"/>
                  <a:pt x="2424753" y="813565"/>
                  <a:pt x="2428930" y="814705"/>
                </a:cubicBezTo>
                <a:close/>
                <a:moveTo>
                  <a:pt x="991927" y="814705"/>
                </a:moveTo>
                <a:cubicBezTo>
                  <a:pt x="996104" y="815844"/>
                  <a:pt x="1000661" y="818882"/>
                  <a:pt x="1005218" y="823439"/>
                </a:cubicBezTo>
                <a:cubicBezTo>
                  <a:pt x="1014333" y="832553"/>
                  <a:pt x="1005218" y="844706"/>
                  <a:pt x="999142" y="847744"/>
                </a:cubicBezTo>
                <a:cubicBezTo>
                  <a:pt x="993066" y="850782"/>
                  <a:pt x="980914" y="853820"/>
                  <a:pt x="974838" y="841668"/>
                </a:cubicBezTo>
                <a:cubicBezTo>
                  <a:pt x="968762" y="829515"/>
                  <a:pt x="974838" y="823439"/>
                  <a:pt x="980914" y="817363"/>
                </a:cubicBezTo>
                <a:cubicBezTo>
                  <a:pt x="983952" y="814325"/>
                  <a:pt x="987750" y="813565"/>
                  <a:pt x="991927" y="814705"/>
                </a:cubicBezTo>
                <a:close/>
                <a:moveTo>
                  <a:pt x="894709" y="814705"/>
                </a:moveTo>
                <a:cubicBezTo>
                  <a:pt x="898887" y="815844"/>
                  <a:pt x="903444" y="818882"/>
                  <a:pt x="908001" y="823439"/>
                </a:cubicBezTo>
                <a:cubicBezTo>
                  <a:pt x="917115" y="832553"/>
                  <a:pt x="911039" y="841668"/>
                  <a:pt x="901925" y="847744"/>
                </a:cubicBezTo>
                <a:cubicBezTo>
                  <a:pt x="895849" y="850782"/>
                  <a:pt x="883696" y="853820"/>
                  <a:pt x="877620" y="841668"/>
                </a:cubicBezTo>
                <a:cubicBezTo>
                  <a:pt x="871544" y="829515"/>
                  <a:pt x="874582" y="823439"/>
                  <a:pt x="883696" y="817363"/>
                </a:cubicBezTo>
                <a:cubicBezTo>
                  <a:pt x="886734" y="814325"/>
                  <a:pt x="890532" y="813565"/>
                  <a:pt x="894709" y="814705"/>
                </a:cubicBezTo>
                <a:close/>
                <a:moveTo>
                  <a:pt x="2088668" y="805591"/>
                </a:moveTo>
                <a:cubicBezTo>
                  <a:pt x="2092845" y="806730"/>
                  <a:pt x="2097402" y="809768"/>
                  <a:pt x="2101959" y="814325"/>
                </a:cubicBezTo>
                <a:cubicBezTo>
                  <a:pt x="2111073" y="823439"/>
                  <a:pt x="2104997" y="832554"/>
                  <a:pt x="2095883" y="838630"/>
                </a:cubicBezTo>
                <a:cubicBezTo>
                  <a:pt x="2089807" y="841668"/>
                  <a:pt x="2077654" y="844706"/>
                  <a:pt x="2071578" y="832554"/>
                </a:cubicBezTo>
                <a:cubicBezTo>
                  <a:pt x="2065502" y="817363"/>
                  <a:pt x="2068540" y="811287"/>
                  <a:pt x="2077654" y="808249"/>
                </a:cubicBezTo>
                <a:cubicBezTo>
                  <a:pt x="2080693" y="805211"/>
                  <a:pt x="2084490" y="804451"/>
                  <a:pt x="2088668" y="805591"/>
                </a:cubicBezTo>
                <a:close/>
                <a:moveTo>
                  <a:pt x="575712" y="802553"/>
                </a:moveTo>
                <a:cubicBezTo>
                  <a:pt x="579890" y="803692"/>
                  <a:pt x="584447" y="806730"/>
                  <a:pt x="589004" y="811287"/>
                </a:cubicBezTo>
                <a:cubicBezTo>
                  <a:pt x="598118" y="820401"/>
                  <a:pt x="589004" y="832554"/>
                  <a:pt x="582928" y="835592"/>
                </a:cubicBezTo>
                <a:cubicBezTo>
                  <a:pt x="576852" y="838630"/>
                  <a:pt x="564699" y="841668"/>
                  <a:pt x="558623" y="829516"/>
                </a:cubicBezTo>
                <a:cubicBezTo>
                  <a:pt x="552547" y="817363"/>
                  <a:pt x="555585" y="811287"/>
                  <a:pt x="564699" y="805211"/>
                </a:cubicBezTo>
                <a:cubicBezTo>
                  <a:pt x="567737" y="802173"/>
                  <a:pt x="571535" y="801413"/>
                  <a:pt x="575712" y="802553"/>
                </a:cubicBezTo>
                <a:close/>
                <a:moveTo>
                  <a:pt x="1602577" y="796477"/>
                </a:moveTo>
                <a:cubicBezTo>
                  <a:pt x="1606755" y="797616"/>
                  <a:pt x="1611312" y="800654"/>
                  <a:pt x="1615869" y="805211"/>
                </a:cubicBezTo>
                <a:cubicBezTo>
                  <a:pt x="1624983" y="814325"/>
                  <a:pt x="1615869" y="826478"/>
                  <a:pt x="1609793" y="829516"/>
                </a:cubicBezTo>
                <a:cubicBezTo>
                  <a:pt x="1603717" y="832554"/>
                  <a:pt x="1591564" y="835592"/>
                  <a:pt x="1585488" y="823440"/>
                </a:cubicBezTo>
                <a:cubicBezTo>
                  <a:pt x="1579412" y="811287"/>
                  <a:pt x="1582450" y="805211"/>
                  <a:pt x="1591564" y="799135"/>
                </a:cubicBezTo>
                <a:cubicBezTo>
                  <a:pt x="1594602" y="796097"/>
                  <a:pt x="1598400" y="795337"/>
                  <a:pt x="1602577" y="796477"/>
                </a:cubicBezTo>
                <a:close/>
                <a:moveTo>
                  <a:pt x="1104335" y="793438"/>
                </a:moveTo>
                <a:cubicBezTo>
                  <a:pt x="1108513" y="794577"/>
                  <a:pt x="1113070" y="797615"/>
                  <a:pt x="1117627" y="802172"/>
                </a:cubicBezTo>
                <a:cubicBezTo>
                  <a:pt x="1126741" y="811286"/>
                  <a:pt x="1117627" y="823439"/>
                  <a:pt x="1111551" y="826477"/>
                </a:cubicBezTo>
                <a:cubicBezTo>
                  <a:pt x="1105474" y="829515"/>
                  <a:pt x="1093322" y="832553"/>
                  <a:pt x="1087246" y="820401"/>
                </a:cubicBezTo>
                <a:cubicBezTo>
                  <a:pt x="1081170" y="805210"/>
                  <a:pt x="1084208" y="799134"/>
                  <a:pt x="1093322" y="796096"/>
                </a:cubicBezTo>
                <a:cubicBezTo>
                  <a:pt x="1096360" y="793058"/>
                  <a:pt x="1100158" y="792298"/>
                  <a:pt x="1104335" y="793438"/>
                </a:cubicBezTo>
                <a:close/>
                <a:moveTo>
                  <a:pt x="791415" y="793438"/>
                </a:moveTo>
                <a:cubicBezTo>
                  <a:pt x="795593" y="794577"/>
                  <a:pt x="800150" y="797615"/>
                  <a:pt x="804707" y="802172"/>
                </a:cubicBezTo>
                <a:cubicBezTo>
                  <a:pt x="813821" y="811286"/>
                  <a:pt x="807745" y="820401"/>
                  <a:pt x="798631" y="826477"/>
                </a:cubicBezTo>
                <a:cubicBezTo>
                  <a:pt x="792555" y="829515"/>
                  <a:pt x="780402" y="832553"/>
                  <a:pt x="774326" y="820401"/>
                </a:cubicBezTo>
                <a:cubicBezTo>
                  <a:pt x="768250" y="805210"/>
                  <a:pt x="771288" y="799134"/>
                  <a:pt x="780402" y="796096"/>
                </a:cubicBezTo>
                <a:cubicBezTo>
                  <a:pt x="783440" y="793058"/>
                  <a:pt x="787238" y="792298"/>
                  <a:pt x="791415" y="793438"/>
                </a:cubicBezTo>
                <a:close/>
                <a:moveTo>
                  <a:pt x="1371684" y="784324"/>
                </a:moveTo>
                <a:cubicBezTo>
                  <a:pt x="1375862" y="785463"/>
                  <a:pt x="1380419" y="788501"/>
                  <a:pt x="1384976" y="793058"/>
                </a:cubicBezTo>
                <a:cubicBezTo>
                  <a:pt x="1394090" y="802172"/>
                  <a:pt x="1384976" y="814325"/>
                  <a:pt x="1378900" y="817363"/>
                </a:cubicBezTo>
                <a:cubicBezTo>
                  <a:pt x="1372824" y="820401"/>
                  <a:pt x="1360671" y="823439"/>
                  <a:pt x="1354595" y="811287"/>
                </a:cubicBezTo>
                <a:cubicBezTo>
                  <a:pt x="1348519" y="796096"/>
                  <a:pt x="1351557" y="790020"/>
                  <a:pt x="1360671" y="786982"/>
                </a:cubicBezTo>
                <a:cubicBezTo>
                  <a:pt x="1363709" y="783944"/>
                  <a:pt x="1367507" y="783184"/>
                  <a:pt x="1371684" y="784324"/>
                </a:cubicBezTo>
                <a:close/>
                <a:moveTo>
                  <a:pt x="472418" y="781286"/>
                </a:moveTo>
                <a:cubicBezTo>
                  <a:pt x="476596" y="782425"/>
                  <a:pt x="481153" y="785463"/>
                  <a:pt x="485710" y="790020"/>
                </a:cubicBezTo>
                <a:cubicBezTo>
                  <a:pt x="494824" y="799134"/>
                  <a:pt x="488748" y="808249"/>
                  <a:pt x="479634" y="814325"/>
                </a:cubicBezTo>
                <a:cubicBezTo>
                  <a:pt x="473557" y="817363"/>
                  <a:pt x="461405" y="820401"/>
                  <a:pt x="455329" y="808249"/>
                </a:cubicBezTo>
                <a:cubicBezTo>
                  <a:pt x="449253" y="796096"/>
                  <a:pt x="452291" y="790020"/>
                  <a:pt x="461405" y="783944"/>
                </a:cubicBezTo>
                <a:cubicBezTo>
                  <a:pt x="464443" y="780906"/>
                  <a:pt x="468241" y="780146"/>
                  <a:pt x="472418" y="781286"/>
                </a:cubicBezTo>
                <a:close/>
                <a:moveTo>
                  <a:pt x="1803089" y="778248"/>
                </a:moveTo>
                <a:cubicBezTo>
                  <a:pt x="1807266" y="779387"/>
                  <a:pt x="1811824" y="782425"/>
                  <a:pt x="1816381" y="786982"/>
                </a:cubicBezTo>
                <a:cubicBezTo>
                  <a:pt x="1825495" y="796096"/>
                  <a:pt x="1816381" y="808249"/>
                  <a:pt x="1810305" y="811287"/>
                </a:cubicBezTo>
                <a:cubicBezTo>
                  <a:pt x="1804228" y="814325"/>
                  <a:pt x="1792076" y="817363"/>
                  <a:pt x="1786000" y="805211"/>
                </a:cubicBezTo>
                <a:cubicBezTo>
                  <a:pt x="1779924" y="793058"/>
                  <a:pt x="1779924" y="786982"/>
                  <a:pt x="1792076" y="780906"/>
                </a:cubicBezTo>
                <a:cubicBezTo>
                  <a:pt x="1795114" y="777868"/>
                  <a:pt x="1798912" y="777108"/>
                  <a:pt x="1803089" y="778248"/>
                </a:cubicBezTo>
                <a:close/>
                <a:moveTo>
                  <a:pt x="675968" y="772172"/>
                </a:moveTo>
                <a:cubicBezTo>
                  <a:pt x="680146" y="773311"/>
                  <a:pt x="684703" y="776349"/>
                  <a:pt x="689260" y="780906"/>
                </a:cubicBezTo>
                <a:cubicBezTo>
                  <a:pt x="698374" y="790020"/>
                  <a:pt x="689260" y="802173"/>
                  <a:pt x="683184" y="805211"/>
                </a:cubicBezTo>
                <a:cubicBezTo>
                  <a:pt x="677107" y="808249"/>
                  <a:pt x="664955" y="811287"/>
                  <a:pt x="658879" y="799135"/>
                </a:cubicBezTo>
                <a:cubicBezTo>
                  <a:pt x="652803" y="786982"/>
                  <a:pt x="652803" y="780906"/>
                  <a:pt x="664955" y="774830"/>
                </a:cubicBezTo>
                <a:cubicBezTo>
                  <a:pt x="667993" y="771792"/>
                  <a:pt x="671791" y="771032"/>
                  <a:pt x="675968" y="772172"/>
                </a:cubicBezTo>
                <a:close/>
                <a:moveTo>
                  <a:pt x="302287" y="769134"/>
                </a:moveTo>
                <a:cubicBezTo>
                  <a:pt x="306465" y="770273"/>
                  <a:pt x="311022" y="773311"/>
                  <a:pt x="315579" y="777868"/>
                </a:cubicBezTo>
                <a:cubicBezTo>
                  <a:pt x="324693" y="786982"/>
                  <a:pt x="318617" y="796097"/>
                  <a:pt x="309503" y="802173"/>
                </a:cubicBezTo>
                <a:cubicBezTo>
                  <a:pt x="303427" y="805211"/>
                  <a:pt x="291274" y="808249"/>
                  <a:pt x="285198" y="796097"/>
                </a:cubicBezTo>
                <a:cubicBezTo>
                  <a:pt x="279122" y="780906"/>
                  <a:pt x="282160" y="774830"/>
                  <a:pt x="291274" y="771792"/>
                </a:cubicBezTo>
                <a:cubicBezTo>
                  <a:pt x="294312" y="768754"/>
                  <a:pt x="298110" y="767994"/>
                  <a:pt x="302287" y="769134"/>
                </a:cubicBezTo>
                <a:close/>
                <a:moveTo>
                  <a:pt x="2313484" y="766096"/>
                </a:moveTo>
                <a:cubicBezTo>
                  <a:pt x="2317661" y="767235"/>
                  <a:pt x="2322218" y="770273"/>
                  <a:pt x="2326775" y="774830"/>
                </a:cubicBezTo>
                <a:cubicBezTo>
                  <a:pt x="2335890" y="783944"/>
                  <a:pt x="2329814" y="793059"/>
                  <a:pt x="2320699" y="799135"/>
                </a:cubicBezTo>
                <a:cubicBezTo>
                  <a:pt x="2314623" y="802173"/>
                  <a:pt x="2302471" y="805211"/>
                  <a:pt x="2296395" y="793059"/>
                </a:cubicBezTo>
                <a:cubicBezTo>
                  <a:pt x="2290319" y="780906"/>
                  <a:pt x="2296395" y="774830"/>
                  <a:pt x="2302471" y="768754"/>
                </a:cubicBezTo>
                <a:cubicBezTo>
                  <a:pt x="2305509" y="765716"/>
                  <a:pt x="2309307" y="764956"/>
                  <a:pt x="2313484" y="766096"/>
                </a:cubicBezTo>
                <a:close/>
                <a:moveTo>
                  <a:pt x="1921574" y="766096"/>
                </a:moveTo>
                <a:cubicBezTo>
                  <a:pt x="1925751" y="767235"/>
                  <a:pt x="1930308" y="770273"/>
                  <a:pt x="1934865" y="774830"/>
                </a:cubicBezTo>
                <a:cubicBezTo>
                  <a:pt x="1943980" y="783944"/>
                  <a:pt x="1934865" y="796097"/>
                  <a:pt x="1928789" y="799135"/>
                </a:cubicBezTo>
                <a:cubicBezTo>
                  <a:pt x="1922713" y="802173"/>
                  <a:pt x="1910561" y="805211"/>
                  <a:pt x="1904485" y="793059"/>
                </a:cubicBezTo>
                <a:cubicBezTo>
                  <a:pt x="1898409" y="780906"/>
                  <a:pt x="1904485" y="774830"/>
                  <a:pt x="1910561" y="768754"/>
                </a:cubicBezTo>
                <a:cubicBezTo>
                  <a:pt x="1913599" y="765716"/>
                  <a:pt x="1917397" y="764956"/>
                  <a:pt x="1921574" y="766096"/>
                </a:cubicBezTo>
                <a:close/>
                <a:moveTo>
                  <a:pt x="2176771" y="756982"/>
                </a:moveTo>
                <a:cubicBezTo>
                  <a:pt x="2180948" y="758121"/>
                  <a:pt x="2185505" y="761159"/>
                  <a:pt x="2190062" y="765716"/>
                </a:cubicBezTo>
                <a:cubicBezTo>
                  <a:pt x="2199177" y="774830"/>
                  <a:pt x="2190062" y="786983"/>
                  <a:pt x="2183986" y="790021"/>
                </a:cubicBezTo>
                <a:cubicBezTo>
                  <a:pt x="2177910" y="793059"/>
                  <a:pt x="2165758" y="796097"/>
                  <a:pt x="2159682" y="783945"/>
                </a:cubicBezTo>
                <a:cubicBezTo>
                  <a:pt x="2153606" y="771792"/>
                  <a:pt x="2159682" y="765716"/>
                  <a:pt x="2165758" y="759640"/>
                </a:cubicBezTo>
                <a:cubicBezTo>
                  <a:pt x="2168796" y="756602"/>
                  <a:pt x="2172594" y="755842"/>
                  <a:pt x="2176771" y="756982"/>
                </a:cubicBezTo>
                <a:close/>
                <a:moveTo>
                  <a:pt x="1702833" y="750906"/>
                </a:moveTo>
                <a:cubicBezTo>
                  <a:pt x="1707011" y="752045"/>
                  <a:pt x="1711568" y="755083"/>
                  <a:pt x="1716125" y="759640"/>
                </a:cubicBezTo>
                <a:cubicBezTo>
                  <a:pt x="1725239" y="768754"/>
                  <a:pt x="1716125" y="780907"/>
                  <a:pt x="1710049" y="783945"/>
                </a:cubicBezTo>
                <a:cubicBezTo>
                  <a:pt x="1703973" y="786983"/>
                  <a:pt x="1691820" y="790021"/>
                  <a:pt x="1685744" y="777869"/>
                </a:cubicBezTo>
                <a:cubicBezTo>
                  <a:pt x="1679668" y="765716"/>
                  <a:pt x="1682706" y="759640"/>
                  <a:pt x="1691820" y="753564"/>
                </a:cubicBezTo>
                <a:cubicBezTo>
                  <a:pt x="1694858" y="750526"/>
                  <a:pt x="1698656" y="749766"/>
                  <a:pt x="1702833" y="750906"/>
                </a:cubicBezTo>
                <a:close/>
                <a:moveTo>
                  <a:pt x="1210667" y="741791"/>
                </a:moveTo>
                <a:cubicBezTo>
                  <a:pt x="1214845" y="742930"/>
                  <a:pt x="1219402" y="745968"/>
                  <a:pt x="1223959" y="750525"/>
                </a:cubicBezTo>
                <a:cubicBezTo>
                  <a:pt x="1233073" y="759639"/>
                  <a:pt x="1226997" y="768754"/>
                  <a:pt x="1217883" y="774830"/>
                </a:cubicBezTo>
                <a:cubicBezTo>
                  <a:pt x="1211806" y="777868"/>
                  <a:pt x="1199654" y="780906"/>
                  <a:pt x="1193578" y="768754"/>
                </a:cubicBezTo>
                <a:cubicBezTo>
                  <a:pt x="1187502" y="753563"/>
                  <a:pt x="1190540" y="747487"/>
                  <a:pt x="1199654" y="744449"/>
                </a:cubicBezTo>
                <a:cubicBezTo>
                  <a:pt x="1202692" y="741411"/>
                  <a:pt x="1206490" y="740651"/>
                  <a:pt x="1210667" y="741791"/>
                </a:cubicBezTo>
                <a:close/>
                <a:moveTo>
                  <a:pt x="1450674" y="723563"/>
                </a:moveTo>
                <a:cubicBezTo>
                  <a:pt x="1454852" y="724702"/>
                  <a:pt x="1459409" y="727740"/>
                  <a:pt x="1463966" y="732297"/>
                </a:cubicBezTo>
                <a:cubicBezTo>
                  <a:pt x="1473080" y="741411"/>
                  <a:pt x="1463966" y="753564"/>
                  <a:pt x="1457890" y="756602"/>
                </a:cubicBezTo>
                <a:cubicBezTo>
                  <a:pt x="1451814" y="759640"/>
                  <a:pt x="1439661" y="762678"/>
                  <a:pt x="1433585" y="750526"/>
                </a:cubicBezTo>
                <a:cubicBezTo>
                  <a:pt x="1427509" y="738373"/>
                  <a:pt x="1430547" y="732297"/>
                  <a:pt x="1439661" y="726221"/>
                </a:cubicBezTo>
                <a:cubicBezTo>
                  <a:pt x="1442699" y="723183"/>
                  <a:pt x="1446497" y="722423"/>
                  <a:pt x="1450674" y="723563"/>
                </a:cubicBezTo>
                <a:close/>
                <a:moveTo>
                  <a:pt x="2021829" y="720525"/>
                </a:moveTo>
                <a:cubicBezTo>
                  <a:pt x="2026007" y="721664"/>
                  <a:pt x="2030564" y="724702"/>
                  <a:pt x="2035121" y="729259"/>
                </a:cubicBezTo>
                <a:cubicBezTo>
                  <a:pt x="2044235" y="738373"/>
                  <a:pt x="2038159" y="747488"/>
                  <a:pt x="2029045" y="753564"/>
                </a:cubicBezTo>
                <a:cubicBezTo>
                  <a:pt x="2022969" y="756602"/>
                  <a:pt x="2010816" y="759640"/>
                  <a:pt x="2004740" y="747488"/>
                </a:cubicBezTo>
                <a:cubicBezTo>
                  <a:pt x="1998664" y="735335"/>
                  <a:pt x="2001702" y="726221"/>
                  <a:pt x="2010816" y="723183"/>
                </a:cubicBezTo>
                <a:cubicBezTo>
                  <a:pt x="2013854" y="720145"/>
                  <a:pt x="2017652" y="719385"/>
                  <a:pt x="2021829" y="720525"/>
                </a:cubicBezTo>
                <a:close/>
                <a:moveTo>
                  <a:pt x="387352" y="720525"/>
                </a:moveTo>
                <a:cubicBezTo>
                  <a:pt x="391530" y="721664"/>
                  <a:pt x="396087" y="724702"/>
                  <a:pt x="400644" y="729259"/>
                </a:cubicBezTo>
                <a:cubicBezTo>
                  <a:pt x="409758" y="738373"/>
                  <a:pt x="403682" y="747488"/>
                  <a:pt x="394568" y="753564"/>
                </a:cubicBezTo>
                <a:cubicBezTo>
                  <a:pt x="388492" y="756602"/>
                  <a:pt x="376339" y="759640"/>
                  <a:pt x="370263" y="747488"/>
                </a:cubicBezTo>
                <a:cubicBezTo>
                  <a:pt x="364187" y="732297"/>
                  <a:pt x="367225" y="726221"/>
                  <a:pt x="376339" y="723183"/>
                </a:cubicBezTo>
                <a:cubicBezTo>
                  <a:pt x="379377" y="720145"/>
                  <a:pt x="383175" y="719385"/>
                  <a:pt x="387352" y="720525"/>
                </a:cubicBezTo>
                <a:close/>
                <a:moveTo>
                  <a:pt x="1049650" y="702297"/>
                </a:moveTo>
                <a:cubicBezTo>
                  <a:pt x="1053828" y="703436"/>
                  <a:pt x="1058385" y="706474"/>
                  <a:pt x="1062942" y="711031"/>
                </a:cubicBezTo>
                <a:cubicBezTo>
                  <a:pt x="1072056" y="720145"/>
                  <a:pt x="1062942" y="732298"/>
                  <a:pt x="1056866" y="735336"/>
                </a:cubicBezTo>
                <a:cubicBezTo>
                  <a:pt x="1050790" y="738374"/>
                  <a:pt x="1038637" y="741412"/>
                  <a:pt x="1032561" y="729260"/>
                </a:cubicBezTo>
                <a:cubicBezTo>
                  <a:pt x="1026485" y="717107"/>
                  <a:pt x="1029523" y="707993"/>
                  <a:pt x="1038637" y="704955"/>
                </a:cubicBezTo>
                <a:cubicBezTo>
                  <a:pt x="1041675" y="701917"/>
                  <a:pt x="1045473" y="701157"/>
                  <a:pt x="1049650" y="702297"/>
                </a:cubicBezTo>
                <a:close/>
                <a:moveTo>
                  <a:pt x="931165" y="702297"/>
                </a:moveTo>
                <a:cubicBezTo>
                  <a:pt x="935343" y="703436"/>
                  <a:pt x="939900" y="706474"/>
                  <a:pt x="944457" y="711031"/>
                </a:cubicBezTo>
                <a:cubicBezTo>
                  <a:pt x="953571" y="720145"/>
                  <a:pt x="947495" y="729260"/>
                  <a:pt x="938381" y="735336"/>
                </a:cubicBezTo>
                <a:cubicBezTo>
                  <a:pt x="932305" y="738374"/>
                  <a:pt x="920152" y="741412"/>
                  <a:pt x="914076" y="729260"/>
                </a:cubicBezTo>
                <a:cubicBezTo>
                  <a:pt x="908000" y="717107"/>
                  <a:pt x="911038" y="711031"/>
                  <a:pt x="920152" y="704955"/>
                </a:cubicBezTo>
                <a:cubicBezTo>
                  <a:pt x="923190" y="701917"/>
                  <a:pt x="926988" y="701157"/>
                  <a:pt x="931165" y="702297"/>
                </a:cubicBezTo>
                <a:close/>
                <a:moveTo>
                  <a:pt x="1547892" y="699259"/>
                </a:moveTo>
                <a:cubicBezTo>
                  <a:pt x="1552070" y="700398"/>
                  <a:pt x="1556627" y="703436"/>
                  <a:pt x="1561184" y="707993"/>
                </a:cubicBezTo>
                <a:cubicBezTo>
                  <a:pt x="1570298" y="717107"/>
                  <a:pt x="1561184" y="729260"/>
                  <a:pt x="1555108" y="732298"/>
                </a:cubicBezTo>
                <a:cubicBezTo>
                  <a:pt x="1549032" y="735336"/>
                  <a:pt x="1536879" y="738374"/>
                  <a:pt x="1530803" y="726222"/>
                </a:cubicBezTo>
                <a:cubicBezTo>
                  <a:pt x="1524727" y="711031"/>
                  <a:pt x="1527765" y="704955"/>
                  <a:pt x="1536879" y="701917"/>
                </a:cubicBezTo>
                <a:cubicBezTo>
                  <a:pt x="1539917" y="698879"/>
                  <a:pt x="1543715" y="698119"/>
                  <a:pt x="1547892" y="699259"/>
                </a:cubicBezTo>
                <a:close/>
                <a:moveTo>
                  <a:pt x="1313961" y="699259"/>
                </a:moveTo>
                <a:cubicBezTo>
                  <a:pt x="1318139" y="700398"/>
                  <a:pt x="1322696" y="703436"/>
                  <a:pt x="1327253" y="707993"/>
                </a:cubicBezTo>
                <a:cubicBezTo>
                  <a:pt x="1336367" y="717107"/>
                  <a:pt x="1330291" y="726222"/>
                  <a:pt x="1321177" y="732298"/>
                </a:cubicBezTo>
                <a:cubicBezTo>
                  <a:pt x="1315101" y="735336"/>
                  <a:pt x="1302948" y="738374"/>
                  <a:pt x="1296872" y="726222"/>
                </a:cubicBezTo>
                <a:cubicBezTo>
                  <a:pt x="1290796" y="714069"/>
                  <a:pt x="1293834" y="707993"/>
                  <a:pt x="1302948" y="701917"/>
                </a:cubicBezTo>
                <a:cubicBezTo>
                  <a:pt x="1305986" y="698879"/>
                  <a:pt x="1309784" y="698119"/>
                  <a:pt x="1313961" y="699259"/>
                </a:cubicBezTo>
                <a:close/>
                <a:moveTo>
                  <a:pt x="2413739" y="696220"/>
                </a:moveTo>
                <a:cubicBezTo>
                  <a:pt x="2417917" y="697359"/>
                  <a:pt x="2422474" y="700397"/>
                  <a:pt x="2427031" y="704954"/>
                </a:cubicBezTo>
                <a:cubicBezTo>
                  <a:pt x="2436145" y="714068"/>
                  <a:pt x="2430069" y="723183"/>
                  <a:pt x="2420955" y="729259"/>
                </a:cubicBezTo>
                <a:cubicBezTo>
                  <a:pt x="2414878" y="732297"/>
                  <a:pt x="2402726" y="735335"/>
                  <a:pt x="2396650" y="723183"/>
                </a:cubicBezTo>
                <a:cubicBezTo>
                  <a:pt x="2390574" y="711030"/>
                  <a:pt x="2390574" y="701916"/>
                  <a:pt x="2402726" y="698878"/>
                </a:cubicBezTo>
                <a:cubicBezTo>
                  <a:pt x="2405764" y="695840"/>
                  <a:pt x="2409562" y="695080"/>
                  <a:pt x="2413739" y="696220"/>
                </a:cubicBezTo>
                <a:close/>
                <a:moveTo>
                  <a:pt x="551408" y="690144"/>
                </a:moveTo>
                <a:cubicBezTo>
                  <a:pt x="555585" y="691283"/>
                  <a:pt x="560142" y="694321"/>
                  <a:pt x="564699" y="698878"/>
                </a:cubicBezTo>
                <a:cubicBezTo>
                  <a:pt x="573814" y="707992"/>
                  <a:pt x="567737" y="717107"/>
                  <a:pt x="558623" y="723183"/>
                </a:cubicBezTo>
                <a:cubicBezTo>
                  <a:pt x="552547" y="726221"/>
                  <a:pt x="540395" y="729259"/>
                  <a:pt x="534319" y="717107"/>
                </a:cubicBezTo>
                <a:cubicBezTo>
                  <a:pt x="528243" y="704954"/>
                  <a:pt x="534319" y="698878"/>
                  <a:pt x="540395" y="692802"/>
                </a:cubicBezTo>
                <a:cubicBezTo>
                  <a:pt x="543433" y="689764"/>
                  <a:pt x="547231" y="689004"/>
                  <a:pt x="551408" y="690144"/>
                </a:cubicBezTo>
                <a:close/>
                <a:moveTo>
                  <a:pt x="830909" y="684068"/>
                </a:moveTo>
                <a:cubicBezTo>
                  <a:pt x="835087" y="685207"/>
                  <a:pt x="839644" y="688245"/>
                  <a:pt x="844201" y="692802"/>
                </a:cubicBezTo>
                <a:cubicBezTo>
                  <a:pt x="853315" y="701916"/>
                  <a:pt x="844201" y="714069"/>
                  <a:pt x="838125" y="717107"/>
                </a:cubicBezTo>
                <a:cubicBezTo>
                  <a:pt x="832048" y="720145"/>
                  <a:pt x="819896" y="723183"/>
                  <a:pt x="813820" y="711031"/>
                </a:cubicBezTo>
                <a:cubicBezTo>
                  <a:pt x="807744" y="698878"/>
                  <a:pt x="810782" y="692802"/>
                  <a:pt x="819896" y="686726"/>
                </a:cubicBezTo>
                <a:cubicBezTo>
                  <a:pt x="822934" y="683688"/>
                  <a:pt x="826732" y="682928"/>
                  <a:pt x="830909" y="684068"/>
                </a:cubicBezTo>
                <a:close/>
                <a:moveTo>
                  <a:pt x="730653" y="677992"/>
                </a:moveTo>
                <a:cubicBezTo>
                  <a:pt x="734831" y="679131"/>
                  <a:pt x="739388" y="682169"/>
                  <a:pt x="743945" y="686726"/>
                </a:cubicBezTo>
                <a:cubicBezTo>
                  <a:pt x="753059" y="695840"/>
                  <a:pt x="743945" y="707993"/>
                  <a:pt x="737869" y="711031"/>
                </a:cubicBezTo>
                <a:cubicBezTo>
                  <a:pt x="731793" y="714069"/>
                  <a:pt x="719640" y="717107"/>
                  <a:pt x="713564" y="704955"/>
                </a:cubicBezTo>
                <a:cubicBezTo>
                  <a:pt x="707488" y="692802"/>
                  <a:pt x="710526" y="686726"/>
                  <a:pt x="719640" y="680650"/>
                </a:cubicBezTo>
                <a:cubicBezTo>
                  <a:pt x="722678" y="677612"/>
                  <a:pt x="726476" y="676852"/>
                  <a:pt x="730653" y="677992"/>
                </a:cubicBezTo>
                <a:close/>
                <a:moveTo>
                  <a:pt x="2228418" y="671916"/>
                </a:moveTo>
                <a:cubicBezTo>
                  <a:pt x="2232595" y="673055"/>
                  <a:pt x="2237153" y="676093"/>
                  <a:pt x="2241710" y="680650"/>
                </a:cubicBezTo>
                <a:cubicBezTo>
                  <a:pt x="2250824" y="689764"/>
                  <a:pt x="2244748" y="698879"/>
                  <a:pt x="2235634" y="704955"/>
                </a:cubicBezTo>
                <a:cubicBezTo>
                  <a:pt x="2229557" y="707993"/>
                  <a:pt x="2217405" y="711031"/>
                  <a:pt x="2211329" y="698879"/>
                </a:cubicBezTo>
                <a:cubicBezTo>
                  <a:pt x="2205253" y="686726"/>
                  <a:pt x="2208291" y="680650"/>
                  <a:pt x="2217405" y="674574"/>
                </a:cubicBezTo>
                <a:cubicBezTo>
                  <a:pt x="2220443" y="671536"/>
                  <a:pt x="2224241" y="670776"/>
                  <a:pt x="2228418" y="671916"/>
                </a:cubicBezTo>
                <a:close/>
                <a:moveTo>
                  <a:pt x="1839546" y="671916"/>
                </a:moveTo>
                <a:cubicBezTo>
                  <a:pt x="1843724" y="673055"/>
                  <a:pt x="1848281" y="676093"/>
                  <a:pt x="1852838" y="680650"/>
                </a:cubicBezTo>
                <a:cubicBezTo>
                  <a:pt x="1861952" y="689764"/>
                  <a:pt x="1855876" y="698879"/>
                  <a:pt x="1846762" y="704955"/>
                </a:cubicBezTo>
                <a:cubicBezTo>
                  <a:pt x="1840686" y="707993"/>
                  <a:pt x="1828533" y="711031"/>
                  <a:pt x="1822457" y="698879"/>
                </a:cubicBezTo>
                <a:cubicBezTo>
                  <a:pt x="1816381" y="686726"/>
                  <a:pt x="1819419" y="677612"/>
                  <a:pt x="1828533" y="674574"/>
                </a:cubicBezTo>
                <a:cubicBezTo>
                  <a:pt x="1831571" y="671536"/>
                  <a:pt x="1835369" y="670776"/>
                  <a:pt x="1839546" y="671916"/>
                </a:cubicBezTo>
                <a:close/>
                <a:moveTo>
                  <a:pt x="2109933" y="656726"/>
                </a:moveTo>
                <a:cubicBezTo>
                  <a:pt x="2114111" y="657865"/>
                  <a:pt x="2118668" y="660903"/>
                  <a:pt x="2123225" y="665460"/>
                </a:cubicBezTo>
                <a:cubicBezTo>
                  <a:pt x="2132339" y="674574"/>
                  <a:pt x="2126263" y="683689"/>
                  <a:pt x="2117149" y="689765"/>
                </a:cubicBezTo>
                <a:cubicBezTo>
                  <a:pt x="2111072" y="692803"/>
                  <a:pt x="2098920" y="695841"/>
                  <a:pt x="2092844" y="683689"/>
                </a:cubicBezTo>
                <a:cubicBezTo>
                  <a:pt x="2086768" y="671536"/>
                  <a:pt x="2089806" y="665460"/>
                  <a:pt x="2098920" y="659384"/>
                </a:cubicBezTo>
                <a:cubicBezTo>
                  <a:pt x="2101958" y="656346"/>
                  <a:pt x="2105756" y="655586"/>
                  <a:pt x="2109933" y="656726"/>
                </a:cubicBezTo>
                <a:close/>
                <a:moveTo>
                  <a:pt x="1632957" y="656726"/>
                </a:moveTo>
                <a:cubicBezTo>
                  <a:pt x="1637135" y="657865"/>
                  <a:pt x="1641692" y="660903"/>
                  <a:pt x="1646249" y="665460"/>
                </a:cubicBezTo>
                <a:cubicBezTo>
                  <a:pt x="1655363" y="674574"/>
                  <a:pt x="1649287" y="683689"/>
                  <a:pt x="1640173" y="689765"/>
                </a:cubicBezTo>
                <a:cubicBezTo>
                  <a:pt x="1634097" y="692803"/>
                  <a:pt x="1621944" y="695841"/>
                  <a:pt x="1615868" y="683689"/>
                </a:cubicBezTo>
                <a:cubicBezTo>
                  <a:pt x="1609792" y="668498"/>
                  <a:pt x="1612830" y="662422"/>
                  <a:pt x="1621944" y="659384"/>
                </a:cubicBezTo>
                <a:cubicBezTo>
                  <a:pt x="1624982" y="656346"/>
                  <a:pt x="1628780" y="655586"/>
                  <a:pt x="1632957" y="656726"/>
                </a:cubicBezTo>
                <a:close/>
                <a:moveTo>
                  <a:pt x="1165096" y="656726"/>
                </a:moveTo>
                <a:cubicBezTo>
                  <a:pt x="1169273" y="657865"/>
                  <a:pt x="1173830" y="660903"/>
                  <a:pt x="1178387" y="665460"/>
                </a:cubicBezTo>
                <a:cubicBezTo>
                  <a:pt x="1187502" y="674574"/>
                  <a:pt x="1178387" y="686727"/>
                  <a:pt x="1172311" y="689765"/>
                </a:cubicBezTo>
                <a:cubicBezTo>
                  <a:pt x="1166235" y="692803"/>
                  <a:pt x="1154083" y="695841"/>
                  <a:pt x="1148007" y="683689"/>
                </a:cubicBezTo>
                <a:cubicBezTo>
                  <a:pt x="1141931" y="671536"/>
                  <a:pt x="1148007" y="665460"/>
                  <a:pt x="1154083" y="659384"/>
                </a:cubicBezTo>
                <a:cubicBezTo>
                  <a:pt x="1157121" y="656346"/>
                  <a:pt x="1160919" y="655586"/>
                  <a:pt x="1165096" y="656726"/>
                </a:cubicBezTo>
                <a:close/>
                <a:moveTo>
                  <a:pt x="1948916" y="653688"/>
                </a:moveTo>
                <a:cubicBezTo>
                  <a:pt x="1953094" y="654827"/>
                  <a:pt x="1957651" y="657865"/>
                  <a:pt x="1962208" y="662422"/>
                </a:cubicBezTo>
                <a:cubicBezTo>
                  <a:pt x="1971322" y="671536"/>
                  <a:pt x="1965246" y="680651"/>
                  <a:pt x="1956132" y="686727"/>
                </a:cubicBezTo>
                <a:cubicBezTo>
                  <a:pt x="1950056" y="689765"/>
                  <a:pt x="1937903" y="692803"/>
                  <a:pt x="1931827" y="680651"/>
                </a:cubicBezTo>
                <a:cubicBezTo>
                  <a:pt x="1925751" y="665460"/>
                  <a:pt x="1928789" y="659384"/>
                  <a:pt x="1937903" y="656346"/>
                </a:cubicBezTo>
                <a:cubicBezTo>
                  <a:pt x="1940941" y="653308"/>
                  <a:pt x="1944739" y="652548"/>
                  <a:pt x="1948916" y="653688"/>
                </a:cubicBezTo>
                <a:close/>
                <a:moveTo>
                  <a:pt x="2328673" y="647611"/>
                </a:moveTo>
                <a:cubicBezTo>
                  <a:pt x="2332851" y="648750"/>
                  <a:pt x="2337408" y="651788"/>
                  <a:pt x="2341965" y="656345"/>
                </a:cubicBezTo>
                <a:cubicBezTo>
                  <a:pt x="2351079" y="665459"/>
                  <a:pt x="2345003" y="674574"/>
                  <a:pt x="2335889" y="680650"/>
                </a:cubicBezTo>
                <a:cubicBezTo>
                  <a:pt x="2329813" y="683688"/>
                  <a:pt x="2317660" y="686726"/>
                  <a:pt x="2311584" y="674574"/>
                </a:cubicBezTo>
                <a:cubicBezTo>
                  <a:pt x="2305508" y="662421"/>
                  <a:pt x="2308546" y="656345"/>
                  <a:pt x="2317660" y="650269"/>
                </a:cubicBezTo>
                <a:cubicBezTo>
                  <a:pt x="2320698" y="647231"/>
                  <a:pt x="2324496" y="646471"/>
                  <a:pt x="2328673" y="647611"/>
                </a:cubicBezTo>
                <a:close/>
                <a:moveTo>
                  <a:pt x="639512" y="641535"/>
                </a:moveTo>
                <a:cubicBezTo>
                  <a:pt x="643690" y="642674"/>
                  <a:pt x="648247" y="645712"/>
                  <a:pt x="652804" y="650269"/>
                </a:cubicBezTo>
                <a:cubicBezTo>
                  <a:pt x="661918" y="659383"/>
                  <a:pt x="655842" y="668498"/>
                  <a:pt x="646728" y="674574"/>
                </a:cubicBezTo>
                <a:cubicBezTo>
                  <a:pt x="640651" y="677612"/>
                  <a:pt x="628499" y="680650"/>
                  <a:pt x="622423" y="668498"/>
                </a:cubicBezTo>
                <a:cubicBezTo>
                  <a:pt x="616347" y="653307"/>
                  <a:pt x="619385" y="647231"/>
                  <a:pt x="628499" y="644193"/>
                </a:cubicBezTo>
                <a:cubicBezTo>
                  <a:pt x="631537" y="641155"/>
                  <a:pt x="635335" y="640395"/>
                  <a:pt x="639512" y="641535"/>
                </a:cubicBezTo>
                <a:close/>
                <a:moveTo>
                  <a:pt x="451152" y="641535"/>
                </a:moveTo>
                <a:cubicBezTo>
                  <a:pt x="455330" y="642674"/>
                  <a:pt x="459887" y="645712"/>
                  <a:pt x="464444" y="650269"/>
                </a:cubicBezTo>
                <a:cubicBezTo>
                  <a:pt x="473558" y="659383"/>
                  <a:pt x="464444" y="671536"/>
                  <a:pt x="458368" y="674574"/>
                </a:cubicBezTo>
                <a:cubicBezTo>
                  <a:pt x="452292" y="677612"/>
                  <a:pt x="440139" y="680650"/>
                  <a:pt x="434063" y="668498"/>
                </a:cubicBezTo>
                <a:cubicBezTo>
                  <a:pt x="427987" y="656345"/>
                  <a:pt x="431025" y="647231"/>
                  <a:pt x="440139" y="644193"/>
                </a:cubicBezTo>
                <a:cubicBezTo>
                  <a:pt x="443177" y="641155"/>
                  <a:pt x="446975" y="640395"/>
                  <a:pt x="451152" y="641535"/>
                </a:cubicBezTo>
                <a:close/>
                <a:moveTo>
                  <a:pt x="1739291" y="638497"/>
                </a:moveTo>
                <a:cubicBezTo>
                  <a:pt x="1743468" y="639636"/>
                  <a:pt x="1748025" y="642674"/>
                  <a:pt x="1752582" y="647231"/>
                </a:cubicBezTo>
                <a:cubicBezTo>
                  <a:pt x="1761696" y="656345"/>
                  <a:pt x="1755620" y="665460"/>
                  <a:pt x="1746506" y="671536"/>
                </a:cubicBezTo>
                <a:cubicBezTo>
                  <a:pt x="1740430" y="674574"/>
                  <a:pt x="1728277" y="677612"/>
                  <a:pt x="1722201" y="665460"/>
                </a:cubicBezTo>
                <a:cubicBezTo>
                  <a:pt x="1716125" y="650269"/>
                  <a:pt x="1719163" y="644193"/>
                  <a:pt x="1728277" y="641155"/>
                </a:cubicBezTo>
                <a:cubicBezTo>
                  <a:pt x="1731316" y="638117"/>
                  <a:pt x="1735113" y="637357"/>
                  <a:pt x="1739291" y="638497"/>
                </a:cubicBezTo>
                <a:close/>
                <a:moveTo>
                  <a:pt x="1429407" y="623307"/>
                </a:moveTo>
                <a:cubicBezTo>
                  <a:pt x="1433585" y="624446"/>
                  <a:pt x="1438142" y="627484"/>
                  <a:pt x="1442699" y="632041"/>
                </a:cubicBezTo>
                <a:cubicBezTo>
                  <a:pt x="1451813" y="641155"/>
                  <a:pt x="1445737" y="650270"/>
                  <a:pt x="1436623" y="656346"/>
                </a:cubicBezTo>
                <a:cubicBezTo>
                  <a:pt x="1430547" y="659384"/>
                  <a:pt x="1418394" y="662422"/>
                  <a:pt x="1412318" y="650270"/>
                </a:cubicBezTo>
                <a:cubicBezTo>
                  <a:pt x="1406242" y="638117"/>
                  <a:pt x="1409280" y="629003"/>
                  <a:pt x="1418394" y="625965"/>
                </a:cubicBezTo>
                <a:cubicBezTo>
                  <a:pt x="1421432" y="622927"/>
                  <a:pt x="1425230" y="622167"/>
                  <a:pt x="1429407" y="623307"/>
                </a:cubicBezTo>
                <a:close/>
                <a:moveTo>
                  <a:pt x="991927" y="614193"/>
                </a:moveTo>
                <a:cubicBezTo>
                  <a:pt x="996105" y="615332"/>
                  <a:pt x="1000662" y="618370"/>
                  <a:pt x="1005219" y="622927"/>
                </a:cubicBezTo>
                <a:cubicBezTo>
                  <a:pt x="1014333" y="632041"/>
                  <a:pt x="1008257" y="641156"/>
                  <a:pt x="999143" y="647232"/>
                </a:cubicBezTo>
                <a:cubicBezTo>
                  <a:pt x="993067" y="650270"/>
                  <a:pt x="980914" y="653308"/>
                  <a:pt x="974838" y="641156"/>
                </a:cubicBezTo>
                <a:cubicBezTo>
                  <a:pt x="968762" y="629003"/>
                  <a:pt x="971800" y="619889"/>
                  <a:pt x="980914" y="616851"/>
                </a:cubicBezTo>
                <a:cubicBezTo>
                  <a:pt x="983952" y="613813"/>
                  <a:pt x="987750" y="613053"/>
                  <a:pt x="991927" y="614193"/>
                </a:cubicBezTo>
                <a:close/>
                <a:moveTo>
                  <a:pt x="1244086" y="589888"/>
                </a:moveTo>
                <a:cubicBezTo>
                  <a:pt x="1248264" y="591027"/>
                  <a:pt x="1252821" y="594065"/>
                  <a:pt x="1257378" y="598622"/>
                </a:cubicBezTo>
                <a:cubicBezTo>
                  <a:pt x="1266492" y="607736"/>
                  <a:pt x="1260416" y="616851"/>
                  <a:pt x="1251302" y="622927"/>
                </a:cubicBezTo>
                <a:cubicBezTo>
                  <a:pt x="1245226" y="625965"/>
                  <a:pt x="1233073" y="629003"/>
                  <a:pt x="1226997" y="616851"/>
                </a:cubicBezTo>
                <a:cubicBezTo>
                  <a:pt x="1220921" y="601660"/>
                  <a:pt x="1223959" y="595584"/>
                  <a:pt x="1233073" y="592546"/>
                </a:cubicBezTo>
                <a:cubicBezTo>
                  <a:pt x="1236111" y="589508"/>
                  <a:pt x="1239909" y="588748"/>
                  <a:pt x="1244086" y="589888"/>
                </a:cubicBezTo>
                <a:close/>
                <a:moveTo>
                  <a:pt x="1332189" y="586850"/>
                </a:moveTo>
                <a:cubicBezTo>
                  <a:pt x="1336367" y="587989"/>
                  <a:pt x="1340924" y="591027"/>
                  <a:pt x="1345481" y="595584"/>
                </a:cubicBezTo>
                <a:cubicBezTo>
                  <a:pt x="1354595" y="604698"/>
                  <a:pt x="1345481" y="616851"/>
                  <a:pt x="1339405" y="619889"/>
                </a:cubicBezTo>
                <a:cubicBezTo>
                  <a:pt x="1333328" y="622927"/>
                  <a:pt x="1321176" y="625965"/>
                  <a:pt x="1315100" y="613813"/>
                </a:cubicBezTo>
                <a:cubicBezTo>
                  <a:pt x="1309024" y="601660"/>
                  <a:pt x="1312062" y="595584"/>
                  <a:pt x="1321176" y="589508"/>
                </a:cubicBezTo>
                <a:cubicBezTo>
                  <a:pt x="1324214" y="586470"/>
                  <a:pt x="1328012" y="585710"/>
                  <a:pt x="1332189" y="586850"/>
                </a:cubicBezTo>
                <a:close/>
                <a:moveTo>
                  <a:pt x="867366" y="583812"/>
                </a:moveTo>
                <a:cubicBezTo>
                  <a:pt x="871544" y="584951"/>
                  <a:pt x="876101" y="587989"/>
                  <a:pt x="880658" y="592546"/>
                </a:cubicBezTo>
                <a:cubicBezTo>
                  <a:pt x="889772" y="601660"/>
                  <a:pt x="880658" y="613813"/>
                  <a:pt x="874582" y="616851"/>
                </a:cubicBezTo>
                <a:cubicBezTo>
                  <a:pt x="868506" y="619889"/>
                  <a:pt x="856353" y="622927"/>
                  <a:pt x="850277" y="610775"/>
                </a:cubicBezTo>
                <a:cubicBezTo>
                  <a:pt x="844201" y="595584"/>
                  <a:pt x="847239" y="589508"/>
                  <a:pt x="856353" y="586470"/>
                </a:cubicBezTo>
                <a:cubicBezTo>
                  <a:pt x="859391" y="583432"/>
                  <a:pt x="863189" y="582672"/>
                  <a:pt x="867366" y="583812"/>
                </a:cubicBezTo>
                <a:close/>
                <a:moveTo>
                  <a:pt x="2222342" y="576217"/>
                </a:moveTo>
                <a:cubicBezTo>
                  <a:pt x="2226519" y="577356"/>
                  <a:pt x="2231076" y="580394"/>
                  <a:pt x="2235633" y="586470"/>
                </a:cubicBezTo>
                <a:cubicBezTo>
                  <a:pt x="2244748" y="595584"/>
                  <a:pt x="2238672" y="604698"/>
                  <a:pt x="2229557" y="610775"/>
                </a:cubicBezTo>
                <a:cubicBezTo>
                  <a:pt x="2223481" y="613813"/>
                  <a:pt x="2211329" y="616851"/>
                  <a:pt x="2205253" y="604698"/>
                </a:cubicBezTo>
                <a:cubicBezTo>
                  <a:pt x="2199177" y="589508"/>
                  <a:pt x="2205253" y="580394"/>
                  <a:pt x="2211329" y="577356"/>
                </a:cubicBezTo>
                <a:cubicBezTo>
                  <a:pt x="2214367" y="575837"/>
                  <a:pt x="2218165" y="575077"/>
                  <a:pt x="2222342" y="576217"/>
                </a:cubicBezTo>
                <a:close/>
                <a:moveTo>
                  <a:pt x="1092183" y="571660"/>
                </a:moveTo>
                <a:cubicBezTo>
                  <a:pt x="1096361" y="572799"/>
                  <a:pt x="1100918" y="575837"/>
                  <a:pt x="1105475" y="580394"/>
                </a:cubicBezTo>
                <a:cubicBezTo>
                  <a:pt x="1114589" y="589508"/>
                  <a:pt x="1108513" y="598623"/>
                  <a:pt x="1099399" y="604699"/>
                </a:cubicBezTo>
                <a:cubicBezTo>
                  <a:pt x="1093322" y="607737"/>
                  <a:pt x="1081170" y="610775"/>
                  <a:pt x="1075094" y="598623"/>
                </a:cubicBezTo>
                <a:cubicBezTo>
                  <a:pt x="1069018" y="586470"/>
                  <a:pt x="1069018" y="580394"/>
                  <a:pt x="1081170" y="574318"/>
                </a:cubicBezTo>
                <a:cubicBezTo>
                  <a:pt x="1084208" y="571280"/>
                  <a:pt x="1088006" y="570520"/>
                  <a:pt x="1092183" y="571660"/>
                </a:cubicBezTo>
                <a:close/>
                <a:moveTo>
                  <a:pt x="2000563" y="568622"/>
                </a:moveTo>
                <a:cubicBezTo>
                  <a:pt x="2004740" y="569761"/>
                  <a:pt x="2009298" y="572799"/>
                  <a:pt x="2013855" y="577356"/>
                </a:cubicBezTo>
                <a:cubicBezTo>
                  <a:pt x="2022969" y="586470"/>
                  <a:pt x="2016893" y="595585"/>
                  <a:pt x="2007779" y="601661"/>
                </a:cubicBezTo>
                <a:cubicBezTo>
                  <a:pt x="2001702" y="604699"/>
                  <a:pt x="1989550" y="607737"/>
                  <a:pt x="1983474" y="595585"/>
                </a:cubicBezTo>
                <a:cubicBezTo>
                  <a:pt x="1977398" y="583432"/>
                  <a:pt x="1980436" y="577356"/>
                  <a:pt x="1989550" y="571280"/>
                </a:cubicBezTo>
                <a:cubicBezTo>
                  <a:pt x="1992588" y="568242"/>
                  <a:pt x="1996386" y="567482"/>
                  <a:pt x="2000563" y="568622"/>
                </a:cubicBezTo>
                <a:close/>
                <a:moveTo>
                  <a:pt x="745844" y="568622"/>
                </a:moveTo>
                <a:cubicBezTo>
                  <a:pt x="750022" y="569761"/>
                  <a:pt x="754579" y="572799"/>
                  <a:pt x="759136" y="577356"/>
                </a:cubicBezTo>
                <a:cubicBezTo>
                  <a:pt x="768250" y="586470"/>
                  <a:pt x="759136" y="598623"/>
                  <a:pt x="753060" y="601661"/>
                </a:cubicBezTo>
                <a:cubicBezTo>
                  <a:pt x="746984" y="604699"/>
                  <a:pt x="734831" y="607737"/>
                  <a:pt x="728755" y="595585"/>
                </a:cubicBezTo>
                <a:cubicBezTo>
                  <a:pt x="722679" y="580394"/>
                  <a:pt x="725717" y="574318"/>
                  <a:pt x="734831" y="571280"/>
                </a:cubicBezTo>
                <a:cubicBezTo>
                  <a:pt x="737869" y="568242"/>
                  <a:pt x="741667" y="567482"/>
                  <a:pt x="745844" y="568622"/>
                </a:cubicBezTo>
                <a:close/>
                <a:moveTo>
                  <a:pt x="533179" y="568622"/>
                </a:moveTo>
                <a:cubicBezTo>
                  <a:pt x="537357" y="569761"/>
                  <a:pt x="541914" y="572799"/>
                  <a:pt x="546471" y="577356"/>
                </a:cubicBezTo>
                <a:cubicBezTo>
                  <a:pt x="555585" y="586470"/>
                  <a:pt x="549509" y="595585"/>
                  <a:pt x="540395" y="601661"/>
                </a:cubicBezTo>
                <a:cubicBezTo>
                  <a:pt x="534318" y="604699"/>
                  <a:pt x="522166" y="607737"/>
                  <a:pt x="516090" y="595585"/>
                </a:cubicBezTo>
                <a:cubicBezTo>
                  <a:pt x="510014" y="580394"/>
                  <a:pt x="513052" y="574318"/>
                  <a:pt x="522166" y="571280"/>
                </a:cubicBezTo>
                <a:cubicBezTo>
                  <a:pt x="525204" y="568242"/>
                  <a:pt x="529002" y="567482"/>
                  <a:pt x="533179" y="568622"/>
                </a:cubicBezTo>
                <a:close/>
                <a:moveTo>
                  <a:pt x="1866889" y="565584"/>
                </a:moveTo>
                <a:cubicBezTo>
                  <a:pt x="1871066" y="566723"/>
                  <a:pt x="1875623" y="569761"/>
                  <a:pt x="1880180" y="574318"/>
                </a:cubicBezTo>
                <a:cubicBezTo>
                  <a:pt x="1889295" y="583432"/>
                  <a:pt x="1883218" y="592547"/>
                  <a:pt x="1874104" y="598623"/>
                </a:cubicBezTo>
                <a:cubicBezTo>
                  <a:pt x="1868028" y="601661"/>
                  <a:pt x="1855876" y="604699"/>
                  <a:pt x="1849800" y="592547"/>
                </a:cubicBezTo>
                <a:cubicBezTo>
                  <a:pt x="1843724" y="577356"/>
                  <a:pt x="1849800" y="574318"/>
                  <a:pt x="1855876" y="568242"/>
                </a:cubicBezTo>
                <a:cubicBezTo>
                  <a:pt x="1858914" y="565204"/>
                  <a:pt x="1862712" y="564444"/>
                  <a:pt x="1866889" y="565584"/>
                </a:cubicBezTo>
                <a:close/>
                <a:moveTo>
                  <a:pt x="1508397" y="565584"/>
                </a:moveTo>
                <a:cubicBezTo>
                  <a:pt x="1512575" y="566723"/>
                  <a:pt x="1517132" y="569761"/>
                  <a:pt x="1521689" y="574318"/>
                </a:cubicBezTo>
                <a:cubicBezTo>
                  <a:pt x="1530803" y="583432"/>
                  <a:pt x="1524727" y="592547"/>
                  <a:pt x="1515613" y="598623"/>
                </a:cubicBezTo>
                <a:cubicBezTo>
                  <a:pt x="1509537" y="601661"/>
                  <a:pt x="1497384" y="604699"/>
                  <a:pt x="1491308" y="592547"/>
                </a:cubicBezTo>
                <a:cubicBezTo>
                  <a:pt x="1485232" y="577356"/>
                  <a:pt x="1488270" y="571280"/>
                  <a:pt x="1497384" y="568242"/>
                </a:cubicBezTo>
                <a:cubicBezTo>
                  <a:pt x="1500422" y="565204"/>
                  <a:pt x="1504220" y="564444"/>
                  <a:pt x="1508397" y="565584"/>
                </a:cubicBezTo>
                <a:close/>
                <a:moveTo>
                  <a:pt x="2365130" y="556470"/>
                </a:moveTo>
                <a:cubicBezTo>
                  <a:pt x="2369307" y="557609"/>
                  <a:pt x="2373865" y="560647"/>
                  <a:pt x="2378422" y="565204"/>
                </a:cubicBezTo>
                <a:cubicBezTo>
                  <a:pt x="2387536" y="574318"/>
                  <a:pt x="2381460" y="583433"/>
                  <a:pt x="2372346" y="589509"/>
                </a:cubicBezTo>
                <a:cubicBezTo>
                  <a:pt x="2366269" y="592547"/>
                  <a:pt x="2354117" y="595585"/>
                  <a:pt x="2348041" y="583433"/>
                </a:cubicBezTo>
                <a:cubicBezTo>
                  <a:pt x="2341965" y="568242"/>
                  <a:pt x="2345003" y="562166"/>
                  <a:pt x="2354117" y="559128"/>
                </a:cubicBezTo>
                <a:cubicBezTo>
                  <a:pt x="2357155" y="556090"/>
                  <a:pt x="2360953" y="555330"/>
                  <a:pt x="2365130" y="556470"/>
                </a:cubicBezTo>
                <a:close/>
                <a:moveTo>
                  <a:pt x="1620805" y="550394"/>
                </a:moveTo>
                <a:cubicBezTo>
                  <a:pt x="1624983" y="551533"/>
                  <a:pt x="1629540" y="554571"/>
                  <a:pt x="1634097" y="559128"/>
                </a:cubicBezTo>
                <a:cubicBezTo>
                  <a:pt x="1643211" y="568242"/>
                  <a:pt x="1637135" y="577357"/>
                  <a:pt x="1628021" y="583433"/>
                </a:cubicBezTo>
                <a:cubicBezTo>
                  <a:pt x="1621944" y="586471"/>
                  <a:pt x="1609792" y="589509"/>
                  <a:pt x="1603716" y="577357"/>
                </a:cubicBezTo>
                <a:cubicBezTo>
                  <a:pt x="1597640" y="562166"/>
                  <a:pt x="1597640" y="556090"/>
                  <a:pt x="1609792" y="553052"/>
                </a:cubicBezTo>
                <a:cubicBezTo>
                  <a:pt x="1612830" y="550014"/>
                  <a:pt x="1616628" y="549254"/>
                  <a:pt x="1620805" y="550394"/>
                </a:cubicBezTo>
                <a:close/>
                <a:moveTo>
                  <a:pt x="2097781" y="544317"/>
                </a:moveTo>
                <a:cubicBezTo>
                  <a:pt x="2101959" y="545456"/>
                  <a:pt x="2106516" y="548494"/>
                  <a:pt x="2111073" y="553051"/>
                </a:cubicBezTo>
                <a:cubicBezTo>
                  <a:pt x="2120187" y="562165"/>
                  <a:pt x="2114111" y="571280"/>
                  <a:pt x="2104997" y="577356"/>
                </a:cubicBezTo>
                <a:cubicBezTo>
                  <a:pt x="2098921" y="580394"/>
                  <a:pt x="2086768" y="583432"/>
                  <a:pt x="2080692" y="571280"/>
                </a:cubicBezTo>
                <a:cubicBezTo>
                  <a:pt x="2074616" y="559127"/>
                  <a:pt x="2074616" y="553051"/>
                  <a:pt x="2086768" y="546975"/>
                </a:cubicBezTo>
                <a:cubicBezTo>
                  <a:pt x="2089806" y="543937"/>
                  <a:pt x="2093604" y="543177"/>
                  <a:pt x="2097781" y="544317"/>
                </a:cubicBezTo>
                <a:close/>
                <a:moveTo>
                  <a:pt x="1745366" y="538241"/>
                </a:moveTo>
                <a:cubicBezTo>
                  <a:pt x="1749544" y="539380"/>
                  <a:pt x="1754101" y="542418"/>
                  <a:pt x="1758658" y="546975"/>
                </a:cubicBezTo>
                <a:cubicBezTo>
                  <a:pt x="1767772" y="556089"/>
                  <a:pt x="1761696" y="565204"/>
                  <a:pt x="1752582" y="571280"/>
                </a:cubicBezTo>
                <a:cubicBezTo>
                  <a:pt x="1746505" y="574318"/>
                  <a:pt x="1734353" y="577356"/>
                  <a:pt x="1728277" y="565204"/>
                </a:cubicBezTo>
                <a:cubicBezTo>
                  <a:pt x="1722201" y="553051"/>
                  <a:pt x="1725239" y="546975"/>
                  <a:pt x="1734353" y="540899"/>
                </a:cubicBezTo>
                <a:cubicBezTo>
                  <a:pt x="1737391" y="537861"/>
                  <a:pt x="1741189" y="537101"/>
                  <a:pt x="1745366" y="538241"/>
                </a:cubicBezTo>
                <a:close/>
                <a:moveTo>
                  <a:pt x="624322" y="529127"/>
                </a:moveTo>
                <a:cubicBezTo>
                  <a:pt x="628499" y="530266"/>
                  <a:pt x="633056" y="533304"/>
                  <a:pt x="637613" y="537861"/>
                </a:cubicBezTo>
                <a:cubicBezTo>
                  <a:pt x="646728" y="546975"/>
                  <a:pt x="640651" y="556090"/>
                  <a:pt x="631537" y="562166"/>
                </a:cubicBezTo>
                <a:cubicBezTo>
                  <a:pt x="625461" y="565204"/>
                  <a:pt x="613309" y="568242"/>
                  <a:pt x="607233" y="556090"/>
                </a:cubicBezTo>
                <a:cubicBezTo>
                  <a:pt x="601157" y="540899"/>
                  <a:pt x="607233" y="537861"/>
                  <a:pt x="613309" y="531785"/>
                </a:cubicBezTo>
                <a:cubicBezTo>
                  <a:pt x="616347" y="528747"/>
                  <a:pt x="620145" y="527987"/>
                  <a:pt x="624322" y="529127"/>
                </a:cubicBezTo>
                <a:close/>
                <a:moveTo>
                  <a:pt x="958508" y="523051"/>
                </a:moveTo>
                <a:cubicBezTo>
                  <a:pt x="962686" y="524190"/>
                  <a:pt x="967243" y="527228"/>
                  <a:pt x="971800" y="531785"/>
                </a:cubicBezTo>
                <a:cubicBezTo>
                  <a:pt x="980914" y="540899"/>
                  <a:pt x="974838" y="550014"/>
                  <a:pt x="965724" y="556090"/>
                </a:cubicBezTo>
                <a:cubicBezTo>
                  <a:pt x="959648" y="559128"/>
                  <a:pt x="947495" y="562166"/>
                  <a:pt x="941419" y="550014"/>
                </a:cubicBezTo>
                <a:cubicBezTo>
                  <a:pt x="935343" y="534823"/>
                  <a:pt x="938381" y="528747"/>
                  <a:pt x="947495" y="525709"/>
                </a:cubicBezTo>
                <a:cubicBezTo>
                  <a:pt x="950533" y="522671"/>
                  <a:pt x="954331" y="521911"/>
                  <a:pt x="958508" y="523051"/>
                </a:cubicBezTo>
                <a:close/>
                <a:moveTo>
                  <a:pt x="1177248" y="507861"/>
                </a:moveTo>
                <a:cubicBezTo>
                  <a:pt x="1181426" y="509000"/>
                  <a:pt x="1185983" y="512038"/>
                  <a:pt x="1190540" y="516595"/>
                </a:cubicBezTo>
                <a:cubicBezTo>
                  <a:pt x="1199654" y="525709"/>
                  <a:pt x="1190540" y="537862"/>
                  <a:pt x="1184464" y="540900"/>
                </a:cubicBezTo>
                <a:cubicBezTo>
                  <a:pt x="1178388" y="543938"/>
                  <a:pt x="1166235" y="546976"/>
                  <a:pt x="1160159" y="534824"/>
                </a:cubicBezTo>
                <a:cubicBezTo>
                  <a:pt x="1154083" y="522671"/>
                  <a:pt x="1157121" y="516595"/>
                  <a:pt x="1166235" y="510519"/>
                </a:cubicBezTo>
                <a:cubicBezTo>
                  <a:pt x="1169273" y="507481"/>
                  <a:pt x="1173071" y="506721"/>
                  <a:pt x="1177248" y="507861"/>
                </a:cubicBezTo>
                <a:close/>
                <a:moveTo>
                  <a:pt x="1399027" y="504823"/>
                </a:moveTo>
                <a:cubicBezTo>
                  <a:pt x="1403205" y="505962"/>
                  <a:pt x="1407762" y="509000"/>
                  <a:pt x="1412319" y="513557"/>
                </a:cubicBezTo>
                <a:cubicBezTo>
                  <a:pt x="1421433" y="522671"/>
                  <a:pt x="1412319" y="534824"/>
                  <a:pt x="1406243" y="537862"/>
                </a:cubicBezTo>
                <a:cubicBezTo>
                  <a:pt x="1400167" y="540900"/>
                  <a:pt x="1388014" y="543938"/>
                  <a:pt x="1381938" y="531786"/>
                </a:cubicBezTo>
                <a:cubicBezTo>
                  <a:pt x="1375862" y="516595"/>
                  <a:pt x="1378900" y="510519"/>
                  <a:pt x="1388014" y="507481"/>
                </a:cubicBezTo>
                <a:cubicBezTo>
                  <a:pt x="1391052" y="504443"/>
                  <a:pt x="1394850" y="503683"/>
                  <a:pt x="1399027" y="504823"/>
                </a:cubicBezTo>
                <a:close/>
                <a:moveTo>
                  <a:pt x="2194999" y="492670"/>
                </a:moveTo>
                <a:cubicBezTo>
                  <a:pt x="2199176" y="493809"/>
                  <a:pt x="2203734" y="496847"/>
                  <a:pt x="2208291" y="501404"/>
                </a:cubicBezTo>
                <a:cubicBezTo>
                  <a:pt x="2217405" y="510518"/>
                  <a:pt x="2208291" y="522671"/>
                  <a:pt x="2202214" y="525709"/>
                </a:cubicBezTo>
                <a:cubicBezTo>
                  <a:pt x="2196138" y="528747"/>
                  <a:pt x="2183986" y="531785"/>
                  <a:pt x="2177910" y="519633"/>
                </a:cubicBezTo>
                <a:cubicBezTo>
                  <a:pt x="2174872" y="504442"/>
                  <a:pt x="2174872" y="498366"/>
                  <a:pt x="2183986" y="495328"/>
                </a:cubicBezTo>
                <a:cubicBezTo>
                  <a:pt x="2187024" y="492290"/>
                  <a:pt x="2190822" y="491530"/>
                  <a:pt x="2194999" y="492670"/>
                </a:cubicBezTo>
                <a:close/>
                <a:moveTo>
                  <a:pt x="1912459" y="480518"/>
                </a:moveTo>
                <a:cubicBezTo>
                  <a:pt x="1916637" y="481657"/>
                  <a:pt x="1921194" y="484695"/>
                  <a:pt x="1925751" y="489252"/>
                </a:cubicBezTo>
                <a:cubicBezTo>
                  <a:pt x="1934865" y="498366"/>
                  <a:pt x="1925751" y="510519"/>
                  <a:pt x="1919675" y="513557"/>
                </a:cubicBezTo>
                <a:cubicBezTo>
                  <a:pt x="1913598" y="516595"/>
                  <a:pt x="1901446" y="519633"/>
                  <a:pt x="1895370" y="507481"/>
                </a:cubicBezTo>
                <a:cubicBezTo>
                  <a:pt x="1889294" y="495328"/>
                  <a:pt x="1892332" y="486214"/>
                  <a:pt x="1901446" y="483176"/>
                </a:cubicBezTo>
                <a:cubicBezTo>
                  <a:pt x="1904484" y="480138"/>
                  <a:pt x="1908282" y="479378"/>
                  <a:pt x="1912459" y="480518"/>
                </a:cubicBezTo>
                <a:close/>
                <a:moveTo>
                  <a:pt x="803567" y="480518"/>
                </a:moveTo>
                <a:cubicBezTo>
                  <a:pt x="807745" y="481657"/>
                  <a:pt x="812302" y="484695"/>
                  <a:pt x="816859" y="489252"/>
                </a:cubicBezTo>
                <a:cubicBezTo>
                  <a:pt x="825973" y="498366"/>
                  <a:pt x="816859" y="510519"/>
                  <a:pt x="810783" y="513557"/>
                </a:cubicBezTo>
                <a:cubicBezTo>
                  <a:pt x="804706" y="516595"/>
                  <a:pt x="792554" y="519633"/>
                  <a:pt x="786478" y="507481"/>
                </a:cubicBezTo>
                <a:cubicBezTo>
                  <a:pt x="780402" y="495328"/>
                  <a:pt x="780402" y="489252"/>
                  <a:pt x="792554" y="483176"/>
                </a:cubicBezTo>
                <a:cubicBezTo>
                  <a:pt x="795592" y="480138"/>
                  <a:pt x="799390" y="479378"/>
                  <a:pt x="803567" y="480518"/>
                </a:cubicBezTo>
                <a:close/>
                <a:moveTo>
                  <a:pt x="1550930" y="471404"/>
                </a:moveTo>
                <a:cubicBezTo>
                  <a:pt x="1555108" y="472543"/>
                  <a:pt x="1559665" y="475581"/>
                  <a:pt x="1564222" y="480138"/>
                </a:cubicBezTo>
                <a:cubicBezTo>
                  <a:pt x="1573336" y="489252"/>
                  <a:pt x="1564222" y="501405"/>
                  <a:pt x="1558146" y="504443"/>
                </a:cubicBezTo>
                <a:cubicBezTo>
                  <a:pt x="1552070" y="507481"/>
                  <a:pt x="1539917" y="510519"/>
                  <a:pt x="1533841" y="498367"/>
                </a:cubicBezTo>
                <a:cubicBezTo>
                  <a:pt x="1527765" y="486214"/>
                  <a:pt x="1530803" y="480138"/>
                  <a:pt x="1539917" y="474062"/>
                </a:cubicBezTo>
                <a:cubicBezTo>
                  <a:pt x="1542955" y="471024"/>
                  <a:pt x="1546753" y="470264"/>
                  <a:pt x="1550930" y="471404"/>
                </a:cubicBezTo>
                <a:close/>
                <a:moveTo>
                  <a:pt x="2307407" y="465328"/>
                </a:moveTo>
                <a:cubicBezTo>
                  <a:pt x="2311584" y="466467"/>
                  <a:pt x="2316141" y="469505"/>
                  <a:pt x="2320698" y="474062"/>
                </a:cubicBezTo>
                <a:cubicBezTo>
                  <a:pt x="2329813" y="483176"/>
                  <a:pt x="2323736" y="492291"/>
                  <a:pt x="2314622" y="498367"/>
                </a:cubicBezTo>
                <a:cubicBezTo>
                  <a:pt x="2308546" y="501405"/>
                  <a:pt x="2296394" y="504443"/>
                  <a:pt x="2290318" y="492291"/>
                </a:cubicBezTo>
                <a:cubicBezTo>
                  <a:pt x="2284242" y="480138"/>
                  <a:pt x="2290318" y="474062"/>
                  <a:pt x="2296394" y="467986"/>
                </a:cubicBezTo>
                <a:cubicBezTo>
                  <a:pt x="2299432" y="464948"/>
                  <a:pt x="2303230" y="464188"/>
                  <a:pt x="2307407" y="465328"/>
                </a:cubicBezTo>
                <a:close/>
                <a:moveTo>
                  <a:pt x="1076992" y="462290"/>
                </a:moveTo>
                <a:cubicBezTo>
                  <a:pt x="1081170" y="463429"/>
                  <a:pt x="1085727" y="466467"/>
                  <a:pt x="1090284" y="471024"/>
                </a:cubicBezTo>
                <a:cubicBezTo>
                  <a:pt x="1099398" y="480138"/>
                  <a:pt x="1093322" y="489253"/>
                  <a:pt x="1084208" y="495329"/>
                </a:cubicBezTo>
                <a:cubicBezTo>
                  <a:pt x="1078132" y="498367"/>
                  <a:pt x="1065979" y="501405"/>
                  <a:pt x="1059903" y="489253"/>
                </a:cubicBezTo>
                <a:cubicBezTo>
                  <a:pt x="1053827" y="474062"/>
                  <a:pt x="1056865" y="467986"/>
                  <a:pt x="1065979" y="464948"/>
                </a:cubicBezTo>
                <a:cubicBezTo>
                  <a:pt x="1069017" y="461910"/>
                  <a:pt x="1072815" y="461150"/>
                  <a:pt x="1076992" y="462290"/>
                </a:cubicBezTo>
                <a:close/>
                <a:moveTo>
                  <a:pt x="2030944" y="456214"/>
                </a:moveTo>
                <a:cubicBezTo>
                  <a:pt x="2035121" y="457353"/>
                  <a:pt x="2039679" y="460391"/>
                  <a:pt x="2044236" y="464948"/>
                </a:cubicBezTo>
                <a:cubicBezTo>
                  <a:pt x="2053350" y="474062"/>
                  <a:pt x="2044236" y="486215"/>
                  <a:pt x="2038160" y="489253"/>
                </a:cubicBezTo>
                <a:cubicBezTo>
                  <a:pt x="2032083" y="492291"/>
                  <a:pt x="2019931" y="495329"/>
                  <a:pt x="2013855" y="483177"/>
                </a:cubicBezTo>
                <a:cubicBezTo>
                  <a:pt x="2007779" y="471024"/>
                  <a:pt x="2007779" y="464948"/>
                  <a:pt x="2019931" y="458872"/>
                </a:cubicBezTo>
                <a:cubicBezTo>
                  <a:pt x="2022969" y="455834"/>
                  <a:pt x="2026767" y="455074"/>
                  <a:pt x="2030944" y="456214"/>
                </a:cubicBezTo>
                <a:close/>
                <a:moveTo>
                  <a:pt x="1280542" y="453176"/>
                </a:moveTo>
                <a:cubicBezTo>
                  <a:pt x="1284720" y="454315"/>
                  <a:pt x="1289277" y="457353"/>
                  <a:pt x="1293834" y="461910"/>
                </a:cubicBezTo>
                <a:cubicBezTo>
                  <a:pt x="1302948" y="471024"/>
                  <a:pt x="1296872" y="480139"/>
                  <a:pt x="1287758" y="486215"/>
                </a:cubicBezTo>
                <a:cubicBezTo>
                  <a:pt x="1281682" y="489253"/>
                  <a:pt x="1269529" y="492291"/>
                  <a:pt x="1263453" y="480139"/>
                </a:cubicBezTo>
                <a:cubicBezTo>
                  <a:pt x="1257377" y="467986"/>
                  <a:pt x="1257377" y="461910"/>
                  <a:pt x="1269529" y="455834"/>
                </a:cubicBezTo>
                <a:cubicBezTo>
                  <a:pt x="1272567" y="452796"/>
                  <a:pt x="1276365" y="452036"/>
                  <a:pt x="1280542" y="453176"/>
                </a:cubicBezTo>
                <a:close/>
                <a:moveTo>
                  <a:pt x="679006" y="450138"/>
                </a:moveTo>
                <a:cubicBezTo>
                  <a:pt x="683184" y="451277"/>
                  <a:pt x="687741" y="454315"/>
                  <a:pt x="692298" y="458872"/>
                </a:cubicBezTo>
                <a:cubicBezTo>
                  <a:pt x="701412" y="467986"/>
                  <a:pt x="695336" y="477101"/>
                  <a:pt x="686222" y="483177"/>
                </a:cubicBezTo>
                <a:cubicBezTo>
                  <a:pt x="680146" y="486215"/>
                  <a:pt x="667993" y="489253"/>
                  <a:pt x="661917" y="477101"/>
                </a:cubicBezTo>
                <a:cubicBezTo>
                  <a:pt x="655841" y="464948"/>
                  <a:pt x="658879" y="458872"/>
                  <a:pt x="667993" y="452796"/>
                </a:cubicBezTo>
                <a:cubicBezTo>
                  <a:pt x="671031" y="449758"/>
                  <a:pt x="674829" y="448998"/>
                  <a:pt x="679006" y="450138"/>
                </a:cubicBezTo>
                <a:close/>
                <a:moveTo>
                  <a:pt x="1815242" y="447099"/>
                </a:moveTo>
                <a:cubicBezTo>
                  <a:pt x="1819419" y="448238"/>
                  <a:pt x="1823976" y="451276"/>
                  <a:pt x="1828533" y="455833"/>
                </a:cubicBezTo>
                <a:cubicBezTo>
                  <a:pt x="1837647" y="464947"/>
                  <a:pt x="1828533" y="477100"/>
                  <a:pt x="1822457" y="480138"/>
                </a:cubicBezTo>
                <a:cubicBezTo>
                  <a:pt x="1816381" y="483176"/>
                  <a:pt x="1804228" y="486214"/>
                  <a:pt x="1798152" y="474062"/>
                </a:cubicBezTo>
                <a:cubicBezTo>
                  <a:pt x="1792076" y="458871"/>
                  <a:pt x="1795114" y="452795"/>
                  <a:pt x="1804228" y="449757"/>
                </a:cubicBezTo>
                <a:cubicBezTo>
                  <a:pt x="1807267" y="446719"/>
                  <a:pt x="1811064" y="445959"/>
                  <a:pt x="1815242" y="447099"/>
                </a:cubicBezTo>
                <a:close/>
                <a:moveTo>
                  <a:pt x="1699795" y="444061"/>
                </a:moveTo>
                <a:cubicBezTo>
                  <a:pt x="1703973" y="445200"/>
                  <a:pt x="1708530" y="448238"/>
                  <a:pt x="1713087" y="452795"/>
                </a:cubicBezTo>
                <a:cubicBezTo>
                  <a:pt x="1722201" y="461909"/>
                  <a:pt x="1716125" y="471024"/>
                  <a:pt x="1707011" y="477100"/>
                </a:cubicBezTo>
                <a:cubicBezTo>
                  <a:pt x="1700934" y="480138"/>
                  <a:pt x="1688782" y="483176"/>
                  <a:pt x="1682706" y="471024"/>
                </a:cubicBezTo>
                <a:cubicBezTo>
                  <a:pt x="1676630" y="458871"/>
                  <a:pt x="1679668" y="449757"/>
                  <a:pt x="1688782" y="446719"/>
                </a:cubicBezTo>
                <a:cubicBezTo>
                  <a:pt x="1691820" y="443681"/>
                  <a:pt x="1695618" y="442921"/>
                  <a:pt x="1699795" y="444061"/>
                </a:cubicBezTo>
                <a:close/>
                <a:moveTo>
                  <a:pt x="888633" y="434947"/>
                </a:moveTo>
                <a:cubicBezTo>
                  <a:pt x="892811" y="436086"/>
                  <a:pt x="897368" y="439124"/>
                  <a:pt x="901925" y="443681"/>
                </a:cubicBezTo>
                <a:cubicBezTo>
                  <a:pt x="911039" y="452795"/>
                  <a:pt x="901925" y="464948"/>
                  <a:pt x="895849" y="467986"/>
                </a:cubicBezTo>
                <a:cubicBezTo>
                  <a:pt x="889773" y="471024"/>
                  <a:pt x="877620" y="474062"/>
                  <a:pt x="871544" y="461910"/>
                </a:cubicBezTo>
                <a:cubicBezTo>
                  <a:pt x="865468" y="446719"/>
                  <a:pt x="868506" y="440643"/>
                  <a:pt x="877620" y="437605"/>
                </a:cubicBezTo>
                <a:cubicBezTo>
                  <a:pt x="880658" y="434567"/>
                  <a:pt x="884456" y="433807"/>
                  <a:pt x="888633" y="434947"/>
                </a:cubicBezTo>
                <a:close/>
                <a:moveTo>
                  <a:pt x="2158542" y="407605"/>
                </a:moveTo>
                <a:cubicBezTo>
                  <a:pt x="2162719" y="408744"/>
                  <a:pt x="2167276" y="411782"/>
                  <a:pt x="2171833" y="416339"/>
                </a:cubicBezTo>
                <a:cubicBezTo>
                  <a:pt x="2180948" y="425453"/>
                  <a:pt x="2174872" y="434568"/>
                  <a:pt x="2165757" y="440644"/>
                </a:cubicBezTo>
                <a:cubicBezTo>
                  <a:pt x="2159681" y="443682"/>
                  <a:pt x="2147529" y="446720"/>
                  <a:pt x="2141453" y="434568"/>
                </a:cubicBezTo>
                <a:cubicBezTo>
                  <a:pt x="2135377" y="422415"/>
                  <a:pt x="2141453" y="416339"/>
                  <a:pt x="2147529" y="410263"/>
                </a:cubicBezTo>
                <a:cubicBezTo>
                  <a:pt x="2150567" y="407225"/>
                  <a:pt x="2154365" y="406465"/>
                  <a:pt x="2158542" y="407605"/>
                </a:cubicBezTo>
                <a:close/>
                <a:moveTo>
                  <a:pt x="1484092" y="407605"/>
                </a:moveTo>
                <a:cubicBezTo>
                  <a:pt x="1488270" y="408744"/>
                  <a:pt x="1492827" y="411782"/>
                  <a:pt x="1497384" y="416339"/>
                </a:cubicBezTo>
                <a:cubicBezTo>
                  <a:pt x="1506498" y="425453"/>
                  <a:pt x="1500422" y="434568"/>
                  <a:pt x="1491308" y="440644"/>
                </a:cubicBezTo>
                <a:cubicBezTo>
                  <a:pt x="1485231" y="443682"/>
                  <a:pt x="1473079" y="446720"/>
                  <a:pt x="1467003" y="434568"/>
                </a:cubicBezTo>
                <a:cubicBezTo>
                  <a:pt x="1460927" y="422415"/>
                  <a:pt x="1463965" y="413301"/>
                  <a:pt x="1473079" y="410263"/>
                </a:cubicBezTo>
                <a:cubicBezTo>
                  <a:pt x="1476117" y="407225"/>
                  <a:pt x="1479915" y="406465"/>
                  <a:pt x="1484092" y="407605"/>
                </a:cubicBezTo>
                <a:close/>
                <a:moveTo>
                  <a:pt x="1365608" y="404567"/>
                </a:moveTo>
                <a:cubicBezTo>
                  <a:pt x="1369786" y="405706"/>
                  <a:pt x="1374343" y="408744"/>
                  <a:pt x="1378900" y="413301"/>
                </a:cubicBezTo>
                <a:cubicBezTo>
                  <a:pt x="1388014" y="422415"/>
                  <a:pt x="1381938" y="431530"/>
                  <a:pt x="1372824" y="437606"/>
                </a:cubicBezTo>
                <a:cubicBezTo>
                  <a:pt x="1366748" y="440644"/>
                  <a:pt x="1354595" y="443682"/>
                  <a:pt x="1348519" y="431530"/>
                </a:cubicBezTo>
                <a:cubicBezTo>
                  <a:pt x="1342443" y="419377"/>
                  <a:pt x="1345481" y="410263"/>
                  <a:pt x="1354595" y="407225"/>
                </a:cubicBezTo>
                <a:cubicBezTo>
                  <a:pt x="1357633" y="404187"/>
                  <a:pt x="1361431" y="403427"/>
                  <a:pt x="1365608" y="404567"/>
                </a:cubicBezTo>
                <a:close/>
                <a:moveTo>
                  <a:pt x="988889" y="404567"/>
                </a:moveTo>
                <a:cubicBezTo>
                  <a:pt x="993066" y="405706"/>
                  <a:pt x="997623" y="408744"/>
                  <a:pt x="1002180" y="413301"/>
                </a:cubicBezTo>
                <a:cubicBezTo>
                  <a:pt x="1011295" y="422415"/>
                  <a:pt x="1005218" y="431530"/>
                  <a:pt x="996104" y="437606"/>
                </a:cubicBezTo>
                <a:cubicBezTo>
                  <a:pt x="990028" y="440644"/>
                  <a:pt x="977876" y="443682"/>
                  <a:pt x="971800" y="431530"/>
                </a:cubicBezTo>
                <a:cubicBezTo>
                  <a:pt x="965724" y="419377"/>
                  <a:pt x="971800" y="413301"/>
                  <a:pt x="977876" y="407225"/>
                </a:cubicBezTo>
                <a:cubicBezTo>
                  <a:pt x="980914" y="404187"/>
                  <a:pt x="984712" y="403427"/>
                  <a:pt x="988889" y="404567"/>
                </a:cubicBezTo>
                <a:close/>
                <a:moveTo>
                  <a:pt x="1182565" y="394312"/>
                </a:moveTo>
                <a:cubicBezTo>
                  <a:pt x="1186742" y="395072"/>
                  <a:pt x="1190540" y="398110"/>
                  <a:pt x="1193578" y="404186"/>
                </a:cubicBezTo>
                <a:cubicBezTo>
                  <a:pt x="1202692" y="413300"/>
                  <a:pt x="1196616" y="422415"/>
                  <a:pt x="1187502" y="428491"/>
                </a:cubicBezTo>
                <a:cubicBezTo>
                  <a:pt x="1181425" y="431529"/>
                  <a:pt x="1169273" y="434567"/>
                  <a:pt x="1163197" y="422415"/>
                </a:cubicBezTo>
                <a:cubicBezTo>
                  <a:pt x="1157121" y="410262"/>
                  <a:pt x="1160159" y="404186"/>
                  <a:pt x="1169273" y="398110"/>
                </a:cubicBezTo>
                <a:cubicBezTo>
                  <a:pt x="1173830" y="395072"/>
                  <a:pt x="1178387" y="393553"/>
                  <a:pt x="1182565" y="394312"/>
                </a:cubicBezTo>
                <a:close/>
                <a:moveTo>
                  <a:pt x="1620805" y="389376"/>
                </a:moveTo>
                <a:cubicBezTo>
                  <a:pt x="1624983" y="390515"/>
                  <a:pt x="1629540" y="393553"/>
                  <a:pt x="1634097" y="398110"/>
                </a:cubicBezTo>
                <a:cubicBezTo>
                  <a:pt x="1643211" y="407224"/>
                  <a:pt x="1637135" y="416339"/>
                  <a:pt x="1628021" y="422415"/>
                </a:cubicBezTo>
                <a:cubicBezTo>
                  <a:pt x="1621944" y="425453"/>
                  <a:pt x="1609792" y="428491"/>
                  <a:pt x="1603716" y="416339"/>
                </a:cubicBezTo>
                <a:cubicBezTo>
                  <a:pt x="1597640" y="401148"/>
                  <a:pt x="1600678" y="395072"/>
                  <a:pt x="1609792" y="392034"/>
                </a:cubicBezTo>
                <a:cubicBezTo>
                  <a:pt x="1612830" y="388996"/>
                  <a:pt x="1616628" y="388236"/>
                  <a:pt x="1620805" y="389376"/>
                </a:cubicBezTo>
                <a:close/>
                <a:moveTo>
                  <a:pt x="1961068" y="380262"/>
                </a:moveTo>
                <a:cubicBezTo>
                  <a:pt x="1965246" y="381401"/>
                  <a:pt x="1969803" y="384439"/>
                  <a:pt x="1974360" y="388996"/>
                </a:cubicBezTo>
                <a:cubicBezTo>
                  <a:pt x="1983474" y="398110"/>
                  <a:pt x="1974360" y="410263"/>
                  <a:pt x="1968284" y="413301"/>
                </a:cubicBezTo>
                <a:cubicBezTo>
                  <a:pt x="1962208" y="416339"/>
                  <a:pt x="1950055" y="419377"/>
                  <a:pt x="1943979" y="407225"/>
                </a:cubicBezTo>
                <a:cubicBezTo>
                  <a:pt x="1937903" y="395072"/>
                  <a:pt x="1940941" y="388996"/>
                  <a:pt x="1950055" y="382920"/>
                </a:cubicBezTo>
                <a:cubicBezTo>
                  <a:pt x="1953093" y="379882"/>
                  <a:pt x="1956891" y="379122"/>
                  <a:pt x="1961068" y="380262"/>
                </a:cubicBezTo>
                <a:close/>
                <a:moveTo>
                  <a:pt x="770148" y="380262"/>
                </a:moveTo>
                <a:cubicBezTo>
                  <a:pt x="774326" y="381401"/>
                  <a:pt x="778883" y="384439"/>
                  <a:pt x="783440" y="388996"/>
                </a:cubicBezTo>
                <a:cubicBezTo>
                  <a:pt x="792554" y="398110"/>
                  <a:pt x="786478" y="407225"/>
                  <a:pt x="777364" y="413301"/>
                </a:cubicBezTo>
                <a:cubicBezTo>
                  <a:pt x="771287" y="416339"/>
                  <a:pt x="759135" y="419377"/>
                  <a:pt x="753059" y="407225"/>
                </a:cubicBezTo>
                <a:cubicBezTo>
                  <a:pt x="746983" y="395072"/>
                  <a:pt x="746983" y="385958"/>
                  <a:pt x="759135" y="382920"/>
                </a:cubicBezTo>
                <a:cubicBezTo>
                  <a:pt x="762173" y="379882"/>
                  <a:pt x="765971" y="379122"/>
                  <a:pt x="770148" y="380262"/>
                </a:cubicBezTo>
                <a:close/>
                <a:moveTo>
                  <a:pt x="2240571" y="352920"/>
                </a:moveTo>
                <a:cubicBezTo>
                  <a:pt x="2244748" y="354059"/>
                  <a:pt x="2249305" y="357097"/>
                  <a:pt x="2253862" y="361654"/>
                </a:cubicBezTo>
                <a:cubicBezTo>
                  <a:pt x="2262976" y="370768"/>
                  <a:pt x="2256900" y="379883"/>
                  <a:pt x="2247786" y="385959"/>
                </a:cubicBezTo>
                <a:cubicBezTo>
                  <a:pt x="2241710" y="388997"/>
                  <a:pt x="2229557" y="392035"/>
                  <a:pt x="2223481" y="379883"/>
                </a:cubicBezTo>
                <a:cubicBezTo>
                  <a:pt x="2217405" y="367730"/>
                  <a:pt x="2220443" y="361654"/>
                  <a:pt x="2229557" y="355578"/>
                </a:cubicBezTo>
                <a:cubicBezTo>
                  <a:pt x="2232596" y="352540"/>
                  <a:pt x="2236393" y="351780"/>
                  <a:pt x="2240571" y="352920"/>
                </a:cubicBezTo>
                <a:close/>
                <a:moveTo>
                  <a:pt x="2082590" y="352920"/>
                </a:moveTo>
                <a:cubicBezTo>
                  <a:pt x="2086768" y="354059"/>
                  <a:pt x="2091325" y="357097"/>
                  <a:pt x="2095882" y="361654"/>
                </a:cubicBezTo>
                <a:cubicBezTo>
                  <a:pt x="2104996" y="370768"/>
                  <a:pt x="2095882" y="382921"/>
                  <a:pt x="2089806" y="385959"/>
                </a:cubicBezTo>
                <a:cubicBezTo>
                  <a:pt x="2083730" y="388997"/>
                  <a:pt x="2071577" y="392035"/>
                  <a:pt x="2065501" y="379883"/>
                </a:cubicBezTo>
                <a:cubicBezTo>
                  <a:pt x="2059425" y="367730"/>
                  <a:pt x="2062463" y="361654"/>
                  <a:pt x="2071577" y="355578"/>
                </a:cubicBezTo>
                <a:cubicBezTo>
                  <a:pt x="2074615" y="352540"/>
                  <a:pt x="2078413" y="351780"/>
                  <a:pt x="2082590" y="352920"/>
                </a:cubicBezTo>
                <a:close/>
                <a:moveTo>
                  <a:pt x="1080030" y="337729"/>
                </a:moveTo>
                <a:cubicBezTo>
                  <a:pt x="1084208" y="338868"/>
                  <a:pt x="1088765" y="341906"/>
                  <a:pt x="1093322" y="346463"/>
                </a:cubicBezTo>
                <a:cubicBezTo>
                  <a:pt x="1102436" y="355577"/>
                  <a:pt x="1093322" y="367730"/>
                  <a:pt x="1087246" y="370768"/>
                </a:cubicBezTo>
                <a:cubicBezTo>
                  <a:pt x="1081170" y="373806"/>
                  <a:pt x="1069017" y="376844"/>
                  <a:pt x="1062941" y="364692"/>
                </a:cubicBezTo>
                <a:cubicBezTo>
                  <a:pt x="1056865" y="352539"/>
                  <a:pt x="1059903" y="346463"/>
                  <a:pt x="1069017" y="340387"/>
                </a:cubicBezTo>
                <a:cubicBezTo>
                  <a:pt x="1072055" y="337349"/>
                  <a:pt x="1075853" y="336589"/>
                  <a:pt x="1080030" y="337729"/>
                </a:cubicBezTo>
                <a:close/>
                <a:moveTo>
                  <a:pt x="1787899" y="331653"/>
                </a:moveTo>
                <a:cubicBezTo>
                  <a:pt x="1792076" y="332792"/>
                  <a:pt x="1796634" y="335830"/>
                  <a:pt x="1801191" y="340387"/>
                </a:cubicBezTo>
                <a:cubicBezTo>
                  <a:pt x="1810305" y="349501"/>
                  <a:pt x="1801191" y="361654"/>
                  <a:pt x="1795115" y="364692"/>
                </a:cubicBezTo>
                <a:cubicBezTo>
                  <a:pt x="1789038" y="367730"/>
                  <a:pt x="1776886" y="370768"/>
                  <a:pt x="1770810" y="358616"/>
                </a:cubicBezTo>
                <a:cubicBezTo>
                  <a:pt x="1764734" y="346463"/>
                  <a:pt x="1767772" y="340387"/>
                  <a:pt x="1776886" y="334311"/>
                </a:cubicBezTo>
                <a:cubicBezTo>
                  <a:pt x="1779924" y="331273"/>
                  <a:pt x="1783722" y="330513"/>
                  <a:pt x="1787899" y="331653"/>
                </a:cubicBezTo>
                <a:close/>
                <a:moveTo>
                  <a:pt x="1879040" y="328615"/>
                </a:moveTo>
                <a:cubicBezTo>
                  <a:pt x="1883217" y="329754"/>
                  <a:pt x="1887775" y="332792"/>
                  <a:pt x="1892332" y="337349"/>
                </a:cubicBezTo>
                <a:cubicBezTo>
                  <a:pt x="1901446" y="346463"/>
                  <a:pt x="1895370" y="355578"/>
                  <a:pt x="1886256" y="361654"/>
                </a:cubicBezTo>
                <a:cubicBezTo>
                  <a:pt x="1880179" y="364692"/>
                  <a:pt x="1868027" y="367730"/>
                  <a:pt x="1861951" y="355578"/>
                </a:cubicBezTo>
                <a:cubicBezTo>
                  <a:pt x="1855875" y="343425"/>
                  <a:pt x="1858913" y="334311"/>
                  <a:pt x="1868027" y="331273"/>
                </a:cubicBezTo>
                <a:cubicBezTo>
                  <a:pt x="1871065" y="328235"/>
                  <a:pt x="1874863" y="327475"/>
                  <a:pt x="1879040" y="328615"/>
                </a:cubicBezTo>
                <a:close/>
                <a:moveTo>
                  <a:pt x="1265352" y="325577"/>
                </a:moveTo>
                <a:cubicBezTo>
                  <a:pt x="1269530" y="326716"/>
                  <a:pt x="1274087" y="329754"/>
                  <a:pt x="1278644" y="334311"/>
                </a:cubicBezTo>
                <a:cubicBezTo>
                  <a:pt x="1287758" y="343425"/>
                  <a:pt x="1278644" y="355578"/>
                  <a:pt x="1272568" y="358616"/>
                </a:cubicBezTo>
                <a:cubicBezTo>
                  <a:pt x="1266492" y="361654"/>
                  <a:pt x="1254339" y="364692"/>
                  <a:pt x="1248263" y="352540"/>
                </a:cubicBezTo>
                <a:cubicBezTo>
                  <a:pt x="1242187" y="337349"/>
                  <a:pt x="1245225" y="331273"/>
                  <a:pt x="1254339" y="328235"/>
                </a:cubicBezTo>
                <a:cubicBezTo>
                  <a:pt x="1257377" y="325197"/>
                  <a:pt x="1261175" y="324437"/>
                  <a:pt x="1265352" y="325577"/>
                </a:cubicBezTo>
                <a:close/>
                <a:moveTo>
                  <a:pt x="864328" y="319501"/>
                </a:moveTo>
                <a:cubicBezTo>
                  <a:pt x="868506" y="320640"/>
                  <a:pt x="873063" y="323678"/>
                  <a:pt x="877620" y="328235"/>
                </a:cubicBezTo>
                <a:cubicBezTo>
                  <a:pt x="886734" y="337349"/>
                  <a:pt x="877620" y="349502"/>
                  <a:pt x="871544" y="352540"/>
                </a:cubicBezTo>
                <a:cubicBezTo>
                  <a:pt x="865468" y="355578"/>
                  <a:pt x="853315" y="358616"/>
                  <a:pt x="847239" y="346464"/>
                </a:cubicBezTo>
                <a:cubicBezTo>
                  <a:pt x="841163" y="334311"/>
                  <a:pt x="844201" y="325197"/>
                  <a:pt x="853315" y="322159"/>
                </a:cubicBezTo>
                <a:cubicBezTo>
                  <a:pt x="856353" y="319121"/>
                  <a:pt x="860151" y="318361"/>
                  <a:pt x="864328" y="319501"/>
                </a:cubicBezTo>
                <a:close/>
                <a:moveTo>
                  <a:pt x="1459788" y="316463"/>
                </a:moveTo>
                <a:cubicBezTo>
                  <a:pt x="1463966" y="317602"/>
                  <a:pt x="1468523" y="320640"/>
                  <a:pt x="1473080" y="325197"/>
                </a:cubicBezTo>
                <a:cubicBezTo>
                  <a:pt x="1482194" y="334311"/>
                  <a:pt x="1476118" y="343426"/>
                  <a:pt x="1467004" y="349502"/>
                </a:cubicBezTo>
                <a:cubicBezTo>
                  <a:pt x="1460928" y="352540"/>
                  <a:pt x="1448775" y="355578"/>
                  <a:pt x="1442699" y="343426"/>
                </a:cubicBezTo>
                <a:cubicBezTo>
                  <a:pt x="1436623" y="328235"/>
                  <a:pt x="1439661" y="322159"/>
                  <a:pt x="1448775" y="319121"/>
                </a:cubicBezTo>
                <a:cubicBezTo>
                  <a:pt x="1451813" y="316083"/>
                  <a:pt x="1455611" y="315323"/>
                  <a:pt x="1459788" y="316463"/>
                </a:cubicBezTo>
                <a:close/>
                <a:moveTo>
                  <a:pt x="1702833" y="310387"/>
                </a:moveTo>
                <a:cubicBezTo>
                  <a:pt x="1707011" y="311526"/>
                  <a:pt x="1711568" y="314564"/>
                  <a:pt x="1716125" y="319121"/>
                </a:cubicBezTo>
                <a:cubicBezTo>
                  <a:pt x="1725239" y="328235"/>
                  <a:pt x="1716125" y="340388"/>
                  <a:pt x="1710049" y="343426"/>
                </a:cubicBezTo>
                <a:cubicBezTo>
                  <a:pt x="1703973" y="346464"/>
                  <a:pt x="1691820" y="349502"/>
                  <a:pt x="1685744" y="337350"/>
                </a:cubicBezTo>
                <a:cubicBezTo>
                  <a:pt x="1679668" y="322159"/>
                  <a:pt x="1682706" y="316083"/>
                  <a:pt x="1691820" y="313045"/>
                </a:cubicBezTo>
                <a:cubicBezTo>
                  <a:pt x="1694858" y="310007"/>
                  <a:pt x="1698656" y="309247"/>
                  <a:pt x="1702833" y="310387"/>
                </a:cubicBezTo>
                <a:close/>
                <a:moveTo>
                  <a:pt x="1577893" y="297095"/>
                </a:moveTo>
                <a:cubicBezTo>
                  <a:pt x="1582450" y="297855"/>
                  <a:pt x="1587008" y="300893"/>
                  <a:pt x="1591565" y="306969"/>
                </a:cubicBezTo>
                <a:cubicBezTo>
                  <a:pt x="1600679" y="316083"/>
                  <a:pt x="1594603" y="325198"/>
                  <a:pt x="1585489" y="331274"/>
                </a:cubicBezTo>
                <a:cubicBezTo>
                  <a:pt x="1579412" y="334312"/>
                  <a:pt x="1567260" y="337350"/>
                  <a:pt x="1561184" y="325198"/>
                </a:cubicBezTo>
                <a:cubicBezTo>
                  <a:pt x="1555108" y="313045"/>
                  <a:pt x="1558146" y="303931"/>
                  <a:pt x="1564222" y="300893"/>
                </a:cubicBezTo>
                <a:cubicBezTo>
                  <a:pt x="1568779" y="297855"/>
                  <a:pt x="1573336" y="296336"/>
                  <a:pt x="1577893" y="297095"/>
                </a:cubicBezTo>
                <a:close/>
                <a:moveTo>
                  <a:pt x="955470" y="295196"/>
                </a:moveTo>
                <a:cubicBezTo>
                  <a:pt x="959648" y="296335"/>
                  <a:pt x="964205" y="299373"/>
                  <a:pt x="968762" y="303930"/>
                </a:cubicBezTo>
                <a:cubicBezTo>
                  <a:pt x="977876" y="313044"/>
                  <a:pt x="971800" y="322159"/>
                  <a:pt x="962686" y="328235"/>
                </a:cubicBezTo>
                <a:cubicBezTo>
                  <a:pt x="956610" y="331273"/>
                  <a:pt x="944457" y="334311"/>
                  <a:pt x="938381" y="322159"/>
                </a:cubicBezTo>
                <a:cubicBezTo>
                  <a:pt x="932305" y="310006"/>
                  <a:pt x="935343" y="303930"/>
                  <a:pt x="944457" y="297854"/>
                </a:cubicBezTo>
                <a:cubicBezTo>
                  <a:pt x="947495" y="294816"/>
                  <a:pt x="951293" y="294056"/>
                  <a:pt x="955470" y="295196"/>
                </a:cubicBezTo>
                <a:close/>
                <a:moveTo>
                  <a:pt x="1365608" y="283044"/>
                </a:moveTo>
                <a:cubicBezTo>
                  <a:pt x="1369786" y="284183"/>
                  <a:pt x="1374343" y="287221"/>
                  <a:pt x="1378900" y="291778"/>
                </a:cubicBezTo>
                <a:cubicBezTo>
                  <a:pt x="1388014" y="300892"/>
                  <a:pt x="1381938" y="310007"/>
                  <a:pt x="1372824" y="316083"/>
                </a:cubicBezTo>
                <a:cubicBezTo>
                  <a:pt x="1366748" y="319121"/>
                  <a:pt x="1354595" y="322159"/>
                  <a:pt x="1348519" y="310007"/>
                </a:cubicBezTo>
                <a:cubicBezTo>
                  <a:pt x="1342443" y="297854"/>
                  <a:pt x="1345481" y="291778"/>
                  <a:pt x="1354595" y="285702"/>
                </a:cubicBezTo>
                <a:cubicBezTo>
                  <a:pt x="1357633" y="282664"/>
                  <a:pt x="1361431" y="281904"/>
                  <a:pt x="1365608" y="283044"/>
                </a:cubicBezTo>
                <a:close/>
                <a:moveTo>
                  <a:pt x="1979296" y="267854"/>
                </a:moveTo>
                <a:cubicBezTo>
                  <a:pt x="1983474" y="268993"/>
                  <a:pt x="1988031" y="272031"/>
                  <a:pt x="1992588" y="276588"/>
                </a:cubicBezTo>
                <a:cubicBezTo>
                  <a:pt x="2001702" y="285702"/>
                  <a:pt x="1995626" y="294817"/>
                  <a:pt x="1986512" y="300893"/>
                </a:cubicBezTo>
                <a:cubicBezTo>
                  <a:pt x="1980436" y="303931"/>
                  <a:pt x="1968283" y="306969"/>
                  <a:pt x="1962207" y="294817"/>
                </a:cubicBezTo>
                <a:cubicBezTo>
                  <a:pt x="1956131" y="279626"/>
                  <a:pt x="1959169" y="273550"/>
                  <a:pt x="1968283" y="270512"/>
                </a:cubicBezTo>
                <a:cubicBezTo>
                  <a:pt x="1971321" y="267474"/>
                  <a:pt x="1975119" y="266714"/>
                  <a:pt x="1979296" y="267854"/>
                </a:cubicBezTo>
                <a:close/>
                <a:moveTo>
                  <a:pt x="1173830" y="266714"/>
                </a:moveTo>
                <a:cubicBezTo>
                  <a:pt x="1178387" y="267474"/>
                  <a:pt x="1182945" y="270512"/>
                  <a:pt x="1187502" y="276588"/>
                </a:cubicBezTo>
                <a:cubicBezTo>
                  <a:pt x="1196616" y="285702"/>
                  <a:pt x="1190540" y="294817"/>
                  <a:pt x="1181425" y="300893"/>
                </a:cubicBezTo>
                <a:cubicBezTo>
                  <a:pt x="1175349" y="303931"/>
                  <a:pt x="1163197" y="306969"/>
                  <a:pt x="1157121" y="294817"/>
                </a:cubicBezTo>
                <a:cubicBezTo>
                  <a:pt x="1151045" y="282664"/>
                  <a:pt x="1154083" y="273550"/>
                  <a:pt x="1160159" y="270512"/>
                </a:cubicBezTo>
                <a:cubicBezTo>
                  <a:pt x="1164716" y="267474"/>
                  <a:pt x="1169273" y="265955"/>
                  <a:pt x="1173830" y="266714"/>
                </a:cubicBezTo>
                <a:close/>
                <a:moveTo>
                  <a:pt x="2167656" y="246587"/>
                </a:moveTo>
                <a:cubicBezTo>
                  <a:pt x="2171833" y="247726"/>
                  <a:pt x="2176391" y="250764"/>
                  <a:pt x="2180948" y="255321"/>
                </a:cubicBezTo>
                <a:cubicBezTo>
                  <a:pt x="2190062" y="264435"/>
                  <a:pt x="2183986" y="273550"/>
                  <a:pt x="2174872" y="279626"/>
                </a:cubicBezTo>
                <a:cubicBezTo>
                  <a:pt x="2168795" y="282664"/>
                  <a:pt x="2156643" y="285702"/>
                  <a:pt x="2150567" y="273550"/>
                </a:cubicBezTo>
                <a:cubicBezTo>
                  <a:pt x="2144491" y="258359"/>
                  <a:pt x="2147529" y="252283"/>
                  <a:pt x="2156643" y="249245"/>
                </a:cubicBezTo>
                <a:cubicBezTo>
                  <a:pt x="2159681" y="246207"/>
                  <a:pt x="2163479" y="245447"/>
                  <a:pt x="2167656" y="246587"/>
                </a:cubicBezTo>
                <a:close/>
                <a:moveTo>
                  <a:pt x="2073477" y="240511"/>
                </a:moveTo>
                <a:cubicBezTo>
                  <a:pt x="2077654" y="241650"/>
                  <a:pt x="2082211" y="244688"/>
                  <a:pt x="2086768" y="249245"/>
                </a:cubicBezTo>
                <a:cubicBezTo>
                  <a:pt x="2095882" y="258359"/>
                  <a:pt x="2089806" y="267474"/>
                  <a:pt x="2080692" y="273550"/>
                </a:cubicBezTo>
                <a:cubicBezTo>
                  <a:pt x="2074616" y="276588"/>
                  <a:pt x="2062463" y="279626"/>
                  <a:pt x="2056387" y="267474"/>
                </a:cubicBezTo>
                <a:cubicBezTo>
                  <a:pt x="2050311" y="252283"/>
                  <a:pt x="2053349" y="246207"/>
                  <a:pt x="2062463" y="243169"/>
                </a:cubicBezTo>
                <a:cubicBezTo>
                  <a:pt x="2065502" y="240131"/>
                  <a:pt x="2069299" y="239371"/>
                  <a:pt x="2073477" y="240511"/>
                </a:cubicBezTo>
                <a:close/>
                <a:moveTo>
                  <a:pt x="1505359" y="222283"/>
                </a:moveTo>
                <a:cubicBezTo>
                  <a:pt x="1509537" y="223422"/>
                  <a:pt x="1514094" y="226460"/>
                  <a:pt x="1518651" y="231017"/>
                </a:cubicBezTo>
                <a:cubicBezTo>
                  <a:pt x="1527765" y="240131"/>
                  <a:pt x="1521689" y="249246"/>
                  <a:pt x="1512575" y="255322"/>
                </a:cubicBezTo>
                <a:cubicBezTo>
                  <a:pt x="1506499" y="258360"/>
                  <a:pt x="1494346" y="261398"/>
                  <a:pt x="1488270" y="249246"/>
                </a:cubicBezTo>
                <a:cubicBezTo>
                  <a:pt x="1482194" y="234055"/>
                  <a:pt x="1485232" y="227979"/>
                  <a:pt x="1494346" y="224941"/>
                </a:cubicBezTo>
                <a:cubicBezTo>
                  <a:pt x="1497384" y="221903"/>
                  <a:pt x="1501182" y="221143"/>
                  <a:pt x="1505359" y="222283"/>
                </a:cubicBezTo>
                <a:close/>
                <a:moveTo>
                  <a:pt x="1007117" y="222283"/>
                </a:moveTo>
                <a:cubicBezTo>
                  <a:pt x="1011295" y="223422"/>
                  <a:pt x="1015852" y="226460"/>
                  <a:pt x="1020409" y="231017"/>
                </a:cubicBezTo>
                <a:cubicBezTo>
                  <a:pt x="1029523" y="240131"/>
                  <a:pt x="1020409" y="252284"/>
                  <a:pt x="1014333" y="255322"/>
                </a:cubicBezTo>
                <a:cubicBezTo>
                  <a:pt x="1008257" y="258360"/>
                  <a:pt x="996104" y="261398"/>
                  <a:pt x="990028" y="249246"/>
                </a:cubicBezTo>
                <a:cubicBezTo>
                  <a:pt x="983952" y="237093"/>
                  <a:pt x="986990" y="231017"/>
                  <a:pt x="996104" y="224941"/>
                </a:cubicBezTo>
                <a:cubicBezTo>
                  <a:pt x="999142" y="221903"/>
                  <a:pt x="1002940" y="221143"/>
                  <a:pt x="1007117" y="222283"/>
                </a:cubicBezTo>
                <a:close/>
                <a:moveTo>
                  <a:pt x="1298771" y="210131"/>
                </a:moveTo>
                <a:cubicBezTo>
                  <a:pt x="1302948" y="211270"/>
                  <a:pt x="1307506" y="214308"/>
                  <a:pt x="1312063" y="218865"/>
                </a:cubicBezTo>
                <a:cubicBezTo>
                  <a:pt x="1321177" y="227979"/>
                  <a:pt x="1312063" y="240132"/>
                  <a:pt x="1305987" y="243170"/>
                </a:cubicBezTo>
                <a:cubicBezTo>
                  <a:pt x="1299910" y="246208"/>
                  <a:pt x="1287758" y="249246"/>
                  <a:pt x="1281682" y="237094"/>
                </a:cubicBezTo>
                <a:cubicBezTo>
                  <a:pt x="1275606" y="224941"/>
                  <a:pt x="1275606" y="215827"/>
                  <a:pt x="1287758" y="212789"/>
                </a:cubicBezTo>
                <a:cubicBezTo>
                  <a:pt x="1290796" y="209751"/>
                  <a:pt x="1294594" y="208991"/>
                  <a:pt x="1298771" y="210131"/>
                </a:cubicBezTo>
                <a:close/>
                <a:moveTo>
                  <a:pt x="1881700" y="207472"/>
                </a:moveTo>
                <a:cubicBezTo>
                  <a:pt x="1886257" y="208991"/>
                  <a:pt x="1890814" y="212789"/>
                  <a:pt x="1895371" y="218865"/>
                </a:cubicBezTo>
                <a:cubicBezTo>
                  <a:pt x="1904485" y="227979"/>
                  <a:pt x="1898409" y="237094"/>
                  <a:pt x="1889295" y="243170"/>
                </a:cubicBezTo>
                <a:cubicBezTo>
                  <a:pt x="1883218" y="246208"/>
                  <a:pt x="1871066" y="249246"/>
                  <a:pt x="1864990" y="237094"/>
                </a:cubicBezTo>
                <a:cubicBezTo>
                  <a:pt x="1858914" y="221903"/>
                  <a:pt x="1861952" y="215827"/>
                  <a:pt x="1868028" y="209751"/>
                </a:cubicBezTo>
                <a:cubicBezTo>
                  <a:pt x="1872585" y="206713"/>
                  <a:pt x="1877142" y="205953"/>
                  <a:pt x="1881700" y="207472"/>
                </a:cubicBezTo>
                <a:close/>
                <a:moveTo>
                  <a:pt x="1657262" y="207093"/>
                </a:moveTo>
                <a:cubicBezTo>
                  <a:pt x="1661440" y="208232"/>
                  <a:pt x="1665997" y="211270"/>
                  <a:pt x="1670554" y="215827"/>
                </a:cubicBezTo>
                <a:cubicBezTo>
                  <a:pt x="1679668" y="224941"/>
                  <a:pt x="1673592" y="234056"/>
                  <a:pt x="1664478" y="240132"/>
                </a:cubicBezTo>
                <a:cubicBezTo>
                  <a:pt x="1655363" y="246208"/>
                  <a:pt x="1643211" y="249246"/>
                  <a:pt x="1637135" y="234056"/>
                </a:cubicBezTo>
                <a:cubicBezTo>
                  <a:pt x="1631059" y="221903"/>
                  <a:pt x="1634097" y="215827"/>
                  <a:pt x="1646249" y="209751"/>
                </a:cubicBezTo>
                <a:cubicBezTo>
                  <a:pt x="1649287" y="206713"/>
                  <a:pt x="1653085" y="205953"/>
                  <a:pt x="1657262" y="207093"/>
                </a:cubicBezTo>
                <a:close/>
                <a:moveTo>
                  <a:pt x="1769671" y="201017"/>
                </a:moveTo>
                <a:cubicBezTo>
                  <a:pt x="1773848" y="202156"/>
                  <a:pt x="1778405" y="205194"/>
                  <a:pt x="1782962" y="209751"/>
                </a:cubicBezTo>
                <a:cubicBezTo>
                  <a:pt x="1792076" y="218865"/>
                  <a:pt x="1786000" y="227980"/>
                  <a:pt x="1776886" y="234056"/>
                </a:cubicBezTo>
                <a:cubicBezTo>
                  <a:pt x="1770810" y="240132"/>
                  <a:pt x="1758657" y="240132"/>
                  <a:pt x="1752581" y="227980"/>
                </a:cubicBezTo>
                <a:cubicBezTo>
                  <a:pt x="1746505" y="215827"/>
                  <a:pt x="1749543" y="209751"/>
                  <a:pt x="1758657" y="203675"/>
                </a:cubicBezTo>
                <a:cubicBezTo>
                  <a:pt x="1761696" y="200637"/>
                  <a:pt x="1765493" y="199877"/>
                  <a:pt x="1769671" y="201017"/>
                </a:cubicBezTo>
                <a:close/>
                <a:moveTo>
                  <a:pt x="1089145" y="197978"/>
                </a:moveTo>
                <a:cubicBezTo>
                  <a:pt x="1093323" y="199117"/>
                  <a:pt x="1097880" y="202155"/>
                  <a:pt x="1102437" y="206712"/>
                </a:cubicBezTo>
                <a:cubicBezTo>
                  <a:pt x="1111551" y="215826"/>
                  <a:pt x="1105475" y="224941"/>
                  <a:pt x="1096361" y="231017"/>
                </a:cubicBezTo>
                <a:cubicBezTo>
                  <a:pt x="1090284" y="234055"/>
                  <a:pt x="1078132" y="237093"/>
                  <a:pt x="1072056" y="224941"/>
                </a:cubicBezTo>
                <a:cubicBezTo>
                  <a:pt x="1065980" y="212788"/>
                  <a:pt x="1069018" y="203674"/>
                  <a:pt x="1078132" y="200636"/>
                </a:cubicBezTo>
                <a:cubicBezTo>
                  <a:pt x="1081170" y="197598"/>
                  <a:pt x="1084968" y="196838"/>
                  <a:pt x="1089145" y="197978"/>
                </a:cubicBezTo>
                <a:close/>
                <a:moveTo>
                  <a:pt x="1395989" y="161522"/>
                </a:moveTo>
                <a:cubicBezTo>
                  <a:pt x="1400167" y="162661"/>
                  <a:pt x="1404724" y="165699"/>
                  <a:pt x="1409281" y="170256"/>
                </a:cubicBezTo>
                <a:cubicBezTo>
                  <a:pt x="1418395" y="179370"/>
                  <a:pt x="1412319" y="188485"/>
                  <a:pt x="1403205" y="194561"/>
                </a:cubicBezTo>
                <a:cubicBezTo>
                  <a:pt x="1397129" y="197599"/>
                  <a:pt x="1384976" y="200637"/>
                  <a:pt x="1378900" y="188485"/>
                </a:cubicBezTo>
                <a:cubicBezTo>
                  <a:pt x="1372824" y="176332"/>
                  <a:pt x="1375862" y="170256"/>
                  <a:pt x="1384976" y="164180"/>
                </a:cubicBezTo>
                <a:cubicBezTo>
                  <a:pt x="1388014" y="161142"/>
                  <a:pt x="1391812" y="160382"/>
                  <a:pt x="1395989" y="161522"/>
                </a:cubicBezTo>
                <a:close/>
                <a:moveTo>
                  <a:pt x="1967145" y="140255"/>
                </a:moveTo>
                <a:cubicBezTo>
                  <a:pt x="1971322" y="141394"/>
                  <a:pt x="1975879" y="144432"/>
                  <a:pt x="1980436" y="148989"/>
                </a:cubicBezTo>
                <a:cubicBezTo>
                  <a:pt x="1989550" y="158103"/>
                  <a:pt x="1983474" y="167218"/>
                  <a:pt x="1974360" y="173294"/>
                </a:cubicBezTo>
                <a:cubicBezTo>
                  <a:pt x="1968284" y="179370"/>
                  <a:pt x="1956131" y="182408"/>
                  <a:pt x="1950055" y="170256"/>
                </a:cubicBezTo>
                <a:cubicBezTo>
                  <a:pt x="1943979" y="155065"/>
                  <a:pt x="1947017" y="148989"/>
                  <a:pt x="1956131" y="142913"/>
                </a:cubicBezTo>
                <a:cubicBezTo>
                  <a:pt x="1959170" y="139875"/>
                  <a:pt x="1962967" y="139115"/>
                  <a:pt x="1967145" y="140255"/>
                </a:cubicBezTo>
                <a:close/>
                <a:moveTo>
                  <a:pt x="1234971" y="131141"/>
                </a:moveTo>
                <a:cubicBezTo>
                  <a:pt x="1239149" y="132280"/>
                  <a:pt x="1243706" y="135318"/>
                  <a:pt x="1248263" y="139875"/>
                </a:cubicBezTo>
                <a:cubicBezTo>
                  <a:pt x="1257377" y="148989"/>
                  <a:pt x="1251301" y="158104"/>
                  <a:pt x="1242187" y="164180"/>
                </a:cubicBezTo>
                <a:cubicBezTo>
                  <a:pt x="1236111" y="167218"/>
                  <a:pt x="1223958" y="170256"/>
                  <a:pt x="1217882" y="158104"/>
                </a:cubicBezTo>
                <a:cubicBezTo>
                  <a:pt x="1211806" y="142913"/>
                  <a:pt x="1214844" y="136837"/>
                  <a:pt x="1223958" y="133799"/>
                </a:cubicBezTo>
                <a:cubicBezTo>
                  <a:pt x="1226996" y="130761"/>
                  <a:pt x="1230794" y="130001"/>
                  <a:pt x="1234971" y="131141"/>
                </a:cubicBezTo>
                <a:close/>
                <a:moveTo>
                  <a:pt x="1149906" y="131141"/>
                </a:moveTo>
                <a:cubicBezTo>
                  <a:pt x="1154084" y="132280"/>
                  <a:pt x="1158641" y="135318"/>
                  <a:pt x="1163198" y="139875"/>
                </a:cubicBezTo>
                <a:cubicBezTo>
                  <a:pt x="1172312" y="148989"/>
                  <a:pt x="1166236" y="158104"/>
                  <a:pt x="1157122" y="164180"/>
                </a:cubicBezTo>
                <a:cubicBezTo>
                  <a:pt x="1151045" y="167218"/>
                  <a:pt x="1138893" y="170256"/>
                  <a:pt x="1132817" y="158104"/>
                </a:cubicBezTo>
                <a:cubicBezTo>
                  <a:pt x="1126741" y="145951"/>
                  <a:pt x="1129779" y="139875"/>
                  <a:pt x="1138893" y="133799"/>
                </a:cubicBezTo>
                <a:cubicBezTo>
                  <a:pt x="1141931" y="130761"/>
                  <a:pt x="1145729" y="130001"/>
                  <a:pt x="1149906" y="131141"/>
                </a:cubicBezTo>
                <a:close/>
                <a:moveTo>
                  <a:pt x="2064362" y="128103"/>
                </a:moveTo>
                <a:cubicBezTo>
                  <a:pt x="2068540" y="129242"/>
                  <a:pt x="2073097" y="132280"/>
                  <a:pt x="2077654" y="136837"/>
                </a:cubicBezTo>
                <a:cubicBezTo>
                  <a:pt x="2086768" y="145951"/>
                  <a:pt x="2080692" y="155066"/>
                  <a:pt x="2071578" y="161142"/>
                </a:cubicBezTo>
                <a:cubicBezTo>
                  <a:pt x="2065501" y="164180"/>
                  <a:pt x="2053349" y="167218"/>
                  <a:pt x="2047273" y="155066"/>
                </a:cubicBezTo>
                <a:cubicBezTo>
                  <a:pt x="2041197" y="139875"/>
                  <a:pt x="2044235" y="133799"/>
                  <a:pt x="2053349" y="130761"/>
                </a:cubicBezTo>
                <a:cubicBezTo>
                  <a:pt x="2056387" y="127723"/>
                  <a:pt x="2060185" y="126963"/>
                  <a:pt x="2064362" y="128103"/>
                </a:cubicBezTo>
                <a:close/>
                <a:moveTo>
                  <a:pt x="1496245" y="120887"/>
                </a:moveTo>
                <a:cubicBezTo>
                  <a:pt x="1500423" y="121647"/>
                  <a:pt x="1504980" y="124685"/>
                  <a:pt x="1509537" y="130761"/>
                </a:cubicBezTo>
                <a:cubicBezTo>
                  <a:pt x="1518651" y="139875"/>
                  <a:pt x="1512575" y="148990"/>
                  <a:pt x="1503461" y="155066"/>
                </a:cubicBezTo>
                <a:cubicBezTo>
                  <a:pt x="1497385" y="158104"/>
                  <a:pt x="1485232" y="161142"/>
                  <a:pt x="1479156" y="148990"/>
                </a:cubicBezTo>
                <a:cubicBezTo>
                  <a:pt x="1473080" y="136837"/>
                  <a:pt x="1476118" y="130761"/>
                  <a:pt x="1485232" y="124685"/>
                </a:cubicBezTo>
                <a:cubicBezTo>
                  <a:pt x="1488270" y="121647"/>
                  <a:pt x="1492068" y="120128"/>
                  <a:pt x="1496245" y="120887"/>
                </a:cubicBezTo>
                <a:close/>
                <a:moveTo>
                  <a:pt x="1599539" y="112913"/>
                </a:moveTo>
                <a:cubicBezTo>
                  <a:pt x="1603716" y="114052"/>
                  <a:pt x="1608274" y="117090"/>
                  <a:pt x="1612831" y="121647"/>
                </a:cubicBezTo>
                <a:cubicBezTo>
                  <a:pt x="1621945" y="130761"/>
                  <a:pt x="1615869" y="139876"/>
                  <a:pt x="1606754" y="145952"/>
                </a:cubicBezTo>
                <a:cubicBezTo>
                  <a:pt x="1600678" y="148990"/>
                  <a:pt x="1588526" y="152028"/>
                  <a:pt x="1582450" y="139876"/>
                </a:cubicBezTo>
                <a:cubicBezTo>
                  <a:pt x="1579412" y="127723"/>
                  <a:pt x="1579412" y="121647"/>
                  <a:pt x="1588526" y="115571"/>
                </a:cubicBezTo>
                <a:cubicBezTo>
                  <a:pt x="1591564" y="112533"/>
                  <a:pt x="1595362" y="111773"/>
                  <a:pt x="1599539" y="112913"/>
                </a:cubicBezTo>
                <a:close/>
                <a:moveTo>
                  <a:pt x="1836508" y="109875"/>
                </a:moveTo>
                <a:cubicBezTo>
                  <a:pt x="1840686" y="111014"/>
                  <a:pt x="1845243" y="114052"/>
                  <a:pt x="1849800" y="118609"/>
                </a:cubicBezTo>
                <a:cubicBezTo>
                  <a:pt x="1858914" y="127723"/>
                  <a:pt x="1852838" y="136838"/>
                  <a:pt x="1843724" y="142914"/>
                </a:cubicBezTo>
                <a:cubicBezTo>
                  <a:pt x="1837647" y="145952"/>
                  <a:pt x="1825495" y="148990"/>
                  <a:pt x="1819419" y="136838"/>
                </a:cubicBezTo>
                <a:cubicBezTo>
                  <a:pt x="1813343" y="124685"/>
                  <a:pt x="1816381" y="118609"/>
                  <a:pt x="1825495" y="112533"/>
                </a:cubicBezTo>
                <a:cubicBezTo>
                  <a:pt x="1828533" y="109495"/>
                  <a:pt x="1832331" y="108735"/>
                  <a:pt x="1836508" y="109875"/>
                </a:cubicBezTo>
                <a:close/>
                <a:moveTo>
                  <a:pt x="1708529" y="106837"/>
                </a:moveTo>
                <a:cubicBezTo>
                  <a:pt x="1713086" y="107976"/>
                  <a:pt x="1717644" y="111014"/>
                  <a:pt x="1722201" y="115571"/>
                </a:cubicBezTo>
                <a:cubicBezTo>
                  <a:pt x="1731315" y="124685"/>
                  <a:pt x="1725239" y="133800"/>
                  <a:pt x="1716124" y="139876"/>
                </a:cubicBezTo>
                <a:cubicBezTo>
                  <a:pt x="1710048" y="142914"/>
                  <a:pt x="1697896" y="145952"/>
                  <a:pt x="1691820" y="133800"/>
                </a:cubicBezTo>
                <a:cubicBezTo>
                  <a:pt x="1685744" y="121647"/>
                  <a:pt x="1688782" y="112533"/>
                  <a:pt x="1694858" y="109495"/>
                </a:cubicBezTo>
                <a:cubicBezTo>
                  <a:pt x="1699415" y="106457"/>
                  <a:pt x="1703972" y="105697"/>
                  <a:pt x="1708529" y="106837"/>
                </a:cubicBezTo>
                <a:close/>
                <a:moveTo>
                  <a:pt x="1301429" y="60126"/>
                </a:moveTo>
                <a:cubicBezTo>
                  <a:pt x="1305986" y="60886"/>
                  <a:pt x="1310544" y="63924"/>
                  <a:pt x="1315101" y="70000"/>
                </a:cubicBezTo>
                <a:cubicBezTo>
                  <a:pt x="1324215" y="79114"/>
                  <a:pt x="1318139" y="88229"/>
                  <a:pt x="1309024" y="94305"/>
                </a:cubicBezTo>
                <a:cubicBezTo>
                  <a:pt x="1302948" y="97343"/>
                  <a:pt x="1290796" y="100381"/>
                  <a:pt x="1284720" y="88229"/>
                </a:cubicBezTo>
                <a:cubicBezTo>
                  <a:pt x="1278644" y="76076"/>
                  <a:pt x="1281682" y="70000"/>
                  <a:pt x="1287758" y="63924"/>
                </a:cubicBezTo>
                <a:cubicBezTo>
                  <a:pt x="1292315" y="60886"/>
                  <a:pt x="1296872" y="59367"/>
                  <a:pt x="1301429" y="60126"/>
                </a:cubicBezTo>
                <a:close/>
                <a:moveTo>
                  <a:pt x="1930687" y="49113"/>
                </a:moveTo>
                <a:cubicBezTo>
                  <a:pt x="1934865" y="50252"/>
                  <a:pt x="1939422" y="53290"/>
                  <a:pt x="1943979" y="57847"/>
                </a:cubicBezTo>
                <a:cubicBezTo>
                  <a:pt x="1953093" y="66961"/>
                  <a:pt x="1943979" y="79114"/>
                  <a:pt x="1937903" y="82152"/>
                </a:cubicBezTo>
                <a:cubicBezTo>
                  <a:pt x="1931827" y="85190"/>
                  <a:pt x="1919674" y="88228"/>
                  <a:pt x="1913598" y="76076"/>
                </a:cubicBezTo>
                <a:cubicBezTo>
                  <a:pt x="1907522" y="60885"/>
                  <a:pt x="1910560" y="54809"/>
                  <a:pt x="1919674" y="51771"/>
                </a:cubicBezTo>
                <a:cubicBezTo>
                  <a:pt x="1922712" y="48733"/>
                  <a:pt x="1926510" y="47973"/>
                  <a:pt x="1930687" y="49113"/>
                </a:cubicBezTo>
                <a:close/>
                <a:moveTo>
                  <a:pt x="1402065" y="43037"/>
                </a:moveTo>
                <a:cubicBezTo>
                  <a:pt x="1406243" y="44176"/>
                  <a:pt x="1410800" y="47214"/>
                  <a:pt x="1415357" y="51771"/>
                </a:cubicBezTo>
                <a:cubicBezTo>
                  <a:pt x="1424471" y="60885"/>
                  <a:pt x="1418395" y="70000"/>
                  <a:pt x="1409281" y="76076"/>
                </a:cubicBezTo>
                <a:cubicBezTo>
                  <a:pt x="1403205" y="79114"/>
                  <a:pt x="1391052" y="82152"/>
                  <a:pt x="1384976" y="70000"/>
                </a:cubicBezTo>
                <a:cubicBezTo>
                  <a:pt x="1378900" y="54809"/>
                  <a:pt x="1381938" y="48733"/>
                  <a:pt x="1391052" y="45695"/>
                </a:cubicBezTo>
                <a:cubicBezTo>
                  <a:pt x="1394090" y="42657"/>
                  <a:pt x="1397888" y="41897"/>
                  <a:pt x="1402065" y="43037"/>
                </a:cubicBezTo>
                <a:close/>
                <a:moveTo>
                  <a:pt x="1806127" y="15695"/>
                </a:moveTo>
                <a:cubicBezTo>
                  <a:pt x="1810305" y="16834"/>
                  <a:pt x="1814862" y="19872"/>
                  <a:pt x="1819419" y="24429"/>
                </a:cubicBezTo>
                <a:cubicBezTo>
                  <a:pt x="1828533" y="33543"/>
                  <a:pt x="1819419" y="45696"/>
                  <a:pt x="1813343" y="48734"/>
                </a:cubicBezTo>
                <a:cubicBezTo>
                  <a:pt x="1807266" y="51772"/>
                  <a:pt x="1795114" y="54810"/>
                  <a:pt x="1789038" y="42658"/>
                </a:cubicBezTo>
                <a:cubicBezTo>
                  <a:pt x="1782962" y="30505"/>
                  <a:pt x="1786000" y="24429"/>
                  <a:pt x="1795114" y="18353"/>
                </a:cubicBezTo>
                <a:cubicBezTo>
                  <a:pt x="1798152" y="15315"/>
                  <a:pt x="1801950" y="14555"/>
                  <a:pt x="1806127" y="15695"/>
                </a:cubicBezTo>
                <a:close/>
                <a:moveTo>
                  <a:pt x="1499283" y="9619"/>
                </a:moveTo>
                <a:cubicBezTo>
                  <a:pt x="1503461" y="10758"/>
                  <a:pt x="1508018" y="13796"/>
                  <a:pt x="1512575" y="18353"/>
                </a:cubicBezTo>
                <a:cubicBezTo>
                  <a:pt x="1521689" y="27467"/>
                  <a:pt x="1512575" y="42658"/>
                  <a:pt x="1506499" y="45696"/>
                </a:cubicBezTo>
                <a:cubicBezTo>
                  <a:pt x="1500422" y="48734"/>
                  <a:pt x="1488270" y="51772"/>
                  <a:pt x="1482194" y="39620"/>
                </a:cubicBezTo>
                <a:cubicBezTo>
                  <a:pt x="1476118" y="24429"/>
                  <a:pt x="1476118" y="18353"/>
                  <a:pt x="1488270" y="12277"/>
                </a:cubicBezTo>
                <a:cubicBezTo>
                  <a:pt x="1491308" y="9239"/>
                  <a:pt x="1495106" y="8479"/>
                  <a:pt x="1499283" y="9619"/>
                </a:cubicBezTo>
                <a:close/>
                <a:moveTo>
                  <a:pt x="1699795" y="3543"/>
                </a:moveTo>
                <a:cubicBezTo>
                  <a:pt x="1703973" y="4682"/>
                  <a:pt x="1708530" y="7720"/>
                  <a:pt x="1713087" y="12277"/>
                </a:cubicBezTo>
                <a:cubicBezTo>
                  <a:pt x="1722201" y="21391"/>
                  <a:pt x="1716125" y="30506"/>
                  <a:pt x="1707011" y="36582"/>
                </a:cubicBezTo>
                <a:cubicBezTo>
                  <a:pt x="1700934" y="39620"/>
                  <a:pt x="1688782" y="42658"/>
                  <a:pt x="1682706" y="30506"/>
                </a:cubicBezTo>
                <a:cubicBezTo>
                  <a:pt x="1676630" y="15315"/>
                  <a:pt x="1679668" y="9239"/>
                  <a:pt x="1688782" y="6201"/>
                </a:cubicBezTo>
                <a:cubicBezTo>
                  <a:pt x="1691820" y="3163"/>
                  <a:pt x="1695618" y="2403"/>
                  <a:pt x="1699795" y="3543"/>
                </a:cubicBezTo>
                <a:close/>
                <a:moveTo>
                  <a:pt x="1599539" y="504"/>
                </a:moveTo>
                <a:cubicBezTo>
                  <a:pt x="1603716" y="1643"/>
                  <a:pt x="1608274" y="4681"/>
                  <a:pt x="1612831" y="9238"/>
                </a:cubicBezTo>
                <a:cubicBezTo>
                  <a:pt x="1621945" y="18352"/>
                  <a:pt x="1615869" y="27467"/>
                  <a:pt x="1606754" y="33543"/>
                </a:cubicBezTo>
                <a:cubicBezTo>
                  <a:pt x="1600678" y="36581"/>
                  <a:pt x="1588526" y="39619"/>
                  <a:pt x="1582450" y="27467"/>
                </a:cubicBezTo>
                <a:cubicBezTo>
                  <a:pt x="1579412" y="12276"/>
                  <a:pt x="1579412" y="6200"/>
                  <a:pt x="1588526" y="3162"/>
                </a:cubicBezTo>
                <a:cubicBezTo>
                  <a:pt x="1591564" y="124"/>
                  <a:pt x="1595362" y="-636"/>
                  <a:pt x="1599539" y="50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3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Цвет">
            <a:extLst>
              <a:ext uri="{FF2B5EF4-FFF2-40B4-BE49-F238E27FC236}">
                <a16:creationId xmlns:a16="http://schemas.microsoft.com/office/drawing/2014/main" id="{02EF2A19-9DCB-4C2F-A653-DDFE03EC3B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A00A663D-57EE-4A46-9F1B-85AF2599B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89788"/>
            <a:ext cx="11539728" cy="5678424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4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4698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838200" y="2223800"/>
            <a:ext cx="10515600" cy="3657601"/>
          </a:xfrm>
        </p:spPr>
        <p:txBody>
          <a:bodyPr rtlCol="0"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6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4698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id="{D4A9BE30-B340-41D1-A539-8BDCE9011D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151" y="2430014"/>
            <a:ext cx="2441448" cy="1828800"/>
          </a:xfrm>
        </p:spPr>
        <p:txBody>
          <a:bodyPr rtlCol="0"/>
          <a:lstStyle>
            <a:lvl1pPr marL="0" indent="0">
              <a:buNone/>
              <a:defRPr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8" name="Текст 28">
            <a:extLst>
              <a:ext uri="{FF2B5EF4-FFF2-40B4-BE49-F238E27FC236}">
                <a16:creationId xmlns:a16="http://schemas.microsoft.com/office/drawing/2014/main" id="{89E96EBC-74AE-4065-9834-4C4A7A9F79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151" y="4587347"/>
            <a:ext cx="2441448" cy="347662"/>
          </a:xfrm>
        </p:spPr>
        <p:txBody>
          <a:bodyPr lIns="210312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spc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9" name="Текст 28">
            <a:extLst>
              <a:ext uri="{FF2B5EF4-FFF2-40B4-BE49-F238E27FC236}">
                <a16:creationId xmlns:a16="http://schemas.microsoft.com/office/drawing/2014/main" id="{DCC7D91B-C31F-4B49-8EEE-7A4E284C6D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151" y="5203554"/>
            <a:ext cx="2441448" cy="347662"/>
          </a:xfrm>
        </p:spPr>
        <p:txBody>
          <a:bodyPr lIns="210312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spc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0" name="Рисунок 23">
            <a:extLst>
              <a:ext uri="{FF2B5EF4-FFF2-40B4-BE49-F238E27FC236}">
                <a16:creationId xmlns:a16="http://schemas.microsoft.com/office/drawing/2014/main" id="{465AB94A-8CD8-40E3-AC6D-D5EB0C2E09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19100" y="2438400"/>
            <a:ext cx="2441448" cy="1828800"/>
          </a:xfrm>
        </p:spPr>
        <p:txBody>
          <a:bodyPr rtlCol="0"/>
          <a:lstStyle>
            <a:lvl1pPr marL="0" indent="0">
              <a:buNone/>
              <a:defRPr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693021BE-F3DF-4BFE-8AC8-D359B6330E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100" y="4587347"/>
            <a:ext cx="2441448" cy="347662"/>
          </a:xfrm>
        </p:spPr>
        <p:txBody>
          <a:bodyPr lIns="210312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spc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id="{49CA2809-76F6-4939-A563-1138759E51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19100" y="5203554"/>
            <a:ext cx="2441448" cy="347662"/>
          </a:xfrm>
        </p:spPr>
        <p:txBody>
          <a:bodyPr lIns="210312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spc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3" name="Рисунок 23">
            <a:extLst>
              <a:ext uri="{FF2B5EF4-FFF2-40B4-BE49-F238E27FC236}">
                <a16:creationId xmlns:a16="http://schemas.microsoft.com/office/drawing/2014/main" id="{13CCC3C9-4957-4DF8-BB11-C4BF68EE1D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2049" y="2430014"/>
            <a:ext cx="2441448" cy="1828800"/>
          </a:xfrm>
        </p:spPr>
        <p:txBody>
          <a:bodyPr rtlCol="0"/>
          <a:lstStyle>
            <a:lvl1pPr marL="0" indent="0">
              <a:buNone/>
              <a:defRPr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1D7BA7AD-4889-4D76-8925-D304B136DC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2049" y="4587347"/>
            <a:ext cx="2441448" cy="347662"/>
          </a:xfrm>
        </p:spPr>
        <p:txBody>
          <a:bodyPr lIns="210312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spc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FF2D443A-C209-4D86-A8EC-A592132BD1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2049" y="5203554"/>
            <a:ext cx="2441448" cy="347662"/>
          </a:xfrm>
        </p:spPr>
        <p:txBody>
          <a:bodyPr lIns="210312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spc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6" name="Рисунок 23">
            <a:extLst>
              <a:ext uri="{FF2B5EF4-FFF2-40B4-BE49-F238E27FC236}">
                <a16:creationId xmlns:a16="http://schemas.microsoft.com/office/drawing/2014/main" id="{E4CE0BAB-7015-4161-B78A-65C131AEC5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84998" y="2430014"/>
            <a:ext cx="2441448" cy="1828800"/>
          </a:xfrm>
        </p:spPr>
        <p:txBody>
          <a:bodyPr rtlCol="0"/>
          <a:lstStyle>
            <a:lvl1pPr marL="0" indent="0">
              <a:buNone/>
              <a:defRPr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3970CCD1-2A17-43FC-9CFA-B76F1EEC4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84998" y="4587347"/>
            <a:ext cx="2441448" cy="347662"/>
          </a:xfrm>
        </p:spPr>
        <p:txBody>
          <a:bodyPr lIns="210312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spc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28">
            <a:extLst>
              <a:ext uri="{FF2B5EF4-FFF2-40B4-BE49-F238E27FC236}">
                <a16:creationId xmlns:a16="http://schemas.microsoft.com/office/drawing/2014/main" id="{0FD9AE26-D4A8-4B5D-B621-182EBCF970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84998" y="5203554"/>
            <a:ext cx="2441448" cy="347662"/>
          </a:xfrm>
        </p:spPr>
        <p:txBody>
          <a:bodyPr lIns="210312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spc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92773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C22A9B6-472C-4EBE-A7F5-1E03DC8D04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AB9AD60-1C65-4D0F-94F7-A78CFFF6BE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24" y="0"/>
            <a:ext cx="12188952" cy="6858000"/>
            <a:chOff x="1524" y="0"/>
            <a:chExt cx="12188952" cy="6858000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440007DB-F215-4A5D-8619-BC3C915A7B82}"/>
                </a:ext>
              </a:extLst>
            </p:cNvPr>
            <p:cNvSpPr/>
            <p:nvPr userDrawn="1"/>
          </p:nvSpPr>
          <p:spPr>
            <a:xfrm>
              <a:off x="27646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Произвольная форма: Фигура 10">
              <a:extLst>
                <a:ext uri="{FF2B5EF4-FFF2-40B4-BE49-F238E27FC236}">
                  <a16:creationId xmlns:a16="http://schemas.microsoft.com/office/drawing/2014/main" id="{B76DA8FB-8DAC-4630-9994-614FAF62DF23}"/>
                </a:ext>
              </a:extLst>
            </p:cNvPr>
            <p:cNvSpPr/>
            <p:nvPr userDrawn="1"/>
          </p:nvSpPr>
          <p:spPr>
            <a:xfrm>
              <a:off x="656708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1613364B-2DF3-4E48-9BFF-C53BAB1859BA}"/>
                </a:ext>
              </a:extLst>
            </p:cNvPr>
            <p:cNvSpPr/>
            <p:nvPr userDrawn="1"/>
          </p:nvSpPr>
          <p:spPr>
            <a:xfrm>
              <a:off x="1524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Полилиния: фигура 14">
              <a:extLst>
                <a:ext uri="{FF2B5EF4-FFF2-40B4-BE49-F238E27FC236}">
                  <a16:creationId xmlns:a16="http://schemas.microsoft.com/office/drawing/2014/main" id="{28254606-2CD2-484F-8D16-3B7DC02E6F9D}"/>
                </a:ext>
              </a:extLst>
            </p:cNvPr>
            <p:cNvSpPr/>
            <p:nvPr userDrawn="1"/>
          </p:nvSpPr>
          <p:spPr>
            <a:xfrm>
              <a:off x="3794296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AAA6005B-2329-4ACD-A4B4-590E71C971A9}"/>
                </a:ext>
              </a:extLst>
            </p:cNvPr>
            <p:cNvSpPr/>
            <p:nvPr userDrawn="1"/>
          </p:nvSpPr>
          <p:spPr>
            <a:xfrm>
              <a:off x="10948374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Свободная форма: Фигура 16">
              <a:extLst>
                <a:ext uri="{FF2B5EF4-FFF2-40B4-BE49-F238E27FC236}">
                  <a16:creationId xmlns:a16="http://schemas.microsoft.com/office/drawing/2014/main" id="{BFC6E1A4-4F91-4484-BB60-1AAF5D027B7B}"/>
                </a:ext>
              </a:extLst>
            </p:cNvPr>
            <p:cNvSpPr/>
            <p:nvPr userDrawn="1"/>
          </p:nvSpPr>
          <p:spPr>
            <a:xfrm>
              <a:off x="1524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F3933844-5636-46F2-B2A6-0EB14E1FC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1664"/>
            <a:ext cx="4538649" cy="2782723"/>
          </a:xfrm>
        </p:spPr>
        <p:txBody>
          <a:bodyPr rtlCol="0" anchor="b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ru-RU" sz="5200" noProof="0">
                <a:solidFill>
                  <a:schemeClr val="bg1"/>
                </a:solidFill>
                <a:latin typeface="+mj-lt"/>
                <a:cs typeface="Sakkal Majalla" panose="020B0604020202020204" pitchFamily="2" charset="-78"/>
              </a:rPr>
              <a:t>Образец заголовка</a:t>
            </a:r>
            <a:endParaRPr lang="ru-RU" sz="5200" noProof="0" dirty="0">
              <a:solidFill>
                <a:schemeClr val="bg1"/>
              </a:solidFill>
              <a:latin typeface="+mj-lt"/>
              <a:cs typeface="Sakkal Majalla" panose="020B0604020202020204" pitchFamily="2" charset="-78"/>
            </a:endParaRPr>
          </a:p>
        </p:txBody>
      </p:sp>
      <p:sp>
        <p:nvSpPr>
          <p:cNvPr id="8" name="Подзаголовок 18">
            <a:extLst>
              <a:ext uri="{FF2B5EF4-FFF2-40B4-BE49-F238E27FC236}">
                <a16:creationId xmlns:a16="http://schemas.microsoft.com/office/drawing/2014/main" id="{D92D9D6E-28CD-4B03-AED6-BECCA21F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4" y="3764655"/>
            <a:ext cx="4433438" cy="2374078"/>
          </a:xfrm>
        </p:spPr>
        <p:txBody>
          <a:bodyPr rtlCol="0" anchor="t">
            <a:normAutofit/>
          </a:bodyPr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 rtl="0">
              <a:lnSpc>
                <a:spcPct val="110000"/>
              </a:lnSpc>
            </a:pPr>
            <a:r>
              <a:rPr lang="ru-RU" spc="110" noProof="0">
                <a:solidFill>
                  <a:schemeClr val="bg1"/>
                </a:solidFill>
                <a:latin typeface="+mn-lt"/>
                <a:cs typeface="Sakkal Majalla" panose="020B0604020202020204" pitchFamily="2" charset="-78"/>
              </a:rPr>
              <a:t>Образец подзаголовка</a:t>
            </a:r>
            <a:endParaRPr lang="ru-RU" spc="110" noProof="0" dirty="0">
              <a:solidFill>
                <a:schemeClr val="bg1"/>
              </a:solidFill>
              <a:latin typeface="+mn-lt"/>
              <a:cs typeface="Sakkal Majalla" panose="020B0604020202020204" pitchFamily="2" charset="-78"/>
            </a:endParaRP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A5EF4A6-F381-4ABE-9A5D-D6CD60973B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07608" y="1399032"/>
            <a:ext cx="2743200" cy="4242816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45DD240F-96DC-4F2F-984D-C1F81A7441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05672" y="1399032"/>
            <a:ext cx="2743200" cy="4242816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8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3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3200400" cy="82391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00400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81525" y="1681163"/>
            <a:ext cx="3200400" cy="82391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581525" y="2505075"/>
            <a:ext cx="3200400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A6320C8E-FA0E-4486-9FF2-63A759F688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05800" y="1706612"/>
            <a:ext cx="3200400" cy="82391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EDA7ED69-E848-4FF5-9AA4-22F902F148D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05800" y="2530524"/>
            <a:ext cx="3200400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Цвет" descr="Tag=AccentColor&#10;Flavor=Light&#10;Target=Fill">
            <a:extLst>
              <a:ext uri="{FF2B5EF4-FFF2-40B4-BE49-F238E27FC236}">
                <a16:creationId xmlns:a16="http://schemas.microsoft.com/office/drawing/2014/main" id="{A018881C-22B4-4202-9FD7-7A8B125D88E7}"/>
              </a:ext>
            </a:extLst>
          </p:cNvPr>
          <p:cNvSpPr/>
          <p:nvPr/>
        </p:nvSpPr>
        <p:spPr>
          <a:xfrm>
            <a:off x="0" y="-2808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Свободная форма: Фигура 15">
            <a:extLst>
              <a:ext uri="{FF2B5EF4-FFF2-40B4-BE49-F238E27FC236}">
                <a16:creationId xmlns:a16="http://schemas.microsoft.com/office/drawing/2014/main" id="{E226B500-63AD-4778-A3F6-CC4085B6F1E8}"/>
              </a:ext>
            </a:extLst>
          </p:cNvPr>
          <p:cNvSpPr/>
          <p:nvPr/>
        </p:nvSpPr>
        <p:spPr>
          <a:xfrm>
            <a:off x="10946850" y="-2808"/>
            <a:ext cx="1242102" cy="2620884"/>
          </a:xfrm>
          <a:custGeom>
            <a:avLst/>
            <a:gdLst>
              <a:gd name="connsiteX0" fmla="*/ 48089 w 1242102"/>
              <a:gd name="connsiteY0" fmla="*/ 0 h 2635689"/>
              <a:gd name="connsiteX1" fmla="*/ 1242102 w 1242102"/>
              <a:gd name="connsiteY1" fmla="*/ 0 h 2635689"/>
              <a:gd name="connsiteX2" fmla="*/ 1242102 w 1242102"/>
              <a:gd name="connsiteY2" fmla="*/ 2546285 h 2635689"/>
              <a:gd name="connsiteX3" fmla="*/ 1169982 w 1242102"/>
              <a:gd name="connsiteY3" fmla="*/ 2578052 h 2635689"/>
              <a:gd name="connsiteX4" fmla="*/ 289259 w 1242102"/>
              <a:gd name="connsiteY4" fmla="*/ 2399682 h 2635689"/>
              <a:gd name="connsiteX5" fmla="*/ 77957 w 1242102"/>
              <a:gd name="connsiteY5" fmla="*/ 900439 h 2635689"/>
              <a:gd name="connsiteX6" fmla="*/ 123236 w 1242102"/>
              <a:gd name="connsiteY6" fmla="*/ 633796 h 2635689"/>
              <a:gd name="connsiteX7" fmla="*/ 128267 w 1242102"/>
              <a:gd name="connsiteY7" fmla="*/ 314326 h 2635689"/>
              <a:gd name="connsiteX8" fmla="*/ 44729 w 1242102"/>
              <a:gd name="connsiteY8" fmla="*/ 16426 h 263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102" h="2635689">
                <a:moveTo>
                  <a:pt x="48089" y="0"/>
                </a:moveTo>
                <a:lnTo>
                  <a:pt x="1242102" y="0"/>
                </a:lnTo>
                <a:lnTo>
                  <a:pt x="1242102" y="2546285"/>
                </a:lnTo>
                <a:lnTo>
                  <a:pt x="1169982" y="2578052"/>
                </a:lnTo>
                <a:cubicBezTo>
                  <a:pt x="865271" y="2683266"/>
                  <a:pt x="526660" y="2655949"/>
                  <a:pt x="289259" y="2399682"/>
                </a:cubicBezTo>
                <a:cubicBezTo>
                  <a:pt x="-88067" y="1989654"/>
                  <a:pt x="-22664" y="1395994"/>
                  <a:pt x="77957" y="900439"/>
                </a:cubicBezTo>
                <a:cubicBezTo>
                  <a:pt x="95565" y="812397"/>
                  <a:pt x="110658" y="721838"/>
                  <a:pt x="123236" y="633796"/>
                </a:cubicBezTo>
                <a:cubicBezTo>
                  <a:pt x="135813" y="533175"/>
                  <a:pt x="153422" y="407400"/>
                  <a:pt x="128267" y="314326"/>
                </a:cubicBezTo>
                <a:cubicBezTo>
                  <a:pt x="97452" y="204273"/>
                  <a:pt x="31970" y="130812"/>
                  <a:pt x="44729" y="1642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Свободная форма: Фигура 28" descr="Tag=AccentColor&#10;Flavor=Light&#10;Target=Fill">
            <a:extLst>
              <a:ext uri="{FF2B5EF4-FFF2-40B4-BE49-F238E27FC236}">
                <a16:creationId xmlns:a16="http://schemas.microsoft.com/office/drawing/2014/main" id="{98A36E8A-92E1-42D7-A88B-1CD006B46FB0}"/>
              </a:ext>
            </a:extLst>
          </p:cNvPr>
          <p:cNvSpPr/>
          <p:nvPr/>
        </p:nvSpPr>
        <p:spPr>
          <a:xfrm>
            <a:off x="3200400" y="-2808"/>
            <a:ext cx="1879031" cy="756069"/>
          </a:xfrm>
          <a:custGeom>
            <a:avLst/>
            <a:gdLst>
              <a:gd name="connsiteX0" fmla="*/ 23889 w 2279505"/>
              <a:gd name="connsiteY0" fmla="*/ 0 h 917208"/>
              <a:gd name="connsiteX1" fmla="*/ 2279505 w 2279505"/>
              <a:gd name="connsiteY1" fmla="*/ 0 h 917208"/>
              <a:gd name="connsiteX2" fmla="*/ 2245097 w 2279505"/>
              <a:gd name="connsiteY2" fmla="*/ 50274 h 917208"/>
              <a:gd name="connsiteX3" fmla="*/ 1438542 w 2279505"/>
              <a:gd name="connsiteY3" fmla="*/ 517892 h 917208"/>
              <a:gd name="connsiteX4" fmla="*/ 1234762 w 2279505"/>
              <a:gd name="connsiteY4" fmla="*/ 593100 h 917208"/>
              <a:gd name="connsiteX5" fmla="*/ 1010388 w 2279505"/>
              <a:gd name="connsiteY5" fmla="*/ 717273 h 917208"/>
              <a:gd name="connsiteX6" fmla="*/ 796340 w 2279505"/>
              <a:gd name="connsiteY6" fmla="*/ 907477 h 917208"/>
              <a:gd name="connsiteX7" fmla="*/ 470070 w 2279505"/>
              <a:gd name="connsiteY7" fmla="*/ 844090 h 917208"/>
              <a:gd name="connsiteX8" fmla="*/ 26071 w 2279505"/>
              <a:gd name="connsiteY8" fmla="*/ 360822 h 917208"/>
              <a:gd name="connsiteX9" fmla="*/ 5702 w 2279505"/>
              <a:gd name="connsiteY9" fmla="*/ 89028 h 91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9505" h="917208">
                <a:moveTo>
                  <a:pt x="23889" y="0"/>
                </a:moveTo>
                <a:lnTo>
                  <a:pt x="2279505" y="0"/>
                </a:lnTo>
                <a:lnTo>
                  <a:pt x="2245097" y="50274"/>
                </a:lnTo>
                <a:cubicBezTo>
                  <a:pt x="2047004" y="289568"/>
                  <a:pt x="1727549" y="421611"/>
                  <a:pt x="1438542" y="517892"/>
                </a:cubicBezTo>
                <a:cubicBezTo>
                  <a:pt x="1370189" y="540885"/>
                  <a:pt x="1301095" y="566626"/>
                  <a:pt x="1234762" y="593100"/>
                </a:cubicBezTo>
                <a:cubicBezTo>
                  <a:pt x="1159676" y="624602"/>
                  <a:pt x="1065060" y="662672"/>
                  <a:pt x="1010388" y="717273"/>
                </a:cubicBezTo>
                <a:cubicBezTo>
                  <a:pt x="937000" y="791903"/>
                  <a:pt x="915072" y="878775"/>
                  <a:pt x="796340" y="907477"/>
                </a:cubicBezTo>
                <a:cubicBezTo>
                  <a:pt x="687645" y="937381"/>
                  <a:pt x="566332" y="893284"/>
                  <a:pt x="470070" y="844090"/>
                </a:cubicBezTo>
                <a:cubicBezTo>
                  <a:pt x="274048" y="747713"/>
                  <a:pt x="88709" y="573240"/>
                  <a:pt x="26071" y="360822"/>
                </a:cubicBezTo>
                <a:cubicBezTo>
                  <a:pt x="-1033" y="271924"/>
                  <a:pt x="-5457" y="179872"/>
                  <a:pt x="5702" y="89028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Свободная форма: Фигура 34" descr="Tag=AccentColor&#10;Flavor=Light&#10;Target=Fill">
            <a:extLst>
              <a:ext uri="{FF2B5EF4-FFF2-40B4-BE49-F238E27FC236}">
                <a16:creationId xmlns:a16="http://schemas.microsoft.com/office/drawing/2014/main" id="{F42EEEEE-A075-4043-8FFA-C0100907A8C2}"/>
              </a:ext>
            </a:extLst>
          </p:cNvPr>
          <p:cNvSpPr/>
          <p:nvPr/>
        </p:nvSpPr>
        <p:spPr>
          <a:xfrm>
            <a:off x="1219200" y="6356188"/>
            <a:ext cx="2529620" cy="499005"/>
          </a:xfrm>
          <a:custGeom>
            <a:avLst/>
            <a:gdLst>
              <a:gd name="connsiteX0" fmla="*/ 814751 w 2529620"/>
              <a:gd name="connsiteY0" fmla="*/ 637 h 499005"/>
              <a:gd name="connsiteX1" fmla="*/ 916203 w 2529620"/>
              <a:gd name="connsiteY1" fmla="*/ 901 h 499005"/>
              <a:gd name="connsiteX2" fmla="*/ 1394684 w 2529620"/>
              <a:gd name="connsiteY2" fmla="*/ 63510 h 499005"/>
              <a:gd name="connsiteX3" fmla="*/ 1613138 w 2529620"/>
              <a:gd name="connsiteY3" fmla="*/ 100397 h 499005"/>
              <a:gd name="connsiteX4" fmla="*/ 1874871 w 2529620"/>
              <a:gd name="connsiteY4" fmla="*/ 104496 h 499005"/>
              <a:gd name="connsiteX5" fmla="*/ 2161334 w 2529620"/>
              <a:gd name="connsiteY5" fmla="*/ 45066 h 499005"/>
              <a:gd name="connsiteX6" fmla="*/ 2416884 w 2529620"/>
              <a:gd name="connsiteY6" fmla="*/ 266392 h 499005"/>
              <a:gd name="connsiteX7" fmla="*/ 2490112 w 2529620"/>
              <a:gd name="connsiteY7" fmla="*/ 395583 h 499005"/>
              <a:gd name="connsiteX8" fmla="*/ 2529620 w 2529620"/>
              <a:gd name="connsiteY8" fmla="*/ 499005 h 499005"/>
              <a:gd name="connsiteX9" fmla="*/ 0 w 2529620"/>
              <a:gd name="connsiteY9" fmla="*/ 499005 h 499005"/>
              <a:gd name="connsiteX10" fmla="*/ 62299 w 2529620"/>
              <a:gd name="connsiteY10" fmla="*/ 360708 h 499005"/>
              <a:gd name="connsiteX11" fmla="*/ 166394 w 2529620"/>
              <a:gd name="connsiteY11" fmla="*/ 235652 h 499005"/>
              <a:gd name="connsiteX12" fmla="*/ 814751 w 2529620"/>
              <a:gd name="connsiteY12" fmla="*/ 637 h 4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9620" h="499005">
                <a:moveTo>
                  <a:pt x="814751" y="637"/>
                </a:moveTo>
                <a:cubicBezTo>
                  <a:pt x="848457" y="-315"/>
                  <a:pt x="882311" y="-175"/>
                  <a:pt x="916203" y="901"/>
                </a:cubicBezTo>
                <a:cubicBezTo>
                  <a:pt x="1078885" y="6065"/>
                  <a:pt x="1242435" y="32770"/>
                  <a:pt x="1394684" y="63510"/>
                </a:cubicBezTo>
                <a:cubicBezTo>
                  <a:pt x="1466815" y="77855"/>
                  <a:pt x="1541007" y="90150"/>
                  <a:pt x="1613138" y="100397"/>
                </a:cubicBezTo>
                <a:cubicBezTo>
                  <a:pt x="1695574" y="110643"/>
                  <a:pt x="1798618" y="124989"/>
                  <a:pt x="1874871" y="104496"/>
                </a:cubicBezTo>
                <a:cubicBezTo>
                  <a:pt x="1977915" y="75806"/>
                  <a:pt x="2041803" y="10227"/>
                  <a:pt x="2161334" y="45066"/>
                </a:cubicBezTo>
                <a:cubicBezTo>
                  <a:pt x="2272623" y="73756"/>
                  <a:pt x="2357118" y="174172"/>
                  <a:pt x="2416884" y="266392"/>
                </a:cubicBezTo>
                <a:cubicBezTo>
                  <a:pt x="2443933" y="306737"/>
                  <a:pt x="2468616" y="350123"/>
                  <a:pt x="2490112" y="395583"/>
                </a:cubicBezTo>
                <a:lnTo>
                  <a:pt x="2529620" y="499005"/>
                </a:lnTo>
                <a:lnTo>
                  <a:pt x="0" y="499005"/>
                </a:lnTo>
                <a:lnTo>
                  <a:pt x="62299" y="360708"/>
                </a:lnTo>
                <a:cubicBezTo>
                  <a:pt x="89916" y="316312"/>
                  <a:pt x="124404" y="274333"/>
                  <a:pt x="166394" y="235652"/>
                </a:cubicBezTo>
                <a:cubicBezTo>
                  <a:pt x="350103" y="67544"/>
                  <a:pt x="578806" y="7305"/>
                  <a:pt x="814751" y="63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Свободная форма: Фигура 40" descr="Tag=AccentColor&#10;Flavor=Light&#10;Target=Fill">
            <a:extLst>
              <a:ext uri="{FF2B5EF4-FFF2-40B4-BE49-F238E27FC236}">
                <a16:creationId xmlns:a16="http://schemas.microsoft.com/office/drawing/2014/main" id="{6D8E0F23-73C5-476F-BCDD-2B4DCC54452E}"/>
              </a:ext>
            </a:extLst>
          </p:cNvPr>
          <p:cNvSpPr/>
          <p:nvPr/>
        </p:nvSpPr>
        <p:spPr>
          <a:xfrm>
            <a:off x="655519" y="6553201"/>
            <a:ext cx="1265453" cy="307606"/>
          </a:xfrm>
          <a:custGeom>
            <a:avLst/>
            <a:gdLst>
              <a:gd name="connsiteX0" fmla="*/ 649008 w 1265453"/>
              <a:gd name="connsiteY0" fmla="*/ 299744 h 307606"/>
              <a:gd name="connsiteX1" fmla="*/ 659956 w 1265453"/>
              <a:gd name="connsiteY1" fmla="*/ 307606 h 307606"/>
              <a:gd name="connsiteX2" fmla="*/ 632319 w 1265453"/>
              <a:gd name="connsiteY2" fmla="*/ 307606 h 307606"/>
              <a:gd name="connsiteX3" fmla="*/ 635138 w 1265453"/>
              <a:gd name="connsiteY3" fmla="*/ 303576 h 307606"/>
              <a:gd name="connsiteX4" fmla="*/ 649008 w 1265453"/>
              <a:gd name="connsiteY4" fmla="*/ 299744 h 307606"/>
              <a:gd name="connsiteX5" fmla="*/ 17486 w 1265453"/>
              <a:gd name="connsiteY5" fmla="*/ 297828 h 307606"/>
              <a:gd name="connsiteX6" fmla="*/ 30972 w 1265453"/>
              <a:gd name="connsiteY6" fmla="*/ 306640 h 307606"/>
              <a:gd name="connsiteX7" fmla="*/ 31250 w 1265453"/>
              <a:gd name="connsiteY7" fmla="*/ 307606 h 307606"/>
              <a:gd name="connsiteX8" fmla="*/ 0 w 1265453"/>
              <a:gd name="connsiteY8" fmla="*/ 307606 h 307606"/>
              <a:gd name="connsiteX9" fmla="*/ 6312 w 1265453"/>
              <a:gd name="connsiteY9" fmla="*/ 300510 h 307606"/>
              <a:gd name="connsiteX10" fmla="*/ 17486 w 1265453"/>
              <a:gd name="connsiteY10" fmla="*/ 297828 h 307606"/>
              <a:gd name="connsiteX11" fmla="*/ 433620 w 1265453"/>
              <a:gd name="connsiteY11" fmla="*/ 285568 h 307606"/>
              <a:gd name="connsiteX12" fmla="*/ 447106 w 1265453"/>
              <a:gd name="connsiteY12" fmla="*/ 294380 h 307606"/>
              <a:gd name="connsiteX13" fmla="*/ 450907 w 1265453"/>
              <a:gd name="connsiteY13" fmla="*/ 307606 h 307606"/>
              <a:gd name="connsiteX14" fmla="*/ 415324 w 1265453"/>
              <a:gd name="connsiteY14" fmla="*/ 307606 h 307606"/>
              <a:gd name="connsiteX15" fmla="*/ 413584 w 1265453"/>
              <a:gd name="connsiteY15" fmla="*/ 298212 h 307606"/>
              <a:gd name="connsiteX16" fmla="*/ 422446 w 1265453"/>
              <a:gd name="connsiteY16" fmla="*/ 288250 h 307606"/>
              <a:gd name="connsiteX17" fmla="*/ 433620 w 1265453"/>
              <a:gd name="connsiteY17" fmla="*/ 285568 h 307606"/>
              <a:gd name="connsiteX18" fmla="*/ 1056280 w 1265453"/>
              <a:gd name="connsiteY18" fmla="*/ 270242 h 307606"/>
              <a:gd name="connsiteX19" fmla="*/ 1069766 w 1265453"/>
              <a:gd name="connsiteY19" fmla="*/ 279054 h 307606"/>
              <a:gd name="connsiteX20" fmla="*/ 1063601 w 1265453"/>
              <a:gd name="connsiteY20" fmla="*/ 303576 h 307606"/>
              <a:gd name="connsiteX21" fmla="*/ 1038941 w 1265453"/>
              <a:gd name="connsiteY21" fmla="*/ 297446 h 307606"/>
              <a:gd name="connsiteX22" fmla="*/ 1045106 w 1265453"/>
              <a:gd name="connsiteY22" fmla="*/ 272924 h 307606"/>
              <a:gd name="connsiteX23" fmla="*/ 1056280 w 1265453"/>
              <a:gd name="connsiteY23" fmla="*/ 270242 h 307606"/>
              <a:gd name="connsiteX24" fmla="*/ 239038 w 1265453"/>
              <a:gd name="connsiteY24" fmla="*/ 269092 h 307606"/>
              <a:gd name="connsiteX25" fmla="*/ 252910 w 1265453"/>
              <a:gd name="connsiteY25" fmla="*/ 279054 h 307606"/>
              <a:gd name="connsiteX26" fmla="*/ 246744 w 1265453"/>
              <a:gd name="connsiteY26" fmla="*/ 303576 h 307606"/>
              <a:gd name="connsiteX27" fmla="*/ 222085 w 1265453"/>
              <a:gd name="connsiteY27" fmla="*/ 297446 h 307606"/>
              <a:gd name="connsiteX28" fmla="*/ 225168 w 1265453"/>
              <a:gd name="connsiteY28" fmla="*/ 272924 h 307606"/>
              <a:gd name="connsiteX29" fmla="*/ 239038 w 1265453"/>
              <a:gd name="connsiteY29" fmla="*/ 269092 h 307606"/>
              <a:gd name="connsiteX30" fmla="*/ 1247393 w 1265453"/>
              <a:gd name="connsiteY30" fmla="*/ 248786 h 307606"/>
              <a:gd name="connsiteX31" fmla="*/ 1260879 w 1265453"/>
              <a:gd name="connsiteY31" fmla="*/ 257598 h 307606"/>
              <a:gd name="connsiteX32" fmla="*/ 1254715 w 1265453"/>
              <a:gd name="connsiteY32" fmla="*/ 282119 h 307606"/>
              <a:gd name="connsiteX33" fmla="*/ 1230054 w 1265453"/>
              <a:gd name="connsiteY33" fmla="*/ 275989 h 307606"/>
              <a:gd name="connsiteX34" fmla="*/ 1236219 w 1265453"/>
              <a:gd name="connsiteY34" fmla="*/ 251467 h 307606"/>
              <a:gd name="connsiteX35" fmla="*/ 1247393 w 1265453"/>
              <a:gd name="connsiteY35" fmla="*/ 248786 h 307606"/>
              <a:gd name="connsiteX36" fmla="*/ 1151837 w 1265453"/>
              <a:gd name="connsiteY36" fmla="*/ 242655 h 307606"/>
              <a:gd name="connsiteX37" fmla="*/ 1165323 w 1265453"/>
              <a:gd name="connsiteY37" fmla="*/ 251467 h 307606"/>
              <a:gd name="connsiteX38" fmla="*/ 1159158 w 1265453"/>
              <a:gd name="connsiteY38" fmla="*/ 275989 h 307606"/>
              <a:gd name="connsiteX39" fmla="*/ 1134497 w 1265453"/>
              <a:gd name="connsiteY39" fmla="*/ 269859 h 307606"/>
              <a:gd name="connsiteX40" fmla="*/ 1140662 w 1265453"/>
              <a:gd name="connsiteY40" fmla="*/ 245337 h 307606"/>
              <a:gd name="connsiteX41" fmla="*/ 1151837 w 1265453"/>
              <a:gd name="connsiteY41" fmla="*/ 242655 h 307606"/>
              <a:gd name="connsiteX42" fmla="*/ 575414 w 1265453"/>
              <a:gd name="connsiteY42" fmla="*/ 224265 h 307606"/>
              <a:gd name="connsiteX43" fmla="*/ 588900 w 1265453"/>
              <a:gd name="connsiteY43" fmla="*/ 233077 h 307606"/>
              <a:gd name="connsiteX44" fmla="*/ 582736 w 1265453"/>
              <a:gd name="connsiteY44" fmla="*/ 257599 h 307606"/>
              <a:gd name="connsiteX45" fmla="*/ 558075 w 1265453"/>
              <a:gd name="connsiteY45" fmla="*/ 251468 h 307606"/>
              <a:gd name="connsiteX46" fmla="*/ 564240 w 1265453"/>
              <a:gd name="connsiteY46" fmla="*/ 226947 h 307606"/>
              <a:gd name="connsiteX47" fmla="*/ 575414 w 1265453"/>
              <a:gd name="connsiteY47" fmla="*/ 224265 h 307606"/>
              <a:gd name="connsiteX48" fmla="*/ 69888 w 1265453"/>
              <a:gd name="connsiteY48" fmla="*/ 224265 h 307606"/>
              <a:gd name="connsiteX49" fmla="*/ 83375 w 1265453"/>
              <a:gd name="connsiteY49" fmla="*/ 233077 h 307606"/>
              <a:gd name="connsiteX50" fmla="*/ 77210 w 1265453"/>
              <a:gd name="connsiteY50" fmla="*/ 257599 h 307606"/>
              <a:gd name="connsiteX51" fmla="*/ 52549 w 1265453"/>
              <a:gd name="connsiteY51" fmla="*/ 251468 h 307606"/>
              <a:gd name="connsiteX52" fmla="*/ 58714 w 1265453"/>
              <a:gd name="connsiteY52" fmla="*/ 226947 h 307606"/>
              <a:gd name="connsiteX53" fmla="*/ 69888 w 1265453"/>
              <a:gd name="connsiteY53" fmla="*/ 224265 h 307606"/>
              <a:gd name="connsiteX54" fmla="*/ 365806 w 1265453"/>
              <a:gd name="connsiteY54" fmla="*/ 212004 h 307606"/>
              <a:gd name="connsiteX55" fmla="*/ 379292 w 1265453"/>
              <a:gd name="connsiteY55" fmla="*/ 220816 h 307606"/>
              <a:gd name="connsiteX56" fmla="*/ 373127 w 1265453"/>
              <a:gd name="connsiteY56" fmla="*/ 245338 h 307606"/>
              <a:gd name="connsiteX57" fmla="*/ 348467 w 1265453"/>
              <a:gd name="connsiteY57" fmla="*/ 239208 h 307606"/>
              <a:gd name="connsiteX58" fmla="*/ 354632 w 1265453"/>
              <a:gd name="connsiteY58" fmla="*/ 214686 h 307606"/>
              <a:gd name="connsiteX59" fmla="*/ 365806 w 1265453"/>
              <a:gd name="connsiteY59" fmla="*/ 212004 h 307606"/>
              <a:gd name="connsiteX60" fmla="*/ 957257 w 1265453"/>
              <a:gd name="connsiteY60" fmla="*/ 209322 h 307606"/>
              <a:gd name="connsiteX61" fmla="*/ 971128 w 1265453"/>
              <a:gd name="connsiteY61" fmla="*/ 220816 h 307606"/>
              <a:gd name="connsiteX62" fmla="*/ 964963 w 1265453"/>
              <a:gd name="connsiteY62" fmla="*/ 245338 h 307606"/>
              <a:gd name="connsiteX63" fmla="*/ 940302 w 1265453"/>
              <a:gd name="connsiteY63" fmla="*/ 239208 h 307606"/>
              <a:gd name="connsiteX64" fmla="*/ 943385 w 1265453"/>
              <a:gd name="connsiteY64" fmla="*/ 211621 h 307606"/>
              <a:gd name="connsiteX65" fmla="*/ 957257 w 1265453"/>
              <a:gd name="connsiteY65" fmla="*/ 209322 h 307606"/>
              <a:gd name="connsiteX66" fmla="*/ 729538 w 1265453"/>
              <a:gd name="connsiteY66" fmla="*/ 208939 h 307606"/>
              <a:gd name="connsiteX67" fmla="*/ 743024 w 1265453"/>
              <a:gd name="connsiteY67" fmla="*/ 217751 h 307606"/>
              <a:gd name="connsiteX68" fmla="*/ 736859 w 1265453"/>
              <a:gd name="connsiteY68" fmla="*/ 242273 h 307606"/>
              <a:gd name="connsiteX69" fmla="*/ 709116 w 1265453"/>
              <a:gd name="connsiteY69" fmla="*/ 236143 h 307606"/>
              <a:gd name="connsiteX70" fmla="*/ 718364 w 1265453"/>
              <a:gd name="connsiteY70" fmla="*/ 211621 h 307606"/>
              <a:gd name="connsiteX71" fmla="*/ 729538 w 1265453"/>
              <a:gd name="connsiteY71" fmla="*/ 208939 h 307606"/>
              <a:gd name="connsiteX72" fmla="*/ 843590 w 1265453"/>
              <a:gd name="connsiteY72" fmla="*/ 202809 h 307606"/>
              <a:gd name="connsiteX73" fmla="*/ 857075 w 1265453"/>
              <a:gd name="connsiteY73" fmla="*/ 211621 h 307606"/>
              <a:gd name="connsiteX74" fmla="*/ 850910 w 1265453"/>
              <a:gd name="connsiteY74" fmla="*/ 236143 h 307606"/>
              <a:gd name="connsiteX75" fmla="*/ 826250 w 1265453"/>
              <a:gd name="connsiteY75" fmla="*/ 230013 h 307606"/>
              <a:gd name="connsiteX76" fmla="*/ 832415 w 1265453"/>
              <a:gd name="connsiteY76" fmla="*/ 205491 h 307606"/>
              <a:gd name="connsiteX77" fmla="*/ 843590 w 1265453"/>
              <a:gd name="connsiteY77" fmla="*/ 202809 h 307606"/>
              <a:gd name="connsiteX78" fmla="*/ 153115 w 1265453"/>
              <a:gd name="connsiteY78" fmla="*/ 199743 h 307606"/>
              <a:gd name="connsiteX79" fmla="*/ 166602 w 1265453"/>
              <a:gd name="connsiteY79" fmla="*/ 208555 h 307606"/>
              <a:gd name="connsiteX80" fmla="*/ 160437 w 1265453"/>
              <a:gd name="connsiteY80" fmla="*/ 233077 h 307606"/>
              <a:gd name="connsiteX81" fmla="*/ 135777 w 1265453"/>
              <a:gd name="connsiteY81" fmla="*/ 226947 h 307606"/>
              <a:gd name="connsiteX82" fmla="*/ 141941 w 1265453"/>
              <a:gd name="connsiteY82" fmla="*/ 202425 h 307606"/>
              <a:gd name="connsiteX83" fmla="*/ 153115 w 1265453"/>
              <a:gd name="connsiteY83" fmla="*/ 199743 h 307606"/>
              <a:gd name="connsiteX84" fmla="*/ 464445 w 1265453"/>
              <a:gd name="connsiteY84" fmla="*/ 162962 h 307606"/>
              <a:gd name="connsiteX85" fmla="*/ 477932 w 1265453"/>
              <a:gd name="connsiteY85" fmla="*/ 171774 h 307606"/>
              <a:gd name="connsiteX86" fmla="*/ 471767 w 1265453"/>
              <a:gd name="connsiteY86" fmla="*/ 196296 h 307606"/>
              <a:gd name="connsiteX87" fmla="*/ 447106 w 1265453"/>
              <a:gd name="connsiteY87" fmla="*/ 190165 h 307606"/>
              <a:gd name="connsiteX88" fmla="*/ 453271 w 1265453"/>
              <a:gd name="connsiteY88" fmla="*/ 165644 h 307606"/>
              <a:gd name="connsiteX89" fmla="*/ 464445 w 1265453"/>
              <a:gd name="connsiteY89" fmla="*/ 162962 h 307606"/>
              <a:gd name="connsiteX90" fmla="*/ 1043951 w 1265453"/>
              <a:gd name="connsiteY90" fmla="*/ 141505 h 307606"/>
              <a:gd name="connsiteX91" fmla="*/ 1057436 w 1265453"/>
              <a:gd name="connsiteY91" fmla="*/ 150317 h 307606"/>
              <a:gd name="connsiteX92" fmla="*/ 1051271 w 1265453"/>
              <a:gd name="connsiteY92" fmla="*/ 174839 h 307606"/>
              <a:gd name="connsiteX93" fmla="*/ 1026611 w 1265453"/>
              <a:gd name="connsiteY93" fmla="*/ 171774 h 307606"/>
              <a:gd name="connsiteX94" fmla="*/ 1032776 w 1265453"/>
              <a:gd name="connsiteY94" fmla="*/ 144187 h 307606"/>
              <a:gd name="connsiteX95" fmla="*/ 1043951 w 1265453"/>
              <a:gd name="connsiteY95" fmla="*/ 141505 h 307606"/>
              <a:gd name="connsiteX96" fmla="*/ 301073 w 1265453"/>
              <a:gd name="connsiteY96" fmla="*/ 132310 h 307606"/>
              <a:gd name="connsiteX97" fmla="*/ 314560 w 1265453"/>
              <a:gd name="connsiteY97" fmla="*/ 141122 h 307606"/>
              <a:gd name="connsiteX98" fmla="*/ 308395 w 1265453"/>
              <a:gd name="connsiteY98" fmla="*/ 165644 h 307606"/>
              <a:gd name="connsiteX99" fmla="*/ 283734 w 1265453"/>
              <a:gd name="connsiteY99" fmla="*/ 159513 h 307606"/>
              <a:gd name="connsiteX100" fmla="*/ 289899 w 1265453"/>
              <a:gd name="connsiteY100" fmla="*/ 134992 h 307606"/>
              <a:gd name="connsiteX101" fmla="*/ 301073 w 1265453"/>
              <a:gd name="connsiteY101" fmla="*/ 132310 h 307606"/>
              <a:gd name="connsiteX102" fmla="*/ 214765 w 1265453"/>
              <a:gd name="connsiteY102" fmla="*/ 132310 h 307606"/>
              <a:gd name="connsiteX103" fmla="*/ 228251 w 1265453"/>
              <a:gd name="connsiteY103" fmla="*/ 141122 h 307606"/>
              <a:gd name="connsiteX104" fmla="*/ 222086 w 1265453"/>
              <a:gd name="connsiteY104" fmla="*/ 165644 h 307606"/>
              <a:gd name="connsiteX105" fmla="*/ 197426 w 1265453"/>
              <a:gd name="connsiteY105" fmla="*/ 159513 h 307606"/>
              <a:gd name="connsiteX106" fmla="*/ 203591 w 1265453"/>
              <a:gd name="connsiteY106" fmla="*/ 134992 h 307606"/>
              <a:gd name="connsiteX107" fmla="*/ 214765 w 1265453"/>
              <a:gd name="connsiteY107" fmla="*/ 132310 h 307606"/>
              <a:gd name="connsiteX108" fmla="*/ 1142589 w 1265453"/>
              <a:gd name="connsiteY108" fmla="*/ 129245 h 307606"/>
              <a:gd name="connsiteX109" fmla="*/ 1156075 w 1265453"/>
              <a:gd name="connsiteY109" fmla="*/ 138057 h 307606"/>
              <a:gd name="connsiteX110" fmla="*/ 1149911 w 1265453"/>
              <a:gd name="connsiteY110" fmla="*/ 162579 h 307606"/>
              <a:gd name="connsiteX111" fmla="*/ 1125250 w 1265453"/>
              <a:gd name="connsiteY111" fmla="*/ 156448 h 307606"/>
              <a:gd name="connsiteX112" fmla="*/ 1131415 w 1265453"/>
              <a:gd name="connsiteY112" fmla="*/ 131927 h 307606"/>
              <a:gd name="connsiteX113" fmla="*/ 1142589 w 1265453"/>
              <a:gd name="connsiteY113" fmla="*/ 129245 h 307606"/>
              <a:gd name="connsiteX114" fmla="*/ 566167 w 1265453"/>
              <a:gd name="connsiteY114" fmla="*/ 121964 h 307606"/>
              <a:gd name="connsiteX115" fmla="*/ 579653 w 1265453"/>
              <a:gd name="connsiteY115" fmla="*/ 131927 h 307606"/>
              <a:gd name="connsiteX116" fmla="*/ 573488 w 1265453"/>
              <a:gd name="connsiteY116" fmla="*/ 156448 h 307606"/>
              <a:gd name="connsiteX117" fmla="*/ 548828 w 1265453"/>
              <a:gd name="connsiteY117" fmla="*/ 150318 h 307606"/>
              <a:gd name="connsiteX118" fmla="*/ 554993 w 1265453"/>
              <a:gd name="connsiteY118" fmla="*/ 125796 h 307606"/>
              <a:gd name="connsiteX119" fmla="*/ 566167 w 1265453"/>
              <a:gd name="connsiteY119" fmla="*/ 121964 h 307606"/>
              <a:gd name="connsiteX120" fmla="*/ 670971 w 1265453"/>
              <a:gd name="connsiteY120" fmla="*/ 113919 h 307606"/>
              <a:gd name="connsiteX121" fmla="*/ 684457 w 1265453"/>
              <a:gd name="connsiteY121" fmla="*/ 122731 h 307606"/>
              <a:gd name="connsiteX122" fmla="*/ 678291 w 1265453"/>
              <a:gd name="connsiteY122" fmla="*/ 147253 h 307606"/>
              <a:gd name="connsiteX123" fmla="*/ 653632 w 1265453"/>
              <a:gd name="connsiteY123" fmla="*/ 141123 h 307606"/>
              <a:gd name="connsiteX124" fmla="*/ 659797 w 1265453"/>
              <a:gd name="connsiteY124" fmla="*/ 116601 h 307606"/>
              <a:gd name="connsiteX125" fmla="*/ 670971 w 1265453"/>
              <a:gd name="connsiteY125" fmla="*/ 113919 h 307606"/>
              <a:gd name="connsiteX126" fmla="*/ 911404 w 1265453"/>
              <a:gd name="connsiteY126" fmla="*/ 110854 h 307606"/>
              <a:gd name="connsiteX127" fmla="*/ 924890 w 1265453"/>
              <a:gd name="connsiteY127" fmla="*/ 119666 h 307606"/>
              <a:gd name="connsiteX128" fmla="*/ 918726 w 1265453"/>
              <a:gd name="connsiteY128" fmla="*/ 144188 h 307606"/>
              <a:gd name="connsiteX129" fmla="*/ 894065 w 1265453"/>
              <a:gd name="connsiteY129" fmla="*/ 138058 h 307606"/>
              <a:gd name="connsiteX130" fmla="*/ 900230 w 1265453"/>
              <a:gd name="connsiteY130" fmla="*/ 113536 h 307606"/>
              <a:gd name="connsiteX131" fmla="*/ 911404 w 1265453"/>
              <a:gd name="connsiteY131" fmla="*/ 110854 h 307606"/>
              <a:gd name="connsiteX132" fmla="*/ 781554 w 1265453"/>
              <a:gd name="connsiteY132" fmla="*/ 107789 h 307606"/>
              <a:gd name="connsiteX133" fmla="*/ 795426 w 1265453"/>
              <a:gd name="connsiteY133" fmla="*/ 116601 h 307606"/>
              <a:gd name="connsiteX134" fmla="*/ 789260 w 1265453"/>
              <a:gd name="connsiteY134" fmla="*/ 141123 h 307606"/>
              <a:gd name="connsiteX135" fmla="*/ 764601 w 1265453"/>
              <a:gd name="connsiteY135" fmla="*/ 134993 h 307606"/>
              <a:gd name="connsiteX136" fmla="*/ 767683 w 1265453"/>
              <a:gd name="connsiteY136" fmla="*/ 110471 h 307606"/>
              <a:gd name="connsiteX137" fmla="*/ 781554 w 1265453"/>
              <a:gd name="connsiteY137" fmla="*/ 107789 h 307606"/>
              <a:gd name="connsiteX138" fmla="*/ 368503 w 1265453"/>
              <a:gd name="connsiteY138" fmla="*/ 60662 h 307606"/>
              <a:gd name="connsiteX139" fmla="*/ 382375 w 1265453"/>
              <a:gd name="connsiteY139" fmla="*/ 70624 h 307606"/>
              <a:gd name="connsiteX140" fmla="*/ 376209 w 1265453"/>
              <a:gd name="connsiteY140" fmla="*/ 95145 h 307606"/>
              <a:gd name="connsiteX141" fmla="*/ 351550 w 1265453"/>
              <a:gd name="connsiteY141" fmla="*/ 89015 h 307606"/>
              <a:gd name="connsiteX142" fmla="*/ 354632 w 1265453"/>
              <a:gd name="connsiteY142" fmla="*/ 64493 h 307606"/>
              <a:gd name="connsiteX143" fmla="*/ 368503 w 1265453"/>
              <a:gd name="connsiteY143" fmla="*/ 60662 h 307606"/>
              <a:gd name="connsiteX144" fmla="*/ 1006960 w 1265453"/>
              <a:gd name="connsiteY144" fmla="*/ 49550 h 307606"/>
              <a:gd name="connsiteX145" fmla="*/ 1020446 w 1265453"/>
              <a:gd name="connsiteY145" fmla="*/ 58362 h 307606"/>
              <a:gd name="connsiteX146" fmla="*/ 1014281 w 1265453"/>
              <a:gd name="connsiteY146" fmla="*/ 82884 h 307606"/>
              <a:gd name="connsiteX147" fmla="*/ 989621 w 1265453"/>
              <a:gd name="connsiteY147" fmla="*/ 76754 h 307606"/>
              <a:gd name="connsiteX148" fmla="*/ 995786 w 1265453"/>
              <a:gd name="connsiteY148" fmla="*/ 52232 h 307606"/>
              <a:gd name="connsiteX149" fmla="*/ 1006960 w 1265453"/>
              <a:gd name="connsiteY149" fmla="*/ 49550 h 307606"/>
              <a:gd name="connsiteX150" fmla="*/ 470610 w 1265453"/>
              <a:gd name="connsiteY150" fmla="*/ 43420 h 307606"/>
              <a:gd name="connsiteX151" fmla="*/ 484096 w 1265453"/>
              <a:gd name="connsiteY151" fmla="*/ 52232 h 307606"/>
              <a:gd name="connsiteX152" fmla="*/ 477932 w 1265453"/>
              <a:gd name="connsiteY152" fmla="*/ 76754 h 307606"/>
              <a:gd name="connsiteX153" fmla="*/ 453271 w 1265453"/>
              <a:gd name="connsiteY153" fmla="*/ 70624 h 307606"/>
              <a:gd name="connsiteX154" fmla="*/ 459436 w 1265453"/>
              <a:gd name="connsiteY154" fmla="*/ 46102 h 307606"/>
              <a:gd name="connsiteX155" fmla="*/ 470610 w 1265453"/>
              <a:gd name="connsiteY155" fmla="*/ 43420 h 307606"/>
              <a:gd name="connsiteX156" fmla="*/ 880579 w 1265453"/>
              <a:gd name="connsiteY156" fmla="*/ 15834 h 307606"/>
              <a:gd name="connsiteX157" fmla="*/ 894065 w 1265453"/>
              <a:gd name="connsiteY157" fmla="*/ 24646 h 307606"/>
              <a:gd name="connsiteX158" fmla="*/ 887900 w 1265453"/>
              <a:gd name="connsiteY158" fmla="*/ 49168 h 307606"/>
              <a:gd name="connsiteX159" fmla="*/ 863240 w 1265453"/>
              <a:gd name="connsiteY159" fmla="*/ 43038 h 307606"/>
              <a:gd name="connsiteX160" fmla="*/ 869405 w 1265453"/>
              <a:gd name="connsiteY160" fmla="*/ 18516 h 307606"/>
              <a:gd name="connsiteX161" fmla="*/ 880579 w 1265453"/>
              <a:gd name="connsiteY161" fmla="*/ 15834 h 307606"/>
              <a:gd name="connsiteX162" fmla="*/ 569249 w 1265453"/>
              <a:gd name="connsiteY162" fmla="*/ 9704 h 307606"/>
              <a:gd name="connsiteX163" fmla="*/ 582736 w 1265453"/>
              <a:gd name="connsiteY163" fmla="*/ 18516 h 307606"/>
              <a:gd name="connsiteX164" fmla="*/ 576571 w 1265453"/>
              <a:gd name="connsiteY164" fmla="*/ 46103 h 307606"/>
              <a:gd name="connsiteX165" fmla="*/ 551910 w 1265453"/>
              <a:gd name="connsiteY165" fmla="*/ 39973 h 307606"/>
              <a:gd name="connsiteX166" fmla="*/ 558075 w 1265453"/>
              <a:gd name="connsiteY166" fmla="*/ 12386 h 307606"/>
              <a:gd name="connsiteX167" fmla="*/ 569249 w 1265453"/>
              <a:gd name="connsiteY167" fmla="*/ 9704 h 307606"/>
              <a:gd name="connsiteX168" fmla="*/ 772693 w 1265453"/>
              <a:gd name="connsiteY168" fmla="*/ 3574 h 307606"/>
              <a:gd name="connsiteX169" fmla="*/ 786179 w 1265453"/>
              <a:gd name="connsiteY169" fmla="*/ 12386 h 307606"/>
              <a:gd name="connsiteX170" fmla="*/ 780014 w 1265453"/>
              <a:gd name="connsiteY170" fmla="*/ 36908 h 307606"/>
              <a:gd name="connsiteX171" fmla="*/ 755354 w 1265453"/>
              <a:gd name="connsiteY171" fmla="*/ 30777 h 307606"/>
              <a:gd name="connsiteX172" fmla="*/ 761518 w 1265453"/>
              <a:gd name="connsiteY172" fmla="*/ 6256 h 307606"/>
              <a:gd name="connsiteX173" fmla="*/ 772693 w 1265453"/>
              <a:gd name="connsiteY173" fmla="*/ 3574 h 307606"/>
              <a:gd name="connsiteX174" fmla="*/ 670971 w 1265453"/>
              <a:gd name="connsiteY174" fmla="*/ 508 h 307606"/>
              <a:gd name="connsiteX175" fmla="*/ 684457 w 1265453"/>
              <a:gd name="connsiteY175" fmla="*/ 9320 h 307606"/>
              <a:gd name="connsiteX176" fmla="*/ 678291 w 1265453"/>
              <a:gd name="connsiteY176" fmla="*/ 33841 h 307606"/>
              <a:gd name="connsiteX177" fmla="*/ 653632 w 1265453"/>
              <a:gd name="connsiteY177" fmla="*/ 27711 h 307606"/>
              <a:gd name="connsiteX178" fmla="*/ 659797 w 1265453"/>
              <a:gd name="connsiteY178" fmla="*/ 3189 h 307606"/>
              <a:gd name="connsiteX179" fmla="*/ 670971 w 1265453"/>
              <a:gd name="connsiteY179" fmla="*/ 508 h 3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265453" h="307606">
                <a:moveTo>
                  <a:pt x="649008" y="299744"/>
                </a:moveTo>
                <a:lnTo>
                  <a:pt x="659956" y="307606"/>
                </a:lnTo>
                <a:lnTo>
                  <a:pt x="632319" y="307606"/>
                </a:lnTo>
                <a:lnTo>
                  <a:pt x="635138" y="303576"/>
                </a:lnTo>
                <a:cubicBezTo>
                  <a:pt x="639761" y="300511"/>
                  <a:pt x="644385" y="298978"/>
                  <a:pt x="649008" y="299744"/>
                </a:cubicBezTo>
                <a:close/>
                <a:moveTo>
                  <a:pt x="17486" y="297828"/>
                </a:moveTo>
                <a:cubicBezTo>
                  <a:pt x="21725" y="298977"/>
                  <a:pt x="26349" y="302042"/>
                  <a:pt x="30972" y="306640"/>
                </a:cubicBezTo>
                <a:lnTo>
                  <a:pt x="31250" y="307606"/>
                </a:lnTo>
                <a:lnTo>
                  <a:pt x="0" y="307606"/>
                </a:lnTo>
                <a:lnTo>
                  <a:pt x="6312" y="300510"/>
                </a:lnTo>
                <a:cubicBezTo>
                  <a:pt x="9395" y="297445"/>
                  <a:pt x="13248" y="296678"/>
                  <a:pt x="17486" y="297828"/>
                </a:cubicBezTo>
                <a:close/>
                <a:moveTo>
                  <a:pt x="433620" y="285568"/>
                </a:moveTo>
                <a:cubicBezTo>
                  <a:pt x="437859" y="286717"/>
                  <a:pt x="442483" y="289782"/>
                  <a:pt x="447106" y="294380"/>
                </a:cubicBezTo>
                <a:lnTo>
                  <a:pt x="450907" y="307606"/>
                </a:lnTo>
                <a:lnTo>
                  <a:pt x="415324" y="307606"/>
                </a:lnTo>
                <a:lnTo>
                  <a:pt x="413584" y="298212"/>
                </a:lnTo>
                <a:cubicBezTo>
                  <a:pt x="414740" y="294380"/>
                  <a:pt x="417823" y="291315"/>
                  <a:pt x="422446" y="288250"/>
                </a:cubicBezTo>
                <a:cubicBezTo>
                  <a:pt x="425528" y="285184"/>
                  <a:pt x="429382" y="284418"/>
                  <a:pt x="433620" y="285568"/>
                </a:cubicBezTo>
                <a:close/>
                <a:moveTo>
                  <a:pt x="1056280" y="270242"/>
                </a:moveTo>
                <a:cubicBezTo>
                  <a:pt x="1060518" y="271391"/>
                  <a:pt x="1065142" y="274457"/>
                  <a:pt x="1069766" y="279054"/>
                </a:cubicBezTo>
                <a:cubicBezTo>
                  <a:pt x="1079013" y="288250"/>
                  <a:pt x="1072848" y="297446"/>
                  <a:pt x="1063601" y="303576"/>
                </a:cubicBezTo>
                <a:cubicBezTo>
                  <a:pt x="1057436" y="306641"/>
                  <a:pt x="1045106" y="309706"/>
                  <a:pt x="1038941" y="297446"/>
                </a:cubicBezTo>
                <a:cubicBezTo>
                  <a:pt x="1032776" y="282119"/>
                  <a:pt x="1035858" y="275989"/>
                  <a:pt x="1045106" y="272924"/>
                </a:cubicBezTo>
                <a:cubicBezTo>
                  <a:pt x="1048188" y="269859"/>
                  <a:pt x="1052041" y="269092"/>
                  <a:pt x="1056280" y="270242"/>
                </a:cubicBezTo>
                <a:close/>
                <a:moveTo>
                  <a:pt x="239038" y="269092"/>
                </a:moveTo>
                <a:cubicBezTo>
                  <a:pt x="243662" y="269859"/>
                  <a:pt x="248287" y="272924"/>
                  <a:pt x="252910" y="279054"/>
                </a:cubicBezTo>
                <a:cubicBezTo>
                  <a:pt x="262158" y="288250"/>
                  <a:pt x="255993" y="297446"/>
                  <a:pt x="246744" y="303576"/>
                </a:cubicBezTo>
                <a:cubicBezTo>
                  <a:pt x="240580" y="306641"/>
                  <a:pt x="228250" y="309706"/>
                  <a:pt x="222085" y="297446"/>
                </a:cubicBezTo>
                <a:cubicBezTo>
                  <a:pt x="215920" y="285184"/>
                  <a:pt x="219003" y="275989"/>
                  <a:pt x="225168" y="272924"/>
                </a:cubicBezTo>
                <a:cubicBezTo>
                  <a:pt x="229791" y="269859"/>
                  <a:pt x="234415" y="268326"/>
                  <a:pt x="239038" y="269092"/>
                </a:cubicBezTo>
                <a:close/>
                <a:moveTo>
                  <a:pt x="1247393" y="248786"/>
                </a:moveTo>
                <a:cubicBezTo>
                  <a:pt x="1251631" y="249935"/>
                  <a:pt x="1256256" y="253000"/>
                  <a:pt x="1260879" y="257598"/>
                </a:cubicBezTo>
                <a:cubicBezTo>
                  <a:pt x="1270127" y="266793"/>
                  <a:pt x="1263962" y="275989"/>
                  <a:pt x="1254715" y="282119"/>
                </a:cubicBezTo>
                <a:cubicBezTo>
                  <a:pt x="1248549" y="285184"/>
                  <a:pt x="1236219" y="288250"/>
                  <a:pt x="1230054" y="275989"/>
                </a:cubicBezTo>
                <a:cubicBezTo>
                  <a:pt x="1223890" y="260663"/>
                  <a:pt x="1226972" y="254532"/>
                  <a:pt x="1236219" y="251467"/>
                </a:cubicBezTo>
                <a:cubicBezTo>
                  <a:pt x="1239302" y="248402"/>
                  <a:pt x="1243155" y="247635"/>
                  <a:pt x="1247393" y="248786"/>
                </a:cubicBezTo>
                <a:close/>
                <a:moveTo>
                  <a:pt x="1151837" y="242655"/>
                </a:moveTo>
                <a:cubicBezTo>
                  <a:pt x="1156075" y="243805"/>
                  <a:pt x="1160699" y="246870"/>
                  <a:pt x="1165323" y="251467"/>
                </a:cubicBezTo>
                <a:cubicBezTo>
                  <a:pt x="1174570" y="260663"/>
                  <a:pt x="1168405" y="269859"/>
                  <a:pt x="1159158" y="275989"/>
                </a:cubicBezTo>
                <a:cubicBezTo>
                  <a:pt x="1152993" y="279054"/>
                  <a:pt x="1140662" y="282119"/>
                  <a:pt x="1134497" y="269859"/>
                </a:cubicBezTo>
                <a:cubicBezTo>
                  <a:pt x="1128333" y="254532"/>
                  <a:pt x="1131415" y="248402"/>
                  <a:pt x="1140662" y="245337"/>
                </a:cubicBezTo>
                <a:cubicBezTo>
                  <a:pt x="1143746" y="242272"/>
                  <a:pt x="1147598" y="241505"/>
                  <a:pt x="1151837" y="242655"/>
                </a:cubicBezTo>
                <a:close/>
                <a:moveTo>
                  <a:pt x="575414" y="224265"/>
                </a:moveTo>
                <a:cubicBezTo>
                  <a:pt x="579653" y="225414"/>
                  <a:pt x="584277" y="228479"/>
                  <a:pt x="588900" y="233077"/>
                </a:cubicBezTo>
                <a:cubicBezTo>
                  <a:pt x="598148" y="242272"/>
                  <a:pt x="591983" y="251468"/>
                  <a:pt x="582736" y="257599"/>
                </a:cubicBezTo>
                <a:cubicBezTo>
                  <a:pt x="576571" y="260664"/>
                  <a:pt x="564240" y="263729"/>
                  <a:pt x="558075" y="251468"/>
                </a:cubicBezTo>
                <a:cubicBezTo>
                  <a:pt x="551910" y="236142"/>
                  <a:pt x="554993" y="230012"/>
                  <a:pt x="564240" y="226947"/>
                </a:cubicBezTo>
                <a:cubicBezTo>
                  <a:pt x="567322" y="223881"/>
                  <a:pt x="571176" y="223115"/>
                  <a:pt x="575414" y="224265"/>
                </a:cubicBezTo>
                <a:close/>
                <a:moveTo>
                  <a:pt x="69888" y="224265"/>
                </a:moveTo>
                <a:cubicBezTo>
                  <a:pt x="74127" y="225414"/>
                  <a:pt x="78751" y="228479"/>
                  <a:pt x="83375" y="233077"/>
                </a:cubicBezTo>
                <a:cubicBezTo>
                  <a:pt x="92622" y="242272"/>
                  <a:pt x="83375" y="254533"/>
                  <a:pt x="77210" y="257599"/>
                </a:cubicBezTo>
                <a:cubicBezTo>
                  <a:pt x="71045" y="260664"/>
                  <a:pt x="58714" y="263729"/>
                  <a:pt x="52549" y="251468"/>
                </a:cubicBezTo>
                <a:cubicBezTo>
                  <a:pt x="46384" y="239207"/>
                  <a:pt x="49467" y="233077"/>
                  <a:pt x="58714" y="226947"/>
                </a:cubicBezTo>
                <a:cubicBezTo>
                  <a:pt x="61797" y="223881"/>
                  <a:pt x="65650" y="223115"/>
                  <a:pt x="69888" y="224265"/>
                </a:cubicBezTo>
                <a:close/>
                <a:moveTo>
                  <a:pt x="365806" y="212004"/>
                </a:moveTo>
                <a:cubicBezTo>
                  <a:pt x="370044" y="213154"/>
                  <a:pt x="374669" y="216219"/>
                  <a:pt x="379292" y="220816"/>
                </a:cubicBezTo>
                <a:cubicBezTo>
                  <a:pt x="388540" y="230012"/>
                  <a:pt x="379292" y="242273"/>
                  <a:pt x="373127" y="245338"/>
                </a:cubicBezTo>
                <a:cubicBezTo>
                  <a:pt x="366962" y="248403"/>
                  <a:pt x="354632" y="251468"/>
                  <a:pt x="348467" y="239208"/>
                </a:cubicBezTo>
                <a:cubicBezTo>
                  <a:pt x="342302" y="226947"/>
                  <a:pt x="342302" y="217751"/>
                  <a:pt x="354632" y="214686"/>
                </a:cubicBezTo>
                <a:cubicBezTo>
                  <a:pt x="357714" y="211621"/>
                  <a:pt x="361568" y="210854"/>
                  <a:pt x="365806" y="212004"/>
                </a:cubicBezTo>
                <a:close/>
                <a:moveTo>
                  <a:pt x="957257" y="209322"/>
                </a:moveTo>
                <a:cubicBezTo>
                  <a:pt x="961880" y="210854"/>
                  <a:pt x="966504" y="214686"/>
                  <a:pt x="971128" y="220816"/>
                </a:cubicBezTo>
                <a:cubicBezTo>
                  <a:pt x="980375" y="230012"/>
                  <a:pt x="974210" y="239208"/>
                  <a:pt x="964963" y="245338"/>
                </a:cubicBezTo>
                <a:cubicBezTo>
                  <a:pt x="958797" y="248403"/>
                  <a:pt x="946467" y="251468"/>
                  <a:pt x="940302" y="239208"/>
                </a:cubicBezTo>
                <a:cubicBezTo>
                  <a:pt x="934138" y="223881"/>
                  <a:pt x="937220" y="217751"/>
                  <a:pt x="943385" y="211621"/>
                </a:cubicBezTo>
                <a:cubicBezTo>
                  <a:pt x="948009" y="208556"/>
                  <a:pt x="952632" y="207789"/>
                  <a:pt x="957257" y="209322"/>
                </a:cubicBezTo>
                <a:close/>
                <a:moveTo>
                  <a:pt x="729538" y="208939"/>
                </a:moveTo>
                <a:cubicBezTo>
                  <a:pt x="733777" y="210089"/>
                  <a:pt x="738400" y="213154"/>
                  <a:pt x="743024" y="217751"/>
                </a:cubicBezTo>
                <a:cubicBezTo>
                  <a:pt x="752271" y="226947"/>
                  <a:pt x="746106" y="236143"/>
                  <a:pt x="736859" y="242273"/>
                </a:cubicBezTo>
                <a:cubicBezTo>
                  <a:pt x="727611" y="248403"/>
                  <a:pt x="715281" y="251468"/>
                  <a:pt x="709116" y="236143"/>
                </a:cubicBezTo>
                <a:cubicBezTo>
                  <a:pt x="702952" y="223881"/>
                  <a:pt x="706034" y="217751"/>
                  <a:pt x="718364" y="211621"/>
                </a:cubicBezTo>
                <a:cubicBezTo>
                  <a:pt x="721446" y="208556"/>
                  <a:pt x="725300" y="207789"/>
                  <a:pt x="729538" y="208939"/>
                </a:cubicBezTo>
                <a:close/>
                <a:moveTo>
                  <a:pt x="843590" y="202809"/>
                </a:moveTo>
                <a:cubicBezTo>
                  <a:pt x="847828" y="203958"/>
                  <a:pt x="852452" y="207023"/>
                  <a:pt x="857075" y="211621"/>
                </a:cubicBezTo>
                <a:cubicBezTo>
                  <a:pt x="866323" y="220816"/>
                  <a:pt x="860158" y="230013"/>
                  <a:pt x="850910" y="236143"/>
                </a:cubicBezTo>
                <a:cubicBezTo>
                  <a:pt x="844746" y="242273"/>
                  <a:pt x="832415" y="242273"/>
                  <a:pt x="826250" y="230013"/>
                </a:cubicBezTo>
                <a:cubicBezTo>
                  <a:pt x="820085" y="217751"/>
                  <a:pt x="823168" y="211621"/>
                  <a:pt x="832415" y="205491"/>
                </a:cubicBezTo>
                <a:cubicBezTo>
                  <a:pt x="835498" y="202426"/>
                  <a:pt x="839351" y="201659"/>
                  <a:pt x="843590" y="202809"/>
                </a:cubicBezTo>
                <a:close/>
                <a:moveTo>
                  <a:pt x="153115" y="199743"/>
                </a:moveTo>
                <a:cubicBezTo>
                  <a:pt x="157355" y="200892"/>
                  <a:pt x="161978" y="203957"/>
                  <a:pt x="166602" y="208555"/>
                </a:cubicBezTo>
                <a:cubicBezTo>
                  <a:pt x="175849" y="217750"/>
                  <a:pt x="169684" y="226947"/>
                  <a:pt x="160437" y="233077"/>
                </a:cubicBezTo>
                <a:cubicBezTo>
                  <a:pt x="154271" y="236142"/>
                  <a:pt x="141941" y="239207"/>
                  <a:pt x="135777" y="226947"/>
                </a:cubicBezTo>
                <a:cubicBezTo>
                  <a:pt x="129612" y="214685"/>
                  <a:pt x="132694" y="205490"/>
                  <a:pt x="141941" y="202425"/>
                </a:cubicBezTo>
                <a:cubicBezTo>
                  <a:pt x="145024" y="199360"/>
                  <a:pt x="148877" y="198593"/>
                  <a:pt x="153115" y="199743"/>
                </a:cubicBezTo>
                <a:close/>
                <a:moveTo>
                  <a:pt x="464445" y="162962"/>
                </a:moveTo>
                <a:cubicBezTo>
                  <a:pt x="468684" y="164111"/>
                  <a:pt x="473308" y="167176"/>
                  <a:pt x="477932" y="171774"/>
                </a:cubicBezTo>
                <a:cubicBezTo>
                  <a:pt x="487179" y="180969"/>
                  <a:pt x="481014" y="190165"/>
                  <a:pt x="471767" y="196296"/>
                </a:cubicBezTo>
                <a:cubicBezTo>
                  <a:pt x="465602" y="199361"/>
                  <a:pt x="453271" y="202426"/>
                  <a:pt x="447106" y="190165"/>
                </a:cubicBezTo>
                <a:cubicBezTo>
                  <a:pt x="440942" y="177904"/>
                  <a:pt x="444024" y="171774"/>
                  <a:pt x="453271" y="165644"/>
                </a:cubicBezTo>
                <a:cubicBezTo>
                  <a:pt x="456354" y="162579"/>
                  <a:pt x="460207" y="161812"/>
                  <a:pt x="464445" y="162962"/>
                </a:cubicBezTo>
                <a:close/>
                <a:moveTo>
                  <a:pt x="1043951" y="141505"/>
                </a:moveTo>
                <a:cubicBezTo>
                  <a:pt x="1048189" y="142654"/>
                  <a:pt x="1052812" y="145719"/>
                  <a:pt x="1057436" y="150317"/>
                </a:cubicBezTo>
                <a:cubicBezTo>
                  <a:pt x="1066683" y="159512"/>
                  <a:pt x="1060518" y="168709"/>
                  <a:pt x="1051271" y="174839"/>
                </a:cubicBezTo>
                <a:cubicBezTo>
                  <a:pt x="1045107" y="180969"/>
                  <a:pt x="1032776" y="184034"/>
                  <a:pt x="1026611" y="171774"/>
                </a:cubicBezTo>
                <a:cubicBezTo>
                  <a:pt x="1020446" y="156447"/>
                  <a:pt x="1023529" y="150317"/>
                  <a:pt x="1032776" y="144187"/>
                </a:cubicBezTo>
                <a:cubicBezTo>
                  <a:pt x="1035859" y="141122"/>
                  <a:pt x="1039712" y="140355"/>
                  <a:pt x="1043951" y="141505"/>
                </a:cubicBezTo>
                <a:close/>
                <a:moveTo>
                  <a:pt x="301073" y="132310"/>
                </a:moveTo>
                <a:cubicBezTo>
                  <a:pt x="305312" y="133459"/>
                  <a:pt x="309936" y="136524"/>
                  <a:pt x="314560" y="141122"/>
                </a:cubicBezTo>
                <a:cubicBezTo>
                  <a:pt x="323807" y="150317"/>
                  <a:pt x="317642" y="159513"/>
                  <a:pt x="308395" y="165644"/>
                </a:cubicBezTo>
                <a:cubicBezTo>
                  <a:pt x="302230" y="168709"/>
                  <a:pt x="289899" y="171774"/>
                  <a:pt x="283734" y="159513"/>
                </a:cubicBezTo>
                <a:cubicBezTo>
                  <a:pt x="277570" y="144187"/>
                  <a:pt x="280652" y="138057"/>
                  <a:pt x="289899" y="134992"/>
                </a:cubicBezTo>
                <a:cubicBezTo>
                  <a:pt x="292982" y="131927"/>
                  <a:pt x="296835" y="131160"/>
                  <a:pt x="301073" y="132310"/>
                </a:cubicBezTo>
                <a:close/>
                <a:moveTo>
                  <a:pt x="214765" y="132310"/>
                </a:moveTo>
                <a:cubicBezTo>
                  <a:pt x="219004" y="133459"/>
                  <a:pt x="223627" y="136524"/>
                  <a:pt x="228251" y="141122"/>
                </a:cubicBezTo>
                <a:cubicBezTo>
                  <a:pt x="237498" y="150317"/>
                  <a:pt x="231333" y="159513"/>
                  <a:pt x="222086" y="165644"/>
                </a:cubicBezTo>
                <a:cubicBezTo>
                  <a:pt x="215920" y="168709"/>
                  <a:pt x="203591" y="171774"/>
                  <a:pt x="197426" y="159513"/>
                </a:cubicBezTo>
                <a:cubicBezTo>
                  <a:pt x="191261" y="147252"/>
                  <a:pt x="194343" y="141122"/>
                  <a:pt x="203591" y="134992"/>
                </a:cubicBezTo>
                <a:cubicBezTo>
                  <a:pt x="206673" y="131927"/>
                  <a:pt x="210527" y="131160"/>
                  <a:pt x="214765" y="132310"/>
                </a:cubicBezTo>
                <a:close/>
                <a:moveTo>
                  <a:pt x="1142589" y="129245"/>
                </a:moveTo>
                <a:cubicBezTo>
                  <a:pt x="1146828" y="130394"/>
                  <a:pt x="1151452" y="133459"/>
                  <a:pt x="1156075" y="138057"/>
                </a:cubicBezTo>
                <a:cubicBezTo>
                  <a:pt x="1165323" y="147252"/>
                  <a:pt x="1159158" y="156448"/>
                  <a:pt x="1149911" y="162579"/>
                </a:cubicBezTo>
                <a:cubicBezTo>
                  <a:pt x="1143745" y="165644"/>
                  <a:pt x="1131415" y="168709"/>
                  <a:pt x="1125250" y="156448"/>
                </a:cubicBezTo>
                <a:cubicBezTo>
                  <a:pt x="1119085" y="141122"/>
                  <a:pt x="1122168" y="134992"/>
                  <a:pt x="1131415" y="131927"/>
                </a:cubicBezTo>
                <a:cubicBezTo>
                  <a:pt x="1134497" y="128861"/>
                  <a:pt x="1138351" y="128095"/>
                  <a:pt x="1142589" y="129245"/>
                </a:cubicBezTo>
                <a:close/>
                <a:moveTo>
                  <a:pt x="566167" y="121964"/>
                </a:moveTo>
                <a:cubicBezTo>
                  <a:pt x="570406" y="122731"/>
                  <a:pt x="575030" y="125796"/>
                  <a:pt x="579653" y="131927"/>
                </a:cubicBezTo>
                <a:cubicBezTo>
                  <a:pt x="588900" y="141122"/>
                  <a:pt x="582736" y="150318"/>
                  <a:pt x="573488" y="156448"/>
                </a:cubicBezTo>
                <a:cubicBezTo>
                  <a:pt x="567323" y="159513"/>
                  <a:pt x="554993" y="162579"/>
                  <a:pt x="548828" y="150318"/>
                </a:cubicBezTo>
                <a:cubicBezTo>
                  <a:pt x="542663" y="138057"/>
                  <a:pt x="545746" y="131927"/>
                  <a:pt x="554993" y="125796"/>
                </a:cubicBezTo>
                <a:cubicBezTo>
                  <a:pt x="558075" y="122731"/>
                  <a:pt x="561929" y="121199"/>
                  <a:pt x="566167" y="121964"/>
                </a:cubicBezTo>
                <a:close/>
                <a:moveTo>
                  <a:pt x="670971" y="113919"/>
                </a:moveTo>
                <a:cubicBezTo>
                  <a:pt x="675209" y="115069"/>
                  <a:pt x="679834" y="118134"/>
                  <a:pt x="684457" y="122731"/>
                </a:cubicBezTo>
                <a:cubicBezTo>
                  <a:pt x="693704" y="131927"/>
                  <a:pt x="687540" y="141123"/>
                  <a:pt x="678291" y="147253"/>
                </a:cubicBezTo>
                <a:cubicBezTo>
                  <a:pt x="672127" y="150318"/>
                  <a:pt x="659797" y="153383"/>
                  <a:pt x="653632" y="141123"/>
                </a:cubicBezTo>
                <a:cubicBezTo>
                  <a:pt x="650550" y="128861"/>
                  <a:pt x="650550" y="122731"/>
                  <a:pt x="659797" y="116601"/>
                </a:cubicBezTo>
                <a:cubicBezTo>
                  <a:pt x="662879" y="113536"/>
                  <a:pt x="666733" y="112769"/>
                  <a:pt x="670971" y="113919"/>
                </a:cubicBezTo>
                <a:close/>
                <a:moveTo>
                  <a:pt x="911404" y="110854"/>
                </a:moveTo>
                <a:cubicBezTo>
                  <a:pt x="915643" y="112003"/>
                  <a:pt x="920267" y="115069"/>
                  <a:pt x="924890" y="119666"/>
                </a:cubicBezTo>
                <a:cubicBezTo>
                  <a:pt x="934138" y="128861"/>
                  <a:pt x="927973" y="138058"/>
                  <a:pt x="918726" y="144188"/>
                </a:cubicBezTo>
                <a:cubicBezTo>
                  <a:pt x="912560" y="147253"/>
                  <a:pt x="900230" y="150318"/>
                  <a:pt x="894065" y="138058"/>
                </a:cubicBezTo>
                <a:cubicBezTo>
                  <a:pt x="887900" y="125796"/>
                  <a:pt x="890983" y="119666"/>
                  <a:pt x="900230" y="113536"/>
                </a:cubicBezTo>
                <a:cubicBezTo>
                  <a:pt x="903312" y="110471"/>
                  <a:pt x="907166" y="109704"/>
                  <a:pt x="911404" y="110854"/>
                </a:cubicBezTo>
                <a:close/>
                <a:moveTo>
                  <a:pt x="781554" y="107789"/>
                </a:moveTo>
                <a:cubicBezTo>
                  <a:pt x="786178" y="108938"/>
                  <a:pt x="790802" y="112003"/>
                  <a:pt x="795426" y="116601"/>
                </a:cubicBezTo>
                <a:cubicBezTo>
                  <a:pt x="804673" y="125796"/>
                  <a:pt x="798508" y="134993"/>
                  <a:pt x="789260" y="141123"/>
                </a:cubicBezTo>
                <a:cubicBezTo>
                  <a:pt x="783095" y="144188"/>
                  <a:pt x="770766" y="147253"/>
                  <a:pt x="764601" y="134993"/>
                </a:cubicBezTo>
                <a:cubicBezTo>
                  <a:pt x="758436" y="122731"/>
                  <a:pt x="761518" y="113536"/>
                  <a:pt x="767683" y="110471"/>
                </a:cubicBezTo>
                <a:cubicBezTo>
                  <a:pt x="772307" y="107406"/>
                  <a:pt x="776930" y="106639"/>
                  <a:pt x="781554" y="107789"/>
                </a:cubicBezTo>
                <a:close/>
                <a:moveTo>
                  <a:pt x="368503" y="60662"/>
                </a:moveTo>
                <a:cubicBezTo>
                  <a:pt x="373126" y="61428"/>
                  <a:pt x="377751" y="64493"/>
                  <a:pt x="382375" y="70624"/>
                </a:cubicBezTo>
                <a:cubicBezTo>
                  <a:pt x="391622" y="79819"/>
                  <a:pt x="385457" y="89015"/>
                  <a:pt x="376209" y="95145"/>
                </a:cubicBezTo>
                <a:cubicBezTo>
                  <a:pt x="370044" y="98210"/>
                  <a:pt x="357714" y="101276"/>
                  <a:pt x="351550" y="89015"/>
                </a:cubicBezTo>
                <a:cubicBezTo>
                  <a:pt x="345385" y="76754"/>
                  <a:pt x="348467" y="70624"/>
                  <a:pt x="354632" y="64493"/>
                </a:cubicBezTo>
                <a:cubicBezTo>
                  <a:pt x="359256" y="61428"/>
                  <a:pt x="363879" y="59896"/>
                  <a:pt x="368503" y="60662"/>
                </a:cubicBezTo>
                <a:close/>
                <a:moveTo>
                  <a:pt x="1006960" y="49550"/>
                </a:moveTo>
                <a:cubicBezTo>
                  <a:pt x="1011199" y="50699"/>
                  <a:pt x="1015823" y="53765"/>
                  <a:pt x="1020446" y="58362"/>
                </a:cubicBezTo>
                <a:cubicBezTo>
                  <a:pt x="1029693" y="67557"/>
                  <a:pt x="1020446" y="79819"/>
                  <a:pt x="1014281" y="82884"/>
                </a:cubicBezTo>
                <a:cubicBezTo>
                  <a:pt x="1008117" y="85949"/>
                  <a:pt x="995786" y="89014"/>
                  <a:pt x="989621" y="76754"/>
                </a:cubicBezTo>
                <a:cubicBezTo>
                  <a:pt x="983456" y="61427"/>
                  <a:pt x="986539" y="55297"/>
                  <a:pt x="995786" y="52232"/>
                </a:cubicBezTo>
                <a:cubicBezTo>
                  <a:pt x="998868" y="49167"/>
                  <a:pt x="1002722" y="48400"/>
                  <a:pt x="1006960" y="49550"/>
                </a:cubicBezTo>
                <a:close/>
                <a:moveTo>
                  <a:pt x="470610" y="43420"/>
                </a:moveTo>
                <a:cubicBezTo>
                  <a:pt x="474849" y="44569"/>
                  <a:pt x="479473" y="47634"/>
                  <a:pt x="484096" y="52232"/>
                </a:cubicBezTo>
                <a:cubicBezTo>
                  <a:pt x="493344" y="61427"/>
                  <a:pt x="487179" y="70624"/>
                  <a:pt x="477932" y="76754"/>
                </a:cubicBezTo>
                <a:cubicBezTo>
                  <a:pt x="471767" y="79819"/>
                  <a:pt x="459436" y="82884"/>
                  <a:pt x="453271" y="70624"/>
                </a:cubicBezTo>
                <a:cubicBezTo>
                  <a:pt x="447106" y="55297"/>
                  <a:pt x="450189" y="49167"/>
                  <a:pt x="459436" y="46102"/>
                </a:cubicBezTo>
                <a:cubicBezTo>
                  <a:pt x="462518" y="43037"/>
                  <a:pt x="466372" y="42270"/>
                  <a:pt x="470610" y="43420"/>
                </a:cubicBezTo>
                <a:close/>
                <a:moveTo>
                  <a:pt x="880579" y="15834"/>
                </a:moveTo>
                <a:cubicBezTo>
                  <a:pt x="884818" y="16983"/>
                  <a:pt x="889442" y="20048"/>
                  <a:pt x="894065" y="24646"/>
                </a:cubicBezTo>
                <a:cubicBezTo>
                  <a:pt x="903312" y="33841"/>
                  <a:pt x="894065" y="46103"/>
                  <a:pt x="887900" y="49168"/>
                </a:cubicBezTo>
                <a:cubicBezTo>
                  <a:pt x="881735" y="52233"/>
                  <a:pt x="869405" y="55298"/>
                  <a:pt x="863240" y="43038"/>
                </a:cubicBezTo>
                <a:cubicBezTo>
                  <a:pt x="857075" y="30776"/>
                  <a:pt x="860158" y="24646"/>
                  <a:pt x="869405" y="18516"/>
                </a:cubicBezTo>
                <a:cubicBezTo>
                  <a:pt x="872487" y="15451"/>
                  <a:pt x="876341" y="14684"/>
                  <a:pt x="880579" y="15834"/>
                </a:cubicBezTo>
                <a:close/>
                <a:moveTo>
                  <a:pt x="569249" y="9704"/>
                </a:moveTo>
                <a:cubicBezTo>
                  <a:pt x="573488" y="10853"/>
                  <a:pt x="578112" y="13918"/>
                  <a:pt x="582736" y="18516"/>
                </a:cubicBezTo>
                <a:cubicBezTo>
                  <a:pt x="591983" y="27711"/>
                  <a:pt x="582736" y="43038"/>
                  <a:pt x="576571" y="46103"/>
                </a:cubicBezTo>
                <a:cubicBezTo>
                  <a:pt x="570405" y="49168"/>
                  <a:pt x="558075" y="52233"/>
                  <a:pt x="551910" y="39973"/>
                </a:cubicBezTo>
                <a:cubicBezTo>
                  <a:pt x="545746" y="24646"/>
                  <a:pt x="545746" y="18516"/>
                  <a:pt x="558075" y="12386"/>
                </a:cubicBezTo>
                <a:cubicBezTo>
                  <a:pt x="561158" y="9321"/>
                  <a:pt x="565011" y="8554"/>
                  <a:pt x="569249" y="9704"/>
                </a:cubicBezTo>
                <a:close/>
                <a:moveTo>
                  <a:pt x="772693" y="3574"/>
                </a:moveTo>
                <a:cubicBezTo>
                  <a:pt x="776932" y="4723"/>
                  <a:pt x="781555" y="7788"/>
                  <a:pt x="786179" y="12386"/>
                </a:cubicBezTo>
                <a:cubicBezTo>
                  <a:pt x="795426" y="21581"/>
                  <a:pt x="789261" y="30777"/>
                  <a:pt x="780014" y="36908"/>
                </a:cubicBezTo>
                <a:cubicBezTo>
                  <a:pt x="773848" y="39973"/>
                  <a:pt x="761518" y="43038"/>
                  <a:pt x="755354" y="30777"/>
                </a:cubicBezTo>
                <a:cubicBezTo>
                  <a:pt x="749189" y="15451"/>
                  <a:pt x="752271" y="9321"/>
                  <a:pt x="761518" y="6256"/>
                </a:cubicBezTo>
                <a:cubicBezTo>
                  <a:pt x="764601" y="3190"/>
                  <a:pt x="768454" y="2424"/>
                  <a:pt x="772693" y="3574"/>
                </a:cubicBezTo>
                <a:close/>
                <a:moveTo>
                  <a:pt x="670971" y="508"/>
                </a:moveTo>
                <a:cubicBezTo>
                  <a:pt x="675209" y="1657"/>
                  <a:pt x="679834" y="4722"/>
                  <a:pt x="684457" y="9320"/>
                </a:cubicBezTo>
                <a:cubicBezTo>
                  <a:pt x="693704" y="18515"/>
                  <a:pt x="687540" y="27711"/>
                  <a:pt x="678291" y="33841"/>
                </a:cubicBezTo>
                <a:cubicBezTo>
                  <a:pt x="672127" y="36907"/>
                  <a:pt x="659797" y="39972"/>
                  <a:pt x="653632" y="27711"/>
                </a:cubicBezTo>
                <a:cubicBezTo>
                  <a:pt x="650550" y="12385"/>
                  <a:pt x="650550" y="6255"/>
                  <a:pt x="659797" y="3189"/>
                </a:cubicBezTo>
                <a:cubicBezTo>
                  <a:pt x="662879" y="124"/>
                  <a:pt x="666733" y="-642"/>
                  <a:pt x="670971" y="50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Полилиния: Фигура 37" descr="Tag=AccentColor&#10;Flavor=Light&#10;Target=Fill">
            <a:extLst>
              <a:ext uri="{FF2B5EF4-FFF2-40B4-BE49-F238E27FC236}">
                <a16:creationId xmlns:a16="http://schemas.microsoft.com/office/drawing/2014/main" id="{4B3CC887-0676-4BAE-BFC5-4701BE8CFA0A}"/>
              </a:ext>
            </a:extLst>
          </p:cNvPr>
          <p:cNvSpPr/>
          <p:nvPr/>
        </p:nvSpPr>
        <p:spPr>
          <a:xfrm>
            <a:off x="4108140" y="-5616"/>
            <a:ext cx="4247971" cy="462817"/>
          </a:xfrm>
          <a:custGeom>
            <a:avLst/>
            <a:gdLst>
              <a:gd name="connsiteX0" fmla="*/ 3643608 w 4247971"/>
              <a:gd name="connsiteY0" fmla="*/ 428146 h 462817"/>
              <a:gd name="connsiteX1" fmla="*/ 3661043 w 4247971"/>
              <a:gd name="connsiteY1" fmla="*/ 445481 h 462817"/>
              <a:gd name="connsiteX2" fmla="*/ 3643608 w 4247971"/>
              <a:gd name="connsiteY2" fmla="*/ 462817 h 462817"/>
              <a:gd name="connsiteX3" fmla="*/ 3626175 w 4247971"/>
              <a:gd name="connsiteY3" fmla="*/ 445481 h 462817"/>
              <a:gd name="connsiteX4" fmla="*/ 3643608 w 4247971"/>
              <a:gd name="connsiteY4" fmla="*/ 428146 h 462817"/>
              <a:gd name="connsiteX5" fmla="*/ 3463462 w 4247971"/>
              <a:gd name="connsiteY5" fmla="*/ 422367 h 462817"/>
              <a:gd name="connsiteX6" fmla="*/ 3480896 w 4247971"/>
              <a:gd name="connsiteY6" fmla="*/ 439702 h 462817"/>
              <a:gd name="connsiteX7" fmla="*/ 3463462 w 4247971"/>
              <a:gd name="connsiteY7" fmla="*/ 457039 h 462817"/>
              <a:gd name="connsiteX8" fmla="*/ 3446029 w 4247971"/>
              <a:gd name="connsiteY8" fmla="*/ 439702 h 462817"/>
              <a:gd name="connsiteX9" fmla="*/ 3463462 w 4247971"/>
              <a:gd name="connsiteY9" fmla="*/ 422367 h 462817"/>
              <a:gd name="connsiteX10" fmla="*/ 3783076 w 4247971"/>
              <a:gd name="connsiteY10" fmla="*/ 410811 h 462817"/>
              <a:gd name="connsiteX11" fmla="*/ 3800511 w 4247971"/>
              <a:gd name="connsiteY11" fmla="*/ 428146 h 462817"/>
              <a:gd name="connsiteX12" fmla="*/ 3783076 w 4247971"/>
              <a:gd name="connsiteY12" fmla="*/ 445482 h 462817"/>
              <a:gd name="connsiteX13" fmla="*/ 3765643 w 4247971"/>
              <a:gd name="connsiteY13" fmla="*/ 428146 h 462817"/>
              <a:gd name="connsiteX14" fmla="*/ 3783076 w 4247971"/>
              <a:gd name="connsiteY14" fmla="*/ 410811 h 462817"/>
              <a:gd name="connsiteX15" fmla="*/ 3910922 w 4247971"/>
              <a:gd name="connsiteY15" fmla="*/ 393475 h 462817"/>
              <a:gd name="connsiteX16" fmla="*/ 3928356 w 4247971"/>
              <a:gd name="connsiteY16" fmla="*/ 410811 h 462817"/>
              <a:gd name="connsiteX17" fmla="*/ 3910922 w 4247971"/>
              <a:gd name="connsiteY17" fmla="*/ 428147 h 462817"/>
              <a:gd name="connsiteX18" fmla="*/ 3893488 w 4247971"/>
              <a:gd name="connsiteY18" fmla="*/ 410811 h 462817"/>
              <a:gd name="connsiteX19" fmla="*/ 3910922 w 4247971"/>
              <a:gd name="connsiteY19" fmla="*/ 393475 h 462817"/>
              <a:gd name="connsiteX20" fmla="*/ 3318182 w 4247971"/>
              <a:gd name="connsiteY20" fmla="*/ 376139 h 462817"/>
              <a:gd name="connsiteX21" fmla="*/ 3335616 w 4247971"/>
              <a:gd name="connsiteY21" fmla="*/ 393475 h 462817"/>
              <a:gd name="connsiteX22" fmla="*/ 3318182 w 4247971"/>
              <a:gd name="connsiteY22" fmla="*/ 410811 h 462817"/>
              <a:gd name="connsiteX23" fmla="*/ 3300749 w 4247971"/>
              <a:gd name="connsiteY23" fmla="*/ 393475 h 462817"/>
              <a:gd name="connsiteX24" fmla="*/ 3318182 w 4247971"/>
              <a:gd name="connsiteY24" fmla="*/ 376139 h 462817"/>
              <a:gd name="connsiteX25" fmla="*/ 3527384 w 4247971"/>
              <a:gd name="connsiteY25" fmla="*/ 341468 h 462817"/>
              <a:gd name="connsiteX26" fmla="*/ 3544819 w 4247971"/>
              <a:gd name="connsiteY26" fmla="*/ 358803 h 462817"/>
              <a:gd name="connsiteX27" fmla="*/ 3527384 w 4247971"/>
              <a:gd name="connsiteY27" fmla="*/ 376139 h 462817"/>
              <a:gd name="connsiteX28" fmla="*/ 3509951 w 4247971"/>
              <a:gd name="connsiteY28" fmla="*/ 358803 h 462817"/>
              <a:gd name="connsiteX29" fmla="*/ 3527384 w 4247971"/>
              <a:gd name="connsiteY29" fmla="*/ 341468 h 462817"/>
              <a:gd name="connsiteX30" fmla="*/ 3661042 w 4247971"/>
              <a:gd name="connsiteY30" fmla="*/ 335689 h 462817"/>
              <a:gd name="connsiteX31" fmla="*/ 3678476 w 4247971"/>
              <a:gd name="connsiteY31" fmla="*/ 353025 h 462817"/>
              <a:gd name="connsiteX32" fmla="*/ 3661042 w 4247971"/>
              <a:gd name="connsiteY32" fmla="*/ 370361 h 462817"/>
              <a:gd name="connsiteX33" fmla="*/ 3643608 w 4247971"/>
              <a:gd name="connsiteY33" fmla="*/ 353025 h 462817"/>
              <a:gd name="connsiteX34" fmla="*/ 3661042 w 4247971"/>
              <a:gd name="connsiteY34" fmla="*/ 335689 h 462817"/>
              <a:gd name="connsiteX35" fmla="*/ 3201959 w 4247971"/>
              <a:gd name="connsiteY35" fmla="*/ 329911 h 462817"/>
              <a:gd name="connsiteX36" fmla="*/ 3219393 w 4247971"/>
              <a:gd name="connsiteY36" fmla="*/ 347246 h 462817"/>
              <a:gd name="connsiteX37" fmla="*/ 3201959 w 4247971"/>
              <a:gd name="connsiteY37" fmla="*/ 364582 h 462817"/>
              <a:gd name="connsiteX38" fmla="*/ 3184526 w 4247971"/>
              <a:gd name="connsiteY38" fmla="*/ 347246 h 462817"/>
              <a:gd name="connsiteX39" fmla="*/ 3201959 w 4247971"/>
              <a:gd name="connsiteY39" fmla="*/ 329911 h 462817"/>
              <a:gd name="connsiteX40" fmla="*/ 4044579 w 4247971"/>
              <a:gd name="connsiteY40" fmla="*/ 324133 h 462817"/>
              <a:gd name="connsiteX41" fmla="*/ 4062013 w 4247971"/>
              <a:gd name="connsiteY41" fmla="*/ 341468 h 462817"/>
              <a:gd name="connsiteX42" fmla="*/ 4044579 w 4247971"/>
              <a:gd name="connsiteY42" fmla="*/ 358804 h 462817"/>
              <a:gd name="connsiteX43" fmla="*/ 4027146 w 4247971"/>
              <a:gd name="connsiteY43" fmla="*/ 341468 h 462817"/>
              <a:gd name="connsiteX44" fmla="*/ 4044579 w 4247971"/>
              <a:gd name="connsiteY44" fmla="*/ 324133 h 462817"/>
              <a:gd name="connsiteX45" fmla="*/ 3405350 w 4247971"/>
              <a:gd name="connsiteY45" fmla="*/ 301018 h 462817"/>
              <a:gd name="connsiteX46" fmla="*/ 3422784 w 4247971"/>
              <a:gd name="connsiteY46" fmla="*/ 318353 h 462817"/>
              <a:gd name="connsiteX47" fmla="*/ 3405350 w 4247971"/>
              <a:gd name="connsiteY47" fmla="*/ 335689 h 462817"/>
              <a:gd name="connsiteX48" fmla="*/ 3387916 w 4247971"/>
              <a:gd name="connsiteY48" fmla="*/ 318353 h 462817"/>
              <a:gd name="connsiteX49" fmla="*/ 3405350 w 4247971"/>
              <a:gd name="connsiteY49" fmla="*/ 301018 h 462817"/>
              <a:gd name="connsiteX50" fmla="*/ 3817944 w 4247971"/>
              <a:gd name="connsiteY50" fmla="*/ 295240 h 462817"/>
              <a:gd name="connsiteX51" fmla="*/ 3835378 w 4247971"/>
              <a:gd name="connsiteY51" fmla="*/ 312575 h 462817"/>
              <a:gd name="connsiteX52" fmla="*/ 3817944 w 4247971"/>
              <a:gd name="connsiteY52" fmla="*/ 329911 h 462817"/>
              <a:gd name="connsiteX53" fmla="*/ 3800511 w 4247971"/>
              <a:gd name="connsiteY53" fmla="*/ 312575 h 462817"/>
              <a:gd name="connsiteX54" fmla="*/ 3817944 w 4247971"/>
              <a:gd name="connsiteY54" fmla="*/ 295240 h 462817"/>
              <a:gd name="connsiteX55" fmla="*/ 3945790 w 4247971"/>
              <a:gd name="connsiteY55" fmla="*/ 283683 h 462817"/>
              <a:gd name="connsiteX56" fmla="*/ 3963224 w 4247971"/>
              <a:gd name="connsiteY56" fmla="*/ 301018 h 462817"/>
              <a:gd name="connsiteX57" fmla="*/ 3945790 w 4247971"/>
              <a:gd name="connsiteY57" fmla="*/ 318354 h 462817"/>
              <a:gd name="connsiteX58" fmla="*/ 3928356 w 4247971"/>
              <a:gd name="connsiteY58" fmla="*/ 301018 h 462817"/>
              <a:gd name="connsiteX59" fmla="*/ 3945790 w 4247971"/>
              <a:gd name="connsiteY59" fmla="*/ 283683 h 462817"/>
              <a:gd name="connsiteX60" fmla="*/ 3091546 w 4247971"/>
              <a:gd name="connsiteY60" fmla="*/ 283683 h 462817"/>
              <a:gd name="connsiteX61" fmla="*/ 3108980 w 4247971"/>
              <a:gd name="connsiteY61" fmla="*/ 301018 h 462817"/>
              <a:gd name="connsiteX62" fmla="*/ 3091546 w 4247971"/>
              <a:gd name="connsiteY62" fmla="*/ 318354 h 462817"/>
              <a:gd name="connsiteX63" fmla="*/ 3074113 w 4247971"/>
              <a:gd name="connsiteY63" fmla="*/ 301018 h 462817"/>
              <a:gd name="connsiteX64" fmla="*/ 3091546 w 4247971"/>
              <a:gd name="connsiteY64" fmla="*/ 283683 h 462817"/>
              <a:gd name="connsiteX65" fmla="*/ 3294938 w 4247971"/>
              <a:gd name="connsiteY65" fmla="*/ 249011 h 462817"/>
              <a:gd name="connsiteX66" fmla="*/ 3312372 w 4247971"/>
              <a:gd name="connsiteY66" fmla="*/ 266347 h 462817"/>
              <a:gd name="connsiteX67" fmla="*/ 3294938 w 4247971"/>
              <a:gd name="connsiteY67" fmla="*/ 283683 h 462817"/>
              <a:gd name="connsiteX68" fmla="*/ 3277505 w 4247971"/>
              <a:gd name="connsiteY68" fmla="*/ 266347 h 462817"/>
              <a:gd name="connsiteX69" fmla="*/ 3294938 w 4247971"/>
              <a:gd name="connsiteY69" fmla="*/ 249011 h 462817"/>
              <a:gd name="connsiteX70" fmla="*/ 3701720 w 4247971"/>
              <a:gd name="connsiteY70" fmla="*/ 243233 h 462817"/>
              <a:gd name="connsiteX71" fmla="*/ 3719154 w 4247971"/>
              <a:gd name="connsiteY71" fmla="*/ 260568 h 462817"/>
              <a:gd name="connsiteX72" fmla="*/ 3701720 w 4247971"/>
              <a:gd name="connsiteY72" fmla="*/ 277904 h 462817"/>
              <a:gd name="connsiteX73" fmla="*/ 3684287 w 4247971"/>
              <a:gd name="connsiteY73" fmla="*/ 260568 h 462817"/>
              <a:gd name="connsiteX74" fmla="*/ 3701720 w 4247971"/>
              <a:gd name="connsiteY74" fmla="*/ 243233 h 462817"/>
              <a:gd name="connsiteX75" fmla="*/ 4131747 w 4247971"/>
              <a:gd name="connsiteY75" fmla="*/ 237455 h 462817"/>
              <a:gd name="connsiteX76" fmla="*/ 4149181 w 4247971"/>
              <a:gd name="connsiteY76" fmla="*/ 254790 h 462817"/>
              <a:gd name="connsiteX77" fmla="*/ 4131747 w 4247971"/>
              <a:gd name="connsiteY77" fmla="*/ 272126 h 462817"/>
              <a:gd name="connsiteX78" fmla="*/ 4114314 w 4247971"/>
              <a:gd name="connsiteY78" fmla="*/ 254790 h 462817"/>
              <a:gd name="connsiteX79" fmla="*/ 4131747 w 4247971"/>
              <a:gd name="connsiteY79" fmla="*/ 237455 h 462817"/>
              <a:gd name="connsiteX80" fmla="*/ 2963700 w 4247971"/>
              <a:gd name="connsiteY80" fmla="*/ 237455 h 462817"/>
              <a:gd name="connsiteX81" fmla="*/ 2981134 w 4247971"/>
              <a:gd name="connsiteY81" fmla="*/ 254790 h 462817"/>
              <a:gd name="connsiteX82" fmla="*/ 2963700 w 4247971"/>
              <a:gd name="connsiteY82" fmla="*/ 272126 h 462817"/>
              <a:gd name="connsiteX83" fmla="*/ 2946267 w 4247971"/>
              <a:gd name="connsiteY83" fmla="*/ 254790 h 462817"/>
              <a:gd name="connsiteX84" fmla="*/ 2963700 w 4247971"/>
              <a:gd name="connsiteY84" fmla="*/ 237455 h 462817"/>
              <a:gd name="connsiteX85" fmla="*/ 3568063 w 4247971"/>
              <a:gd name="connsiteY85" fmla="*/ 225898 h 462817"/>
              <a:gd name="connsiteX86" fmla="*/ 3585497 w 4247971"/>
              <a:gd name="connsiteY86" fmla="*/ 243233 h 462817"/>
              <a:gd name="connsiteX87" fmla="*/ 3568063 w 4247971"/>
              <a:gd name="connsiteY87" fmla="*/ 260569 h 462817"/>
              <a:gd name="connsiteX88" fmla="*/ 3550630 w 4247971"/>
              <a:gd name="connsiteY88" fmla="*/ 243233 h 462817"/>
              <a:gd name="connsiteX89" fmla="*/ 3568063 w 4247971"/>
              <a:gd name="connsiteY89" fmla="*/ 225898 h 462817"/>
              <a:gd name="connsiteX90" fmla="*/ 3463462 w 4247971"/>
              <a:gd name="connsiteY90" fmla="*/ 202783 h 462817"/>
              <a:gd name="connsiteX91" fmla="*/ 3480896 w 4247971"/>
              <a:gd name="connsiteY91" fmla="*/ 220119 h 462817"/>
              <a:gd name="connsiteX92" fmla="*/ 3463462 w 4247971"/>
              <a:gd name="connsiteY92" fmla="*/ 237455 h 462817"/>
              <a:gd name="connsiteX93" fmla="*/ 3446029 w 4247971"/>
              <a:gd name="connsiteY93" fmla="*/ 220119 h 462817"/>
              <a:gd name="connsiteX94" fmla="*/ 3463462 w 4247971"/>
              <a:gd name="connsiteY94" fmla="*/ 202783 h 462817"/>
              <a:gd name="connsiteX95" fmla="*/ 3178714 w 4247971"/>
              <a:gd name="connsiteY95" fmla="*/ 197005 h 462817"/>
              <a:gd name="connsiteX96" fmla="*/ 3196148 w 4247971"/>
              <a:gd name="connsiteY96" fmla="*/ 214340 h 462817"/>
              <a:gd name="connsiteX97" fmla="*/ 3178714 w 4247971"/>
              <a:gd name="connsiteY97" fmla="*/ 231676 h 462817"/>
              <a:gd name="connsiteX98" fmla="*/ 3161281 w 4247971"/>
              <a:gd name="connsiteY98" fmla="*/ 214340 h 462817"/>
              <a:gd name="connsiteX99" fmla="*/ 3178714 w 4247971"/>
              <a:gd name="connsiteY99" fmla="*/ 197005 h 462817"/>
              <a:gd name="connsiteX100" fmla="*/ 389349 w 4247971"/>
              <a:gd name="connsiteY100" fmla="*/ 191226 h 462817"/>
              <a:gd name="connsiteX101" fmla="*/ 406783 w 4247971"/>
              <a:gd name="connsiteY101" fmla="*/ 208562 h 462817"/>
              <a:gd name="connsiteX102" fmla="*/ 389349 w 4247971"/>
              <a:gd name="connsiteY102" fmla="*/ 225898 h 462817"/>
              <a:gd name="connsiteX103" fmla="*/ 371916 w 4247971"/>
              <a:gd name="connsiteY103" fmla="*/ 208562 h 462817"/>
              <a:gd name="connsiteX104" fmla="*/ 389349 w 4247971"/>
              <a:gd name="connsiteY104" fmla="*/ 191226 h 462817"/>
              <a:gd name="connsiteX105" fmla="*/ 528817 w 4247971"/>
              <a:gd name="connsiteY105" fmla="*/ 185448 h 462817"/>
              <a:gd name="connsiteX106" fmla="*/ 546251 w 4247971"/>
              <a:gd name="connsiteY106" fmla="*/ 202783 h 462817"/>
              <a:gd name="connsiteX107" fmla="*/ 528817 w 4247971"/>
              <a:gd name="connsiteY107" fmla="*/ 220119 h 462817"/>
              <a:gd name="connsiteX108" fmla="*/ 511384 w 4247971"/>
              <a:gd name="connsiteY108" fmla="*/ 202783 h 462817"/>
              <a:gd name="connsiteX109" fmla="*/ 528817 w 4247971"/>
              <a:gd name="connsiteY109" fmla="*/ 185448 h 462817"/>
              <a:gd name="connsiteX110" fmla="*/ 3928356 w 4247971"/>
              <a:gd name="connsiteY110" fmla="*/ 179670 h 462817"/>
              <a:gd name="connsiteX111" fmla="*/ 3945790 w 4247971"/>
              <a:gd name="connsiteY111" fmla="*/ 197005 h 462817"/>
              <a:gd name="connsiteX112" fmla="*/ 3928356 w 4247971"/>
              <a:gd name="connsiteY112" fmla="*/ 214341 h 462817"/>
              <a:gd name="connsiteX113" fmla="*/ 3910922 w 4247971"/>
              <a:gd name="connsiteY113" fmla="*/ 197005 h 462817"/>
              <a:gd name="connsiteX114" fmla="*/ 3928356 w 4247971"/>
              <a:gd name="connsiteY114" fmla="*/ 179670 h 462817"/>
              <a:gd name="connsiteX115" fmla="*/ 3794699 w 4247971"/>
              <a:gd name="connsiteY115" fmla="*/ 179670 h 462817"/>
              <a:gd name="connsiteX116" fmla="*/ 3812133 w 4247971"/>
              <a:gd name="connsiteY116" fmla="*/ 197005 h 462817"/>
              <a:gd name="connsiteX117" fmla="*/ 3794699 w 4247971"/>
              <a:gd name="connsiteY117" fmla="*/ 214341 h 462817"/>
              <a:gd name="connsiteX118" fmla="*/ 3777264 w 4247971"/>
              <a:gd name="connsiteY118" fmla="*/ 197005 h 462817"/>
              <a:gd name="connsiteX119" fmla="*/ 3794699 w 4247971"/>
              <a:gd name="connsiteY119" fmla="*/ 179670 h 462817"/>
              <a:gd name="connsiteX120" fmla="*/ 656663 w 4247971"/>
              <a:gd name="connsiteY120" fmla="*/ 179670 h 462817"/>
              <a:gd name="connsiteX121" fmla="*/ 674097 w 4247971"/>
              <a:gd name="connsiteY121" fmla="*/ 197005 h 462817"/>
              <a:gd name="connsiteX122" fmla="*/ 656663 w 4247971"/>
              <a:gd name="connsiteY122" fmla="*/ 214341 h 462817"/>
              <a:gd name="connsiteX123" fmla="*/ 639229 w 4247971"/>
              <a:gd name="connsiteY123" fmla="*/ 197005 h 462817"/>
              <a:gd name="connsiteX124" fmla="*/ 656663 w 4247971"/>
              <a:gd name="connsiteY124" fmla="*/ 179670 h 462817"/>
              <a:gd name="connsiteX125" fmla="*/ 4050390 w 4247971"/>
              <a:gd name="connsiteY125" fmla="*/ 168112 h 462817"/>
              <a:gd name="connsiteX126" fmla="*/ 4067825 w 4247971"/>
              <a:gd name="connsiteY126" fmla="*/ 185447 h 462817"/>
              <a:gd name="connsiteX127" fmla="*/ 4050390 w 4247971"/>
              <a:gd name="connsiteY127" fmla="*/ 202783 h 462817"/>
              <a:gd name="connsiteX128" fmla="*/ 4032957 w 4247971"/>
              <a:gd name="connsiteY128" fmla="*/ 185447 h 462817"/>
              <a:gd name="connsiteX129" fmla="*/ 4050390 w 4247971"/>
              <a:gd name="connsiteY129" fmla="*/ 168112 h 462817"/>
              <a:gd name="connsiteX130" fmla="*/ 3045057 w 4247971"/>
              <a:gd name="connsiteY130" fmla="*/ 162333 h 462817"/>
              <a:gd name="connsiteX131" fmla="*/ 3062491 w 4247971"/>
              <a:gd name="connsiteY131" fmla="*/ 179669 h 462817"/>
              <a:gd name="connsiteX132" fmla="*/ 3045057 w 4247971"/>
              <a:gd name="connsiteY132" fmla="*/ 197005 h 462817"/>
              <a:gd name="connsiteX133" fmla="*/ 3027624 w 4247971"/>
              <a:gd name="connsiteY133" fmla="*/ 179669 h 462817"/>
              <a:gd name="connsiteX134" fmla="*/ 3045057 w 4247971"/>
              <a:gd name="connsiteY134" fmla="*/ 162333 h 462817"/>
              <a:gd name="connsiteX135" fmla="*/ 3358860 w 4247971"/>
              <a:gd name="connsiteY135" fmla="*/ 156555 h 462817"/>
              <a:gd name="connsiteX136" fmla="*/ 3376294 w 4247971"/>
              <a:gd name="connsiteY136" fmla="*/ 173890 h 462817"/>
              <a:gd name="connsiteX137" fmla="*/ 3358860 w 4247971"/>
              <a:gd name="connsiteY137" fmla="*/ 191226 h 462817"/>
              <a:gd name="connsiteX138" fmla="*/ 3341426 w 4247971"/>
              <a:gd name="connsiteY138" fmla="*/ 173890 h 462817"/>
              <a:gd name="connsiteX139" fmla="*/ 3358860 w 4247971"/>
              <a:gd name="connsiteY139" fmla="*/ 156555 h 462817"/>
              <a:gd name="connsiteX140" fmla="*/ 2882344 w 4247971"/>
              <a:gd name="connsiteY140" fmla="*/ 156555 h 462817"/>
              <a:gd name="connsiteX141" fmla="*/ 2899778 w 4247971"/>
              <a:gd name="connsiteY141" fmla="*/ 173890 h 462817"/>
              <a:gd name="connsiteX142" fmla="*/ 2882344 w 4247971"/>
              <a:gd name="connsiteY142" fmla="*/ 191226 h 462817"/>
              <a:gd name="connsiteX143" fmla="*/ 2864911 w 4247971"/>
              <a:gd name="connsiteY143" fmla="*/ 173890 h 462817"/>
              <a:gd name="connsiteX144" fmla="*/ 2882344 w 4247971"/>
              <a:gd name="connsiteY144" fmla="*/ 156555 h 462817"/>
              <a:gd name="connsiteX145" fmla="*/ 2783554 w 4247971"/>
              <a:gd name="connsiteY145" fmla="*/ 156555 h 462817"/>
              <a:gd name="connsiteX146" fmla="*/ 2800988 w 4247971"/>
              <a:gd name="connsiteY146" fmla="*/ 173890 h 462817"/>
              <a:gd name="connsiteX147" fmla="*/ 2783554 w 4247971"/>
              <a:gd name="connsiteY147" fmla="*/ 191226 h 462817"/>
              <a:gd name="connsiteX148" fmla="*/ 2766121 w 4247971"/>
              <a:gd name="connsiteY148" fmla="*/ 173890 h 462817"/>
              <a:gd name="connsiteX149" fmla="*/ 2783554 w 4247971"/>
              <a:gd name="connsiteY149" fmla="*/ 156555 h 462817"/>
              <a:gd name="connsiteX150" fmla="*/ 796131 w 4247971"/>
              <a:gd name="connsiteY150" fmla="*/ 156555 h 462817"/>
              <a:gd name="connsiteX151" fmla="*/ 813565 w 4247971"/>
              <a:gd name="connsiteY151" fmla="*/ 173890 h 462817"/>
              <a:gd name="connsiteX152" fmla="*/ 796131 w 4247971"/>
              <a:gd name="connsiteY152" fmla="*/ 191226 h 462817"/>
              <a:gd name="connsiteX153" fmla="*/ 778698 w 4247971"/>
              <a:gd name="connsiteY153" fmla="*/ 173890 h 462817"/>
              <a:gd name="connsiteX154" fmla="*/ 796131 w 4247971"/>
              <a:gd name="connsiteY154" fmla="*/ 156555 h 462817"/>
              <a:gd name="connsiteX155" fmla="*/ 3649419 w 4247971"/>
              <a:gd name="connsiteY155" fmla="*/ 144998 h 462817"/>
              <a:gd name="connsiteX156" fmla="*/ 3666854 w 4247971"/>
              <a:gd name="connsiteY156" fmla="*/ 162334 h 462817"/>
              <a:gd name="connsiteX157" fmla="*/ 3649419 w 4247971"/>
              <a:gd name="connsiteY157" fmla="*/ 179670 h 462817"/>
              <a:gd name="connsiteX158" fmla="*/ 3631985 w 4247971"/>
              <a:gd name="connsiteY158" fmla="*/ 162334 h 462817"/>
              <a:gd name="connsiteX159" fmla="*/ 3649419 w 4247971"/>
              <a:gd name="connsiteY159" fmla="*/ 144998 h 462817"/>
              <a:gd name="connsiteX160" fmla="*/ 4184047 w 4247971"/>
              <a:gd name="connsiteY160" fmla="*/ 133440 h 462817"/>
              <a:gd name="connsiteX161" fmla="*/ 4201481 w 4247971"/>
              <a:gd name="connsiteY161" fmla="*/ 150776 h 462817"/>
              <a:gd name="connsiteX162" fmla="*/ 4184047 w 4247971"/>
              <a:gd name="connsiteY162" fmla="*/ 168112 h 462817"/>
              <a:gd name="connsiteX163" fmla="*/ 4166614 w 4247971"/>
              <a:gd name="connsiteY163" fmla="*/ 150776 h 462817"/>
              <a:gd name="connsiteX164" fmla="*/ 4184047 w 4247971"/>
              <a:gd name="connsiteY164" fmla="*/ 133440 h 462817"/>
              <a:gd name="connsiteX165" fmla="*/ 296370 w 4247971"/>
              <a:gd name="connsiteY165" fmla="*/ 133440 h 462817"/>
              <a:gd name="connsiteX166" fmla="*/ 313804 w 4247971"/>
              <a:gd name="connsiteY166" fmla="*/ 150776 h 462817"/>
              <a:gd name="connsiteX167" fmla="*/ 296370 w 4247971"/>
              <a:gd name="connsiteY167" fmla="*/ 168112 h 462817"/>
              <a:gd name="connsiteX168" fmla="*/ 278937 w 4247971"/>
              <a:gd name="connsiteY168" fmla="*/ 150776 h 462817"/>
              <a:gd name="connsiteX169" fmla="*/ 296370 w 4247971"/>
              <a:gd name="connsiteY169" fmla="*/ 133440 h 462817"/>
              <a:gd name="connsiteX170" fmla="*/ 197580 w 4247971"/>
              <a:gd name="connsiteY170" fmla="*/ 127662 h 462817"/>
              <a:gd name="connsiteX171" fmla="*/ 215016 w 4247971"/>
              <a:gd name="connsiteY171" fmla="*/ 144997 h 462817"/>
              <a:gd name="connsiteX172" fmla="*/ 197580 w 4247971"/>
              <a:gd name="connsiteY172" fmla="*/ 162333 h 462817"/>
              <a:gd name="connsiteX173" fmla="*/ 180147 w 4247971"/>
              <a:gd name="connsiteY173" fmla="*/ 144997 h 462817"/>
              <a:gd name="connsiteX174" fmla="*/ 197580 w 4247971"/>
              <a:gd name="connsiteY174" fmla="*/ 127662 h 462817"/>
              <a:gd name="connsiteX175" fmla="*/ 3248448 w 4247971"/>
              <a:gd name="connsiteY175" fmla="*/ 110327 h 462817"/>
              <a:gd name="connsiteX176" fmla="*/ 3265883 w 4247971"/>
              <a:gd name="connsiteY176" fmla="*/ 127662 h 462817"/>
              <a:gd name="connsiteX177" fmla="*/ 3248448 w 4247971"/>
              <a:gd name="connsiteY177" fmla="*/ 144998 h 462817"/>
              <a:gd name="connsiteX178" fmla="*/ 3231015 w 4247971"/>
              <a:gd name="connsiteY178" fmla="*/ 127662 h 462817"/>
              <a:gd name="connsiteX179" fmla="*/ 3248448 w 4247971"/>
              <a:gd name="connsiteY179" fmla="*/ 110327 h 462817"/>
              <a:gd name="connsiteX180" fmla="*/ 2667330 w 4247971"/>
              <a:gd name="connsiteY180" fmla="*/ 110327 h 462817"/>
              <a:gd name="connsiteX181" fmla="*/ 2684764 w 4247971"/>
              <a:gd name="connsiteY181" fmla="*/ 127662 h 462817"/>
              <a:gd name="connsiteX182" fmla="*/ 2667330 w 4247971"/>
              <a:gd name="connsiteY182" fmla="*/ 144998 h 462817"/>
              <a:gd name="connsiteX183" fmla="*/ 2649897 w 4247971"/>
              <a:gd name="connsiteY183" fmla="*/ 127662 h 462817"/>
              <a:gd name="connsiteX184" fmla="*/ 2667330 w 4247971"/>
              <a:gd name="connsiteY184" fmla="*/ 110327 h 462817"/>
              <a:gd name="connsiteX185" fmla="*/ 900734 w 4247971"/>
              <a:gd name="connsiteY185" fmla="*/ 104548 h 462817"/>
              <a:gd name="connsiteX186" fmla="*/ 918166 w 4247971"/>
              <a:gd name="connsiteY186" fmla="*/ 121884 h 462817"/>
              <a:gd name="connsiteX187" fmla="*/ 900734 w 4247971"/>
              <a:gd name="connsiteY187" fmla="*/ 139220 h 462817"/>
              <a:gd name="connsiteX188" fmla="*/ 883301 w 4247971"/>
              <a:gd name="connsiteY188" fmla="*/ 121884 h 462817"/>
              <a:gd name="connsiteX189" fmla="*/ 900734 w 4247971"/>
              <a:gd name="connsiteY189" fmla="*/ 104548 h 462817"/>
              <a:gd name="connsiteX190" fmla="*/ 3498328 w 4247971"/>
              <a:gd name="connsiteY190" fmla="*/ 92992 h 462817"/>
              <a:gd name="connsiteX191" fmla="*/ 3515762 w 4247971"/>
              <a:gd name="connsiteY191" fmla="*/ 110327 h 462817"/>
              <a:gd name="connsiteX192" fmla="*/ 3498328 w 4247971"/>
              <a:gd name="connsiteY192" fmla="*/ 127663 h 462817"/>
              <a:gd name="connsiteX193" fmla="*/ 3480895 w 4247971"/>
              <a:gd name="connsiteY193" fmla="*/ 110327 h 462817"/>
              <a:gd name="connsiteX194" fmla="*/ 3498328 w 4247971"/>
              <a:gd name="connsiteY194" fmla="*/ 92992 h 462817"/>
              <a:gd name="connsiteX195" fmla="*/ 435839 w 4247971"/>
              <a:gd name="connsiteY195" fmla="*/ 92992 h 462817"/>
              <a:gd name="connsiteX196" fmla="*/ 453274 w 4247971"/>
              <a:gd name="connsiteY196" fmla="*/ 110327 h 462817"/>
              <a:gd name="connsiteX197" fmla="*/ 435839 w 4247971"/>
              <a:gd name="connsiteY197" fmla="*/ 127663 h 462817"/>
              <a:gd name="connsiteX198" fmla="*/ 418405 w 4247971"/>
              <a:gd name="connsiteY198" fmla="*/ 110327 h 462817"/>
              <a:gd name="connsiteX199" fmla="*/ 435839 w 4247971"/>
              <a:gd name="connsiteY199" fmla="*/ 92992 h 462817"/>
              <a:gd name="connsiteX200" fmla="*/ 3817944 w 4247971"/>
              <a:gd name="connsiteY200" fmla="*/ 81434 h 462817"/>
              <a:gd name="connsiteX201" fmla="*/ 3835378 w 4247971"/>
              <a:gd name="connsiteY201" fmla="*/ 98769 h 462817"/>
              <a:gd name="connsiteX202" fmla="*/ 3817944 w 4247971"/>
              <a:gd name="connsiteY202" fmla="*/ 116105 h 462817"/>
              <a:gd name="connsiteX203" fmla="*/ 3800511 w 4247971"/>
              <a:gd name="connsiteY203" fmla="*/ 98769 h 462817"/>
              <a:gd name="connsiteX204" fmla="*/ 3817944 w 4247971"/>
              <a:gd name="connsiteY204" fmla="*/ 81434 h 462817"/>
              <a:gd name="connsiteX205" fmla="*/ 3114791 w 4247971"/>
              <a:gd name="connsiteY205" fmla="*/ 81434 h 462817"/>
              <a:gd name="connsiteX206" fmla="*/ 3132226 w 4247971"/>
              <a:gd name="connsiteY206" fmla="*/ 98769 h 462817"/>
              <a:gd name="connsiteX207" fmla="*/ 3114791 w 4247971"/>
              <a:gd name="connsiteY207" fmla="*/ 116105 h 462817"/>
              <a:gd name="connsiteX208" fmla="*/ 3097358 w 4247971"/>
              <a:gd name="connsiteY208" fmla="*/ 98769 h 462817"/>
              <a:gd name="connsiteX209" fmla="*/ 3114791 w 4247971"/>
              <a:gd name="connsiteY209" fmla="*/ 81434 h 462817"/>
              <a:gd name="connsiteX210" fmla="*/ 1016958 w 4247971"/>
              <a:gd name="connsiteY210" fmla="*/ 81434 h 462817"/>
              <a:gd name="connsiteX211" fmla="*/ 1034391 w 4247971"/>
              <a:gd name="connsiteY211" fmla="*/ 98769 h 462817"/>
              <a:gd name="connsiteX212" fmla="*/ 1016958 w 4247971"/>
              <a:gd name="connsiteY212" fmla="*/ 116105 h 462817"/>
              <a:gd name="connsiteX213" fmla="*/ 999523 w 4247971"/>
              <a:gd name="connsiteY213" fmla="*/ 98769 h 462817"/>
              <a:gd name="connsiteX214" fmla="*/ 1016958 w 4247971"/>
              <a:gd name="connsiteY214" fmla="*/ 81434 h 462817"/>
              <a:gd name="connsiteX215" fmla="*/ 732208 w 4247971"/>
              <a:gd name="connsiteY215" fmla="*/ 81434 h 462817"/>
              <a:gd name="connsiteX216" fmla="*/ 749644 w 4247971"/>
              <a:gd name="connsiteY216" fmla="*/ 98769 h 462817"/>
              <a:gd name="connsiteX217" fmla="*/ 732208 w 4247971"/>
              <a:gd name="connsiteY217" fmla="*/ 116105 h 462817"/>
              <a:gd name="connsiteX218" fmla="*/ 714775 w 4247971"/>
              <a:gd name="connsiteY218" fmla="*/ 98769 h 462817"/>
              <a:gd name="connsiteX219" fmla="*/ 732208 w 4247971"/>
              <a:gd name="connsiteY219" fmla="*/ 81434 h 462817"/>
              <a:gd name="connsiteX220" fmla="*/ 575306 w 4247971"/>
              <a:gd name="connsiteY220" fmla="*/ 81434 h 462817"/>
              <a:gd name="connsiteX221" fmla="*/ 592740 w 4247971"/>
              <a:gd name="connsiteY221" fmla="*/ 98769 h 462817"/>
              <a:gd name="connsiteX222" fmla="*/ 575306 w 4247971"/>
              <a:gd name="connsiteY222" fmla="*/ 116105 h 462817"/>
              <a:gd name="connsiteX223" fmla="*/ 557875 w 4247971"/>
              <a:gd name="connsiteY223" fmla="*/ 98769 h 462817"/>
              <a:gd name="connsiteX224" fmla="*/ 575306 w 4247971"/>
              <a:gd name="connsiteY224" fmla="*/ 81434 h 462817"/>
              <a:gd name="connsiteX225" fmla="*/ 3974846 w 4247971"/>
              <a:gd name="connsiteY225" fmla="*/ 75655 h 462817"/>
              <a:gd name="connsiteX226" fmla="*/ 3992280 w 4247971"/>
              <a:gd name="connsiteY226" fmla="*/ 92991 h 462817"/>
              <a:gd name="connsiteX227" fmla="*/ 3974846 w 4247971"/>
              <a:gd name="connsiteY227" fmla="*/ 110327 h 462817"/>
              <a:gd name="connsiteX228" fmla="*/ 3957413 w 4247971"/>
              <a:gd name="connsiteY228" fmla="*/ 92991 h 462817"/>
              <a:gd name="connsiteX229" fmla="*/ 3974846 w 4247971"/>
              <a:gd name="connsiteY229" fmla="*/ 75655 h 462817"/>
              <a:gd name="connsiteX230" fmla="*/ 104601 w 4247971"/>
              <a:gd name="connsiteY230" fmla="*/ 75655 h 462817"/>
              <a:gd name="connsiteX231" fmla="*/ 122035 w 4247971"/>
              <a:gd name="connsiteY231" fmla="*/ 92991 h 462817"/>
              <a:gd name="connsiteX232" fmla="*/ 104601 w 4247971"/>
              <a:gd name="connsiteY232" fmla="*/ 110327 h 462817"/>
              <a:gd name="connsiteX233" fmla="*/ 87167 w 4247971"/>
              <a:gd name="connsiteY233" fmla="*/ 92991 h 462817"/>
              <a:gd name="connsiteX234" fmla="*/ 104601 w 4247971"/>
              <a:gd name="connsiteY234" fmla="*/ 75655 h 462817"/>
              <a:gd name="connsiteX235" fmla="*/ 2975322 w 4247971"/>
              <a:gd name="connsiteY235" fmla="*/ 64099 h 462817"/>
              <a:gd name="connsiteX236" fmla="*/ 2992757 w 4247971"/>
              <a:gd name="connsiteY236" fmla="*/ 81434 h 462817"/>
              <a:gd name="connsiteX237" fmla="*/ 2975322 w 4247971"/>
              <a:gd name="connsiteY237" fmla="*/ 98770 h 462817"/>
              <a:gd name="connsiteX238" fmla="*/ 2957889 w 4247971"/>
              <a:gd name="connsiteY238" fmla="*/ 81434 h 462817"/>
              <a:gd name="connsiteX239" fmla="*/ 2975322 w 4247971"/>
              <a:gd name="connsiteY239" fmla="*/ 64099 h 462817"/>
              <a:gd name="connsiteX240" fmla="*/ 2562729 w 4247971"/>
              <a:gd name="connsiteY240" fmla="*/ 52542 h 462817"/>
              <a:gd name="connsiteX241" fmla="*/ 2580164 w 4247971"/>
              <a:gd name="connsiteY241" fmla="*/ 69877 h 462817"/>
              <a:gd name="connsiteX242" fmla="*/ 2562729 w 4247971"/>
              <a:gd name="connsiteY242" fmla="*/ 87213 h 462817"/>
              <a:gd name="connsiteX243" fmla="*/ 2545296 w 4247971"/>
              <a:gd name="connsiteY243" fmla="*/ 69877 h 462817"/>
              <a:gd name="connsiteX244" fmla="*/ 2562729 w 4247971"/>
              <a:gd name="connsiteY244" fmla="*/ 52542 h 462817"/>
              <a:gd name="connsiteX245" fmla="*/ 4096880 w 4247971"/>
              <a:gd name="connsiteY245" fmla="*/ 46762 h 462817"/>
              <a:gd name="connsiteX246" fmla="*/ 4114314 w 4247971"/>
              <a:gd name="connsiteY246" fmla="*/ 64098 h 462817"/>
              <a:gd name="connsiteX247" fmla="*/ 4096880 w 4247971"/>
              <a:gd name="connsiteY247" fmla="*/ 81434 h 462817"/>
              <a:gd name="connsiteX248" fmla="*/ 4079447 w 4247971"/>
              <a:gd name="connsiteY248" fmla="*/ 64098 h 462817"/>
              <a:gd name="connsiteX249" fmla="*/ 4096880 w 4247971"/>
              <a:gd name="connsiteY249" fmla="*/ 46762 h 462817"/>
              <a:gd name="connsiteX250" fmla="*/ 2795176 w 4247971"/>
              <a:gd name="connsiteY250" fmla="*/ 40984 h 462817"/>
              <a:gd name="connsiteX251" fmla="*/ 2812610 w 4247971"/>
              <a:gd name="connsiteY251" fmla="*/ 58319 h 462817"/>
              <a:gd name="connsiteX252" fmla="*/ 2795176 w 4247971"/>
              <a:gd name="connsiteY252" fmla="*/ 75655 h 462817"/>
              <a:gd name="connsiteX253" fmla="*/ 2777743 w 4247971"/>
              <a:gd name="connsiteY253" fmla="*/ 58319 h 462817"/>
              <a:gd name="connsiteX254" fmla="*/ 2795176 w 4247971"/>
              <a:gd name="connsiteY254" fmla="*/ 40984 h 462817"/>
              <a:gd name="connsiteX255" fmla="*/ 3707531 w 4247971"/>
              <a:gd name="connsiteY255" fmla="*/ 35206 h 462817"/>
              <a:gd name="connsiteX256" fmla="*/ 3724965 w 4247971"/>
              <a:gd name="connsiteY256" fmla="*/ 52541 h 462817"/>
              <a:gd name="connsiteX257" fmla="*/ 3707531 w 4247971"/>
              <a:gd name="connsiteY257" fmla="*/ 69877 h 462817"/>
              <a:gd name="connsiteX258" fmla="*/ 3690097 w 4247971"/>
              <a:gd name="connsiteY258" fmla="*/ 52541 h 462817"/>
              <a:gd name="connsiteX259" fmla="*/ 3707531 w 4247971"/>
              <a:gd name="connsiteY259" fmla="*/ 35206 h 462817"/>
              <a:gd name="connsiteX260" fmla="*/ 4230537 w 4247971"/>
              <a:gd name="connsiteY260" fmla="*/ 29427 h 462817"/>
              <a:gd name="connsiteX261" fmla="*/ 4247971 w 4247971"/>
              <a:gd name="connsiteY261" fmla="*/ 46763 h 462817"/>
              <a:gd name="connsiteX262" fmla="*/ 4230537 w 4247971"/>
              <a:gd name="connsiteY262" fmla="*/ 64099 h 462817"/>
              <a:gd name="connsiteX263" fmla="*/ 4213103 w 4247971"/>
              <a:gd name="connsiteY263" fmla="*/ 46763 h 462817"/>
              <a:gd name="connsiteX264" fmla="*/ 4230537 w 4247971"/>
              <a:gd name="connsiteY264" fmla="*/ 29427 h 462817"/>
              <a:gd name="connsiteX265" fmla="*/ 3591308 w 4247971"/>
              <a:gd name="connsiteY265" fmla="*/ 29427 h 462817"/>
              <a:gd name="connsiteX266" fmla="*/ 3608742 w 4247971"/>
              <a:gd name="connsiteY266" fmla="*/ 46763 h 462817"/>
              <a:gd name="connsiteX267" fmla="*/ 3591308 w 4247971"/>
              <a:gd name="connsiteY267" fmla="*/ 64099 h 462817"/>
              <a:gd name="connsiteX268" fmla="*/ 3573874 w 4247971"/>
              <a:gd name="connsiteY268" fmla="*/ 46763 h 462817"/>
              <a:gd name="connsiteX269" fmla="*/ 3591308 w 4247971"/>
              <a:gd name="connsiteY269" fmla="*/ 29427 h 462817"/>
              <a:gd name="connsiteX270" fmla="*/ 3393727 w 4247971"/>
              <a:gd name="connsiteY270" fmla="*/ 29427 h 462817"/>
              <a:gd name="connsiteX271" fmla="*/ 3411162 w 4247971"/>
              <a:gd name="connsiteY271" fmla="*/ 46763 h 462817"/>
              <a:gd name="connsiteX272" fmla="*/ 3393727 w 4247971"/>
              <a:gd name="connsiteY272" fmla="*/ 64099 h 462817"/>
              <a:gd name="connsiteX273" fmla="*/ 3376294 w 4247971"/>
              <a:gd name="connsiteY273" fmla="*/ 46763 h 462817"/>
              <a:gd name="connsiteX274" fmla="*/ 3393727 w 4247971"/>
              <a:gd name="connsiteY274" fmla="*/ 29427 h 462817"/>
              <a:gd name="connsiteX275" fmla="*/ 17433 w 4247971"/>
              <a:gd name="connsiteY275" fmla="*/ 29427 h 462817"/>
              <a:gd name="connsiteX276" fmla="*/ 34867 w 4247971"/>
              <a:gd name="connsiteY276" fmla="*/ 46763 h 462817"/>
              <a:gd name="connsiteX277" fmla="*/ 17433 w 4247971"/>
              <a:gd name="connsiteY277" fmla="*/ 64099 h 462817"/>
              <a:gd name="connsiteX278" fmla="*/ 0 w 4247971"/>
              <a:gd name="connsiteY278" fmla="*/ 46763 h 462817"/>
              <a:gd name="connsiteX279" fmla="*/ 17433 w 4247971"/>
              <a:gd name="connsiteY279" fmla="*/ 29427 h 462817"/>
              <a:gd name="connsiteX280" fmla="*/ 2452317 w 4247971"/>
              <a:gd name="connsiteY280" fmla="*/ 23649 h 462817"/>
              <a:gd name="connsiteX281" fmla="*/ 2469751 w 4247971"/>
              <a:gd name="connsiteY281" fmla="*/ 40984 h 462817"/>
              <a:gd name="connsiteX282" fmla="*/ 2452317 w 4247971"/>
              <a:gd name="connsiteY282" fmla="*/ 58320 h 462817"/>
              <a:gd name="connsiteX283" fmla="*/ 2434883 w 4247971"/>
              <a:gd name="connsiteY283" fmla="*/ 40984 h 462817"/>
              <a:gd name="connsiteX284" fmla="*/ 2452317 w 4247971"/>
              <a:gd name="connsiteY284" fmla="*/ 23649 h 462817"/>
              <a:gd name="connsiteX285" fmla="*/ 1121559 w 4247971"/>
              <a:gd name="connsiteY285" fmla="*/ 23649 h 462817"/>
              <a:gd name="connsiteX286" fmla="*/ 1138991 w 4247971"/>
              <a:gd name="connsiteY286" fmla="*/ 40984 h 462817"/>
              <a:gd name="connsiteX287" fmla="*/ 1121559 w 4247971"/>
              <a:gd name="connsiteY287" fmla="*/ 58320 h 462817"/>
              <a:gd name="connsiteX288" fmla="*/ 1104124 w 4247971"/>
              <a:gd name="connsiteY288" fmla="*/ 40984 h 462817"/>
              <a:gd name="connsiteX289" fmla="*/ 1121559 w 4247971"/>
              <a:gd name="connsiteY289" fmla="*/ 23649 h 462817"/>
              <a:gd name="connsiteX290" fmla="*/ 302181 w 4247971"/>
              <a:gd name="connsiteY290" fmla="*/ 17870 h 462817"/>
              <a:gd name="connsiteX291" fmla="*/ 319617 w 4247971"/>
              <a:gd name="connsiteY291" fmla="*/ 35206 h 462817"/>
              <a:gd name="connsiteX292" fmla="*/ 302181 w 4247971"/>
              <a:gd name="connsiteY292" fmla="*/ 52542 h 462817"/>
              <a:gd name="connsiteX293" fmla="*/ 284748 w 4247971"/>
              <a:gd name="connsiteY293" fmla="*/ 35206 h 462817"/>
              <a:gd name="connsiteX294" fmla="*/ 302181 w 4247971"/>
              <a:gd name="connsiteY294" fmla="*/ 17870 h 462817"/>
              <a:gd name="connsiteX295" fmla="*/ 3283315 w 4247971"/>
              <a:gd name="connsiteY295" fmla="*/ 6314 h 462817"/>
              <a:gd name="connsiteX296" fmla="*/ 3300749 w 4247971"/>
              <a:gd name="connsiteY296" fmla="*/ 23649 h 462817"/>
              <a:gd name="connsiteX297" fmla="*/ 3283315 w 4247971"/>
              <a:gd name="connsiteY297" fmla="*/ 40985 h 462817"/>
              <a:gd name="connsiteX298" fmla="*/ 3265882 w 4247971"/>
              <a:gd name="connsiteY298" fmla="*/ 23649 h 462817"/>
              <a:gd name="connsiteX299" fmla="*/ 3283315 w 4247971"/>
              <a:gd name="connsiteY299" fmla="*/ 6314 h 462817"/>
              <a:gd name="connsiteX300" fmla="*/ 3887678 w 4247971"/>
              <a:gd name="connsiteY300" fmla="*/ 534 h 462817"/>
              <a:gd name="connsiteX301" fmla="*/ 3905112 w 4247971"/>
              <a:gd name="connsiteY301" fmla="*/ 17870 h 462817"/>
              <a:gd name="connsiteX302" fmla="*/ 3887678 w 4247971"/>
              <a:gd name="connsiteY302" fmla="*/ 35206 h 462817"/>
              <a:gd name="connsiteX303" fmla="*/ 3870245 w 4247971"/>
              <a:gd name="connsiteY303" fmla="*/ 17870 h 462817"/>
              <a:gd name="connsiteX304" fmla="*/ 3887678 w 4247971"/>
              <a:gd name="connsiteY304" fmla="*/ 534 h 462817"/>
              <a:gd name="connsiteX305" fmla="*/ 842622 w 4247971"/>
              <a:gd name="connsiteY305" fmla="*/ 534 h 462817"/>
              <a:gd name="connsiteX306" fmla="*/ 860055 w 4247971"/>
              <a:gd name="connsiteY306" fmla="*/ 17870 h 462817"/>
              <a:gd name="connsiteX307" fmla="*/ 842622 w 4247971"/>
              <a:gd name="connsiteY307" fmla="*/ 35206 h 462817"/>
              <a:gd name="connsiteX308" fmla="*/ 825189 w 4247971"/>
              <a:gd name="connsiteY308" fmla="*/ 17870 h 462817"/>
              <a:gd name="connsiteX309" fmla="*/ 842622 w 4247971"/>
              <a:gd name="connsiteY309" fmla="*/ 534 h 462817"/>
              <a:gd name="connsiteX310" fmla="*/ 691530 w 4247971"/>
              <a:gd name="connsiteY310" fmla="*/ 534 h 462817"/>
              <a:gd name="connsiteX311" fmla="*/ 708964 w 4247971"/>
              <a:gd name="connsiteY311" fmla="*/ 17870 h 462817"/>
              <a:gd name="connsiteX312" fmla="*/ 691530 w 4247971"/>
              <a:gd name="connsiteY312" fmla="*/ 35206 h 462817"/>
              <a:gd name="connsiteX313" fmla="*/ 674097 w 4247971"/>
              <a:gd name="connsiteY313" fmla="*/ 17870 h 462817"/>
              <a:gd name="connsiteX314" fmla="*/ 691530 w 4247971"/>
              <a:gd name="connsiteY314" fmla="*/ 534 h 462817"/>
              <a:gd name="connsiteX315" fmla="*/ 3151844 w 4247971"/>
              <a:gd name="connsiteY315" fmla="*/ 0 h 462817"/>
              <a:gd name="connsiteX316" fmla="*/ 3182342 w 4247971"/>
              <a:gd name="connsiteY316" fmla="*/ 0 h 462817"/>
              <a:gd name="connsiteX317" fmla="*/ 3179420 w 4247971"/>
              <a:gd name="connsiteY317" fmla="*/ 7014 h 462817"/>
              <a:gd name="connsiteX318" fmla="*/ 3167092 w 4247971"/>
              <a:gd name="connsiteY318" fmla="*/ 12092 h 462817"/>
              <a:gd name="connsiteX319" fmla="*/ 3154765 w 4247971"/>
              <a:gd name="connsiteY319" fmla="*/ 7014 h 462817"/>
              <a:gd name="connsiteX320" fmla="*/ 2879162 w 4247971"/>
              <a:gd name="connsiteY320" fmla="*/ 0 h 462817"/>
              <a:gd name="connsiteX321" fmla="*/ 2908771 w 4247971"/>
              <a:gd name="connsiteY321" fmla="*/ 0 h 462817"/>
              <a:gd name="connsiteX322" fmla="*/ 2911400 w 4247971"/>
              <a:gd name="connsiteY322" fmla="*/ 6313 h 462817"/>
              <a:gd name="connsiteX323" fmla="*/ 2893966 w 4247971"/>
              <a:gd name="connsiteY323" fmla="*/ 23649 h 462817"/>
              <a:gd name="connsiteX324" fmla="*/ 2876532 w 4247971"/>
              <a:gd name="connsiteY324" fmla="*/ 6313 h 462817"/>
              <a:gd name="connsiteX325" fmla="*/ 2660745 w 4247971"/>
              <a:gd name="connsiteY325" fmla="*/ 0 h 462817"/>
              <a:gd name="connsiteX326" fmla="*/ 2685539 w 4247971"/>
              <a:gd name="connsiteY326" fmla="*/ 0 h 462817"/>
              <a:gd name="connsiteX327" fmla="*/ 2690575 w 4247971"/>
              <a:gd name="connsiteY327" fmla="*/ 12091 h 462817"/>
              <a:gd name="connsiteX328" fmla="*/ 2673141 w 4247971"/>
              <a:gd name="connsiteY328" fmla="*/ 29427 h 462817"/>
              <a:gd name="connsiteX329" fmla="*/ 2655708 w 4247971"/>
              <a:gd name="connsiteY329" fmla="*/ 12091 h 462817"/>
              <a:gd name="connsiteX330" fmla="*/ 2338279 w 4247971"/>
              <a:gd name="connsiteY330" fmla="*/ 0 h 462817"/>
              <a:gd name="connsiteX331" fmla="*/ 2368777 w 4247971"/>
              <a:gd name="connsiteY331" fmla="*/ 0 h 462817"/>
              <a:gd name="connsiteX332" fmla="*/ 2365855 w 4247971"/>
              <a:gd name="connsiteY332" fmla="*/ 7014 h 462817"/>
              <a:gd name="connsiteX333" fmla="*/ 2353527 w 4247971"/>
              <a:gd name="connsiteY333" fmla="*/ 12092 h 462817"/>
              <a:gd name="connsiteX334" fmla="*/ 2341200 w 4247971"/>
              <a:gd name="connsiteY334" fmla="*/ 7014 h 462817"/>
              <a:gd name="connsiteX335" fmla="*/ 1234600 w 4247971"/>
              <a:gd name="connsiteY335" fmla="*/ 0 h 462817"/>
              <a:gd name="connsiteX336" fmla="*/ 1264208 w 4247971"/>
              <a:gd name="connsiteY336" fmla="*/ 0 h 462817"/>
              <a:gd name="connsiteX337" fmla="*/ 1266837 w 4247971"/>
              <a:gd name="connsiteY337" fmla="*/ 6313 h 462817"/>
              <a:gd name="connsiteX338" fmla="*/ 1249404 w 4247971"/>
              <a:gd name="connsiteY338" fmla="*/ 23649 h 462817"/>
              <a:gd name="connsiteX339" fmla="*/ 1231970 w 4247971"/>
              <a:gd name="connsiteY339" fmla="*/ 6313 h 462817"/>
              <a:gd name="connsiteX340" fmla="*/ 953257 w 4247971"/>
              <a:gd name="connsiteY340" fmla="*/ 0 h 462817"/>
              <a:gd name="connsiteX341" fmla="*/ 987679 w 4247971"/>
              <a:gd name="connsiteY341" fmla="*/ 0 h 462817"/>
              <a:gd name="connsiteX342" fmla="*/ 987902 w 4247971"/>
              <a:gd name="connsiteY342" fmla="*/ 534 h 462817"/>
              <a:gd name="connsiteX343" fmla="*/ 970467 w 4247971"/>
              <a:gd name="connsiteY343" fmla="*/ 17870 h 462817"/>
              <a:gd name="connsiteX344" fmla="*/ 953034 w 4247971"/>
              <a:gd name="connsiteY344" fmla="*/ 534 h 462817"/>
              <a:gd name="connsiteX345" fmla="*/ 464120 w 4247971"/>
              <a:gd name="connsiteY345" fmla="*/ 0 h 462817"/>
              <a:gd name="connsiteX346" fmla="*/ 488914 w 4247971"/>
              <a:gd name="connsiteY346" fmla="*/ 0 h 462817"/>
              <a:gd name="connsiteX347" fmla="*/ 493950 w 4247971"/>
              <a:gd name="connsiteY347" fmla="*/ 12091 h 462817"/>
              <a:gd name="connsiteX348" fmla="*/ 476516 w 4247971"/>
              <a:gd name="connsiteY348" fmla="*/ 29427 h 462817"/>
              <a:gd name="connsiteX349" fmla="*/ 459083 w 4247971"/>
              <a:gd name="connsiteY349" fmla="*/ 12091 h 462817"/>
              <a:gd name="connsiteX350" fmla="*/ 176520 w 4247971"/>
              <a:gd name="connsiteY350" fmla="*/ 0 h 462817"/>
              <a:gd name="connsiteX351" fmla="*/ 207018 w 4247971"/>
              <a:gd name="connsiteY351" fmla="*/ 0 h 462817"/>
              <a:gd name="connsiteX352" fmla="*/ 204096 w 4247971"/>
              <a:gd name="connsiteY352" fmla="*/ 7014 h 462817"/>
              <a:gd name="connsiteX353" fmla="*/ 191768 w 4247971"/>
              <a:gd name="connsiteY353" fmla="*/ 12092 h 462817"/>
              <a:gd name="connsiteX354" fmla="*/ 179442 w 4247971"/>
              <a:gd name="connsiteY354" fmla="*/ 7014 h 46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</a:cxnLst>
            <a:rect l="l" t="t" r="r" b="b"/>
            <a:pathLst>
              <a:path w="4247971" h="462817">
                <a:moveTo>
                  <a:pt x="3643608" y="428146"/>
                </a:moveTo>
                <a:cubicBezTo>
                  <a:pt x="3653237" y="428146"/>
                  <a:pt x="3661043" y="435906"/>
                  <a:pt x="3661043" y="445481"/>
                </a:cubicBezTo>
                <a:cubicBezTo>
                  <a:pt x="3661043" y="455055"/>
                  <a:pt x="3653237" y="462817"/>
                  <a:pt x="3643608" y="462817"/>
                </a:cubicBezTo>
                <a:cubicBezTo>
                  <a:pt x="3633980" y="462817"/>
                  <a:pt x="3626175" y="455055"/>
                  <a:pt x="3626175" y="445481"/>
                </a:cubicBezTo>
                <a:cubicBezTo>
                  <a:pt x="3626175" y="435906"/>
                  <a:pt x="3633980" y="428146"/>
                  <a:pt x="3643608" y="428146"/>
                </a:cubicBezTo>
                <a:close/>
                <a:moveTo>
                  <a:pt x="3463462" y="422367"/>
                </a:moveTo>
                <a:cubicBezTo>
                  <a:pt x="3473091" y="422367"/>
                  <a:pt x="3480896" y="430129"/>
                  <a:pt x="3480896" y="439702"/>
                </a:cubicBezTo>
                <a:cubicBezTo>
                  <a:pt x="3480896" y="449277"/>
                  <a:pt x="3473091" y="457039"/>
                  <a:pt x="3463462" y="457039"/>
                </a:cubicBezTo>
                <a:cubicBezTo>
                  <a:pt x="3453833" y="457039"/>
                  <a:pt x="3446029" y="449277"/>
                  <a:pt x="3446029" y="439702"/>
                </a:cubicBezTo>
                <a:cubicBezTo>
                  <a:pt x="3446029" y="430129"/>
                  <a:pt x="3453833" y="422367"/>
                  <a:pt x="3463462" y="422367"/>
                </a:cubicBezTo>
                <a:close/>
                <a:moveTo>
                  <a:pt x="3783076" y="410811"/>
                </a:moveTo>
                <a:cubicBezTo>
                  <a:pt x="3792705" y="410811"/>
                  <a:pt x="3800511" y="418572"/>
                  <a:pt x="3800511" y="428146"/>
                </a:cubicBezTo>
                <a:cubicBezTo>
                  <a:pt x="3800511" y="437720"/>
                  <a:pt x="3792705" y="445482"/>
                  <a:pt x="3783076" y="445482"/>
                </a:cubicBezTo>
                <a:cubicBezTo>
                  <a:pt x="3773448" y="445482"/>
                  <a:pt x="3765643" y="437720"/>
                  <a:pt x="3765643" y="428146"/>
                </a:cubicBezTo>
                <a:cubicBezTo>
                  <a:pt x="3765643" y="418572"/>
                  <a:pt x="3773448" y="410811"/>
                  <a:pt x="3783076" y="410811"/>
                </a:cubicBezTo>
                <a:close/>
                <a:moveTo>
                  <a:pt x="3910922" y="393475"/>
                </a:moveTo>
                <a:cubicBezTo>
                  <a:pt x="3920551" y="393475"/>
                  <a:pt x="3928356" y="401237"/>
                  <a:pt x="3928356" y="410811"/>
                </a:cubicBezTo>
                <a:cubicBezTo>
                  <a:pt x="3928356" y="420385"/>
                  <a:pt x="3920551" y="428147"/>
                  <a:pt x="3910922" y="428147"/>
                </a:cubicBezTo>
                <a:cubicBezTo>
                  <a:pt x="3901294" y="428147"/>
                  <a:pt x="3893488" y="420385"/>
                  <a:pt x="3893488" y="410811"/>
                </a:cubicBezTo>
                <a:cubicBezTo>
                  <a:pt x="3893488" y="401237"/>
                  <a:pt x="3901294" y="393475"/>
                  <a:pt x="3910922" y="393475"/>
                </a:cubicBezTo>
                <a:close/>
                <a:moveTo>
                  <a:pt x="3318182" y="376139"/>
                </a:moveTo>
                <a:cubicBezTo>
                  <a:pt x="3327811" y="376139"/>
                  <a:pt x="3335616" y="383901"/>
                  <a:pt x="3335616" y="393475"/>
                </a:cubicBezTo>
                <a:cubicBezTo>
                  <a:pt x="3335616" y="403049"/>
                  <a:pt x="3327811" y="410811"/>
                  <a:pt x="3318182" y="410811"/>
                </a:cubicBezTo>
                <a:cubicBezTo>
                  <a:pt x="3308553" y="410811"/>
                  <a:pt x="3300749" y="403049"/>
                  <a:pt x="3300749" y="393475"/>
                </a:cubicBezTo>
                <a:cubicBezTo>
                  <a:pt x="3300749" y="383901"/>
                  <a:pt x="3308553" y="376139"/>
                  <a:pt x="3318182" y="376139"/>
                </a:cubicBezTo>
                <a:close/>
                <a:moveTo>
                  <a:pt x="3527384" y="341468"/>
                </a:moveTo>
                <a:cubicBezTo>
                  <a:pt x="3537013" y="341468"/>
                  <a:pt x="3544819" y="349228"/>
                  <a:pt x="3544819" y="358803"/>
                </a:cubicBezTo>
                <a:cubicBezTo>
                  <a:pt x="3544819" y="368378"/>
                  <a:pt x="3537013" y="376139"/>
                  <a:pt x="3527384" y="376139"/>
                </a:cubicBezTo>
                <a:cubicBezTo>
                  <a:pt x="3517756" y="376139"/>
                  <a:pt x="3509951" y="368378"/>
                  <a:pt x="3509951" y="358803"/>
                </a:cubicBezTo>
                <a:cubicBezTo>
                  <a:pt x="3509951" y="349228"/>
                  <a:pt x="3517756" y="341468"/>
                  <a:pt x="3527384" y="341468"/>
                </a:cubicBezTo>
                <a:close/>
                <a:moveTo>
                  <a:pt x="3661042" y="335689"/>
                </a:moveTo>
                <a:cubicBezTo>
                  <a:pt x="3670670" y="335689"/>
                  <a:pt x="3678476" y="343451"/>
                  <a:pt x="3678476" y="353025"/>
                </a:cubicBezTo>
                <a:cubicBezTo>
                  <a:pt x="3678476" y="362599"/>
                  <a:pt x="3670670" y="370361"/>
                  <a:pt x="3661042" y="370361"/>
                </a:cubicBezTo>
                <a:cubicBezTo>
                  <a:pt x="3651414" y="370361"/>
                  <a:pt x="3643608" y="362599"/>
                  <a:pt x="3643608" y="353025"/>
                </a:cubicBezTo>
                <a:cubicBezTo>
                  <a:pt x="3643608" y="343451"/>
                  <a:pt x="3651414" y="335689"/>
                  <a:pt x="3661042" y="335689"/>
                </a:cubicBezTo>
                <a:close/>
                <a:moveTo>
                  <a:pt x="3201959" y="329911"/>
                </a:moveTo>
                <a:cubicBezTo>
                  <a:pt x="3211588" y="329911"/>
                  <a:pt x="3219393" y="337673"/>
                  <a:pt x="3219393" y="347246"/>
                </a:cubicBezTo>
                <a:cubicBezTo>
                  <a:pt x="3219393" y="356821"/>
                  <a:pt x="3211588" y="364582"/>
                  <a:pt x="3201959" y="364582"/>
                </a:cubicBezTo>
                <a:cubicBezTo>
                  <a:pt x="3192330" y="364582"/>
                  <a:pt x="3184526" y="356821"/>
                  <a:pt x="3184526" y="347246"/>
                </a:cubicBezTo>
                <a:cubicBezTo>
                  <a:pt x="3184526" y="337673"/>
                  <a:pt x="3192330" y="329911"/>
                  <a:pt x="3201959" y="329911"/>
                </a:cubicBezTo>
                <a:close/>
                <a:moveTo>
                  <a:pt x="4044579" y="324133"/>
                </a:moveTo>
                <a:cubicBezTo>
                  <a:pt x="4054208" y="324133"/>
                  <a:pt x="4062013" y="331894"/>
                  <a:pt x="4062013" y="341468"/>
                </a:cubicBezTo>
                <a:cubicBezTo>
                  <a:pt x="4062013" y="351042"/>
                  <a:pt x="4054208" y="358804"/>
                  <a:pt x="4044579" y="358804"/>
                </a:cubicBezTo>
                <a:cubicBezTo>
                  <a:pt x="4034951" y="358804"/>
                  <a:pt x="4027146" y="351042"/>
                  <a:pt x="4027146" y="341468"/>
                </a:cubicBezTo>
                <a:cubicBezTo>
                  <a:pt x="4027146" y="331894"/>
                  <a:pt x="4034951" y="324133"/>
                  <a:pt x="4044579" y="324133"/>
                </a:cubicBezTo>
                <a:close/>
                <a:moveTo>
                  <a:pt x="3405350" y="301018"/>
                </a:moveTo>
                <a:cubicBezTo>
                  <a:pt x="3414978" y="301018"/>
                  <a:pt x="3422784" y="308780"/>
                  <a:pt x="3422784" y="318353"/>
                </a:cubicBezTo>
                <a:cubicBezTo>
                  <a:pt x="3422784" y="327928"/>
                  <a:pt x="3414978" y="335689"/>
                  <a:pt x="3405350" y="335689"/>
                </a:cubicBezTo>
                <a:cubicBezTo>
                  <a:pt x="3395721" y="335689"/>
                  <a:pt x="3387916" y="327928"/>
                  <a:pt x="3387916" y="318353"/>
                </a:cubicBezTo>
                <a:cubicBezTo>
                  <a:pt x="3387916" y="308780"/>
                  <a:pt x="3395721" y="301018"/>
                  <a:pt x="3405350" y="301018"/>
                </a:cubicBezTo>
                <a:close/>
                <a:moveTo>
                  <a:pt x="3817944" y="295240"/>
                </a:moveTo>
                <a:cubicBezTo>
                  <a:pt x="3827572" y="295240"/>
                  <a:pt x="3835378" y="303001"/>
                  <a:pt x="3835378" y="312575"/>
                </a:cubicBezTo>
                <a:cubicBezTo>
                  <a:pt x="3835378" y="322149"/>
                  <a:pt x="3827572" y="329911"/>
                  <a:pt x="3817944" y="329911"/>
                </a:cubicBezTo>
                <a:cubicBezTo>
                  <a:pt x="3808315" y="329911"/>
                  <a:pt x="3800511" y="322149"/>
                  <a:pt x="3800511" y="312575"/>
                </a:cubicBezTo>
                <a:cubicBezTo>
                  <a:pt x="3800511" y="303001"/>
                  <a:pt x="3808315" y="295240"/>
                  <a:pt x="3817944" y="295240"/>
                </a:cubicBezTo>
                <a:close/>
                <a:moveTo>
                  <a:pt x="3945790" y="283683"/>
                </a:moveTo>
                <a:cubicBezTo>
                  <a:pt x="3955418" y="283683"/>
                  <a:pt x="3963224" y="291443"/>
                  <a:pt x="3963224" y="301018"/>
                </a:cubicBezTo>
                <a:cubicBezTo>
                  <a:pt x="3963224" y="310593"/>
                  <a:pt x="3955418" y="318354"/>
                  <a:pt x="3945790" y="318354"/>
                </a:cubicBezTo>
                <a:cubicBezTo>
                  <a:pt x="3936162" y="318354"/>
                  <a:pt x="3928356" y="310593"/>
                  <a:pt x="3928356" y="301018"/>
                </a:cubicBezTo>
                <a:cubicBezTo>
                  <a:pt x="3928356" y="291443"/>
                  <a:pt x="3936162" y="283683"/>
                  <a:pt x="3945790" y="283683"/>
                </a:cubicBezTo>
                <a:close/>
                <a:moveTo>
                  <a:pt x="3091546" y="283683"/>
                </a:moveTo>
                <a:cubicBezTo>
                  <a:pt x="3101175" y="283683"/>
                  <a:pt x="3108980" y="291443"/>
                  <a:pt x="3108980" y="301018"/>
                </a:cubicBezTo>
                <a:cubicBezTo>
                  <a:pt x="3108980" y="310593"/>
                  <a:pt x="3101175" y="318354"/>
                  <a:pt x="3091546" y="318354"/>
                </a:cubicBezTo>
                <a:cubicBezTo>
                  <a:pt x="3081918" y="318354"/>
                  <a:pt x="3074113" y="310593"/>
                  <a:pt x="3074113" y="301018"/>
                </a:cubicBezTo>
                <a:cubicBezTo>
                  <a:pt x="3074113" y="291443"/>
                  <a:pt x="3081918" y="283683"/>
                  <a:pt x="3091546" y="283683"/>
                </a:cubicBezTo>
                <a:close/>
                <a:moveTo>
                  <a:pt x="3294938" y="249011"/>
                </a:moveTo>
                <a:cubicBezTo>
                  <a:pt x="3304566" y="249011"/>
                  <a:pt x="3312372" y="256773"/>
                  <a:pt x="3312372" y="266347"/>
                </a:cubicBezTo>
                <a:cubicBezTo>
                  <a:pt x="3312372" y="275921"/>
                  <a:pt x="3304566" y="283683"/>
                  <a:pt x="3294938" y="283683"/>
                </a:cubicBezTo>
                <a:cubicBezTo>
                  <a:pt x="3285309" y="283683"/>
                  <a:pt x="3277505" y="275921"/>
                  <a:pt x="3277505" y="266347"/>
                </a:cubicBezTo>
                <a:cubicBezTo>
                  <a:pt x="3277505" y="256773"/>
                  <a:pt x="3285309" y="249011"/>
                  <a:pt x="3294938" y="249011"/>
                </a:cubicBezTo>
                <a:close/>
                <a:moveTo>
                  <a:pt x="3701720" y="243233"/>
                </a:moveTo>
                <a:cubicBezTo>
                  <a:pt x="3711349" y="243233"/>
                  <a:pt x="3719154" y="250995"/>
                  <a:pt x="3719154" y="260568"/>
                </a:cubicBezTo>
                <a:cubicBezTo>
                  <a:pt x="3719154" y="270143"/>
                  <a:pt x="3711349" y="277904"/>
                  <a:pt x="3701720" y="277904"/>
                </a:cubicBezTo>
                <a:cubicBezTo>
                  <a:pt x="3692091" y="277904"/>
                  <a:pt x="3684287" y="270143"/>
                  <a:pt x="3684287" y="260568"/>
                </a:cubicBezTo>
                <a:cubicBezTo>
                  <a:pt x="3684287" y="250995"/>
                  <a:pt x="3692091" y="243233"/>
                  <a:pt x="3701720" y="243233"/>
                </a:cubicBezTo>
                <a:close/>
                <a:moveTo>
                  <a:pt x="4131747" y="237455"/>
                </a:moveTo>
                <a:cubicBezTo>
                  <a:pt x="4141376" y="237455"/>
                  <a:pt x="4149181" y="245216"/>
                  <a:pt x="4149181" y="254790"/>
                </a:cubicBezTo>
                <a:cubicBezTo>
                  <a:pt x="4149181" y="264364"/>
                  <a:pt x="4141376" y="272126"/>
                  <a:pt x="4131747" y="272126"/>
                </a:cubicBezTo>
                <a:cubicBezTo>
                  <a:pt x="4122118" y="272126"/>
                  <a:pt x="4114314" y="264364"/>
                  <a:pt x="4114314" y="254790"/>
                </a:cubicBezTo>
                <a:cubicBezTo>
                  <a:pt x="4114314" y="245216"/>
                  <a:pt x="4122118" y="237455"/>
                  <a:pt x="4131747" y="237455"/>
                </a:cubicBezTo>
                <a:close/>
                <a:moveTo>
                  <a:pt x="2963700" y="237455"/>
                </a:moveTo>
                <a:cubicBezTo>
                  <a:pt x="2973329" y="237455"/>
                  <a:pt x="2981134" y="245216"/>
                  <a:pt x="2981134" y="254790"/>
                </a:cubicBezTo>
                <a:cubicBezTo>
                  <a:pt x="2981134" y="264364"/>
                  <a:pt x="2973329" y="272126"/>
                  <a:pt x="2963700" y="272126"/>
                </a:cubicBezTo>
                <a:cubicBezTo>
                  <a:pt x="2954073" y="272126"/>
                  <a:pt x="2946267" y="264364"/>
                  <a:pt x="2946267" y="254790"/>
                </a:cubicBezTo>
                <a:cubicBezTo>
                  <a:pt x="2946267" y="245216"/>
                  <a:pt x="2954073" y="237455"/>
                  <a:pt x="2963700" y="237455"/>
                </a:cubicBezTo>
                <a:close/>
                <a:moveTo>
                  <a:pt x="3568063" y="225898"/>
                </a:moveTo>
                <a:cubicBezTo>
                  <a:pt x="3577692" y="225898"/>
                  <a:pt x="3585497" y="233658"/>
                  <a:pt x="3585497" y="243233"/>
                </a:cubicBezTo>
                <a:cubicBezTo>
                  <a:pt x="3585497" y="252808"/>
                  <a:pt x="3577692" y="260569"/>
                  <a:pt x="3568063" y="260569"/>
                </a:cubicBezTo>
                <a:cubicBezTo>
                  <a:pt x="3558435" y="260569"/>
                  <a:pt x="3550630" y="252808"/>
                  <a:pt x="3550630" y="243233"/>
                </a:cubicBezTo>
                <a:cubicBezTo>
                  <a:pt x="3550630" y="233658"/>
                  <a:pt x="3558435" y="225898"/>
                  <a:pt x="3568063" y="225898"/>
                </a:cubicBezTo>
                <a:close/>
                <a:moveTo>
                  <a:pt x="3463462" y="202783"/>
                </a:moveTo>
                <a:cubicBezTo>
                  <a:pt x="3473091" y="202783"/>
                  <a:pt x="3480896" y="210545"/>
                  <a:pt x="3480896" y="220119"/>
                </a:cubicBezTo>
                <a:cubicBezTo>
                  <a:pt x="3480896" y="229693"/>
                  <a:pt x="3473091" y="237455"/>
                  <a:pt x="3463462" y="237455"/>
                </a:cubicBezTo>
                <a:cubicBezTo>
                  <a:pt x="3453833" y="237455"/>
                  <a:pt x="3446029" y="229693"/>
                  <a:pt x="3446029" y="220119"/>
                </a:cubicBezTo>
                <a:cubicBezTo>
                  <a:pt x="3446029" y="210545"/>
                  <a:pt x="3453833" y="202783"/>
                  <a:pt x="3463462" y="202783"/>
                </a:cubicBezTo>
                <a:close/>
                <a:moveTo>
                  <a:pt x="3178714" y="197005"/>
                </a:moveTo>
                <a:cubicBezTo>
                  <a:pt x="3188343" y="197005"/>
                  <a:pt x="3196148" y="204765"/>
                  <a:pt x="3196148" y="214340"/>
                </a:cubicBezTo>
                <a:cubicBezTo>
                  <a:pt x="3196148" y="223915"/>
                  <a:pt x="3188343" y="231676"/>
                  <a:pt x="3178714" y="231676"/>
                </a:cubicBezTo>
                <a:cubicBezTo>
                  <a:pt x="3169085" y="231676"/>
                  <a:pt x="3161281" y="223915"/>
                  <a:pt x="3161281" y="214340"/>
                </a:cubicBezTo>
                <a:cubicBezTo>
                  <a:pt x="3161281" y="204765"/>
                  <a:pt x="3169085" y="197005"/>
                  <a:pt x="3178714" y="197005"/>
                </a:cubicBezTo>
                <a:close/>
                <a:moveTo>
                  <a:pt x="389349" y="191226"/>
                </a:moveTo>
                <a:cubicBezTo>
                  <a:pt x="398977" y="191226"/>
                  <a:pt x="406783" y="198988"/>
                  <a:pt x="406783" y="208562"/>
                </a:cubicBezTo>
                <a:cubicBezTo>
                  <a:pt x="406783" y="218136"/>
                  <a:pt x="398977" y="225898"/>
                  <a:pt x="389349" y="225898"/>
                </a:cubicBezTo>
                <a:cubicBezTo>
                  <a:pt x="379721" y="225898"/>
                  <a:pt x="371916" y="218136"/>
                  <a:pt x="371916" y="208562"/>
                </a:cubicBezTo>
                <a:cubicBezTo>
                  <a:pt x="371916" y="198988"/>
                  <a:pt x="379721" y="191226"/>
                  <a:pt x="389349" y="191226"/>
                </a:cubicBezTo>
                <a:close/>
                <a:moveTo>
                  <a:pt x="528817" y="185448"/>
                </a:moveTo>
                <a:cubicBezTo>
                  <a:pt x="538447" y="185448"/>
                  <a:pt x="546251" y="193210"/>
                  <a:pt x="546251" y="202783"/>
                </a:cubicBezTo>
                <a:cubicBezTo>
                  <a:pt x="546251" y="212358"/>
                  <a:pt x="538447" y="220119"/>
                  <a:pt x="528817" y="220119"/>
                </a:cubicBezTo>
                <a:cubicBezTo>
                  <a:pt x="519191" y="220119"/>
                  <a:pt x="511384" y="212358"/>
                  <a:pt x="511384" y="202783"/>
                </a:cubicBezTo>
                <a:cubicBezTo>
                  <a:pt x="511384" y="193210"/>
                  <a:pt x="519191" y="185448"/>
                  <a:pt x="528817" y="185448"/>
                </a:cubicBezTo>
                <a:close/>
                <a:moveTo>
                  <a:pt x="3928356" y="179670"/>
                </a:moveTo>
                <a:cubicBezTo>
                  <a:pt x="3937984" y="179670"/>
                  <a:pt x="3945790" y="187431"/>
                  <a:pt x="3945790" y="197005"/>
                </a:cubicBezTo>
                <a:cubicBezTo>
                  <a:pt x="3945790" y="206579"/>
                  <a:pt x="3937984" y="214341"/>
                  <a:pt x="3928356" y="214341"/>
                </a:cubicBezTo>
                <a:cubicBezTo>
                  <a:pt x="3918727" y="214341"/>
                  <a:pt x="3910922" y="206579"/>
                  <a:pt x="3910922" y="197005"/>
                </a:cubicBezTo>
                <a:cubicBezTo>
                  <a:pt x="3910922" y="187431"/>
                  <a:pt x="3918727" y="179670"/>
                  <a:pt x="3928356" y="179670"/>
                </a:cubicBezTo>
                <a:close/>
                <a:moveTo>
                  <a:pt x="3794699" y="179670"/>
                </a:moveTo>
                <a:cubicBezTo>
                  <a:pt x="3804327" y="179670"/>
                  <a:pt x="3812133" y="187431"/>
                  <a:pt x="3812133" y="197005"/>
                </a:cubicBezTo>
                <a:cubicBezTo>
                  <a:pt x="3812133" y="206579"/>
                  <a:pt x="3804327" y="214341"/>
                  <a:pt x="3794699" y="214341"/>
                </a:cubicBezTo>
                <a:cubicBezTo>
                  <a:pt x="3785070" y="214341"/>
                  <a:pt x="3777264" y="206579"/>
                  <a:pt x="3777264" y="197005"/>
                </a:cubicBezTo>
                <a:cubicBezTo>
                  <a:pt x="3777264" y="187431"/>
                  <a:pt x="3785070" y="179670"/>
                  <a:pt x="3794699" y="179670"/>
                </a:cubicBezTo>
                <a:close/>
                <a:moveTo>
                  <a:pt x="656663" y="179670"/>
                </a:moveTo>
                <a:cubicBezTo>
                  <a:pt x="666291" y="179670"/>
                  <a:pt x="674097" y="187431"/>
                  <a:pt x="674097" y="197005"/>
                </a:cubicBezTo>
                <a:cubicBezTo>
                  <a:pt x="674097" y="206579"/>
                  <a:pt x="666291" y="214341"/>
                  <a:pt x="656663" y="214341"/>
                </a:cubicBezTo>
                <a:cubicBezTo>
                  <a:pt x="647035" y="214341"/>
                  <a:pt x="639229" y="206579"/>
                  <a:pt x="639229" y="197005"/>
                </a:cubicBezTo>
                <a:cubicBezTo>
                  <a:pt x="639229" y="187431"/>
                  <a:pt x="647035" y="179670"/>
                  <a:pt x="656663" y="179670"/>
                </a:cubicBezTo>
                <a:close/>
                <a:moveTo>
                  <a:pt x="4050390" y="168112"/>
                </a:moveTo>
                <a:cubicBezTo>
                  <a:pt x="4060019" y="168112"/>
                  <a:pt x="4067825" y="175873"/>
                  <a:pt x="4067825" y="185447"/>
                </a:cubicBezTo>
                <a:cubicBezTo>
                  <a:pt x="4067825" y="195022"/>
                  <a:pt x="4060019" y="202783"/>
                  <a:pt x="4050390" y="202783"/>
                </a:cubicBezTo>
                <a:cubicBezTo>
                  <a:pt x="4040762" y="202783"/>
                  <a:pt x="4032957" y="195022"/>
                  <a:pt x="4032957" y="185447"/>
                </a:cubicBezTo>
                <a:cubicBezTo>
                  <a:pt x="4032957" y="175873"/>
                  <a:pt x="4040762" y="168112"/>
                  <a:pt x="4050390" y="168112"/>
                </a:cubicBezTo>
                <a:close/>
                <a:moveTo>
                  <a:pt x="3045057" y="162333"/>
                </a:moveTo>
                <a:cubicBezTo>
                  <a:pt x="3054686" y="162333"/>
                  <a:pt x="3062491" y="170095"/>
                  <a:pt x="3062491" y="179669"/>
                </a:cubicBezTo>
                <a:cubicBezTo>
                  <a:pt x="3062491" y="189243"/>
                  <a:pt x="3054686" y="197005"/>
                  <a:pt x="3045057" y="197005"/>
                </a:cubicBezTo>
                <a:cubicBezTo>
                  <a:pt x="3035429" y="197005"/>
                  <a:pt x="3027624" y="189243"/>
                  <a:pt x="3027624" y="179669"/>
                </a:cubicBezTo>
                <a:cubicBezTo>
                  <a:pt x="3027624" y="170095"/>
                  <a:pt x="3035429" y="162333"/>
                  <a:pt x="3045057" y="162333"/>
                </a:cubicBezTo>
                <a:close/>
                <a:moveTo>
                  <a:pt x="3358860" y="156555"/>
                </a:moveTo>
                <a:cubicBezTo>
                  <a:pt x="3368489" y="156555"/>
                  <a:pt x="3376294" y="164317"/>
                  <a:pt x="3376294" y="173890"/>
                </a:cubicBezTo>
                <a:cubicBezTo>
                  <a:pt x="3376294" y="183465"/>
                  <a:pt x="3368489" y="191226"/>
                  <a:pt x="3358860" y="191226"/>
                </a:cubicBezTo>
                <a:cubicBezTo>
                  <a:pt x="3349232" y="191226"/>
                  <a:pt x="3341426" y="183465"/>
                  <a:pt x="3341426" y="173890"/>
                </a:cubicBezTo>
                <a:cubicBezTo>
                  <a:pt x="3341426" y="164317"/>
                  <a:pt x="3349232" y="156555"/>
                  <a:pt x="3358860" y="156555"/>
                </a:cubicBezTo>
                <a:close/>
                <a:moveTo>
                  <a:pt x="2882344" y="156555"/>
                </a:moveTo>
                <a:cubicBezTo>
                  <a:pt x="2891972" y="156555"/>
                  <a:pt x="2899778" y="164317"/>
                  <a:pt x="2899778" y="173890"/>
                </a:cubicBezTo>
                <a:cubicBezTo>
                  <a:pt x="2899778" y="183465"/>
                  <a:pt x="2891972" y="191226"/>
                  <a:pt x="2882344" y="191226"/>
                </a:cubicBezTo>
                <a:cubicBezTo>
                  <a:pt x="2872715" y="191226"/>
                  <a:pt x="2864911" y="183465"/>
                  <a:pt x="2864911" y="173890"/>
                </a:cubicBezTo>
                <a:cubicBezTo>
                  <a:pt x="2864911" y="164317"/>
                  <a:pt x="2872715" y="156555"/>
                  <a:pt x="2882344" y="156555"/>
                </a:cubicBezTo>
                <a:close/>
                <a:moveTo>
                  <a:pt x="2783554" y="156555"/>
                </a:moveTo>
                <a:cubicBezTo>
                  <a:pt x="2793183" y="156555"/>
                  <a:pt x="2800988" y="164317"/>
                  <a:pt x="2800988" y="173890"/>
                </a:cubicBezTo>
                <a:cubicBezTo>
                  <a:pt x="2800988" y="183465"/>
                  <a:pt x="2793183" y="191226"/>
                  <a:pt x="2783554" y="191226"/>
                </a:cubicBezTo>
                <a:cubicBezTo>
                  <a:pt x="2773926" y="191226"/>
                  <a:pt x="2766121" y="183465"/>
                  <a:pt x="2766121" y="173890"/>
                </a:cubicBezTo>
                <a:cubicBezTo>
                  <a:pt x="2766121" y="164317"/>
                  <a:pt x="2773926" y="156555"/>
                  <a:pt x="2783554" y="156555"/>
                </a:cubicBezTo>
                <a:close/>
                <a:moveTo>
                  <a:pt x="796131" y="156555"/>
                </a:moveTo>
                <a:cubicBezTo>
                  <a:pt x="805761" y="156555"/>
                  <a:pt x="813565" y="164317"/>
                  <a:pt x="813565" y="173890"/>
                </a:cubicBezTo>
                <a:cubicBezTo>
                  <a:pt x="813565" y="183465"/>
                  <a:pt x="805761" y="191226"/>
                  <a:pt x="796131" y="191226"/>
                </a:cubicBezTo>
                <a:cubicBezTo>
                  <a:pt x="786505" y="191226"/>
                  <a:pt x="778698" y="183465"/>
                  <a:pt x="778698" y="173890"/>
                </a:cubicBezTo>
                <a:cubicBezTo>
                  <a:pt x="778698" y="164317"/>
                  <a:pt x="786505" y="156555"/>
                  <a:pt x="796131" y="156555"/>
                </a:cubicBezTo>
                <a:close/>
                <a:moveTo>
                  <a:pt x="3649419" y="144998"/>
                </a:moveTo>
                <a:cubicBezTo>
                  <a:pt x="3659048" y="144998"/>
                  <a:pt x="3666854" y="152760"/>
                  <a:pt x="3666854" y="162334"/>
                </a:cubicBezTo>
                <a:cubicBezTo>
                  <a:pt x="3666854" y="171908"/>
                  <a:pt x="3659048" y="179670"/>
                  <a:pt x="3649419" y="179670"/>
                </a:cubicBezTo>
                <a:cubicBezTo>
                  <a:pt x="3639791" y="179670"/>
                  <a:pt x="3631985" y="171908"/>
                  <a:pt x="3631985" y="162334"/>
                </a:cubicBezTo>
                <a:cubicBezTo>
                  <a:pt x="3631985" y="152760"/>
                  <a:pt x="3639791" y="144998"/>
                  <a:pt x="3649419" y="144998"/>
                </a:cubicBezTo>
                <a:close/>
                <a:moveTo>
                  <a:pt x="4184047" y="133440"/>
                </a:moveTo>
                <a:cubicBezTo>
                  <a:pt x="4193676" y="133440"/>
                  <a:pt x="4201481" y="141202"/>
                  <a:pt x="4201481" y="150776"/>
                </a:cubicBezTo>
                <a:cubicBezTo>
                  <a:pt x="4201481" y="160350"/>
                  <a:pt x="4193676" y="168112"/>
                  <a:pt x="4184047" y="168112"/>
                </a:cubicBezTo>
                <a:cubicBezTo>
                  <a:pt x="4174420" y="168112"/>
                  <a:pt x="4166614" y="160350"/>
                  <a:pt x="4166614" y="150776"/>
                </a:cubicBezTo>
                <a:cubicBezTo>
                  <a:pt x="4166614" y="141202"/>
                  <a:pt x="4174420" y="133440"/>
                  <a:pt x="4184047" y="133440"/>
                </a:cubicBezTo>
                <a:close/>
                <a:moveTo>
                  <a:pt x="296370" y="133440"/>
                </a:moveTo>
                <a:cubicBezTo>
                  <a:pt x="305999" y="133440"/>
                  <a:pt x="313804" y="141202"/>
                  <a:pt x="313804" y="150776"/>
                </a:cubicBezTo>
                <a:cubicBezTo>
                  <a:pt x="313804" y="160350"/>
                  <a:pt x="305999" y="168112"/>
                  <a:pt x="296370" y="168112"/>
                </a:cubicBezTo>
                <a:cubicBezTo>
                  <a:pt x="286742" y="168112"/>
                  <a:pt x="278937" y="160350"/>
                  <a:pt x="278937" y="150776"/>
                </a:cubicBezTo>
                <a:cubicBezTo>
                  <a:pt x="278937" y="141202"/>
                  <a:pt x="286742" y="133440"/>
                  <a:pt x="296370" y="133440"/>
                </a:cubicBezTo>
                <a:close/>
                <a:moveTo>
                  <a:pt x="197580" y="127662"/>
                </a:moveTo>
                <a:cubicBezTo>
                  <a:pt x="207209" y="127662"/>
                  <a:pt x="215016" y="135424"/>
                  <a:pt x="215016" y="144997"/>
                </a:cubicBezTo>
                <a:cubicBezTo>
                  <a:pt x="215016" y="154572"/>
                  <a:pt x="207209" y="162333"/>
                  <a:pt x="197580" y="162333"/>
                </a:cubicBezTo>
                <a:cubicBezTo>
                  <a:pt x="187953" y="162333"/>
                  <a:pt x="180147" y="154572"/>
                  <a:pt x="180147" y="144997"/>
                </a:cubicBezTo>
                <a:cubicBezTo>
                  <a:pt x="180147" y="135424"/>
                  <a:pt x="187953" y="127662"/>
                  <a:pt x="197580" y="127662"/>
                </a:cubicBezTo>
                <a:close/>
                <a:moveTo>
                  <a:pt x="3248448" y="110327"/>
                </a:moveTo>
                <a:cubicBezTo>
                  <a:pt x="3258077" y="110327"/>
                  <a:pt x="3265883" y="118088"/>
                  <a:pt x="3265883" y="127662"/>
                </a:cubicBezTo>
                <a:cubicBezTo>
                  <a:pt x="3265883" y="137237"/>
                  <a:pt x="3258077" y="144998"/>
                  <a:pt x="3248448" y="144998"/>
                </a:cubicBezTo>
                <a:cubicBezTo>
                  <a:pt x="3238821" y="144998"/>
                  <a:pt x="3231015" y="137237"/>
                  <a:pt x="3231015" y="127662"/>
                </a:cubicBezTo>
                <a:cubicBezTo>
                  <a:pt x="3231015" y="118088"/>
                  <a:pt x="3238821" y="110327"/>
                  <a:pt x="3248448" y="110327"/>
                </a:cubicBezTo>
                <a:close/>
                <a:moveTo>
                  <a:pt x="2667330" y="110327"/>
                </a:moveTo>
                <a:cubicBezTo>
                  <a:pt x="2676959" y="110327"/>
                  <a:pt x="2684764" y="118088"/>
                  <a:pt x="2684764" y="127662"/>
                </a:cubicBezTo>
                <a:cubicBezTo>
                  <a:pt x="2684764" y="137237"/>
                  <a:pt x="2676959" y="144998"/>
                  <a:pt x="2667330" y="144998"/>
                </a:cubicBezTo>
                <a:cubicBezTo>
                  <a:pt x="2657703" y="144998"/>
                  <a:pt x="2649897" y="137237"/>
                  <a:pt x="2649897" y="127662"/>
                </a:cubicBezTo>
                <a:cubicBezTo>
                  <a:pt x="2649897" y="118088"/>
                  <a:pt x="2657703" y="110327"/>
                  <a:pt x="2667330" y="110327"/>
                </a:cubicBezTo>
                <a:close/>
                <a:moveTo>
                  <a:pt x="900734" y="104548"/>
                </a:moveTo>
                <a:cubicBezTo>
                  <a:pt x="910362" y="104548"/>
                  <a:pt x="918166" y="112310"/>
                  <a:pt x="918166" y="121884"/>
                </a:cubicBezTo>
                <a:cubicBezTo>
                  <a:pt x="918166" y="131458"/>
                  <a:pt x="910362" y="139220"/>
                  <a:pt x="900734" y="139220"/>
                </a:cubicBezTo>
                <a:cubicBezTo>
                  <a:pt x="891106" y="139220"/>
                  <a:pt x="883301" y="131458"/>
                  <a:pt x="883301" y="121884"/>
                </a:cubicBezTo>
                <a:cubicBezTo>
                  <a:pt x="883301" y="112310"/>
                  <a:pt x="891106" y="104548"/>
                  <a:pt x="900734" y="104548"/>
                </a:cubicBezTo>
                <a:close/>
                <a:moveTo>
                  <a:pt x="3498328" y="92992"/>
                </a:moveTo>
                <a:cubicBezTo>
                  <a:pt x="3507957" y="92992"/>
                  <a:pt x="3515762" y="100753"/>
                  <a:pt x="3515762" y="110327"/>
                </a:cubicBezTo>
                <a:cubicBezTo>
                  <a:pt x="3515762" y="119901"/>
                  <a:pt x="3507957" y="127663"/>
                  <a:pt x="3498328" y="127663"/>
                </a:cubicBezTo>
                <a:cubicBezTo>
                  <a:pt x="3488700" y="127663"/>
                  <a:pt x="3480895" y="119901"/>
                  <a:pt x="3480895" y="110327"/>
                </a:cubicBezTo>
                <a:cubicBezTo>
                  <a:pt x="3480895" y="100753"/>
                  <a:pt x="3488700" y="92992"/>
                  <a:pt x="3498328" y="92992"/>
                </a:cubicBezTo>
                <a:close/>
                <a:moveTo>
                  <a:pt x="435839" y="92992"/>
                </a:moveTo>
                <a:cubicBezTo>
                  <a:pt x="445467" y="92992"/>
                  <a:pt x="453274" y="100753"/>
                  <a:pt x="453274" y="110327"/>
                </a:cubicBezTo>
                <a:cubicBezTo>
                  <a:pt x="453274" y="119901"/>
                  <a:pt x="445467" y="127663"/>
                  <a:pt x="435839" y="127663"/>
                </a:cubicBezTo>
                <a:cubicBezTo>
                  <a:pt x="426210" y="127663"/>
                  <a:pt x="418405" y="119901"/>
                  <a:pt x="418405" y="110327"/>
                </a:cubicBezTo>
                <a:cubicBezTo>
                  <a:pt x="418405" y="100753"/>
                  <a:pt x="426210" y="92992"/>
                  <a:pt x="435839" y="92992"/>
                </a:cubicBezTo>
                <a:close/>
                <a:moveTo>
                  <a:pt x="3817944" y="81434"/>
                </a:moveTo>
                <a:cubicBezTo>
                  <a:pt x="3827572" y="81434"/>
                  <a:pt x="3835378" y="89194"/>
                  <a:pt x="3835378" y="98769"/>
                </a:cubicBezTo>
                <a:cubicBezTo>
                  <a:pt x="3835378" y="108344"/>
                  <a:pt x="3827572" y="116105"/>
                  <a:pt x="3817944" y="116105"/>
                </a:cubicBezTo>
                <a:cubicBezTo>
                  <a:pt x="3808315" y="116105"/>
                  <a:pt x="3800511" y="108344"/>
                  <a:pt x="3800511" y="98769"/>
                </a:cubicBezTo>
                <a:cubicBezTo>
                  <a:pt x="3800511" y="89194"/>
                  <a:pt x="3808315" y="81434"/>
                  <a:pt x="3817944" y="81434"/>
                </a:cubicBezTo>
                <a:close/>
                <a:moveTo>
                  <a:pt x="3114791" y="81434"/>
                </a:moveTo>
                <a:cubicBezTo>
                  <a:pt x="3124420" y="81434"/>
                  <a:pt x="3132226" y="89194"/>
                  <a:pt x="3132226" y="98769"/>
                </a:cubicBezTo>
                <a:cubicBezTo>
                  <a:pt x="3132226" y="108344"/>
                  <a:pt x="3124420" y="116105"/>
                  <a:pt x="3114791" y="116105"/>
                </a:cubicBezTo>
                <a:cubicBezTo>
                  <a:pt x="3105163" y="116105"/>
                  <a:pt x="3097358" y="108344"/>
                  <a:pt x="3097358" y="98769"/>
                </a:cubicBezTo>
                <a:cubicBezTo>
                  <a:pt x="3097358" y="89194"/>
                  <a:pt x="3105163" y="81434"/>
                  <a:pt x="3114791" y="81434"/>
                </a:cubicBezTo>
                <a:close/>
                <a:moveTo>
                  <a:pt x="1016958" y="81434"/>
                </a:moveTo>
                <a:cubicBezTo>
                  <a:pt x="1026586" y="81434"/>
                  <a:pt x="1034391" y="89194"/>
                  <a:pt x="1034391" y="98769"/>
                </a:cubicBezTo>
                <a:cubicBezTo>
                  <a:pt x="1034391" y="108344"/>
                  <a:pt x="1026586" y="116105"/>
                  <a:pt x="1016958" y="116105"/>
                </a:cubicBezTo>
                <a:cubicBezTo>
                  <a:pt x="1007330" y="116105"/>
                  <a:pt x="999523" y="108344"/>
                  <a:pt x="999523" y="98769"/>
                </a:cubicBezTo>
                <a:cubicBezTo>
                  <a:pt x="999523" y="89194"/>
                  <a:pt x="1007330" y="81434"/>
                  <a:pt x="1016958" y="81434"/>
                </a:cubicBezTo>
                <a:close/>
                <a:moveTo>
                  <a:pt x="732208" y="81434"/>
                </a:moveTo>
                <a:cubicBezTo>
                  <a:pt x="741837" y="81434"/>
                  <a:pt x="749644" y="89194"/>
                  <a:pt x="749644" y="98769"/>
                </a:cubicBezTo>
                <a:cubicBezTo>
                  <a:pt x="749644" y="108344"/>
                  <a:pt x="741837" y="116105"/>
                  <a:pt x="732208" y="116105"/>
                </a:cubicBezTo>
                <a:cubicBezTo>
                  <a:pt x="722580" y="116105"/>
                  <a:pt x="714775" y="108344"/>
                  <a:pt x="714775" y="98769"/>
                </a:cubicBezTo>
                <a:cubicBezTo>
                  <a:pt x="714775" y="89194"/>
                  <a:pt x="722580" y="81434"/>
                  <a:pt x="732208" y="81434"/>
                </a:cubicBezTo>
                <a:close/>
                <a:moveTo>
                  <a:pt x="575306" y="81434"/>
                </a:moveTo>
                <a:cubicBezTo>
                  <a:pt x="584935" y="81434"/>
                  <a:pt x="592740" y="89194"/>
                  <a:pt x="592740" y="98769"/>
                </a:cubicBezTo>
                <a:cubicBezTo>
                  <a:pt x="592740" y="108344"/>
                  <a:pt x="584935" y="116105"/>
                  <a:pt x="575306" y="116105"/>
                </a:cubicBezTo>
                <a:cubicBezTo>
                  <a:pt x="565678" y="116105"/>
                  <a:pt x="557875" y="108344"/>
                  <a:pt x="557875" y="98769"/>
                </a:cubicBezTo>
                <a:cubicBezTo>
                  <a:pt x="557875" y="89194"/>
                  <a:pt x="565678" y="81434"/>
                  <a:pt x="575306" y="81434"/>
                </a:cubicBezTo>
                <a:close/>
                <a:moveTo>
                  <a:pt x="3974846" y="75655"/>
                </a:moveTo>
                <a:cubicBezTo>
                  <a:pt x="3984474" y="75655"/>
                  <a:pt x="3992280" y="83417"/>
                  <a:pt x="3992280" y="92991"/>
                </a:cubicBezTo>
                <a:cubicBezTo>
                  <a:pt x="3992280" y="102565"/>
                  <a:pt x="3984474" y="110327"/>
                  <a:pt x="3974846" y="110327"/>
                </a:cubicBezTo>
                <a:cubicBezTo>
                  <a:pt x="3965218" y="110327"/>
                  <a:pt x="3957413" y="102565"/>
                  <a:pt x="3957413" y="92991"/>
                </a:cubicBezTo>
                <a:cubicBezTo>
                  <a:pt x="3957413" y="83417"/>
                  <a:pt x="3965218" y="75655"/>
                  <a:pt x="3974846" y="75655"/>
                </a:cubicBezTo>
                <a:close/>
                <a:moveTo>
                  <a:pt x="104601" y="75655"/>
                </a:moveTo>
                <a:cubicBezTo>
                  <a:pt x="114229" y="75655"/>
                  <a:pt x="122035" y="83417"/>
                  <a:pt x="122035" y="92991"/>
                </a:cubicBezTo>
                <a:cubicBezTo>
                  <a:pt x="122035" y="102565"/>
                  <a:pt x="114229" y="110327"/>
                  <a:pt x="104601" y="110327"/>
                </a:cubicBezTo>
                <a:cubicBezTo>
                  <a:pt x="94973" y="110327"/>
                  <a:pt x="87167" y="102565"/>
                  <a:pt x="87167" y="92991"/>
                </a:cubicBezTo>
                <a:cubicBezTo>
                  <a:pt x="87167" y="83417"/>
                  <a:pt x="94973" y="75655"/>
                  <a:pt x="104601" y="75655"/>
                </a:cubicBezTo>
                <a:close/>
                <a:moveTo>
                  <a:pt x="2975322" y="64099"/>
                </a:moveTo>
                <a:cubicBezTo>
                  <a:pt x="2984951" y="64099"/>
                  <a:pt x="2992757" y="71860"/>
                  <a:pt x="2992757" y="81434"/>
                </a:cubicBezTo>
                <a:cubicBezTo>
                  <a:pt x="2992757" y="91008"/>
                  <a:pt x="2984951" y="98770"/>
                  <a:pt x="2975322" y="98770"/>
                </a:cubicBezTo>
                <a:cubicBezTo>
                  <a:pt x="2965694" y="98770"/>
                  <a:pt x="2957889" y="91008"/>
                  <a:pt x="2957889" y="81434"/>
                </a:cubicBezTo>
                <a:cubicBezTo>
                  <a:pt x="2957889" y="71860"/>
                  <a:pt x="2965694" y="64099"/>
                  <a:pt x="2975322" y="64099"/>
                </a:cubicBezTo>
                <a:close/>
                <a:moveTo>
                  <a:pt x="2562729" y="52542"/>
                </a:moveTo>
                <a:cubicBezTo>
                  <a:pt x="2572358" y="52542"/>
                  <a:pt x="2580164" y="60303"/>
                  <a:pt x="2580164" y="69877"/>
                </a:cubicBezTo>
                <a:cubicBezTo>
                  <a:pt x="2580164" y="79452"/>
                  <a:pt x="2572358" y="87213"/>
                  <a:pt x="2562729" y="87213"/>
                </a:cubicBezTo>
                <a:cubicBezTo>
                  <a:pt x="2553101" y="87213"/>
                  <a:pt x="2545296" y="79452"/>
                  <a:pt x="2545296" y="69877"/>
                </a:cubicBezTo>
                <a:cubicBezTo>
                  <a:pt x="2545296" y="60303"/>
                  <a:pt x="2553101" y="52542"/>
                  <a:pt x="2562729" y="52542"/>
                </a:cubicBezTo>
                <a:close/>
                <a:moveTo>
                  <a:pt x="4096880" y="46762"/>
                </a:moveTo>
                <a:cubicBezTo>
                  <a:pt x="4106508" y="46762"/>
                  <a:pt x="4114314" y="54524"/>
                  <a:pt x="4114314" y="64098"/>
                </a:cubicBezTo>
                <a:cubicBezTo>
                  <a:pt x="4114314" y="73672"/>
                  <a:pt x="4106508" y="81434"/>
                  <a:pt x="4096880" y="81434"/>
                </a:cubicBezTo>
                <a:cubicBezTo>
                  <a:pt x="4087252" y="81434"/>
                  <a:pt x="4079447" y="73672"/>
                  <a:pt x="4079447" y="64098"/>
                </a:cubicBezTo>
                <a:cubicBezTo>
                  <a:pt x="4079447" y="54524"/>
                  <a:pt x="4087252" y="46762"/>
                  <a:pt x="4096880" y="46762"/>
                </a:cubicBezTo>
                <a:close/>
                <a:moveTo>
                  <a:pt x="2795176" y="40984"/>
                </a:moveTo>
                <a:cubicBezTo>
                  <a:pt x="2804805" y="40984"/>
                  <a:pt x="2812610" y="48746"/>
                  <a:pt x="2812610" y="58319"/>
                </a:cubicBezTo>
                <a:cubicBezTo>
                  <a:pt x="2812610" y="67894"/>
                  <a:pt x="2804805" y="75655"/>
                  <a:pt x="2795176" y="75655"/>
                </a:cubicBezTo>
                <a:cubicBezTo>
                  <a:pt x="2785547" y="75655"/>
                  <a:pt x="2777743" y="67894"/>
                  <a:pt x="2777743" y="58319"/>
                </a:cubicBezTo>
                <a:cubicBezTo>
                  <a:pt x="2777743" y="48746"/>
                  <a:pt x="2785547" y="40984"/>
                  <a:pt x="2795176" y="40984"/>
                </a:cubicBezTo>
                <a:close/>
                <a:moveTo>
                  <a:pt x="3707531" y="35206"/>
                </a:moveTo>
                <a:cubicBezTo>
                  <a:pt x="3717160" y="35206"/>
                  <a:pt x="3724965" y="42967"/>
                  <a:pt x="3724965" y="52541"/>
                </a:cubicBezTo>
                <a:cubicBezTo>
                  <a:pt x="3724965" y="62115"/>
                  <a:pt x="3717160" y="69877"/>
                  <a:pt x="3707531" y="69877"/>
                </a:cubicBezTo>
                <a:cubicBezTo>
                  <a:pt x="3697902" y="69877"/>
                  <a:pt x="3690097" y="62115"/>
                  <a:pt x="3690097" y="52541"/>
                </a:cubicBezTo>
                <a:cubicBezTo>
                  <a:pt x="3690097" y="42967"/>
                  <a:pt x="3697902" y="35206"/>
                  <a:pt x="3707531" y="35206"/>
                </a:cubicBezTo>
                <a:close/>
                <a:moveTo>
                  <a:pt x="4230537" y="29427"/>
                </a:moveTo>
                <a:cubicBezTo>
                  <a:pt x="4240165" y="29427"/>
                  <a:pt x="4247971" y="37189"/>
                  <a:pt x="4247971" y="46763"/>
                </a:cubicBezTo>
                <a:cubicBezTo>
                  <a:pt x="4247971" y="56337"/>
                  <a:pt x="4240165" y="64099"/>
                  <a:pt x="4230537" y="64099"/>
                </a:cubicBezTo>
                <a:cubicBezTo>
                  <a:pt x="4220908" y="64099"/>
                  <a:pt x="4213103" y="56337"/>
                  <a:pt x="4213103" y="46763"/>
                </a:cubicBezTo>
                <a:cubicBezTo>
                  <a:pt x="4213103" y="37189"/>
                  <a:pt x="4220908" y="29427"/>
                  <a:pt x="4230537" y="29427"/>
                </a:cubicBezTo>
                <a:close/>
                <a:moveTo>
                  <a:pt x="3591308" y="29427"/>
                </a:moveTo>
                <a:cubicBezTo>
                  <a:pt x="3600937" y="29427"/>
                  <a:pt x="3608742" y="37189"/>
                  <a:pt x="3608742" y="46763"/>
                </a:cubicBezTo>
                <a:cubicBezTo>
                  <a:pt x="3608742" y="56337"/>
                  <a:pt x="3600937" y="64099"/>
                  <a:pt x="3591308" y="64099"/>
                </a:cubicBezTo>
                <a:cubicBezTo>
                  <a:pt x="3581679" y="64099"/>
                  <a:pt x="3573874" y="56337"/>
                  <a:pt x="3573874" y="46763"/>
                </a:cubicBezTo>
                <a:cubicBezTo>
                  <a:pt x="3573874" y="37189"/>
                  <a:pt x="3581679" y="29427"/>
                  <a:pt x="3591308" y="29427"/>
                </a:cubicBezTo>
                <a:close/>
                <a:moveTo>
                  <a:pt x="3393727" y="29427"/>
                </a:moveTo>
                <a:cubicBezTo>
                  <a:pt x="3403356" y="29427"/>
                  <a:pt x="3411162" y="37189"/>
                  <a:pt x="3411162" y="46763"/>
                </a:cubicBezTo>
                <a:cubicBezTo>
                  <a:pt x="3411162" y="56337"/>
                  <a:pt x="3403356" y="64099"/>
                  <a:pt x="3393727" y="64099"/>
                </a:cubicBezTo>
                <a:cubicBezTo>
                  <a:pt x="3384100" y="64099"/>
                  <a:pt x="3376294" y="56337"/>
                  <a:pt x="3376294" y="46763"/>
                </a:cubicBezTo>
                <a:cubicBezTo>
                  <a:pt x="3376294" y="37189"/>
                  <a:pt x="3384100" y="29427"/>
                  <a:pt x="3393727" y="29427"/>
                </a:cubicBezTo>
                <a:close/>
                <a:moveTo>
                  <a:pt x="17433" y="29427"/>
                </a:moveTo>
                <a:cubicBezTo>
                  <a:pt x="27062" y="29427"/>
                  <a:pt x="34867" y="37189"/>
                  <a:pt x="34867" y="46763"/>
                </a:cubicBezTo>
                <a:cubicBezTo>
                  <a:pt x="34867" y="56337"/>
                  <a:pt x="27062" y="64099"/>
                  <a:pt x="17433" y="64099"/>
                </a:cubicBezTo>
                <a:cubicBezTo>
                  <a:pt x="7805" y="64099"/>
                  <a:pt x="0" y="56337"/>
                  <a:pt x="0" y="46763"/>
                </a:cubicBezTo>
                <a:cubicBezTo>
                  <a:pt x="0" y="37189"/>
                  <a:pt x="7805" y="29427"/>
                  <a:pt x="17433" y="29427"/>
                </a:cubicBezTo>
                <a:close/>
                <a:moveTo>
                  <a:pt x="2452317" y="23649"/>
                </a:moveTo>
                <a:cubicBezTo>
                  <a:pt x="2461945" y="23649"/>
                  <a:pt x="2469751" y="31409"/>
                  <a:pt x="2469751" y="40984"/>
                </a:cubicBezTo>
                <a:cubicBezTo>
                  <a:pt x="2469751" y="50559"/>
                  <a:pt x="2461945" y="58320"/>
                  <a:pt x="2452317" y="58320"/>
                </a:cubicBezTo>
                <a:cubicBezTo>
                  <a:pt x="2442688" y="58320"/>
                  <a:pt x="2434883" y="50559"/>
                  <a:pt x="2434883" y="40984"/>
                </a:cubicBezTo>
                <a:cubicBezTo>
                  <a:pt x="2434883" y="31409"/>
                  <a:pt x="2442688" y="23649"/>
                  <a:pt x="2452317" y="23649"/>
                </a:cubicBezTo>
                <a:close/>
                <a:moveTo>
                  <a:pt x="1121559" y="23649"/>
                </a:moveTo>
                <a:cubicBezTo>
                  <a:pt x="1131187" y="23649"/>
                  <a:pt x="1138991" y="31409"/>
                  <a:pt x="1138991" y="40984"/>
                </a:cubicBezTo>
                <a:cubicBezTo>
                  <a:pt x="1138991" y="50559"/>
                  <a:pt x="1131187" y="58320"/>
                  <a:pt x="1121559" y="58320"/>
                </a:cubicBezTo>
                <a:cubicBezTo>
                  <a:pt x="1111931" y="58320"/>
                  <a:pt x="1104124" y="50559"/>
                  <a:pt x="1104124" y="40984"/>
                </a:cubicBezTo>
                <a:cubicBezTo>
                  <a:pt x="1104124" y="31409"/>
                  <a:pt x="1111931" y="23649"/>
                  <a:pt x="1121559" y="23649"/>
                </a:cubicBezTo>
                <a:close/>
                <a:moveTo>
                  <a:pt x="302181" y="17870"/>
                </a:moveTo>
                <a:cubicBezTo>
                  <a:pt x="311810" y="17870"/>
                  <a:pt x="319617" y="25632"/>
                  <a:pt x="319617" y="35206"/>
                </a:cubicBezTo>
                <a:cubicBezTo>
                  <a:pt x="319617" y="44780"/>
                  <a:pt x="311810" y="52542"/>
                  <a:pt x="302181" y="52542"/>
                </a:cubicBezTo>
                <a:cubicBezTo>
                  <a:pt x="292553" y="52542"/>
                  <a:pt x="284748" y="44780"/>
                  <a:pt x="284748" y="35206"/>
                </a:cubicBezTo>
                <a:cubicBezTo>
                  <a:pt x="284748" y="25632"/>
                  <a:pt x="292553" y="17870"/>
                  <a:pt x="302181" y="17870"/>
                </a:cubicBezTo>
                <a:close/>
                <a:moveTo>
                  <a:pt x="3283315" y="6314"/>
                </a:moveTo>
                <a:cubicBezTo>
                  <a:pt x="3292943" y="6314"/>
                  <a:pt x="3300749" y="14075"/>
                  <a:pt x="3300749" y="23649"/>
                </a:cubicBezTo>
                <a:cubicBezTo>
                  <a:pt x="3300749" y="33223"/>
                  <a:pt x="3292943" y="40985"/>
                  <a:pt x="3283315" y="40985"/>
                </a:cubicBezTo>
                <a:cubicBezTo>
                  <a:pt x="3273687" y="40985"/>
                  <a:pt x="3265882" y="33223"/>
                  <a:pt x="3265882" y="23649"/>
                </a:cubicBezTo>
                <a:cubicBezTo>
                  <a:pt x="3265882" y="14075"/>
                  <a:pt x="3273687" y="6314"/>
                  <a:pt x="3283315" y="6314"/>
                </a:cubicBezTo>
                <a:close/>
                <a:moveTo>
                  <a:pt x="3887678" y="534"/>
                </a:moveTo>
                <a:cubicBezTo>
                  <a:pt x="3897307" y="534"/>
                  <a:pt x="3905112" y="8296"/>
                  <a:pt x="3905112" y="17870"/>
                </a:cubicBezTo>
                <a:cubicBezTo>
                  <a:pt x="3905112" y="27444"/>
                  <a:pt x="3897307" y="35206"/>
                  <a:pt x="3887678" y="35206"/>
                </a:cubicBezTo>
                <a:cubicBezTo>
                  <a:pt x="3878051" y="35206"/>
                  <a:pt x="3870245" y="27444"/>
                  <a:pt x="3870245" y="17870"/>
                </a:cubicBezTo>
                <a:cubicBezTo>
                  <a:pt x="3870245" y="8296"/>
                  <a:pt x="3878051" y="534"/>
                  <a:pt x="3887678" y="534"/>
                </a:cubicBezTo>
                <a:close/>
                <a:moveTo>
                  <a:pt x="842622" y="534"/>
                </a:moveTo>
                <a:cubicBezTo>
                  <a:pt x="852250" y="534"/>
                  <a:pt x="860055" y="8296"/>
                  <a:pt x="860055" y="17870"/>
                </a:cubicBezTo>
                <a:cubicBezTo>
                  <a:pt x="860055" y="27444"/>
                  <a:pt x="852250" y="35206"/>
                  <a:pt x="842622" y="35206"/>
                </a:cubicBezTo>
                <a:cubicBezTo>
                  <a:pt x="832993" y="35206"/>
                  <a:pt x="825189" y="27444"/>
                  <a:pt x="825189" y="17870"/>
                </a:cubicBezTo>
                <a:cubicBezTo>
                  <a:pt x="825189" y="8296"/>
                  <a:pt x="832993" y="534"/>
                  <a:pt x="842622" y="534"/>
                </a:cubicBezTo>
                <a:close/>
                <a:moveTo>
                  <a:pt x="691530" y="534"/>
                </a:moveTo>
                <a:cubicBezTo>
                  <a:pt x="701160" y="534"/>
                  <a:pt x="708964" y="8296"/>
                  <a:pt x="708964" y="17870"/>
                </a:cubicBezTo>
                <a:cubicBezTo>
                  <a:pt x="708964" y="27444"/>
                  <a:pt x="701160" y="35206"/>
                  <a:pt x="691530" y="35206"/>
                </a:cubicBezTo>
                <a:cubicBezTo>
                  <a:pt x="681904" y="35206"/>
                  <a:pt x="674097" y="27444"/>
                  <a:pt x="674097" y="17870"/>
                </a:cubicBezTo>
                <a:cubicBezTo>
                  <a:pt x="674097" y="8296"/>
                  <a:pt x="681904" y="534"/>
                  <a:pt x="691530" y="534"/>
                </a:cubicBezTo>
                <a:close/>
                <a:moveTo>
                  <a:pt x="3151844" y="0"/>
                </a:moveTo>
                <a:lnTo>
                  <a:pt x="3182342" y="0"/>
                </a:lnTo>
                <a:lnTo>
                  <a:pt x="3179420" y="7014"/>
                </a:lnTo>
                <a:cubicBezTo>
                  <a:pt x="3176265" y="10152"/>
                  <a:pt x="3171906" y="12092"/>
                  <a:pt x="3167092" y="12092"/>
                </a:cubicBezTo>
                <a:cubicBezTo>
                  <a:pt x="3162278" y="12092"/>
                  <a:pt x="3157920" y="10152"/>
                  <a:pt x="3154765" y="7014"/>
                </a:cubicBezTo>
                <a:close/>
                <a:moveTo>
                  <a:pt x="2879162" y="0"/>
                </a:moveTo>
                <a:lnTo>
                  <a:pt x="2908771" y="0"/>
                </a:lnTo>
                <a:lnTo>
                  <a:pt x="2911400" y="6313"/>
                </a:lnTo>
                <a:cubicBezTo>
                  <a:pt x="2911400" y="15887"/>
                  <a:pt x="2903595" y="23649"/>
                  <a:pt x="2893966" y="23649"/>
                </a:cubicBezTo>
                <a:cubicBezTo>
                  <a:pt x="2884337" y="23649"/>
                  <a:pt x="2876532" y="15887"/>
                  <a:pt x="2876532" y="6313"/>
                </a:cubicBezTo>
                <a:close/>
                <a:moveTo>
                  <a:pt x="2660745" y="0"/>
                </a:moveTo>
                <a:lnTo>
                  <a:pt x="2685539" y="0"/>
                </a:lnTo>
                <a:lnTo>
                  <a:pt x="2690575" y="12091"/>
                </a:lnTo>
                <a:cubicBezTo>
                  <a:pt x="2690575" y="21666"/>
                  <a:pt x="2682770" y="29427"/>
                  <a:pt x="2673141" y="29427"/>
                </a:cubicBezTo>
                <a:cubicBezTo>
                  <a:pt x="2663514" y="29427"/>
                  <a:pt x="2655708" y="21666"/>
                  <a:pt x="2655708" y="12091"/>
                </a:cubicBezTo>
                <a:close/>
                <a:moveTo>
                  <a:pt x="2338279" y="0"/>
                </a:moveTo>
                <a:lnTo>
                  <a:pt x="2368777" y="0"/>
                </a:lnTo>
                <a:lnTo>
                  <a:pt x="2365855" y="7014"/>
                </a:lnTo>
                <a:cubicBezTo>
                  <a:pt x="2362700" y="10152"/>
                  <a:pt x="2358342" y="12092"/>
                  <a:pt x="2353527" y="12092"/>
                </a:cubicBezTo>
                <a:cubicBezTo>
                  <a:pt x="2348713" y="12092"/>
                  <a:pt x="2344355" y="10152"/>
                  <a:pt x="2341200" y="7014"/>
                </a:cubicBezTo>
                <a:close/>
                <a:moveTo>
                  <a:pt x="1234600" y="0"/>
                </a:moveTo>
                <a:lnTo>
                  <a:pt x="1264208" y="0"/>
                </a:lnTo>
                <a:lnTo>
                  <a:pt x="1266837" y="6313"/>
                </a:lnTo>
                <a:cubicBezTo>
                  <a:pt x="1266837" y="15887"/>
                  <a:pt x="1259032" y="23649"/>
                  <a:pt x="1249404" y="23649"/>
                </a:cubicBezTo>
                <a:cubicBezTo>
                  <a:pt x="1239775" y="23649"/>
                  <a:pt x="1231970" y="15887"/>
                  <a:pt x="1231970" y="6313"/>
                </a:cubicBezTo>
                <a:close/>
                <a:moveTo>
                  <a:pt x="953257" y="0"/>
                </a:moveTo>
                <a:lnTo>
                  <a:pt x="987679" y="0"/>
                </a:lnTo>
                <a:lnTo>
                  <a:pt x="987902" y="534"/>
                </a:lnTo>
                <a:cubicBezTo>
                  <a:pt x="987902" y="10109"/>
                  <a:pt x="980096" y="17870"/>
                  <a:pt x="970467" y="17870"/>
                </a:cubicBezTo>
                <a:cubicBezTo>
                  <a:pt x="960839" y="17870"/>
                  <a:pt x="953034" y="10109"/>
                  <a:pt x="953034" y="534"/>
                </a:cubicBezTo>
                <a:close/>
                <a:moveTo>
                  <a:pt x="464120" y="0"/>
                </a:moveTo>
                <a:lnTo>
                  <a:pt x="488914" y="0"/>
                </a:lnTo>
                <a:lnTo>
                  <a:pt x="493950" y="12091"/>
                </a:lnTo>
                <a:cubicBezTo>
                  <a:pt x="493950" y="21666"/>
                  <a:pt x="486145" y="29427"/>
                  <a:pt x="476516" y="29427"/>
                </a:cubicBezTo>
                <a:cubicBezTo>
                  <a:pt x="466889" y="29427"/>
                  <a:pt x="459083" y="21666"/>
                  <a:pt x="459083" y="12091"/>
                </a:cubicBezTo>
                <a:close/>
                <a:moveTo>
                  <a:pt x="176520" y="0"/>
                </a:moveTo>
                <a:lnTo>
                  <a:pt x="207018" y="0"/>
                </a:lnTo>
                <a:lnTo>
                  <a:pt x="204096" y="7014"/>
                </a:lnTo>
                <a:cubicBezTo>
                  <a:pt x="200941" y="10152"/>
                  <a:pt x="196583" y="12092"/>
                  <a:pt x="191768" y="12092"/>
                </a:cubicBezTo>
                <a:cubicBezTo>
                  <a:pt x="186955" y="12092"/>
                  <a:pt x="182597" y="10152"/>
                  <a:pt x="179442" y="7014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683240" y="987552"/>
            <a:ext cx="22860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spc="13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804ED8A-50F4-484C-A9E4-F8D63388A149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9997440" y="4032504"/>
            <a:ext cx="36576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3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06200" y="6215112"/>
            <a:ext cx="64008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all" spc="13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587CFA-93F3-4A53-B42E-A512A75E881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2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519361"/>
            <a:ext cx="10515600" cy="365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9103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oyaosvita.com.ua/geometriya/opuklij-chotirikutnik-jogo-vlastivosti-ta-oznaki/#i-2" TargetMode="External"/><Relationship Id="rId2" Type="http://schemas.openxmlformats.org/officeDocument/2006/relationships/hyperlink" Target="http://fizma.net/index.php?idi=geo/rectangle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lms.e-school.net.ua/asset-v1:UIED+Geometry-8th-grade+2020+type@asset+block@8_%D0%BA%D0%BB%D0%B0%D1%81._%D0%93%D0%B5%D0%BE%D0%BC%D0%B5%D1%82%D1%80%D1%96%D1%8F._%D0%A3%D1%80%D0%BE%D0%BA_3.pdf" TargetMode="External"/><Relationship Id="rId4" Type="http://schemas.openxmlformats.org/officeDocument/2006/relationships/hyperlink" Target="https://www.mathros.net.ua/opuklyj-chotyrykutnyk.html#convex-quadrilatera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AFBA3E-DF19-B150-F63B-FDDE42AB4E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9353" b="29353"/>
          <a:stretch/>
        </p:blipFill>
        <p:spPr/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C1B2F23-2F78-D056-6383-58B74DDFA7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Геометрія чотирикутника</a:t>
            </a:r>
            <a:endParaRPr lang="en-GB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5015D6D-4DD4-6B1D-5B7C-60315EDEA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Виконала студентка 12-321 групи ФКНФМ Нігальчук Єва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15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7196F-E11C-4CB0-44AD-5BF47083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Квадрат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1DA250-FB49-1A81-E608-04F0D1591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Означення</a:t>
            </a:r>
            <a:r>
              <a:rPr lang="ru-RU" dirty="0"/>
              <a:t>. (перше </a:t>
            </a:r>
            <a:r>
              <a:rPr lang="ru-RU" dirty="0" err="1"/>
              <a:t>означення</a:t>
            </a:r>
            <a:r>
              <a:rPr lang="ru-RU" dirty="0"/>
              <a:t> квадрата). Квадратом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прямокутник</a:t>
            </a:r>
            <a:r>
              <a:rPr lang="ru-RU" dirty="0"/>
              <a:t>, у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</a:t>
            </a:r>
          </a:p>
          <a:p>
            <a:r>
              <a:rPr lang="ru-RU" dirty="0" err="1"/>
              <a:t>Означення</a:t>
            </a:r>
            <a:r>
              <a:rPr lang="ru-RU" dirty="0"/>
              <a:t>. (друге </a:t>
            </a:r>
            <a:r>
              <a:rPr lang="ru-RU" dirty="0" err="1"/>
              <a:t>означення</a:t>
            </a:r>
            <a:r>
              <a:rPr lang="ru-RU" dirty="0"/>
              <a:t> квадрата). Квадратом </a:t>
            </a:r>
            <a:r>
              <a:rPr lang="ru-RU" dirty="0" err="1"/>
              <a:t>називається</a:t>
            </a:r>
            <a:r>
              <a:rPr lang="ru-RU" dirty="0"/>
              <a:t> ромб, у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кути </a:t>
            </a:r>
            <a:r>
              <a:rPr lang="ru-RU" dirty="0" err="1"/>
              <a:t>прямі</a:t>
            </a:r>
            <a:r>
              <a:rPr lang="ru-RU" dirty="0"/>
              <a:t> (</a:t>
            </a:r>
            <a:r>
              <a:rPr lang="ru-RU" dirty="0" err="1"/>
              <a:t>рівні</a:t>
            </a:r>
            <a:r>
              <a:rPr lang="ru-RU" dirty="0"/>
              <a:t> 90).</a:t>
            </a:r>
          </a:p>
          <a:p>
            <a:r>
              <a:rPr lang="ru-RU" dirty="0"/>
              <a:t>Квадрат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прямокутника</a:t>
            </a:r>
            <a:r>
              <a:rPr lang="ru-RU" dirty="0"/>
              <a:t> і ромба.</a:t>
            </a:r>
          </a:p>
          <a:p>
            <a:r>
              <a:rPr lang="ru-RU" dirty="0" err="1"/>
              <a:t>Площа</a:t>
            </a:r>
            <a:r>
              <a:rPr lang="ru-RU" dirty="0"/>
              <a:t> квадрата</a:t>
            </a:r>
            <a:endParaRPr lang="en-GB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E6A55888-7C88-3B9D-077D-4199C99114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DA047C-EB41-120E-09C9-2E278E97C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016" y="5864351"/>
            <a:ext cx="980715" cy="5708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58082B-17DD-91AE-9797-CB98AFA91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822" y="2153264"/>
            <a:ext cx="3559482" cy="30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2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7A2E1-C903-378E-9B10-12ACBE5F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Теорема Фалеса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E1302-0556-231D-8B35-4B4ED883C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Теорема 1. (Теорема Фалеса) </a:t>
            </a:r>
            <a:r>
              <a:rPr lang="uk-UA" dirty="0" smtClean="0"/>
              <a:t>Якщо паралельні прямі, які перетинають сторони кута, відтинають на одній стороні рівні відрізки, то вони відтинають рівні відрізки й на другій стороні кута (рис.1)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94ACB7-8E18-7DEC-8EF1-3ECF438355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667" r="2667"/>
          <a:stretch/>
        </p:blipFill>
        <p:spPr/>
      </p:pic>
    </p:spTree>
    <p:extLst>
      <p:ext uri="{BB962C8B-B14F-4D97-AF65-F5344CB8AC3E}">
        <p14:creationId xmlns:p14="http://schemas.microsoft.com/office/powerpoint/2010/main" val="160271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B0D73-DBDE-A779-01EB-147B5259B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Опуклий чотирикутник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7E6CE5-D315-308A-EFB3-06A1CBFC3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Опуклий</a:t>
            </a:r>
            <a:r>
              <a:rPr lang="ru-RU" dirty="0" smtClean="0"/>
              <a:t> </a:t>
            </a:r>
            <a:r>
              <a:rPr lang="uk-UA" dirty="0" smtClean="0"/>
              <a:t>чотирикутник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uk-UA" dirty="0" smtClean="0"/>
              <a:t>це фігура, яка складається з чотирьох сторін, з’єднаних між собою в вершинах, які утворюють разом зі сторонами чотири кути, при цьому сам чотирикутник завжди знаходиться в одній площині відносно прямої, на якій лежить одна з його сторін.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F31DD6-A69A-5BAD-8B89-161642ABCE3F}"/>
              </a:ext>
            </a:extLst>
          </p:cNvPr>
          <p:cNvSpPr txBox="1"/>
          <p:nvPr/>
        </p:nvSpPr>
        <p:spPr>
          <a:xfrm>
            <a:off x="188945" y="4175207"/>
            <a:ext cx="118141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uk-UA" dirty="0" smtClean="0"/>
              <a:t>опуклих чотирикутників можна віднести практично всі відомі нам фігури, які складаються з чотирьох кутів і сторін. Можна виділити наступні: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паралелограм;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квадрат;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прямокутник;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трапеція;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ромб</a:t>
            </a:r>
            <a:r>
              <a:rPr lang="ru-RU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18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10134-3EEE-8DE8-FF52-D70E0E7A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Чим </a:t>
            </a:r>
            <a:r>
              <a:rPr lang="uk-UA" dirty="0" smtClean="0"/>
              <a:t>відрізняється опуклий чотирикутник від неопуклого.</a:t>
            </a:r>
            <a:endParaRPr lang="uk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CE84B1D-88E9-21B7-C2DF-5005CC4A1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Чотирикутник опуклий, якщо він лежить по один бік від будь-якої прямої, що містить його сторону.</a:t>
            </a:r>
          </a:p>
          <a:p>
            <a:r>
              <a:rPr lang="uk-UA" dirty="0" smtClean="0"/>
              <a:t>Можна дати і інше визначення опуклого чотирикутника: якщо відрізок, що з’єднує дві будь-які точки чотирикутника, належить цьому чотирикутнику, він називається опуклим.</a:t>
            </a:r>
          </a:p>
          <a:p>
            <a:endParaRPr lang="uk-UA" dirty="0" smtClean="0"/>
          </a:p>
          <a:p>
            <a:r>
              <a:rPr lang="uk-UA" dirty="0" smtClean="0"/>
              <a:t>Якщо чотирикутник не лежить по один бік від будь-якої прямої, що містить його сторону, тоді він неопуклого.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312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E22FE-8EB7-E081-3C24-B82378D5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паралелограм</a:t>
            </a:r>
            <a:r>
              <a:rPr lang="ru-RU" dirty="0"/>
              <a:t> </a:t>
            </a:r>
            <a:r>
              <a:rPr lang="ru-RU" dirty="0" err="1"/>
              <a:t>опуклим</a:t>
            </a:r>
            <a:r>
              <a:rPr lang="ru-RU" dirty="0"/>
              <a:t> </a:t>
            </a:r>
            <a:r>
              <a:rPr lang="ru-RU" dirty="0" err="1"/>
              <a:t>чотирикутником</a:t>
            </a:r>
            <a:r>
              <a:rPr lang="ru-RU" dirty="0"/>
              <a:t>?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1AE69-0D69-FBDE-3BE8-43B9215E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паралелограма</a:t>
            </a:r>
            <a:r>
              <a:rPr lang="ru-RU" dirty="0"/>
              <a:t>. Як видно з </a:t>
            </a:r>
            <a:r>
              <a:rPr lang="ru-RU" dirty="0" err="1"/>
              <a:t>малюнка</a:t>
            </a:r>
            <a:r>
              <a:rPr lang="ru-RU" dirty="0"/>
              <a:t>, </a:t>
            </a:r>
            <a:r>
              <a:rPr lang="ru-RU" dirty="0" err="1"/>
              <a:t>паралелограм</a:t>
            </a:r>
            <a:r>
              <a:rPr lang="ru-RU" dirty="0"/>
              <a:t> також є </a:t>
            </a:r>
            <a:r>
              <a:rPr lang="ru-RU" dirty="0" err="1"/>
              <a:t>опуклим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подивитися</a:t>
            </a:r>
            <a:r>
              <a:rPr lang="ru-RU" dirty="0"/>
              <a:t> на </a:t>
            </a:r>
            <a:r>
              <a:rPr lang="ru-RU" dirty="0" err="1"/>
              <a:t>фігуру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лежать </a:t>
            </a:r>
            <a:r>
              <a:rPr lang="ru-RU" dirty="0" err="1"/>
              <a:t>відрізки</a:t>
            </a:r>
            <a:r>
              <a:rPr lang="ru-RU" dirty="0"/>
              <a:t> </a:t>
            </a:r>
            <a:r>
              <a:rPr lang="en-GB" dirty="0"/>
              <a:t>AB, BC, CD </a:t>
            </a:r>
            <a:r>
              <a:rPr lang="ru-RU" dirty="0"/>
              <a:t>і </a:t>
            </a:r>
            <a:r>
              <a:rPr lang="en-GB" dirty="0"/>
              <a:t>AD, </a:t>
            </a:r>
            <a:r>
              <a:rPr lang="ru-RU" dirty="0"/>
              <a:t>то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площині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.</a:t>
            </a:r>
            <a:endParaRPr lang="en-GB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5E10C725-8946-E3D7-A999-DA15D93B64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44E734-F1D8-C369-7DDF-7D08F576B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451" y="2023803"/>
            <a:ext cx="4310677" cy="28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3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D1FFF3E-3B9D-580D-002E-F45E8686B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BB1019-291B-189C-A305-8F1238713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Основними ж ознаками паралелограма є те, що його сторони попарно паралельні і рівні так само, як і протилежні кути рівні між собою.</a:t>
            </a:r>
          </a:p>
          <a:p>
            <a:endParaRPr lang="uk-UA" dirty="0" smtClean="0"/>
          </a:p>
          <a:p>
            <a:r>
              <a:rPr lang="uk-UA" dirty="0" smtClean="0"/>
              <a:t>Тепер, уявіть собі квадрат або прямокутник. За своїми основними властивостями вони є ще і паралелограмами, тобто всі їхні сторони розташовані попарно паралельно. Тільки у випадку з прямокутником довжина сторін може бути різною, а кути прямі (рівні 90 градусам), квадрат – це прямокутник, у якого всі сторони рівні і кути також прямі, а у паралелограма довжини сторін і кути можуть бути різними.</a:t>
            </a:r>
          </a:p>
          <a:p>
            <a:r>
              <a:rPr lang="uk-UA" dirty="0" smtClean="0"/>
              <a:t>У підсумку, сума всіх чотирьох кутів чотирикутника повинна дорівнювати 360 градусам.</a:t>
            </a:r>
          </a:p>
          <a:p>
            <a:endParaRPr lang="uk-UA" dirty="0" smtClean="0"/>
          </a:p>
          <a:p>
            <a:r>
              <a:rPr lang="uk-UA" dirty="0" smtClean="0"/>
              <a:t>Найлегше це визначити по прямокутнику: всі чотири кути прямокутника прямі, тобто рівні 90 градусам. Сума цих 90-градусних кутів дає 360 градусів, іншими словами, якщо скласти 90 градусів 4 рази, вийде необхідний </a:t>
            </a:r>
            <a:r>
              <a:rPr lang="ru-RU" dirty="0" smtClean="0"/>
              <a:t>результат</a:t>
            </a:r>
            <a:r>
              <a:rPr lang="ru-RU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7EA1F-C5A7-8337-845E-D694B72D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Інші властивості і ознаки опуклості чотирикутника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DDF87-C50B-29C7-1E4F-ED7FF57D2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Конкретно по цьому терміну дуже складно назвати якісь певні властивості і ознаки. Легше відокремити з різних видів чотирикутників різні його типи. Почати можна з паралелограма. Ми вже знаємо, що це чотирикутна фігура, сторони якої попарно паралельні і рівні. При цьому, сюди ж включається властивість діагоналей паралелограма перетинатися між собою, а також сама по собі ознака опуклості фігури: паралелограм знаходиться завжди в одній площині і по одну сторону щодо будь-якої зі своїх сторін.</a:t>
            </a:r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Отже, відомі основні ознаки і властивості:</a:t>
            </a:r>
          </a:p>
          <a:p>
            <a:endParaRPr lang="uk-UA" dirty="0" smtClean="0"/>
          </a:p>
          <a:p>
            <a:r>
              <a:rPr lang="uk-UA" dirty="0" smtClean="0"/>
              <a:t>сума кутів чотирикутника дорівнює 360 градусам;</a:t>
            </a:r>
          </a:p>
          <a:p>
            <a:r>
              <a:rPr lang="uk-UA" dirty="0" smtClean="0"/>
              <a:t>діагоналі фігур перетинаються в одній точці.</a:t>
            </a:r>
          </a:p>
          <a:p>
            <a:pPr marL="0" indent="0">
              <a:buNone/>
            </a:pPr>
            <a:r>
              <a:rPr lang="uk-UA" dirty="0" smtClean="0"/>
              <a:t>Далі розглянемо кожен чотирикутник окремо.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969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50F73-14F5-F936-3A07-644273E5E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Прямокутник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514CA-9357-AB01-6960-803A5C7DE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фігура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ж </a:t>
            </a:r>
            <a:r>
              <a:rPr lang="ru-RU" dirty="0" err="1"/>
              <a:t>властивості</a:t>
            </a:r>
            <a:r>
              <a:rPr lang="ru-RU" dirty="0"/>
              <a:t> і </a:t>
            </a:r>
            <a:r>
              <a:rPr lang="ru-RU" dirty="0" err="1"/>
              <a:t>ознаки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паралелограм</a:t>
            </a:r>
            <a:r>
              <a:rPr lang="ru-RU" dirty="0"/>
              <a:t>, але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кути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90 градусам. </a:t>
            </a:r>
            <a:r>
              <a:rPr lang="ru-RU" dirty="0" err="1"/>
              <a:t>Звідси</a:t>
            </a:r>
            <a:r>
              <a:rPr lang="ru-RU" dirty="0"/>
              <a:t> і </a:t>
            </a:r>
            <a:r>
              <a:rPr lang="ru-RU" dirty="0" err="1"/>
              <a:t>назва</a:t>
            </a:r>
            <a:r>
              <a:rPr lang="ru-RU" dirty="0"/>
              <a:t> – </a:t>
            </a:r>
            <a:r>
              <a:rPr lang="ru-RU" dirty="0" err="1"/>
              <a:t>прямокутник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Квадрат, той же </a:t>
            </a:r>
            <a:r>
              <a:rPr lang="ru-RU" dirty="0" err="1"/>
              <a:t>паралелограм</a:t>
            </a:r>
            <a:r>
              <a:rPr lang="ru-RU" dirty="0"/>
              <a:t>, але кути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прямі</a:t>
            </a:r>
            <a:r>
              <a:rPr lang="ru-RU" dirty="0"/>
              <a:t> як у </a:t>
            </a:r>
            <a:r>
              <a:rPr lang="ru-RU" dirty="0" err="1"/>
              <a:t>прямокутника</a:t>
            </a:r>
            <a:r>
              <a:rPr lang="ru-RU" dirty="0"/>
              <a:t>. Через </a:t>
            </a:r>
            <a:r>
              <a:rPr lang="ru-RU" dirty="0" err="1"/>
              <a:t>це</a:t>
            </a:r>
            <a:r>
              <a:rPr lang="ru-RU" dirty="0"/>
              <a:t> квадрат в </a:t>
            </a:r>
            <a:r>
              <a:rPr lang="ru-RU" dirty="0" err="1"/>
              <a:t>рідкісних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прямокутником</a:t>
            </a:r>
            <a:r>
              <a:rPr lang="ru-RU" dirty="0"/>
              <a:t>. Але головною </a:t>
            </a:r>
            <a:r>
              <a:rPr lang="ru-RU" dirty="0" err="1"/>
              <a:t>відмітною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квадрату, </a:t>
            </a:r>
            <a:r>
              <a:rPr lang="ru-RU" dirty="0" err="1"/>
              <a:t>крім</a:t>
            </a:r>
            <a:r>
              <a:rPr lang="ru-RU" dirty="0"/>
              <a:t> уже </a:t>
            </a:r>
            <a:r>
              <a:rPr lang="ru-RU" dirty="0" err="1"/>
              <a:t>перерахованих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є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5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D7BB8-310D-7F7A-CD01-97524CED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817"/>
            <a:ext cx="10515600" cy="1325563"/>
          </a:xfrm>
        </p:spPr>
        <p:txBody>
          <a:bodyPr/>
          <a:lstStyle/>
          <a:p>
            <a:r>
              <a:rPr lang="uk-UA" dirty="0" smtClean="0"/>
              <a:t>Трапеція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A5A1B0-59F7-BE2E-E4FE-C8C0B5F5B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Трапеція – дуже цікава фігура. Це теж чотирикутник і теж опуклий. Головною відмінністю, а відповідно і ознакою трапеції є те, що її боки можуть бути абсолютно не рівні один одному по довжині, а також їх кути за означенням. При цьому фігура завжди залишається на одній площині щодо будь-якої з прямих, яка з’єднує будь-які дві її вершини по відрізках, які утворюють фігуру.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60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2820B-E534-175A-4300-2AECED0A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Ромб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8376E-71E9-174C-87ED-E04B075D0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Ромб – не менш цікава фігура. Частково ромбом можна вважати квадрат. Ознакою ромба є той факт, що його діагоналі не тільки перетинаються, але і ділять кути ромба навпіл, а самі діагоналі перетинаються під прямим кутом, тобто, вони перпендикулярні. У разі, якщо довжини сторін ромба рівні, то діагоналі теж діляться навпіл при перетині.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62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E8BBD-BED6-EA16-8B08-0326FA30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</a:t>
            </a:r>
            <a:r>
              <a:rPr lang="uk-UA"/>
              <a:t>таке чотирикутник ?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C11C8A-B821-E6AE-CE25-BBBDA2148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Чотирикутником</a:t>
            </a:r>
            <a:r>
              <a:rPr lang="ru-RU" dirty="0" smtClean="0"/>
              <a:t> </a:t>
            </a:r>
            <a:r>
              <a:rPr lang="uk-UA" dirty="0" smtClean="0"/>
              <a:t>називається</a:t>
            </a:r>
            <a:r>
              <a:rPr lang="ru-RU" dirty="0" smtClean="0"/>
              <a:t> </a:t>
            </a:r>
            <a:r>
              <a:rPr lang="uk-UA" dirty="0" smtClean="0"/>
              <a:t>фігура, яка складається з чотирьох точок і чотирьох відрізків, що послідовно їх сполучають. При цьому жодні три з даних точок не повинні лежати на одній прямій, а відрізки, що їх сполучають, не повинні перетинатися. Точки називаються вершинами чотирикутника, а відрізки, що їх сполучають, - сторонами чотирикутника.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E766-640F-05C5-DACC-1BE29D33A3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6810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DDF9C-EC16-5CE6-5C2D-9144A2725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Дельтоїда</a:t>
            </a:r>
            <a:r>
              <a:rPr lang="ru-RU" dirty="0"/>
              <a:t> (</a:t>
            </a:r>
            <a:r>
              <a:rPr lang="ru-RU" dirty="0" err="1"/>
              <a:t>опуклий</a:t>
            </a:r>
            <a:r>
              <a:rPr lang="ru-RU" dirty="0"/>
              <a:t> </a:t>
            </a:r>
            <a:r>
              <a:rPr lang="ru-RU" dirty="0" err="1"/>
              <a:t>ромбоїд</a:t>
            </a:r>
            <a:r>
              <a:rPr lang="ru-RU" dirty="0"/>
              <a:t>)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F73D4-6F7A-D891-53B8-EA02C481F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Дельтоїди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опуклі</a:t>
            </a:r>
            <a:r>
              <a:rPr lang="ru-RU" dirty="0"/>
              <a:t> </a:t>
            </a:r>
            <a:r>
              <a:rPr lang="ru-RU" dirty="0" err="1"/>
              <a:t>ромбоїди</a:t>
            </a:r>
            <a:r>
              <a:rPr lang="ru-RU" dirty="0"/>
              <a:t> (</a:t>
            </a:r>
            <a:r>
              <a:rPr lang="ru-RU" dirty="0" err="1"/>
              <a:t>ромби</a:t>
            </a:r>
            <a:r>
              <a:rPr lang="ru-RU" dirty="0"/>
              <a:t>)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різну</a:t>
            </a:r>
            <a:r>
              <a:rPr lang="ru-RU" dirty="0"/>
              <a:t> </a:t>
            </a:r>
            <a:r>
              <a:rPr lang="ru-RU" dirty="0" err="1"/>
              <a:t>довжину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. Але при </a:t>
            </a:r>
            <a:r>
              <a:rPr lang="ru-RU" dirty="0" err="1"/>
              <a:t>цьому</a:t>
            </a:r>
            <a:r>
              <a:rPr lang="ru-RU" dirty="0"/>
              <a:t> все одно </a:t>
            </a:r>
            <a:r>
              <a:rPr lang="ru-RU" dirty="0" err="1"/>
              <a:t>зберігаються</a:t>
            </a:r>
            <a:r>
              <a:rPr lang="ru-RU" dirty="0"/>
              <a:t> як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і </a:t>
            </a:r>
            <a:r>
              <a:rPr lang="ru-RU" dirty="0" err="1"/>
              <a:t>ознаки</a:t>
            </a:r>
            <a:r>
              <a:rPr lang="ru-RU" dirty="0"/>
              <a:t> самого ромба, так і </a:t>
            </a:r>
            <a:r>
              <a:rPr lang="ru-RU" dirty="0" err="1"/>
              <a:t>ознаки</a:t>
            </a:r>
            <a:r>
              <a:rPr lang="ru-RU" dirty="0"/>
              <a:t> та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опуклості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Тобто</a:t>
            </a:r>
            <a:r>
              <a:rPr lang="ru-RU" dirty="0"/>
              <a:t>,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діагоналі</a:t>
            </a:r>
            <a:r>
              <a:rPr lang="ru-RU" dirty="0"/>
              <a:t> </a:t>
            </a:r>
            <a:r>
              <a:rPr lang="ru-RU" dirty="0" err="1"/>
              <a:t>ділять</a:t>
            </a:r>
            <a:r>
              <a:rPr lang="ru-RU" dirty="0"/>
              <a:t> кути </a:t>
            </a:r>
            <a:r>
              <a:rPr lang="ru-RU" dirty="0" err="1"/>
              <a:t>навпіл</a:t>
            </a:r>
            <a:r>
              <a:rPr lang="ru-RU" dirty="0"/>
              <a:t> і </a:t>
            </a:r>
            <a:r>
              <a:rPr lang="ru-RU" dirty="0" err="1"/>
              <a:t>перетинаються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прямим кутом.</a:t>
            </a:r>
          </a:p>
          <a:p>
            <a:endParaRPr lang="ru-RU" dirty="0"/>
          </a:p>
          <a:p>
            <a:r>
              <a:rPr lang="ru-RU" dirty="0" err="1"/>
              <a:t>Сьогоднішнім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розглянути</a:t>
            </a:r>
            <a:r>
              <a:rPr lang="ru-RU" dirty="0"/>
              <a:t> і </a:t>
            </a:r>
            <a:r>
              <a:rPr lang="ru-RU" dirty="0" err="1"/>
              <a:t>зрозуміти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опуклі</a:t>
            </a:r>
            <a:r>
              <a:rPr lang="ru-RU" dirty="0"/>
              <a:t> </a:t>
            </a:r>
            <a:r>
              <a:rPr lang="ru-RU" dirty="0" err="1"/>
              <a:t>чотирикутники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вони </a:t>
            </a:r>
            <a:r>
              <a:rPr lang="ru-RU" dirty="0" err="1"/>
              <a:t>бувають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і </a:t>
            </a:r>
            <a:r>
              <a:rPr lang="ru-RU" dirty="0" err="1"/>
              <a:t>властивості</a:t>
            </a:r>
            <a:r>
              <a:rPr lang="ru-RU" dirty="0"/>
              <a:t>. </a:t>
            </a:r>
            <a:r>
              <a:rPr lang="ru-RU" dirty="0" err="1"/>
              <a:t>Увага</a:t>
            </a:r>
            <a:r>
              <a:rPr lang="ru-RU" dirty="0"/>
              <a:t>! Варто </a:t>
            </a:r>
            <a:r>
              <a:rPr lang="ru-RU" dirty="0" err="1"/>
              <a:t>нагадати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раз, </a:t>
            </a:r>
            <a:r>
              <a:rPr lang="ru-RU" dirty="0" err="1"/>
              <a:t>що</a:t>
            </a:r>
            <a:r>
              <a:rPr lang="ru-RU" dirty="0"/>
              <a:t> сума </a:t>
            </a:r>
            <a:r>
              <a:rPr lang="ru-RU" dirty="0" err="1"/>
              <a:t>кутів</a:t>
            </a:r>
            <a:r>
              <a:rPr lang="ru-RU" dirty="0"/>
              <a:t> </a:t>
            </a:r>
            <a:r>
              <a:rPr lang="ru-RU" dirty="0" err="1"/>
              <a:t>опуклого</a:t>
            </a:r>
            <a:r>
              <a:rPr lang="ru-RU" dirty="0"/>
              <a:t> </a:t>
            </a:r>
            <a:r>
              <a:rPr lang="ru-RU" dirty="0" err="1"/>
              <a:t>чотирикутника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360 градусам. Периметр </a:t>
            </a:r>
            <a:r>
              <a:rPr lang="ru-RU" dirty="0" err="1"/>
              <a:t>фігур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сумі</a:t>
            </a:r>
            <a:r>
              <a:rPr lang="ru-RU" dirty="0"/>
              <a:t> </a:t>
            </a:r>
            <a:r>
              <a:rPr lang="ru-RU" dirty="0" err="1"/>
              <a:t>довжин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відрізків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210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F505C-E8BE-2D3B-4945-9BE128DA3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E3870A-9382-AF47-FED6-69E54C57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Отже ,чотирикутники дуже важливі для вивчення геометрії чотирикутника.</a:t>
            </a:r>
          </a:p>
          <a:p>
            <a:r>
              <a:rPr lang="uk-UA" dirty="0" smtClean="0"/>
              <a:t>Опуклий чотирикутник – це важливий об’єкт у геометрії, який має ряд характерних властивостей, таких як опуклість, сума внутрішніх кутів, що дорівнює 360°, а також специфічні властивості протилежних кутів і діагоналей.</a:t>
            </a:r>
          </a:p>
          <a:p>
            <a:endParaRPr lang="uk-UA" dirty="0" smtClean="0"/>
          </a:p>
          <a:p>
            <a:r>
              <a:rPr lang="uk-UA" dirty="0" smtClean="0"/>
              <a:t>Вони можуть мати різні форми та розміри, від простих квадратів та прямокутників до складніших фігур, як трапеції та </a:t>
            </a:r>
            <a:r>
              <a:rPr lang="uk-UA" dirty="0" err="1" smtClean="0"/>
              <a:t>дельтоїди</a:t>
            </a:r>
            <a:r>
              <a:rPr lang="uk-UA" dirty="0" smtClean="0"/>
              <a:t>. Розуміння цих властивостей важливе для розв’язання геометричних задач та побудови різних конструкцій</a:t>
            </a:r>
            <a:r>
              <a:rPr lang="ru-RU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210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DBDB45-1228-0EF2-1F65-1CFBCFC7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Використані джерела :</a:t>
            </a:r>
            <a:endParaRPr lang="en-GB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DED67F00-E546-9899-596C-AD0065817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http://fizma.net/index.php?idi=geo/rectangle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uk-U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r>
              <a:rPr lang="en-GB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ttps://ukrayinska.libretexts.org/%D0%9C%D0%B0%D1%82%D0%B5%D0%BC%D0%B0%D1%82%D0%B8%D0%BA%D0%B0/%D0%93%D0%B5%D0%BE%D0%BC%D0%B5%D1%82%D1%80%D1%96%D1%8F/%D0%95%D0%BB%D0%B5%D0%BC%D0%B5%D0%BD%D1%82%D0%B0%D1%80%D0%BD%D0%B0_%D0%B3%D0%B5%D0%BE%D0%BC%D0%B5%D1%82%D1%80%D1%96%D1%8F_%D0%BA%D0%BE%D0%BB%D0%B5%D0%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uk-U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3"/>
              </a:rPr>
              <a:t>https://moyaosvita.com.ua/geometriya/opuklij-chotirikutnik-jogo-vlastivosti-ta-oznaki/#i-2</a:t>
            </a:r>
            <a:endParaRPr lang="uk-UA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4"/>
              </a:rPr>
              <a:t>https://www.mathros.net.ua/opuklyj-chotyrykutnyk.html#convex-quadrilateral</a:t>
            </a:r>
            <a:r>
              <a:rPr lang="uk-U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5"/>
              </a:rPr>
              <a:t>https://lms.e-school.net.ua/asset-v1:UIED+Geometry-8th-grade+2020+type@asset+block@8_%D0%BA%D0%BB%D0%B0%D1%81._%D0%93%D0%B5%D0%BE%D0%BC%D0%B5%D1%82%D1%80%D1%96%D1%8F._%D0%A3%D1%80%D0%BE%D0%BA_3.pdf</a:t>
            </a:r>
            <a:r>
              <a:rPr lang="uk-U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br>
              <a:rPr lang="uk-U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uk-U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endParaRPr lang="uk-UA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82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E6E1D-BA80-21C5-57A8-06B1A9D006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05345" y="1634981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Дякую за увагу !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64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388A9-91C0-D2C7-83B0-57CA5D45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56" y="566240"/>
            <a:ext cx="6560714" cy="2752344"/>
          </a:xfrm>
        </p:spPr>
        <p:txBody>
          <a:bodyPr/>
          <a:lstStyle/>
          <a:p>
            <a:r>
              <a:rPr lang="uk-UA" dirty="0"/>
              <a:t>Види чотирикутників 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03FC8-3921-908C-71A1-E8B4329D1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Існують такі чотирикутники : трапеція , паралелограм , прямокутник , квадрат , ромб</a:t>
            </a:r>
            <a:endParaRPr lang="en-GB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60C347-19DF-1C03-9D85-5D54EE381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415" y="1942412"/>
            <a:ext cx="4572396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9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C45C2C1-911C-0D91-D6B7-E38099B0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Трапеція </a:t>
            </a:r>
            <a:endParaRPr lang="en-GB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00CC25B-DFFE-0AEB-A7B0-64CA32B51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Означення</a:t>
            </a:r>
            <a:r>
              <a:rPr lang="ru-RU" dirty="0"/>
              <a:t>. </a:t>
            </a:r>
            <a:r>
              <a:rPr lang="ru-RU" dirty="0" err="1"/>
              <a:t>Трапецією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чотирикутник</a:t>
            </a:r>
            <a:r>
              <a:rPr lang="ru-RU" dirty="0"/>
              <a:t>, у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протилежні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паралельні</a:t>
            </a:r>
            <a:r>
              <a:rPr lang="ru-RU" dirty="0"/>
              <a:t> . Вони </a:t>
            </a:r>
            <a:r>
              <a:rPr lang="ru-RU" dirty="0" err="1"/>
              <a:t>називаються</a:t>
            </a:r>
            <a:r>
              <a:rPr lang="ru-RU" dirty="0"/>
              <a:t> основами </a:t>
            </a:r>
            <a:r>
              <a:rPr lang="ru-RU" dirty="0" err="1"/>
              <a:t>трапеції</a:t>
            </a:r>
            <a:r>
              <a:rPr lang="ru-RU" dirty="0"/>
              <a:t> (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верхньою</a:t>
            </a:r>
            <a:r>
              <a:rPr lang="ru-RU" dirty="0"/>
              <a:t> та </a:t>
            </a:r>
            <a:r>
              <a:rPr lang="ru-RU" dirty="0" err="1"/>
              <a:t>нижньою</a:t>
            </a:r>
            <a:r>
              <a:rPr lang="ru-RU" dirty="0"/>
              <a:t>).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бічними</a:t>
            </a:r>
            <a:r>
              <a:rPr lang="ru-RU" dirty="0"/>
              <a:t> сторонами.</a:t>
            </a:r>
          </a:p>
          <a:p>
            <a:r>
              <a:rPr lang="ru-RU" dirty="0"/>
              <a:t>Як правило </a:t>
            </a:r>
            <a:r>
              <a:rPr lang="ru-RU" dirty="0" err="1"/>
              <a:t>верхня</a:t>
            </a:r>
            <a:r>
              <a:rPr lang="ru-RU" dirty="0"/>
              <a:t> основа </a:t>
            </a:r>
            <a:r>
              <a:rPr lang="ru-RU" dirty="0" err="1"/>
              <a:t>позначається</a:t>
            </a:r>
            <a:r>
              <a:rPr lang="ru-RU" dirty="0"/>
              <a:t> </a:t>
            </a:r>
            <a:r>
              <a:rPr lang="en-GB" dirty="0"/>
              <a:t>a, </a:t>
            </a:r>
            <a:r>
              <a:rPr lang="ru-RU" dirty="0" err="1"/>
              <a:t>нижня</a:t>
            </a:r>
            <a:r>
              <a:rPr lang="ru-RU" dirty="0"/>
              <a:t> - </a:t>
            </a:r>
            <a:r>
              <a:rPr lang="en-GB" dirty="0"/>
              <a:t>b.</a:t>
            </a:r>
          </a:p>
          <a:p>
            <a:r>
              <a:rPr lang="ru-RU" dirty="0" err="1"/>
              <a:t>Означення</a:t>
            </a:r>
            <a:r>
              <a:rPr lang="ru-RU" dirty="0"/>
              <a:t>. </a:t>
            </a:r>
            <a:r>
              <a:rPr lang="ru-RU" dirty="0" err="1"/>
              <a:t>Трапеція</a:t>
            </a:r>
            <a:r>
              <a:rPr lang="ru-RU" dirty="0"/>
              <a:t>, у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бічні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рівнобічною</a:t>
            </a:r>
            <a:r>
              <a:rPr lang="ru-RU" dirty="0"/>
              <a:t> .</a:t>
            </a:r>
          </a:p>
          <a:p>
            <a:r>
              <a:rPr lang="ru-RU" dirty="0" err="1"/>
              <a:t>Означення</a:t>
            </a:r>
            <a:r>
              <a:rPr lang="ru-RU" dirty="0"/>
              <a:t>. </a:t>
            </a:r>
            <a:r>
              <a:rPr lang="ru-RU" dirty="0" err="1"/>
              <a:t>Відрізок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сполучає</a:t>
            </a:r>
            <a:r>
              <a:rPr lang="ru-RU" dirty="0"/>
              <a:t> 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ru-RU" dirty="0" err="1"/>
              <a:t>бічних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трапеції</a:t>
            </a:r>
            <a:r>
              <a:rPr lang="ru-RU" dirty="0"/>
              <a:t>,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середньою</a:t>
            </a:r>
            <a:r>
              <a:rPr lang="ru-RU" dirty="0"/>
              <a:t> </a:t>
            </a:r>
            <a:r>
              <a:rPr lang="ru-RU" dirty="0" err="1"/>
              <a:t>лінією</a:t>
            </a:r>
            <a:r>
              <a:rPr lang="ru-RU" dirty="0"/>
              <a:t> </a:t>
            </a:r>
            <a:r>
              <a:rPr lang="ru-RU" dirty="0" err="1"/>
              <a:t>трапеції</a:t>
            </a:r>
            <a:r>
              <a:rPr lang="ru-RU" dirty="0"/>
              <a:t>.</a:t>
            </a:r>
            <a:endParaRPr lang="en-GB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B0419174-AB90-3B0F-2784-96FCAF43DF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A0E64C5-742C-A1B5-51BC-380736D26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838" y="1298518"/>
            <a:ext cx="4490620" cy="19845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08F712F-BD2C-80A3-56D9-5FE02356A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838" y="3662587"/>
            <a:ext cx="4490619" cy="21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6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C483754-4701-59A6-6421-D9732281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Формули</a:t>
            </a:r>
            <a:endParaRPr lang="en-GB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5756B8-D54D-35FA-98E4-AB1FFC902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55" y="2338824"/>
            <a:ext cx="5864017" cy="823912"/>
          </a:xfrm>
        </p:spPr>
        <p:txBody>
          <a:bodyPr/>
          <a:lstStyle/>
          <a:p>
            <a:r>
              <a:rPr lang="ru-RU" i="1" dirty="0"/>
              <a:t>Теорема</a:t>
            </a:r>
            <a:r>
              <a:rPr lang="ru-RU" dirty="0"/>
              <a:t>.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лінія</a:t>
            </a:r>
            <a:r>
              <a:rPr lang="ru-RU" dirty="0"/>
              <a:t> </a:t>
            </a:r>
            <a:r>
              <a:rPr lang="ru-RU" dirty="0" err="1"/>
              <a:t>трапеції</a:t>
            </a:r>
            <a:r>
              <a:rPr lang="ru-RU" dirty="0"/>
              <a:t> </a:t>
            </a:r>
            <a:r>
              <a:rPr lang="ru-RU" dirty="0" err="1"/>
              <a:t>паралельна</a:t>
            </a:r>
            <a:r>
              <a:rPr lang="ru-RU" dirty="0"/>
              <a:t> основам і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півсумі</a:t>
            </a:r>
            <a:r>
              <a:rPr lang="ru-RU" dirty="0"/>
              <a:t>.</a:t>
            </a:r>
          </a:p>
          <a:p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78748-DDE1-AB36-002D-E8DC8E8212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en-GB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3A7FBA5-7A35-1EEA-EBB0-7803446A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9355" y="2066772"/>
            <a:ext cx="6390968" cy="1095964"/>
          </a:xfrm>
        </p:spPr>
        <p:txBody>
          <a:bodyPr/>
          <a:lstStyle/>
          <a:p>
            <a:r>
              <a:rPr lang="ru-RU" i="1" dirty="0" err="1"/>
              <a:t>Площа</a:t>
            </a:r>
            <a:r>
              <a:rPr lang="ru-RU" dirty="0"/>
              <a:t> </a:t>
            </a:r>
            <a:r>
              <a:rPr lang="ru-RU" dirty="0" err="1"/>
              <a:t>трапеції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добутку</a:t>
            </a:r>
            <a:r>
              <a:rPr lang="ru-RU" dirty="0"/>
              <a:t> </a:t>
            </a:r>
            <a:r>
              <a:rPr lang="ru-RU" dirty="0" err="1"/>
              <a:t>півсуми</a:t>
            </a:r>
            <a:r>
              <a:rPr lang="ru-RU" dirty="0"/>
              <a:t> основ (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) на </a:t>
            </a:r>
            <a:r>
              <a:rPr lang="ru-RU" dirty="0" err="1"/>
              <a:t>висоту</a:t>
            </a:r>
            <a:r>
              <a:rPr lang="ru-RU" dirty="0"/>
              <a:t> .</a:t>
            </a:r>
          </a:p>
          <a:p>
            <a:endParaRPr lang="en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CE456D-BF50-56DD-1391-FCB601AF6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527" y="4073725"/>
            <a:ext cx="1786806" cy="8328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A589D0-A1E6-E854-E3ED-C1AB58213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774" y="4068599"/>
            <a:ext cx="2066056" cy="7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9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4BF9207-2B6E-3E72-CED6-C241D87C9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34" y="993649"/>
            <a:ext cx="5692953" cy="1777260"/>
          </a:xfrm>
        </p:spPr>
        <p:txBody>
          <a:bodyPr/>
          <a:lstStyle/>
          <a:p>
            <a:r>
              <a:rPr lang="uk-UA" dirty="0"/>
              <a:t>Паралелограм </a:t>
            </a:r>
            <a:endParaRPr lang="en-GB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975A958F-5CC8-729B-7D5C-50C597905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433" y="2770909"/>
            <a:ext cx="5692953" cy="3599411"/>
          </a:xfrm>
        </p:spPr>
        <p:txBody>
          <a:bodyPr>
            <a:normAutofit/>
          </a:bodyPr>
          <a:lstStyle/>
          <a:p>
            <a:r>
              <a:rPr lang="uk-UA" dirty="0" smtClean="0"/>
              <a:t>Паралелограм - це чотирикутник, в якому протилежні сторони паралельні . Щоб виявити його властивості, проведемо діагональ, лінію, що з'єднує протилежні вершини паралелограма</a:t>
            </a:r>
            <a:r>
              <a:rPr lang="ru-RU" dirty="0" smtClean="0"/>
              <a:t>.</a:t>
            </a:r>
            <a:endParaRPr lang="en-GB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2C2799DE-AC52-099C-288C-A99E61F0CC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80F0E7-FA65-21B1-F074-45F11D29A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218" y="1387956"/>
            <a:ext cx="4379615" cy="20410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B571827-529D-9647-04DC-155BD8762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218" y="3579876"/>
            <a:ext cx="4379615" cy="23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2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AE1D915-9F45-E9B9-7EC2-8F371675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Теореми</a:t>
            </a:r>
            <a:endParaRPr lang="en-GB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4B7F38-307E-5DF7-B306-09CC2682B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/>
              <a:t>Теорема. </a:t>
            </a:r>
            <a:r>
              <a:rPr lang="ru-RU" dirty="0"/>
              <a:t>У </a:t>
            </a:r>
            <a:r>
              <a:rPr lang="ru-RU" dirty="0" err="1"/>
              <a:t>паралелограма</a:t>
            </a:r>
            <a:r>
              <a:rPr lang="ru-RU" dirty="0"/>
              <a:t> </a:t>
            </a:r>
            <a:r>
              <a:rPr lang="ru-RU" dirty="0" err="1"/>
              <a:t>протилежні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r>
              <a:rPr lang="ru-RU" dirty="0" err="1"/>
              <a:t>протилежні</a:t>
            </a:r>
            <a:r>
              <a:rPr lang="ru-RU" dirty="0"/>
              <a:t> кути </a:t>
            </a:r>
            <a:r>
              <a:rPr lang="ru-RU" dirty="0" err="1"/>
              <a:t>рівні</a:t>
            </a:r>
            <a:r>
              <a:rPr lang="ru-RU" dirty="0"/>
              <a:t>.</a:t>
            </a:r>
          </a:p>
          <a:p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паралелограма</a:t>
            </a:r>
            <a:r>
              <a:rPr lang="ru-RU" dirty="0"/>
              <a:t> як правило </a:t>
            </a:r>
            <a:r>
              <a:rPr lang="ru-RU" dirty="0" err="1"/>
              <a:t>позначаються</a:t>
            </a:r>
            <a:r>
              <a:rPr lang="ru-RU" dirty="0"/>
              <a:t> a та b.</a:t>
            </a:r>
          </a:p>
          <a:p>
            <a:r>
              <a:rPr lang="ru-RU" i="1" dirty="0"/>
              <a:t>Теорема.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діагоналі</a:t>
            </a:r>
            <a:r>
              <a:rPr lang="ru-RU" dirty="0"/>
              <a:t> </a:t>
            </a:r>
            <a:r>
              <a:rPr lang="ru-RU" dirty="0" err="1"/>
              <a:t>чотирикутника</a:t>
            </a:r>
            <a:r>
              <a:rPr lang="ru-RU" dirty="0"/>
              <a:t> </a:t>
            </a:r>
            <a:r>
              <a:rPr lang="ru-RU" dirty="0" err="1"/>
              <a:t>перетинаються</a:t>
            </a:r>
            <a:r>
              <a:rPr lang="ru-RU" dirty="0"/>
              <a:t> і в </a:t>
            </a:r>
            <a:r>
              <a:rPr lang="ru-RU" dirty="0" err="1"/>
              <a:t>точці</a:t>
            </a:r>
            <a:r>
              <a:rPr lang="ru-RU" dirty="0"/>
              <a:t> </a:t>
            </a:r>
            <a:r>
              <a:rPr lang="ru-RU" dirty="0" err="1"/>
              <a:t>перетину</a:t>
            </a:r>
            <a:r>
              <a:rPr lang="ru-RU" dirty="0"/>
              <a:t> </a:t>
            </a:r>
            <a:r>
              <a:rPr lang="ru-RU" dirty="0" err="1"/>
              <a:t>діляться</a:t>
            </a:r>
            <a:r>
              <a:rPr lang="ru-RU" dirty="0"/>
              <a:t> пополам, то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чотирикутник</a:t>
            </a:r>
            <a:r>
              <a:rPr lang="ru-RU" dirty="0"/>
              <a:t> – </a:t>
            </a:r>
            <a:r>
              <a:rPr lang="ru-RU" dirty="0" err="1"/>
              <a:t>паралелограм</a:t>
            </a:r>
            <a:r>
              <a:rPr lang="ru-RU" dirty="0"/>
              <a:t>. І </a:t>
            </a:r>
            <a:r>
              <a:rPr lang="ru-RU" dirty="0" err="1"/>
              <a:t>навпаки</a:t>
            </a:r>
            <a:r>
              <a:rPr lang="ru-RU" dirty="0"/>
              <a:t>. </a:t>
            </a:r>
            <a:r>
              <a:rPr lang="ru-RU" dirty="0" err="1"/>
              <a:t>Діагоналі</a:t>
            </a:r>
            <a:r>
              <a:rPr lang="ru-RU" dirty="0"/>
              <a:t> </a:t>
            </a:r>
            <a:r>
              <a:rPr lang="ru-RU" dirty="0" err="1"/>
              <a:t>паралелограма</a:t>
            </a:r>
            <a:r>
              <a:rPr lang="ru-RU" dirty="0"/>
              <a:t> </a:t>
            </a:r>
            <a:r>
              <a:rPr lang="ru-RU" dirty="0" err="1"/>
              <a:t>перетинаються</a:t>
            </a:r>
            <a:r>
              <a:rPr lang="ru-RU" dirty="0"/>
              <a:t> і в </a:t>
            </a:r>
            <a:r>
              <a:rPr lang="ru-RU" dirty="0" err="1"/>
              <a:t>точці</a:t>
            </a:r>
            <a:r>
              <a:rPr lang="ru-RU" dirty="0"/>
              <a:t> </a:t>
            </a:r>
            <a:r>
              <a:rPr lang="ru-RU" dirty="0" err="1"/>
              <a:t>перетину</a:t>
            </a:r>
            <a:r>
              <a:rPr lang="ru-RU" dirty="0"/>
              <a:t> </a:t>
            </a:r>
            <a:r>
              <a:rPr lang="ru-RU" dirty="0" err="1"/>
              <a:t>діляться</a:t>
            </a:r>
            <a:r>
              <a:rPr lang="ru-RU" dirty="0"/>
              <a:t> пополам.</a:t>
            </a:r>
          </a:p>
          <a:p>
            <a:r>
              <a:rPr lang="ru-RU" dirty="0"/>
              <a:t>Периметр </a:t>
            </a:r>
            <a:r>
              <a:rPr lang="ru-RU" dirty="0" err="1"/>
              <a:t>паралелограма</a:t>
            </a:r>
            <a:r>
              <a:rPr lang="ru-RU" dirty="0"/>
              <a:t> </a:t>
            </a:r>
            <a:r>
              <a:rPr lang="ru-RU" dirty="0" err="1"/>
              <a:t>обчислюється</a:t>
            </a:r>
            <a:r>
              <a:rPr lang="ru-RU" dirty="0"/>
              <a:t> за формулою :</a:t>
            </a:r>
          </a:p>
          <a:p>
            <a:endParaRPr lang="ru-RU" dirty="0"/>
          </a:p>
          <a:p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паралелограма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обчислена</a:t>
            </a:r>
            <a:r>
              <a:rPr lang="ru-RU" dirty="0"/>
              <a:t> за такими формулами:</a:t>
            </a:r>
            <a:endParaRPr lang="en-GB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758C57-2EBB-BF37-7045-17AB5F0B2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690" y="4504902"/>
            <a:ext cx="1411955" cy="4522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308E0F-8B6A-FC6D-4766-13277805F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990" y="5960059"/>
            <a:ext cx="3884246" cy="61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2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D0569-C1C4-28D8-04DC-6C8EA95C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Прямокутник . Означення та теорема  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AC4EF2-575E-15E5-1C64-884CDB3B0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Означення</a:t>
            </a:r>
            <a:r>
              <a:rPr lang="ru-RU" dirty="0"/>
              <a:t>. </a:t>
            </a:r>
            <a:r>
              <a:rPr lang="ru-RU" dirty="0" err="1"/>
              <a:t>Прямокутник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паралелограм</a:t>
            </a:r>
            <a:r>
              <a:rPr lang="ru-RU" dirty="0"/>
              <a:t>, у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кути </a:t>
            </a:r>
            <a:r>
              <a:rPr lang="ru-RU" dirty="0" err="1"/>
              <a:t>прямі</a:t>
            </a:r>
            <a:r>
              <a:rPr lang="ru-RU" dirty="0"/>
              <a:t> (</a:t>
            </a:r>
            <a:r>
              <a:rPr lang="ru-RU" dirty="0" err="1"/>
              <a:t>рівні</a:t>
            </a:r>
            <a:r>
              <a:rPr lang="ru-RU" dirty="0"/>
              <a:t> 90°).</a:t>
            </a:r>
          </a:p>
          <a:p>
            <a:r>
              <a:rPr lang="ru-RU" i="1" dirty="0"/>
              <a:t>Теорема</a:t>
            </a:r>
            <a:r>
              <a:rPr lang="ru-RU" dirty="0"/>
              <a:t>. </a:t>
            </a:r>
            <a:r>
              <a:rPr lang="ru-RU" dirty="0" err="1"/>
              <a:t>Діагоналі</a:t>
            </a:r>
            <a:r>
              <a:rPr lang="ru-RU" dirty="0"/>
              <a:t> </a:t>
            </a:r>
            <a:r>
              <a:rPr lang="ru-RU" dirty="0" err="1"/>
              <a:t>прямокутника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</a:t>
            </a:r>
          </a:p>
          <a:p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прямокутника</a:t>
            </a:r>
            <a:r>
              <a:rPr lang="ru-RU" dirty="0"/>
              <a:t> </a:t>
            </a:r>
            <a:endParaRPr lang="en-GB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51B93BDA-1CD3-B50D-B820-8FDD3F901F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2319CC-C378-2E12-8486-16B16B85B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862" y="5864351"/>
            <a:ext cx="1061537" cy="4436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C53422-57E2-B8FA-3084-4A4F09EB4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726" y="2312254"/>
            <a:ext cx="4506843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0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81A41-D0BD-47C3-DAF0-B396254A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Ромб . Означення та теорема 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63AE5-8CC1-F96F-6673-8E54DE1BC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Означення</a:t>
            </a:r>
            <a:r>
              <a:rPr lang="ru-RU" dirty="0"/>
              <a:t>. Ромб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паралелограм</a:t>
            </a:r>
            <a:r>
              <a:rPr lang="ru-RU" dirty="0"/>
              <a:t>, у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</a:t>
            </a:r>
          </a:p>
          <a:p>
            <a:r>
              <a:rPr lang="ru-RU" dirty="0"/>
              <a:t>Теорема. </a:t>
            </a:r>
            <a:r>
              <a:rPr lang="ru-RU" dirty="0" err="1"/>
              <a:t>Діагоналі</a:t>
            </a:r>
            <a:r>
              <a:rPr lang="ru-RU" dirty="0"/>
              <a:t> ромба </a:t>
            </a:r>
            <a:r>
              <a:rPr lang="ru-RU" dirty="0" err="1"/>
              <a:t>перетинаються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прямим кутом і є </a:t>
            </a:r>
            <a:r>
              <a:rPr lang="ru-RU" dirty="0" err="1"/>
              <a:t>бісектрисами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кутів</a:t>
            </a:r>
            <a:r>
              <a:rPr lang="ru-RU" dirty="0"/>
              <a:t>.</a:t>
            </a:r>
          </a:p>
          <a:p>
            <a:r>
              <a:rPr lang="ru-RU" dirty="0"/>
              <a:t>Периметр ромба</a:t>
            </a:r>
            <a:endParaRPr lang="en-GB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88BB910D-B01E-3EA0-90E2-E666E2462A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65E6C5-79BD-90C7-4812-C6020489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973" y="5864351"/>
            <a:ext cx="1238278" cy="4292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853C1B-B4D9-4658-6B3E-8DD47B42B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814" y="2049836"/>
            <a:ext cx="3913784" cy="30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8736"/>
      </p:ext>
    </p:extLst>
  </p:cSld>
  <p:clrMapOvr>
    <a:masterClrMapping/>
  </p:clrMapOvr>
</p:sld>
</file>

<file path=ppt/theme/theme1.xml><?xml version="1.0" encoding="utf-8"?>
<a:theme xmlns:a="http://schemas.openxmlformats.org/drawingml/2006/main" name="CumulusVTI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A6549"/>
      </a:accent1>
      <a:accent2>
        <a:srgbClr val="D36B53"/>
      </a:accent2>
      <a:accent3>
        <a:srgbClr val="E48E6C"/>
      </a:accent3>
      <a:accent4>
        <a:srgbClr val="C99A99"/>
      </a:accent4>
      <a:accent5>
        <a:srgbClr val="A5A58D"/>
      </a:accent5>
      <a:accent6>
        <a:srgbClr val="A6999B"/>
      </a:accent6>
      <a:hlink>
        <a:srgbClr val="DF686A"/>
      </a:hlink>
      <a:folHlink>
        <a:srgbClr val="F93F1C"/>
      </a:folHlink>
    </a:clrScheme>
    <a:fontScheme name="Custom 5">
      <a:majorFont>
        <a:latin typeface="Sakkal Majalla"/>
        <a:ea typeface=""/>
        <a:cs typeface=""/>
      </a:majorFont>
      <a:minorFont>
        <a:latin typeface="Sakkal Majall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mulusVTI" id="{330A7FF3-5047-4849-B4F2-CAC49C1617F4}" vid="{5ADD0216-DBCC-4FD6-A2D5-6698F956A9A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_Кумулус_</Template>
  <TotalTime>988</TotalTime>
  <Words>1340</Words>
  <Application>Microsoft Office PowerPoint</Application>
  <PresentationFormat>Widescreen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Open Sans</vt:lpstr>
      <vt:lpstr>Sakkal Majalla</vt:lpstr>
      <vt:lpstr>CumulusVTI</vt:lpstr>
      <vt:lpstr>Геометрія чотирикутника</vt:lpstr>
      <vt:lpstr>Що таке чотирикутник ?</vt:lpstr>
      <vt:lpstr>Види чотирикутників </vt:lpstr>
      <vt:lpstr>Трапеція </vt:lpstr>
      <vt:lpstr>Формули</vt:lpstr>
      <vt:lpstr>Паралелограм </vt:lpstr>
      <vt:lpstr>Теореми</vt:lpstr>
      <vt:lpstr>Прямокутник . Означення та теорема  </vt:lpstr>
      <vt:lpstr>Ромб . Означення та теорема </vt:lpstr>
      <vt:lpstr>Квадрат</vt:lpstr>
      <vt:lpstr>Теорема Фалеса</vt:lpstr>
      <vt:lpstr>Опуклий чотирикутник</vt:lpstr>
      <vt:lpstr>Чим відрізняється опуклий чотирикутник від неопуклого.</vt:lpstr>
      <vt:lpstr>Чи є паралелограм опуклим чотирикутником?</vt:lpstr>
      <vt:lpstr>PowerPoint Presentation</vt:lpstr>
      <vt:lpstr>Інші властивості і ознаки опуклості чотирикутника</vt:lpstr>
      <vt:lpstr>Прямокутник</vt:lpstr>
      <vt:lpstr>Трапеція</vt:lpstr>
      <vt:lpstr>Ромб</vt:lpstr>
      <vt:lpstr>Дельтоїда (опуклий ромбоїд)</vt:lpstr>
      <vt:lpstr>Висновок</vt:lpstr>
      <vt:lpstr>Використані джерела :</vt:lpstr>
      <vt:lpstr>Дякую за увагу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Геометрія чотирикутника</dc:title>
  <dc:creator>Eva Nigalchuk</dc:creator>
  <cp:lastModifiedBy>Людмила</cp:lastModifiedBy>
  <cp:revision>11</cp:revision>
  <dcterms:created xsi:type="dcterms:W3CDTF">2024-02-01T19:13:23Z</dcterms:created>
  <dcterms:modified xsi:type="dcterms:W3CDTF">2024-03-18T19:14:42Z</dcterms:modified>
</cp:coreProperties>
</file>