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3334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28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0753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0305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7321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668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242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3512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926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509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968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7811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895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9047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291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1003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C965B-BBF6-4F94-A476-E262504CA507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CCBB6-A7A3-4D1C-84D4-55DC9B524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742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AAC965B-BBF6-4F94-A476-E262504CA507}" type="datetimeFigureOut">
              <a:rPr lang="ru-RU" smtClean="0"/>
              <a:t>11.03.2019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CCBB6-A7A3-4D1C-84D4-55DC9B5249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0816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4800" dirty="0"/>
              <a:t>Дисципліна вільного </a:t>
            </a:r>
            <a:r>
              <a:rPr lang="uk-UA" sz="4800"/>
              <a:t>вибору студентів </a:t>
            </a:r>
            <a:r>
              <a:rPr lang="uk-UA" sz="4800" dirty="0"/>
              <a:t>«Основи галузевої комунікації та перекладу»</a:t>
            </a:r>
            <a:br>
              <a:rPr lang="ru-RU" sz="4800" dirty="0"/>
            </a:b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66636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800" dirty="0"/>
              <a:t>Кафедра </a:t>
            </a:r>
            <a:r>
              <a:rPr lang="uk-UA" sz="4800" dirty="0" err="1"/>
              <a:t>перекладознавства</a:t>
            </a:r>
            <a:r>
              <a:rPr lang="uk-UA" sz="4800" dirty="0"/>
              <a:t> та прикладної лінгвістики </a:t>
            </a:r>
            <a:endParaRPr lang="ru-RU" sz="4800" dirty="0"/>
          </a:p>
          <a:p>
            <a:pPr marL="0" indent="0">
              <a:buNone/>
            </a:pPr>
            <a:r>
              <a:rPr lang="uk-UA" sz="4800" dirty="0"/>
              <a:t>  ХДУ</a:t>
            </a:r>
            <a:endParaRPr lang="ru-RU" sz="4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3131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5130" y="372071"/>
            <a:ext cx="9404723" cy="140053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    </a:t>
            </a:r>
            <a:r>
              <a:rPr lang="uk-UA" sz="3600" dirty="0"/>
              <a:t>Завдання курсу:</a:t>
            </a:r>
            <a:endParaRPr lang="ru-RU" sz="3600" dirty="0"/>
          </a:p>
          <a:p>
            <a:pPr lvl="0"/>
            <a:r>
              <a:rPr lang="uk-UA" dirty="0"/>
              <a:t>Подолати </a:t>
            </a:r>
            <a:r>
              <a:rPr lang="uk-UA" dirty="0" err="1"/>
              <a:t>мовний</a:t>
            </a:r>
            <a:r>
              <a:rPr lang="uk-UA" dirty="0"/>
              <a:t> бар</a:t>
            </a:r>
            <a:r>
              <a:rPr lang="en-US" dirty="0"/>
              <a:t>’</a:t>
            </a:r>
            <a:r>
              <a:rPr lang="uk-UA" dirty="0" err="1"/>
              <a:t>єр</a:t>
            </a:r>
            <a:endParaRPr lang="ru-RU" dirty="0"/>
          </a:p>
          <a:p>
            <a:pPr lvl="0"/>
            <a:r>
              <a:rPr lang="uk-UA" dirty="0"/>
              <a:t>Оволодіти навичками професійного спілкування</a:t>
            </a:r>
            <a:endParaRPr lang="ru-RU" dirty="0"/>
          </a:p>
          <a:p>
            <a:pPr lvl="0"/>
            <a:r>
              <a:rPr lang="uk-UA" dirty="0"/>
              <a:t>Ознайомитись з основами діалогового спілкування англійською мовою</a:t>
            </a:r>
            <a:endParaRPr lang="ru-RU" dirty="0"/>
          </a:p>
          <a:p>
            <a:pPr lvl="0"/>
            <a:r>
              <a:rPr lang="uk-UA" dirty="0"/>
              <a:t>Засвоїти базовий матеріал, необхідний для спілкування у сфері </a:t>
            </a:r>
            <a:r>
              <a:rPr lang="uk-UA" dirty="0" err="1"/>
              <a:t>готельно</a:t>
            </a:r>
            <a:r>
              <a:rPr lang="uk-UA" dirty="0"/>
              <a:t>-ресторанної справи</a:t>
            </a:r>
            <a:endParaRPr lang="ru-RU" dirty="0"/>
          </a:p>
          <a:p>
            <a:pPr lvl="0"/>
            <a:r>
              <a:rPr lang="uk-UA" dirty="0"/>
              <a:t>Навчитися укладати необхідні галузеві документи (меню, перелік послуг, тощо). 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4600" y="611536"/>
            <a:ext cx="2455253" cy="199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294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/>
              <a:t>За основу курсу буде взято сучасні підручники, в яких містяться розмовні вправи для роботи у групах. Ці вправи підготують слухачів курсу до професійного спілкування англійською мовою. </a:t>
            </a:r>
            <a:endParaRPr lang="ru-RU" sz="3600" dirty="0"/>
          </a:p>
          <a:p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7924" y="188468"/>
            <a:ext cx="3121152" cy="186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8711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600" dirty="0"/>
              <a:t>Всі заняття доповнюються інформацією, що допоможе подолати міжкультурні розбіжності у галузевому спілкуванні.</a:t>
            </a:r>
            <a:r>
              <a:rPr lang="ru-RU" sz="3600" dirty="0"/>
              <a:t> </a:t>
            </a:r>
          </a:p>
          <a:p>
            <a:endParaRPr lang="ru-RU" sz="36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5000" y="188468"/>
            <a:ext cx="3490976" cy="261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0825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</TotalTime>
  <Words>105</Words>
  <Application>Microsoft Office PowerPoint</Application>
  <PresentationFormat>Широкоэкранный</PresentationFormat>
  <Paragraphs>11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Ион</vt:lpstr>
      <vt:lpstr>Дисципліна вільного вибору студентів «Основи галузевої комунікації та перекладу»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Курс «Основи галузевої комунікації та перекладу»</dc:title>
  <dc:creator>Пользователь</dc:creator>
  <cp:lastModifiedBy>Черная Марина Николаевна</cp:lastModifiedBy>
  <cp:revision>5</cp:revision>
  <dcterms:created xsi:type="dcterms:W3CDTF">2019-03-10T13:14:48Z</dcterms:created>
  <dcterms:modified xsi:type="dcterms:W3CDTF">2019-03-11T14:40:22Z</dcterms:modified>
</cp:coreProperties>
</file>