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1470025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r>
              <a:rPr lang="uk-UA" b="1" dirty="0" smtClean="0">
                <a:latin typeface="Georgia" pitchFamily="18" charset="0"/>
                <a:cs typeface="Kalinga" pitchFamily="34" charset="0"/>
              </a:rPr>
              <a:t>ТУРЕЦЬКА  МОВА </a:t>
            </a:r>
            <a:br>
              <a:rPr lang="uk-UA" b="1" dirty="0" smtClean="0">
                <a:latin typeface="Georgia" pitchFamily="18" charset="0"/>
                <a:cs typeface="Kalinga" pitchFamily="34" charset="0"/>
              </a:rPr>
            </a:br>
            <a:r>
              <a:rPr lang="uk-UA" b="1" dirty="0" smtClean="0">
                <a:latin typeface="Georgia" pitchFamily="18" charset="0"/>
                <a:cs typeface="Kalinga" pitchFamily="34" charset="0"/>
              </a:rPr>
              <a:t>ДЛЯ  ПОЧАТКІВЦІВ</a:t>
            </a:r>
            <a:endParaRPr lang="ru-RU" b="1" dirty="0">
              <a:latin typeface="Georgia" pitchFamily="18" charset="0"/>
              <a:cs typeface="Kaling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300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57166"/>
            <a:ext cx="8858312" cy="6286544"/>
          </a:xfrm>
        </p:spPr>
        <p:txBody>
          <a:bodyPr/>
          <a:lstStyle/>
          <a:p>
            <a:pPr lvl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належите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 числа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шанувальників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турецької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запрошуємо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вас пройти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турецької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початківців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lvl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1357298"/>
            <a:ext cx="2887273" cy="2309818"/>
          </a:xfrm>
          <a:prstGeom prst="rect">
            <a:avLst/>
          </a:prstGeom>
        </p:spPr>
      </p:pic>
      <p:pic>
        <p:nvPicPr>
          <p:cNvPr id="4" name="Рисунок 3" descr="1.1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428736"/>
            <a:ext cx="3613730" cy="2635764"/>
          </a:xfrm>
          <a:prstGeom prst="rect">
            <a:avLst/>
          </a:prstGeom>
        </p:spPr>
      </p:pic>
      <p:pic>
        <p:nvPicPr>
          <p:cNvPr id="6" name="Рисунок 5" descr="1.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236" y="1285860"/>
            <a:ext cx="2814829" cy="3071834"/>
          </a:xfrm>
          <a:prstGeom prst="rect">
            <a:avLst/>
          </a:prstGeom>
        </p:spPr>
      </p:pic>
      <p:pic>
        <p:nvPicPr>
          <p:cNvPr id="8" name="Рисунок 7" descr="1.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214818"/>
            <a:ext cx="3276605" cy="2180343"/>
          </a:xfrm>
          <a:prstGeom prst="rect">
            <a:avLst/>
          </a:prstGeom>
        </p:spPr>
      </p:pic>
      <p:pic>
        <p:nvPicPr>
          <p:cNvPr id="9" name="Рисунок 8" descr="1.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00" y="4429132"/>
            <a:ext cx="3429023" cy="1928826"/>
          </a:xfrm>
          <a:prstGeom prst="rect">
            <a:avLst/>
          </a:prstGeom>
        </p:spPr>
      </p:pic>
      <p:pic>
        <p:nvPicPr>
          <p:cNvPr id="7" name="Рисунок 6" descr="trtui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554" y="3571876"/>
            <a:ext cx="3476630" cy="2212401"/>
          </a:xfrm>
          <a:prstGeom prst="rect">
            <a:avLst/>
          </a:prstGeom>
        </p:spPr>
      </p:pic>
    </p:spTree>
  </p:cSld>
  <p:clrMapOvr>
    <a:masterClrMapping/>
  </p:clrMapOvr>
  <p:transition spd="slow" advTm="3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42844" y="0"/>
            <a:ext cx="4352956" cy="507207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порівнянні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східними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турецька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нескладною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курсу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турецької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початківців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зможете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спілкуватися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повсякденних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висловлювати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думку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бесіду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турецькою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Володіючи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турецькою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відкриєте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себе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туризму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9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4857760"/>
            <a:ext cx="5155721" cy="2000240"/>
          </a:xfrm>
        </p:spPr>
      </p:pic>
      <p:pic>
        <p:nvPicPr>
          <p:cNvPr id="8" name="Рисунок 7" descr="obuchenie-v-turtcii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08864">
            <a:off x="4333575" y="694615"/>
            <a:ext cx="4655649" cy="2886081"/>
          </a:xfrm>
          <a:prstGeom prst="rect">
            <a:avLst/>
          </a:prstGeom>
        </p:spPr>
      </p:pic>
      <p:pic>
        <p:nvPicPr>
          <p:cNvPr id="9" name="Рисунок 8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87337">
            <a:off x="5620337" y="4023018"/>
            <a:ext cx="3071802" cy="2301488"/>
          </a:xfrm>
          <a:prstGeom prst="rect">
            <a:avLst/>
          </a:prstGeom>
        </p:spPr>
      </p:pic>
    </p:spTree>
  </p:cSld>
  <p:clrMapOvr>
    <a:masterClrMapping/>
  </p:clrMapOvr>
  <p:transition spd="slow" advTm="3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1438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будете знати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вміти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214422"/>
            <a:ext cx="4210080" cy="4911741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Турецький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алфавіт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правила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вимови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звуків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граматики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турецької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Розповідати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себе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підтримувати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розмову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реальних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життєвих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ситуаціях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138642" cy="4911741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Читати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перекладати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тексти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елементарного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побутову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соціокультурну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навчальну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тематику. </a:t>
            </a:r>
          </a:p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Заповнювати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формуляри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анкети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стандартні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особисті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резюме.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Дізнаєтеся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традиції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Туреччини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культурні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турецького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народу.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6000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3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137</Words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ТУРЕЦЬКА  МОВА  ДЛЯ  ПОЧАТКІВЦІВ</vt:lpstr>
      <vt:lpstr>Слайд 2</vt:lpstr>
      <vt:lpstr>Слайд 3</vt:lpstr>
      <vt:lpstr>Ви будете знати і вміти: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Бугреева Лина Олеговна</dc:creator>
  <cp:lastModifiedBy>lina</cp:lastModifiedBy>
  <cp:revision>12</cp:revision>
  <dcterms:created xsi:type="dcterms:W3CDTF">2019-03-13T07:06:50Z</dcterms:created>
  <dcterms:modified xsi:type="dcterms:W3CDTF">2019-03-13T09:29:01Z</dcterms:modified>
</cp:coreProperties>
</file>