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 fontScale="90000"/>
          </a:bodyPr>
          <a:lstStyle/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Презентація на тему: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Виникнення і розвиток педагогічної психології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5445224"/>
            <a:ext cx="3488432" cy="1129680"/>
          </a:xfrm>
        </p:spPr>
        <p:txBody>
          <a:bodyPr>
            <a:noAutofit/>
          </a:bodyPr>
          <a:lstStyle/>
          <a:p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Виконала роботу студентка: </a:t>
            </a:r>
          </a:p>
          <a:p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371 групи (заочне </a:t>
            </a:r>
            <a:r>
              <a:rPr lang="uk-UA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віділення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Спеціальність: Дошкільна освіта. Логопедія</a:t>
            </a:r>
          </a:p>
          <a:p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Маслянчук Анна</a:t>
            </a:r>
            <a:endParaRPr lang="uk-UA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1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363272" cy="5577483"/>
          </a:xfrm>
        </p:spPr>
        <p:txBody>
          <a:bodyPr>
            <a:normAutofit/>
          </a:bodyPr>
          <a:lstStyle/>
          <a:p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Ідея Олександра </a:t>
            </a:r>
            <a:r>
              <a:rPr lang="uk-UA" sz="2600" dirty="0" err="1">
                <a:latin typeface="Times New Roman" pitchFamily="18" charset="0"/>
                <a:cs typeface="Times New Roman" pitchFamily="18" charset="0"/>
              </a:rPr>
              <a:t>Лазурського</a:t>
            </a: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 (1874-1917) природного експерименту наблизила експериментальне вивчення дитини до умов навчально-виховної роботи в школі. Під час проведення природнього експерименту учні не підозрювали, що стали об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600" dirty="0" err="1">
                <a:latin typeface="Times New Roman" pitchFamily="18" charset="0"/>
                <a:cs typeface="Times New Roman" pitchFamily="18" charset="0"/>
              </a:rPr>
              <a:t>єктами</a:t>
            </a: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 дослідження.  </a:t>
            </a:r>
          </a:p>
          <a:p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Російський педагог і психолог Олександр Нечаєв в 1901 заснував при Педагогічному музеї Головного управління військово-навчальних </a:t>
            </a:r>
            <a:r>
              <a:rPr lang="uk-UA" sz="2600" dirty="0" err="1">
                <a:latin typeface="Times New Roman" pitchFamily="18" charset="0"/>
                <a:cs typeface="Times New Roman" pitchFamily="18" charset="0"/>
              </a:rPr>
              <a:t>заклдів</a:t>
            </a: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 Санкт-Петербурга першу в Росії лабораторію </a:t>
            </a:r>
            <a:r>
              <a:rPr lang="uk-UA" sz="2600" dirty="0" err="1">
                <a:latin typeface="Times New Roman" pitchFamily="18" charset="0"/>
                <a:cs typeface="Times New Roman" pitchFamily="18" charset="0"/>
              </a:rPr>
              <a:t>екпериментальної</a:t>
            </a: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 педагогічної психології. </a:t>
            </a: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4" name="AutoShape 2" descr="Педагогічний ретродосвід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5" name="AutoShape 4" descr="Педагогічний ретродосвід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6" name="AutoShape 6" descr="Педагогічний ретродосвід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7" name="AutoShape 8" descr="Педагогічний ретродосвід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8" name="AutoShape 10" descr="Педагогічний ретродосвід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9" name="AutoShape 12" descr="Педагогічний ретродосвід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7549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5338936" cy="5217443"/>
          </a:xfrm>
        </p:spPr>
        <p:txBody>
          <a:bodyPr/>
          <a:lstStyle/>
          <a:p>
            <a:pPr marL="0" indent="0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начний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вклад зробив український та російський психолог Павло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Блонський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(«Психологічні нариси», «Пам’ять і мислення», «Розвиток мислення школяра») розкриваючи сутність психічних явищ давав практичні поради вчителям для їх розвитку у школярів. Визначав, що для школярів головною стає навчальна праця, а не гра як провідний вид діяльності в цьому віці. </a:t>
            </a: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4" name="AutoShape 2" descr="Блонський, Павло Петрович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6147" name="Picture 3" descr="C:\Users\TOSHIBA\Desktop\rubase_4_1713018539_190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67114"/>
            <a:ext cx="3456061" cy="508983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89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3.Теоретичний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етап (50-ті роки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>
                <a:latin typeface="Times New Roman" pitchFamily="18" charset="0"/>
                <a:cs typeface="Times New Roman" pitchFamily="18" charset="0"/>
              </a:rPr>
              <a:t>ст.і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 донині)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пошук ефективних шляхів підвищення якості засвоюваних знань, посилена увага до наукового розроблення теоретичних основ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Беррес-Фредерік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Скіннер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висловив ідею програмованого навчання. </a:t>
            </a:r>
          </a:p>
          <a:p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Російськи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психолог Лев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Ланда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розробив теорію алгоритмізованого навчання. 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Петро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Гальперін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і Н.Тализіна розробили положення теорії поетапного формування розумових дій. </a:t>
            </a:r>
          </a:p>
          <a:p>
            <a:pPr marL="0" indent="0">
              <a:buNone/>
            </a:pPr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969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363272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Значний внесок у розробленні теорії, концепцій і виявлення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особливостей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учбової діяльності школярів зроблено зусиллями український психологів 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Г.Костюка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П.Зінченка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І.Синиці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Б.Баєва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О.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Скрипниченка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Г.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Балла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М.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Боришевського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1883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План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Поняття педагогічна психологія</a:t>
            </a:r>
          </a:p>
          <a:p>
            <a:pPr marL="514350" indent="-514350">
              <a:buAutoNum type="arabicPeriod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Основні джерела виникнення педагогічної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психології</a:t>
            </a:r>
          </a:p>
          <a:p>
            <a:pPr marL="514350" indent="-514350">
              <a:buAutoNum type="arabicPeriod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Основні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етапи у становленні педагогічної психології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uk-UA" dirty="0" smtClean="0"/>
          </a:p>
          <a:p>
            <a:pPr marL="514350" indent="-514350">
              <a:buAutoNum type="arabicPeriod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5105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20689"/>
            <a:ext cx="8229600" cy="2664296"/>
          </a:xfrm>
        </p:spPr>
        <p:txBody>
          <a:bodyPr>
            <a:normAutofit/>
          </a:bodyPr>
          <a:lstStyle/>
          <a:p>
            <a:endParaRPr lang="uk-UA" sz="2800" dirty="0"/>
          </a:p>
          <a:p>
            <a:pPr marL="0" indent="0" algn="ctr">
              <a:buNone/>
            </a:pPr>
            <a:r>
              <a:rPr lang="uk-UA" sz="2800" dirty="0"/>
              <a:t>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Педагогічна психологія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- галузь психології, яка вивчає закономірності психічної діяльності людини у процесі розвитку і саморозвитку, виховання і самовиховання, навчання і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самонавчання. 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Професія вихователь дитячого сад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171978"/>
            <a:ext cx="5184576" cy="3129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157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568952" cy="936104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Основні джерела виникнення педагогічної психології:</a:t>
            </a:r>
            <a:endParaRPr lang="uk-UA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Практика</a:t>
            </a:r>
          </a:p>
          <a:p>
            <a:pPr marL="514350" indent="-514350">
              <a:buAutoNum type="arabicParenR"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Теологія та філософія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Найважливіші напрямки в вченні про душу пов'язані з іменами давньогрецьких філософів: Платона (427-347 до н.е.), Аристотеля (384-322 до н.е.), Фоми Аквінського (1225 або 1226-1274). На думку Платона, душа – найцінніше в людині. Тіло тлінне, а душа продовжує жити навіть після його смерті, і її подальша доля залежить від того, як людина прожила своє земне життя </a:t>
            </a:r>
          </a:p>
          <a:p>
            <a:pPr marL="514350" indent="-514350">
              <a:buAutoNum type="arabicParenR"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Природні науки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Великий внесок у розвиток психології в цілому і педагогічної психології, як її частини, внесли дослідження в галузі природничих наук, перш за все біології і медицини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38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Розрізняють три основні етапи у становленні педагогічної психології: 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1.Загальнодидактичний етап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(друга половина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XVII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ст. – перша половина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ст.),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пов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язаний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з усвідомленням необхідності «психологізувати педагогіку».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Етап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представлений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працями: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Я.А.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Коменського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ДЖ.Локка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Ж.Ж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 Руссо,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Й.Г.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Песталоцці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К.Ушинського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323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4762872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Англійський учений Джон Локк у своїй праці «Думки про виховання» (1693) значну увагу звертав на психологічні основи виховання і формування моральності у дітей. Заперечував наявність уроджених якостей у дітей і вважав, що джерелом людський знань є досвід .  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2050" name="Picture 2" descr="19-2 – Взгляды Джона Локка - Русская историческая библиоте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764704"/>
            <a:ext cx="3384376" cy="438048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818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4690864" cy="5649491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К.Д.</a:t>
            </a:r>
            <a:r>
              <a:rPr lang="uk-UA" sz="2600" dirty="0" err="1">
                <a:latin typeface="Times New Roman" pitchFamily="18" charset="0"/>
                <a:cs typeface="Times New Roman" pitchFamily="18" charset="0"/>
              </a:rPr>
              <a:t>Ушинский</a:t>
            </a: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, книга «Людина як предмет виховання»  - вивчення людини як об’єкт педагогічного впливу, розглянув проблему співвідношення спадковості і суспільних умов у розвитку дитини. У роботах «Праця в її психічному і виховному значенні» (1860), «Три елементи школи», «Про викладання російської мови» вчений висвітлив роль уваги, сприймання, пам’яті, мислення та інших психічних процесів у навчальній діяльності школярів.  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3074" name="Picture 2" descr="Lib.ru/Классика: Песковский Матвей Леонтьевич. Константин Ушинский. Его  жизнь и педагогическая деятельност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0832" y="620688"/>
            <a:ext cx="3529639" cy="41338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075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9"/>
            <a:ext cx="8507288" cy="4608512"/>
          </a:xfrm>
        </p:spPr>
        <p:txBody>
          <a:bodyPr/>
          <a:lstStyle/>
          <a:p>
            <a:pPr marL="0" indent="0">
              <a:buNone/>
            </a:pP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2. Експериментальний етап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(друга половина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ст. – початок 50-х років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ст.) Цей етап позначився поступовим проникненням експериментальних методів у педагогіку і психологію, що відбувалося завдяки наполегливим старанням вітчизняних і зарубіжних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психологів: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О.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Лазурського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О.Нечаєва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А.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Біне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Ж.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Піаже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.-Ф.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Скіннера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Л.Виготського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та ін.   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2536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4618856" cy="5577483"/>
          </a:xfrm>
        </p:spPr>
        <p:txBody>
          <a:bodyPr/>
          <a:lstStyle/>
          <a:p>
            <a:pPr marL="0" indent="0">
              <a:buNone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Іван Сікорський вивчав психологічні основи навчання і виховання школярів, досліджував питання працездатності і втоми дітей у процесі навчання. </a:t>
            </a: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4" name="AutoShape 2" descr="Киев - самый «золотоносный» город страны - Новости на KP.U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5" name="AutoShape 4" descr="Киев - самый «золотоносный» город страны - Новости на KP.U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6" name="AutoShape 6" descr="Киев - самый «золотоносный» город страны - Новости на KP.U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7" name="AutoShape 8" descr="Киев - самый «золотоносный» город страны - Новости на KP.UA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4105" name="Picture 9" descr="C:\Users\TOSHIBA\Desktop\126523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41620"/>
            <a:ext cx="4085158" cy="519611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645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621</Words>
  <Application>Microsoft Office PowerPoint</Application>
  <PresentationFormat>Экран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Презентація на тему:  Виникнення і розвиток педагогічної психології</vt:lpstr>
      <vt:lpstr>План</vt:lpstr>
      <vt:lpstr>Презентация PowerPoint</vt:lpstr>
      <vt:lpstr>Основні джерела виникнення педагогічної психології:</vt:lpstr>
      <vt:lpstr>Розрізняють три основні етапи у становленні педагогічної психології: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Психологія виховання </dc:title>
  <dc:creator>TOSHIBA</dc:creator>
  <cp:lastModifiedBy>TOSHIBA</cp:lastModifiedBy>
  <cp:revision>14</cp:revision>
  <dcterms:created xsi:type="dcterms:W3CDTF">2020-10-12T12:38:56Z</dcterms:created>
  <dcterms:modified xsi:type="dcterms:W3CDTF">2020-10-12T14:02:14Z</dcterms:modified>
</cp:coreProperties>
</file>