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71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ЕКСПРЕС-КУРС </a:t>
            </a:r>
            <a:br>
              <a:rPr lang="uk-UA" sz="4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uk-UA" sz="4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АНГЛІЙСЬКОЇ МОВИ</a:t>
            </a:r>
            <a:r>
              <a:rPr lang="ru-RU" sz="4400" b="1" dirty="0">
                <a:ea typeface="Calibri"/>
                <a:cs typeface="Times New Roman"/>
              </a:rPr>
              <a:t/>
            </a:r>
            <a:br>
              <a:rPr lang="ru-RU" sz="4400" b="1" dirty="0">
                <a:ea typeface="Calibri"/>
                <a:cs typeface="Times New Roman"/>
              </a:rPr>
            </a:br>
            <a:r>
              <a:rPr lang="uk-UA" sz="4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30 годин </a:t>
            </a:r>
            <a:r>
              <a:rPr lang="ru-RU" sz="4400" b="1" dirty="0">
                <a:ea typeface="Calibri"/>
                <a:cs typeface="Times New Roman"/>
              </a:rPr>
              <a:t/>
            </a:r>
            <a:br>
              <a:rPr lang="ru-RU" sz="4400" b="1" dirty="0">
                <a:ea typeface="Calibri"/>
                <a:cs typeface="Times New Roman"/>
              </a:rPr>
            </a:b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068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4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КАФЕДРА ПЕРЕКЛАДОЗНАВСТВА ТА ПРИКЛАДНОЇ </a:t>
            </a:r>
            <a:r>
              <a:rPr lang="uk-UA" sz="48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ЛІНГВІСТИКИ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48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ХДУ</a:t>
            </a:r>
            <a:endParaRPr lang="ru-RU" sz="48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475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Завдання курсу:</a:t>
            </a:r>
            <a:r>
              <a:rPr lang="ru-RU" sz="4400" b="1" dirty="0">
                <a:latin typeface="Calibri"/>
                <a:ea typeface="Calibri"/>
                <a:cs typeface="Times New Roman"/>
              </a:rPr>
              <a:t/>
            </a:r>
            <a:br>
              <a:rPr lang="ru-RU" sz="4400" b="1" dirty="0">
                <a:latin typeface="Calibri"/>
                <a:ea typeface="Calibri"/>
                <a:cs typeface="Times New Roman"/>
              </a:rPr>
            </a:b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швидко </a:t>
            </a:r>
            <a:r>
              <a:rPr lang="uk-UA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оптимізувати мову після перерви у її </a:t>
            </a: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вивченні;</a:t>
            </a:r>
            <a:endParaRPr lang="ru-RU" sz="22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подолати </a:t>
            </a:r>
            <a:r>
              <a:rPr lang="uk-UA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мовний </a:t>
            </a: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бар’єр;</a:t>
            </a:r>
            <a:endParaRPr lang="ru-RU" sz="22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оволодіти </a:t>
            </a:r>
            <a:r>
              <a:rPr lang="uk-UA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основними розмовними темами англійської </a:t>
            </a: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мови;</a:t>
            </a:r>
            <a:endParaRPr lang="ru-RU" sz="22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ознайомитись </a:t>
            </a:r>
            <a:r>
              <a:rPr lang="uk-UA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 основами ділового спілкування англійською </a:t>
            </a: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мовою;</a:t>
            </a:r>
            <a:endParaRPr lang="ru-RU" sz="22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навчитись </a:t>
            </a:r>
            <a:r>
              <a:rPr lang="uk-UA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складати резюме англійською мовою </a:t>
            </a:r>
            <a:endParaRPr lang="ru-RU" sz="22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92516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3600" dirty="0">
                <a:solidFill>
                  <a:srgbClr val="000000"/>
                </a:solidFill>
                <a:latin typeface="Times New Roman"/>
                <a:ea typeface="Times New Roman"/>
              </a:rPr>
              <a:t>За основу курсу буде взято сучасні підручники, в яких містяться розмовні вправи для роботи у групах. Ці вправи підготують слухачів курсу до розмови англійською на різноманітні побутові теми (знайомство, розповідь про себе, своє житло, роботу, улюблені розваги, транспорт та ін.). </a:t>
            </a:r>
            <a:endParaRPr lang="ru-RU" sz="36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90393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3200" dirty="0">
                <a:solidFill>
                  <a:srgbClr val="000000"/>
                </a:solidFill>
                <a:latin typeface="Times New Roman"/>
                <a:ea typeface="Times New Roman"/>
              </a:rPr>
              <a:t>Всі заняття </a:t>
            </a:r>
            <a:r>
              <a:rPr lang="uk-UA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доповнюються культурологічною </a:t>
            </a:r>
            <a:r>
              <a:rPr lang="uk-UA" sz="3200" dirty="0">
                <a:solidFill>
                  <a:srgbClr val="000000"/>
                </a:solidFill>
                <a:latin typeface="Times New Roman"/>
                <a:ea typeface="Times New Roman"/>
              </a:rPr>
              <a:t>інформацію про традиції англомовних країн та їх відмінність від українських традицій, </a:t>
            </a:r>
            <a:r>
              <a:rPr lang="uk-UA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слухачі навчатимуться враховувати </a:t>
            </a:r>
            <a:r>
              <a:rPr lang="uk-UA" sz="3200" dirty="0">
                <a:solidFill>
                  <a:srgbClr val="000000"/>
                </a:solidFill>
                <a:latin typeface="Times New Roman"/>
                <a:ea typeface="Times New Roman"/>
              </a:rPr>
              <a:t>складнощі міжкультурної комунікації.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32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68199040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TM01972873[[fn=Лето]]</Template>
  <TotalTime>24</TotalTime>
  <Words>115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Summer</vt:lpstr>
      <vt:lpstr>ЕКСПРЕС-КУРС  АНГЛІЙСЬКОЇ МОВИ 30 годин  </vt:lpstr>
      <vt:lpstr>Слайд 2</vt:lpstr>
      <vt:lpstr>Завдання курсу: 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ЕКСПРЕС-КУРС  АНГЛІЙСЬКОЇ МОВИ 30 годин</dc:title>
  <dc:creator>Маруся</dc:creator>
  <cp:lastModifiedBy>npasenchuk</cp:lastModifiedBy>
  <cp:revision>4</cp:revision>
  <dcterms:created xsi:type="dcterms:W3CDTF">2018-02-10T03:20:51Z</dcterms:created>
  <dcterms:modified xsi:type="dcterms:W3CDTF">2019-02-18T09:51:52Z</dcterms:modified>
</cp:coreProperties>
</file>