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00"/>
  </p:normalViewPr>
  <p:slideViewPr>
    <p:cSldViewPr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04414F-1759-4371-AF90-4C8DD211A64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E6E93-5C6B-4C5F-9CDA-526AF96448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98204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A882A-6DC9-41D2-B3CF-5146AB2F67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9719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EF0164-F35E-41AF-83B7-4AE10C9B65D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01601-C609-4703-9CA1-44B150AABA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46042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CF54F-3117-42D6-A3A5-F410EACE66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244545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4DA8D-1CF5-4169-B513-1265B547FE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81108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ADC58-BCFD-4849-A6BD-5F90BE55C7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126951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3318F-E1B4-45A9-B61E-BE3C6F38B80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661806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12099-276C-4D7F-89BC-274A1D0F64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931753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B441F-CFD2-4C2A-8024-9283E2B117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599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D8A39-B81A-4EC4-8AB0-A7CA65D7FD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17002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61AC0-05ED-40FC-A79C-1BE7484554B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96260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2B597-8820-43D3-B324-6A8031179C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924333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F6A2-4EFC-4B8F-A578-515FAD0243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72830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FEA6F-3707-4748-81A8-60380094AC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90491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1747-5C20-45E6-B546-F64E759648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677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C6BCF-7CD2-4E5C-BBB2-CE4BE08C697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656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571D-8AA5-49B3-AF00-14237A9862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61656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86C7B-C109-4852-8E6A-FE791B14EC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15507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D3CED-D13F-445A-8BF0-6282B320AC0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25979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56393-BDFD-43EA-A5E4-86E3E59B48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9052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C36ABA-4F15-47C5-A9AC-A1D21E282D1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6DC9EE-4058-49A2-9D2F-BE28C7B53B0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60649"/>
            <a:ext cx="7200800" cy="936104"/>
          </a:xfrm>
        </p:spPr>
        <p:txBody>
          <a:bodyPr/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БІЗНЕС-РИТОРИКА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700808"/>
            <a:ext cx="5688632" cy="3384376"/>
          </a:xfrm>
        </p:spPr>
        <p:txBody>
          <a:bodyPr/>
          <a:lstStyle/>
          <a:p>
            <a:r>
              <a:rPr lang="uk-UA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Оратор – це той, </a:t>
            </a:r>
          </a:p>
          <a:p>
            <a:r>
              <a:rPr lang="uk-UA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хто будь-яке питання </a:t>
            </a:r>
          </a:p>
          <a:p>
            <a:r>
              <a:rPr lang="uk-UA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може розкрити </a:t>
            </a:r>
          </a:p>
          <a:p>
            <a:r>
              <a:rPr lang="uk-UA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 знанням справи, </a:t>
            </a:r>
          </a:p>
          <a:p>
            <a:r>
              <a:rPr lang="uk-UA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струнко й витончено, </a:t>
            </a:r>
          </a:p>
          <a:p>
            <a:r>
              <a:rPr lang="uk-UA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з гідністю під час виконання </a:t>
            </a:r>
          </a:p>
          <a:p>
            <a:pPr algn="r"/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 </a:t>
            </a:r>
            <a:r>
              <a:rPr lang="uk-UA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Туллій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Цицерон</a:t>
            </a:r>
          </a:p>
          <a:p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700808"/>
            <a:ext cx="2880320" cy="29616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1" y="4437111"/>
            <a:ext cx="3928878" cy="23042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вам вдалося змусити публіку засміятися, вона починає слухати, і тоді ви можете говорити майже все, що завгодно.</a:t>
            </a:r>
            <a:b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Гарднер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5613" y="1556792"/>
            <a:ext cx="5079111" cy="31683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5612" y="4756339"/>
            <a:ext cx="73567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Жага оптимізму, заряду, щастя – саме  це прагне побачити аудиторія.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всміхатися, не помітивши, коли почала це робити.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46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бути цікавим, потрібно бути зацікавленим.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4752528" cy="31785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0652" y="4730621"/>
            <a:ext cx="7857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Візьміть все з теми, а не з терпіння аудиторії.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 виступ має бути побудований таким чином, щоб Ви завершили раніше, ніж цього захоче аудиторія.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«Оратор повинен вичерпати тему, а не терпіння слухачів» (Черчилль).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20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850106"/>
          </a:xfrm>
        </p:spPr>
        <p:txBody>
          <a:bodyPr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шоу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248472" cy="38826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9260" y="5404144"/>
            <a:ext cx="77811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Привнесіть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свій виступ театральну постановку. Додайте боротьби у вашу мову. Боротьба завжди захоплює серця слухачів.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додасть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яскравості й барвистості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6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Хвилювання перед виступом – це норма.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5613" y="1700808"/>
            <a:ext cx="4924384" cy="259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8418" y="4306129"/>
            <a:ext cx="6767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Перестаньте думати про себе, займіться справою.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Пориньте з головою в підготовку до виступу, і у вас не вистачить сил на хвилювання.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 не буде дратувати хороша українська мова: більше 50% сприйняття іміджу публічної особи складає її мовлення.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7404" y="1628800"/>
            <a:ext cx="5416574" cy="2880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7404" y="4513341"/>
            <a:ext cx="7046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Уживайте під час бесіди різні метафори, порівняння, приказки. Це значно пожвавить вашу мову.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І, звичайно, гумор.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Пожартувати, зокрема і над собою, якщо це доречно, не зайве.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12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«Хто володіє словом, той володіє світом».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погоджуєтесь із цією цитатою, то Ви точно розумієте наскільки важливо правильно доносити свої думки до слухачів, чи конкретної особи.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8014" y="3212976"/>
            <a:ext cx="5350587" cy="33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3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480623" cy="648072"/>
          </a:xfrm>
        </p:spPr>
        <p:txBody>
          <a:bodyPr/>
          <a:lstStyle/>
          <a:p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84976" cy="5001419"/>
          </a:xfrm>
        </p:spPr>
        <p:txBody>
          <a:bodyPr/>
          <a:lstStyle/>
          <a:p>
            <a:r>
              <a:rPr lang="ru-RU" altLang="ru-RU" dirty="0" smtClean="0"/>
              <a:t>                                                 1.  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Кожну свою думку, </a:t>
            </a: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кожне положення (тезу) </a:t>
            </a: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оратор повинен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донести</a:t>
            </a:r>
            <a:endParaRPr lang="uk-UA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аудиторії.</a:t>
            </a:r>
          </a:p>
          <a:p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2. Досвідчений оратор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endParaRPr lang="uk-UA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говорити так, щоб його мова була правильною, аргументованою, зрозумілою слухачам.</a:t>
            </a:r>
          </a:p>
          <a:p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 ритора має бути підготовлений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слухачі отримали максимум користі й естетичне задоволення.</a:t>
            </a:r>
          </a:p>
          <a:p>
            <a:endParaRPr lang="uk-UA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35" y="1124744"/>
            <a:ext cx="4348618" cy="25922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260648"/>
            <a:ext cx="7313612" cy="1224135"/>
          </a:xfrm>
        </p:spPr>
        <p:txBody>
          <a:bodyPr/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uk-UA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br>
              <a:rPr lang="uk-UA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5612" y="1124744"/>
            <a:ext cx="8220843" cy="5256584"/>
          </a:xfrm>
        </p:spPr>
        <p:txBody>
          <a:bodyPr/>
          <a:lstStyle/>
          <a:p>
            <a:r>
              <a:rPr lang="ru-RU" altLang="ru-RU" dirty="0" smtClean="0"/>
              <a:t>	                                   •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 мовлення плинним</a:t>
            </a: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та цікавим за допомогою технік</a:t>
            </a:r>
          </a:p>
          <a:p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вільного висловлення думок;</a:t>
            </a:r>
          </a:p>
          <a:p>
            <a:endParaRPr lang="uk-UA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•вивчити технологію</a:t>
            </a: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конструювання ефективної </a:t>
            </a: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промови та її презентації;</a:t>
            </a:r>
          </a:p>
          <a:p>
            <a:endParaRPr lang="uk-UA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навчитися аналізувати власний виступ з метою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 стилю</a:t>
            </a:r>
            <a:r>
              <a:rPr lang="uk-UA" altLang="ru-RU" dirty="0" smtClean="0"/>
              <a:t>.</a:t>
            </a:r>
          </a:p>
          <a:p>
            <a:endParaRPr lang="ru-RU" altLang="ru-RU" dirty="0" smtClean="0"/>
          </a:p>
          <a:p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873" y="1245632"/>
            <a:ext cx="3702866" cy="268742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Відвідавши </a:t>
            </a:r>
            <a:r>
              <a:rPr lang="uk-UA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курс, </a:t>
            </a:r>
            <a:r>
              <a:rPr lang="uk-UA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 дізнаєтесь:</a:t>
            </a:r>
            <a:br>
              <a:rPr lang="uk-UA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808" y="1052736"/>
            <a:ext cx="5838230" cy="5073427"/>
          </a:xfrm>
        </p:spPr>
        <p:txBody>
          <a:bodyPr/>
          <a:lstStyle/>
          <a:p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навчитися грамотно складати план виступу </a:t>
            </a:r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</a:t>
            </a:r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технік і технологій та гнучко </a:t>
            </a:r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</a:t>
            </a:r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вати його;</a:t>
            </a:r>
            <a:endParaRPr lang="uk-UA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зробити виступ точним, аргументованим й переконливим, ураховуючи склад та інтереси аудиторії;</a:t>
            </a:r>
          </a:p>
          <a:p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досягти уваги аудиторії й розуміння Ваших ідей;</a:t>
            </a:r>
          </a:p>
          <a:p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донести до кожного зі слухачів виголошені ідеї й досягти їх виконання; </a:t>
            </a:r>
          </a:p>
          <a:p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 допомогою простих прийомів утримувати інтерес аудиторії;</a:t>
            </a:r>
          </a:p>
          <a:p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поліпшити власне мовлення, щоб зробити його змістовним, осмисленим, структурованим, яскравим, витонченим, захоплюючим;</a:t>
            </a:r>
          </a:p>
          <a:p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налагодити стосунки з агресивно налаштованою аудиторією; </a:t>
            </a:r>
          </a:p>
          <a:p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подолати страх перед виступом і почувати себе впевнено й </a:t>
            </a:r>
            <a:r>
              <a:rPr lang="uk-UA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</a:t>
            </a:r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2450601" cy="489461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Набутими навичками Ви можете скористатися під час: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3" y="1417638"/>
            <a:ext cx="4980483" cy="47085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виступів перед публікою;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•проведення й участі в конференціях, прес-конференціях, наукових з’їздах, симпозіумах;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•захисту дипломних робіт, дисертацій, наукових розробок;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•участі в дебатах,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полеміках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диспутах, публічних спорах;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•перемовин, укладання угод;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•проведення й участі в презентаціях, тендерах;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•участі в телевізійних шоу;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•навчання дітей спілкуванню;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•проведення й участі в нарадах, зборах, семінарах.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340768"/>
            <a:ext cx="3158002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Вміння красиво й переконливо говорити високо цінувалося в усі часи. 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5612" y="1438656"/>
            <a:ext cx="5777753" cy="3358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851267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Оратор – це  той, хто створює загальний настрій.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Ніхто за тебе цього точно не зробить! </a:t>
            </a:r>
          </a:p>
        </p:txBody>
      </p:sp>
    </p:spTree>
    <p:extLst>
      <p:ext uri="{BB962C8B-B14F-4D97-AF65-F5344CB8AC3E}">
        <p14:creationId xmlns:p14="http://schemas.microsoft.com/office/powerpoint/2010/main" xmlns="" val="314320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60648"/>
            <a:ext cx="8226425" cy="1156990"/>
          </a:xfrm>
        </p:spPr>
        <p:txBody>
          <a:bodyPr/>
          <a:lstStyle/>
          <a:p>
            <a:pPr algn="r"/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три категорії ораторів: одних можна слухати, інших не можна слухати, третіх не можна не слухати.</a:t>
            </a:r>
            <a:b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Архієпископ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Меджі</a:t>
            </a:r>
            <a:endParaRPr lang="uk-UA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5400600" cy="35630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9628" y="5061720"/>
            <a:ext cx="74447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Ніхто не хоче слухати нудну людину.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Адже завжди видно, що у тебе всередині, які емоції ти відчуваєш.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треба вчитися внутрішньо готуватися до виступу.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22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Наші цілі доводять, хто ми є і ким хочемо стати. </a:t>
            </a:r>
            <a:b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здатні зробити нас щасливішими </a:t>
            </a:r>
            <a:b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впевненішими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собі. 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664511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28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бути готовим до всіх тем, які обговорюють люди – потрібно бути у тій же тональності, що й ваш співрозмовник.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84784"/>
            <a:ext cx="3903179" cy="35670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2796" y="5123864"/>
            <a:ext cx="72155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«Оратор і аудиторія повинні бути як чоловік і жінка». </a:t>
            </a: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Оратор задає темп і манеру, аудиторія підпорядковується. </a:t>
            </a: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не перестарайтеся.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54847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001</Template>
  <TotalTime>125</TotalTime>
  <Words>626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1_Default Design</vt:lpstr>
      <vt:lpstr>  БІЗНЕС-РИТОРИКА</vt:lpstr>
      <vt:lpstr>ПРОБЛЕМА:</vt:lpstr>
      <vt:lpstr>  Завдання: </vt:lpstr>
      <vt:lpstr>Відвідавши курс, Ви дізнаєтесь: </vt:lpstr>
      <vt:lpstr>Набутими навичками Ви можете скористатися під час:</vt:lpstr>
      <vt:lpstr>          Вміння красиво й переконливо говорити високо цінувалося в усі часи. </vt:lpstr>
      <vt:lpstr> Існує три категорії ораторів: одних можна слухати, інших не можна слухати, третіх не можна не слухати. Архієпископ Меджі</vt:lpstr>
      <vt:lpstr>Наші цілі доводять, хто ми є і ким хочемо стати.  Вони здатні зробити нас щасливішими  і впевненішими в собі. </vt:lpstr>
      <vt:lpstr>Треба бути готовим до всіх тем, які обговорюють люди – потрібно бути у тій же тональності, що й ваш співрозмовник.</vt:lpstr>
      <vt:lpstr>Якщо вам вдалося змусити публіку засміятися, вона починає слухати, і тоді ви можете говорити майже все, що завгодно. Р. Гарднер</vt:lpstr>
      <vt:lpstr>Щоб бути цікавим, потрібно бути зацікавленим.</vt:lpstr>
      <vt:lpstr>Принцип шоу</vt:lpstr>
      <vt:lpstr>Хвилювання перед виступом – це норма.</vt:lpstr>
      <vt:lpstr>Ніколи не буде дратувати хороша українська мова: більше 50% сприйняття іміджу публічної особи складає її мовлення.</vt:lpstr>
      <vt:lpstr>ВИСНОВОК: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 БІЗНЕС РИТОРИКА</dc:title>
  <dc:creator>Владелец</dc:creator>
  <cp:lastModifiedBy>MRevenuk</cp:lastModifiedBy>
  <cp:revision>13</cp:revision>
  <dcterms:created xsi:type="dcterms:W3CDTF">2018-02-11T23:58:47Z</dcterms:created>
  <dcterms:modified xsi:type="dcterms:W3CDTF">2018-02-12T09:25:47Z</dcterms:modified>
</cp:coreProperties>
</file>