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8" r:id="rId10"/>
    <p:sldId id="269" r:id="rId11"/>
    <p:sldId id="274" r:id="rId12"/>
    <p:sldId id="275" r:id="rId13"/>
    <p:sldId id="276" r:id="rId14"/>
    <p:sldId id="270" r:id="rId15"/>
    <p:sldId id="271" r:id="rId16"/>
    <p:sldId id="299" r:id="rId17"/>
    <p:sldId id="298" r:id="rId18"/>
    <p:sldId id="297" r:id="rId19"/>
    <p:sldId id="302" r:id="rId20"/>
    <p:sldId id="301" r:id="rId21"/>
    <p:sldId id="300" r:id="rId22"/>
    <p:sldId id="308" r:id="rId23"/>
    <p:sldId id="306" r:id="rId24"/>
    <p:sldId id="307" r:id="rId25"/>
    <p:sldId id="305" r:id="rId26"/>
    <p:sldId id="304" r:id="rId27"/>
    <p:sldId id="303" r:id="rId28"/>
    <p:sldId id="309" r:id="rId29"/>
    <p:sldId id="273" r:id="rId30"/>
    <p:sldId id="278" r:id="rId31"/>
    <p:sldId id="318" r:id="rId32"/>
    <p:sldId id="317" r:id="rId33"/>
    <p:sldId id="316" r:id="rId34"/>
    <p:sldId id="315" r:id="rId35"/>
    <p:sldId id="314" r:id="rId36"/>
    <p:sldId id="313" r:id="rId37"/>
    <p:sldId id="312" r:id="rId38"/>
    <p:sldId id="311" r:id="rId39"/>
    <p:sldId id="279" r:id="rId40"/>
    <p:sldId id="324" r:id="rId41"/>
    <p:sldId id="323" r:id="rId42"/>
    <p:sldId id="322" r:id="rId43"/>
    <p:sldId id="321" r:id="rId44"/>
    <p:sldId id="320" r:id="rId45"/>
    <p:sldId id="319" r:id="rId46"/>
    <p:sldId id="326" r:id="rId47"/>
    <p:sldId id="325" r:id="rId48"/>
    <p:sldId id="327" r:id="rId49"/>
    <p:sldId id="328" r:id="rId50"/>
    <p:sldId id="329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0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9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77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21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6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81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04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8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4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73F90-8CF8-4B8B-8B1E-1FFC61211987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11269-453C-4B85-8428-6810C8CF5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8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74" y="3428999"/>
            <a:ext cx="3378926" cy="968943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Лекція 3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39457"/>
            <a:ext cx="8499565" cy="205293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Передумови виникнення та розвитку творчої діяльності на етапі дитинства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12" y="993628"/>
            <a:ext cx="11434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Загалом оволодіння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сенсорними еталонами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як системою мірок, зразків та формування у дітей узагальнених способів обстеження предметів якісно змінює їх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сприймання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удосконалює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навички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конструювання,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творення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реальності.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199" y="3135085"/>
            <a:ext cx="5179189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2846" y="802039"/>
            <a:ext cx="114343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Дітей необхідно збагачувати різноманітними враженнями, створювати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предметне середовище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сприяти розвитку спостережливості, вмінню бачити характерні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особливості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предмета,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запам’ятовувати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їх і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відтворювати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процесі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роботи.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665" y="2786743"/>
            <a:ext cx="5321393" cy="35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6125" y="921880"/>
            <a:ext cx="117043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Пізнавальна діяльність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 виборча спрямованість особистості на предмети і явища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навколишнього світу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Пізнавальна активність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один з найважливіших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мотивів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навчання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дітей.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351" y="0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862" y="2586445"/>
            <a:ext cx="5188857" cy="38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1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131" y="847223"/>
            <a:ext cx="114343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Джерелом, підґрунтям пізнавальної активності малюка, що задає тон і швидкість становлення когнітивних та особистісних структур, творчої діяльності дитини виступає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пізнавальна потреба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потреба у набутті нових знань, що є однією з найважливих потреб,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особливо у період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становлення психіки,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особистості малюка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131" y="139337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177" y="4010297"/>
            <a:ext cx="3526971" cy="2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3351" y="0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730" y="610136"/>
            <a:ext cx="1134726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Пізнавальна, пошукова,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орієнтувально-дослідницька </a:t>
            </a: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діяльність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дітей дозволяє їм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моделювати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у свідомості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картину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світу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засновану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власних спостереженнях,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відповідях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встановленні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взаємозалежностей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закономірностей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тощо.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цьому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перетворення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мають творчий характер.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80" t="14602" r="3374" b="8699"/>
          <a:stretch/>
        </p:blipFill>
        <p:spPr>
          <a:xfrm>
            <a:off x="7977050" y="707886"/>
            <a:ext cx="4084321" cy="52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1010451"/>
            <a:ext cx="114338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Важливою особливістю пізнавальної,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дослідницької діяльності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дітей, дитячого експериментування є й те, що мета їх невизначена та нестійка.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ході пошуку вона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поступово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уточнюється.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Всі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пошукові дії дітей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цьому гнучкі,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діагностичні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351" y="0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5" y="2986013"/>
            <a:ext cx="4183923" cy="365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375" y="923365"/>
            <a:ext cx="114338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Творча сутність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дитячої пошукової діяльності, експериментування полягає у тому, що вона не задається дорослим наперед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вигляді тієї чи іншої схеми,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будується самим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дошкільником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у міру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отримання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все нових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відомостей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про об’єкт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351" y="0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167" y="2377441"/>
            <a:ext cx="5083406" cy="338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1010451"/>
            <a:ext cx="114338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Пізнавальна діяльність, експериментування у дошкільному віці характеризується ускладненням та розвитком дій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цілеутворення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дитина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сама ставить собі цілі,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їх досягає,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отримуючи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нове знання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 предмети.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351" y="0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703" y="3048000"/>
            <a:ext cx="4478054" cy="33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812" y="707886"/>
            <a:ext cx="114338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У пізнавальній діяльності варто враховувати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показники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розвитку експериментування, що характеризують разом з тим й динаміку його розвитку: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характер дій (маніпулятивний або пошуковий);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закономірність (випадковість) у створенні образу, конструкції;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виділення зв’язків між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експериментами; 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інтелектуальна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активність.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351" y="0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</p:spTree>
    <p:extLst>
      <p:ext uri="{BB962C8B-B14F-4D97-AF65-F5344CB8AC3E}">
        <p14:creationId xmlns:p14="http://schemas.microsoft.com/office/powerpoint/2010/main" val="1614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646" y="707886"/>
            <a:ext cx="1143381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ході пізнавальної, дослідницької діяльності у дошкільників: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формується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діалектичне мислення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тобто здатність бачити різноманітність світу в системі взаємозв’язків та взаємозалежностей;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розвивається власний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пізнавальний досвід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 узагальненому вигляді за допомогою наочних засобів (еталонів, символів, умовних замінників, моделей);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351" y="0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</p:spTree>
    <p:extLst>
      <p:ext uri="{BB962C8B-B14F-4D97-AF65-F5344CB8AC3E}">
        <p14:creationId xmlns:p14="http://schemas.microsoft.com/office/powerpoint/2010/main" val="21443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927" y="0"/>
            <a:ext cx="11730444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b="1" dirty="0" smtClean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Пізнавальна активність як вектор творчості.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онтогенезі.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7030A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813" y="844988"/>
            <a:ext cx="114338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розширюються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перспективи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розвитку пошуково-пізнавальної діяльності дітей шляхом включення їх у мисленнєві, моделюючі та перетворюючі дії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підтримується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ініціатива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розвивається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допитливість,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критичність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самостійність,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кмітливість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351" y="0"/>
            <a:ext cx="11929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Пізнавальна активність як вектор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8928"/>
          <a:stretch/>
        </p:blipFill>
        <p:spPr>
          <a:xfrm>
            <a:off x="7036526" y="2746110"/>
            <a:ext cx="4798106" cy="39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1010451"/>
            <a:ext cx="114338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Розвиток інтелектуальних та творчих потенцій дітей є важливою характеристикою дошкільного віку, періоду інтенсивної та самостійної творчості дітей.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Все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це відбувається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закономірно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мимовільно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15" y="3069472"/>
            <a:ext cx="5634128" cy="352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4766" y="1080120"/>
            <a:ext cx="120352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Обдаровані діти, як правило, не потребують цілеспрямованих втручань, впливів і формувань.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А все тому, що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40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розумного вчити </a:t>
            </a:r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</a:p>
          <a:p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тільки </a:t>
            </a:r>
            <a:r>
              <a:rPr lang="ru-RU" sz="40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шкодити»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4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41" r="25102"/>
          <a:stretch/>
        </p:blipFill>
        <p:spPr>
          <a:xfrm>
            <a:off x="7498080" y="2595835"/>
            <a:ext cx="3274424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6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1010451"/>
            <a:ext cx="114338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Наприклад, найвідоміша людина Франції, що отримала звання «Людина № 1, дослідник океану ХХ століття»,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Жан Ів Кусто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 дитинстві був відрахований зі школи за те, що розбив безліч вікон.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не завадило йому стати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талановитим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океанографом,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ученим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письменником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44" r="4131"/>
          <a:stretch/>
        </p:blipFill>
        <p:spPr>
          <a:xfrm>
            <a:off x="6975565" y="3605348"/>
            <a:ext cx="5033555" cy="30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612628"/>
            <a:ext cx="1143381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Вчені сходяться на думці, що інтелект, творчі здібності не більше, ніж на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30-50%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зумовлені спадковістю.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їхню думку, про вроджені здібності мова заходить тільки тоді, коли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дорослі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виявляють свою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безпорадність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або ж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педагогічні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методики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демонструють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свою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неефективність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27" y="3194291"/>
            <a:ext cx="5164530" cy="34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610136"/>
            <a:ext cx="1143381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Дитячий мозок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– це орган, що поглинає майже 90% енергії у тіла новонародженого, і 50% – у п’ятирічної дитини. І якщо якісь обставини відбирають цю енергію,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може мати плачевні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наслідки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Навіть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елементарний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йододефіцит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порахували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вчені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знижує </a:t>
            </a:r>
            <a:r>
              <a:rPr lang="tr-TR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IQ </a:t>
            </a:r>
            <a:endParaRPr lang="uk-UA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12 пунктів.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787" y="2620737"/>
            <a:ext cx="5811042" cy="40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291" y="610136"/>
            <a:ext cx="1184049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Перешкоди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реалізації потенціалу дітей.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актори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оточення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сімейні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умови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: конфлікт у родині позбавляє енергії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нестача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стимуляції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уповільнене навчання або навпаки навчання за програмою вищого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рівня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складності; </a:t>
            </a: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тиск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ровесників, що вимагає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бути схожим на інших»; </a:t>
            </a: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самотність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ігнорування ровесниками й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освітнім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закладом.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</p:spTree>
    <p:extLst>
      <p:ext uri="{BB962C8B-B14F-4D97-AF65-F5344CB8AC3E}">
        <p14:creationId xmlns:p14="http://schemas.microsoft.com/office/powerpoint/2010/main" val="33447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925" y="630045"/>
            <a:ext cx="1177507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Індивідуальні фактори: </a:t>
            </a: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інтерналізовані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проблеми: депресія, тривожність, перфекціонізм, уникнення невдачі, низька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впевненість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у собі; </a:t>
            </a: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екстерналізіровані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проблеми: непослух, дратівливість, некомформность;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 порушення здібностей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до </a:t>
            </a: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навчання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нетрадиційні види </a:t>
            </a: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обдарованості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порушення саморегуляції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: неорганізованість, імпульсивність, дефіцит уваги і т.д.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</p:spTree>
    <p:extLst>
      <p:ext uri="{BB962C8B-B14F-4D97-AF65-F5344CB8AC3E}">
        <p14:creationId xmlns:p14="http://schemas.microsoft.com/office/powerpoint/2010/main" val="37013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38" y="610136"/>
            <a:ext cx="1177507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Серед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об’єктивних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причин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низький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психологічний рівень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підготовки педагогів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думка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що обдарована дитина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не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потребує допомоги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відсутність програм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, технологій </a:t>
            </a:r>
            <a:endParaRPr lang="ru-RU" sz="4000" u="sng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роботи з обдарованими дітьми;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дефіцит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у дорослих психологічних </a:t>
            </a:r>
            <a:r>
              <a:rPr lang="ru-RU" sz="40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знань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про індивідуальноособистісні особливості поведінки і розвитку обдарованих дітей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тощо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</p:spTree>
    <p:extLst>
      <p:ext uri="{BB962C8B-B14F-4D97-AF65-F5344CB8AC3E}">
        <p14:creationId xmlns:p14="http://schemas.microsoft.com/office/powerpoint/2010/main" val="12269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9462" y="897834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заємодія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дорослим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 найбільш сприятливі умови для повноцінного розвитку особистості, її гуманізації, для прояву і розвитку творчих, художніх здібностей дитини.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 необхідні умови саморозвитку, в яких дитина не просто буде отримувати знання від дорослого, а й розвивати свої потенціальні творчі та пізнавальні можливості можливо тільки у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сумісній роботі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умови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 та підтримки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38" y="104503"/>
            <a:ext cx="1129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Становлення творчої особистості дитини</a:t>
            </a:r>
          </a:p>
        </p:txBody>
      </p:sp>
    </p:spTree>
    <p:extLst>
      <p:ext uri="{BB962C8B-B14F-4D97-AF65-F5344CB8AC3E}">
        <p14:creationId xmlns:p14="http://schemas.microsoft.com/office/powerpoint/2010/main" val="7151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3764" y="885202"/>
            <a:ext cx="11627608" cy="52361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Л.С.Виготський у книзі «Уява і творчість в дитячому віці» (1991) розглядав </a:t>
            </a:r>
            <a:r>
              <a:rPr lang="uk-UA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сприймання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як першу опорну точку для майбутньої творчості, коли відбувається накопичення матеріалу, </a:t>
            </a:r>
            <a:b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 якого у подальшому 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будується </a:t>
            </a:r>
          </a:p>
          <a:p>
            <a:pPr>
              <a:lnSpc>
                <a:spcPct val="100000"/>
              </a:lnSpc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фантазія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Чим </a:t>
            </a: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більше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знань та </a:t>
            </a:r>
            <a:endParaRPr lang="uk-UA" sz="40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4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уявлень про </a:t>
            </a: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об’єкт, тим багатшим </a:t>
            </a:r>
            <a:b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 виразнішим буде його </a:t>
            </a:r>
            <a:b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4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втілений образ.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394" y="2832753"/>
            <a:ext cx="3373349" cy="39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92" y="923620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креативності: </a:t>
            </a:r>
            <a:endParaRPr lang="tr-TR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пік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у віці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3,5 до 4,5 років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роки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року-двох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поштовх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креативності у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підлітковому віці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 зв’язку з підвищенням рівня фізичного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розвитку).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5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92" y="810409"/>
            <a:ext cx="11399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Допитливість дитини: </a:t>
            </a:r>
            <a:endParaRPr lang="ru-RU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 розвитку – «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тотальний інтерес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оточуючого» (від 1 року до 2,5 років);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 –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«вік запитань»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(від 2,5 до 7 років; наприкінці періоду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пік допитливості»).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109" y="3405635"/>
            <a:ext cx="5821136" cy="32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8011" y="1045283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сформованості </a:t>
            </a:r>
            <a:endParaRPr lang="ru-RU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креативності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дошкільника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чутливість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проблем,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 розв'язувати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силами;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відкритість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новим ідеям, інтерес до невідомого;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схильність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руйнувати чи змінювати стереотипи, відмовлятися від шаблонів, відходити від зразків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62" t="714" r="13809" b="-1"/>
          <a:stretch/>
        </p:blipFill>
        <p:spPr>
          <a:xfrm>
            <a:off x="6971542" y="975361"/>
            <a:ext cx="4947909" cy="353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4502" y="949489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спроможність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виходити за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заданої іншими ситуації;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аналогій, протиставлень, асоціацій;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загострене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 неточностей, недоліків, відхилень, незвичності, складності;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підійти до проблеми з різних точок зору;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вносити щось нове, видавати оригінальні ідеї, розв'язувати нові завдання, досягати незвичних результатів;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9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2879" y="888529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пошуково-перетворювальне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 до дійсності;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пізнавальна активність;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допитливість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 переходити від одного способу розв'язання до іншого;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переключатися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переконструйовувати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в нових комбінаціях (комбінаторні властивості);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891" y="1001740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дотепність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почуття гумору, інтерес до парадоксів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сміливість та незалежність суджень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0" indent="-571500">
              <a:buFontTx/>
              <a:buChar char="-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до постановки власної мети;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об'єктивність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суджень, неупередженість оцінок;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самокритичність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здатність посміятися із себе;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форм доказів;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помічати зв'язки між ознаками, формально між собою не пов'язаними;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7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2879" y="731775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сприймати об'єкти комплексно, цілісно, виділяти в них головне, істотне, відкривати потенційне;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уява, метафоричність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фантастичних ідей);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дивуватися;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прогнозувати, передбачати, висувати гіпотези, робити припущення;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ідеальні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еталони.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92" y="958455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Стадії прояву дошкільником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 активності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наслідування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копіювання готового (потрапляючи у нову ситуацію, дитина репродукує готовий спосіб дії, повторює його за дорослим заради досягнення бажаного результату);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 наслідування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внесення елементів новизни (прояв самодіяльності без внесення істотних змін у запропоновану іншими схему дій, зразок, ідею);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891" y="1001740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репродуктивна творчість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уміння взяти за основу запропоновану схему (ідею), але істотно її переробити, внести зміни (дитина вносить елементи новизни й оригінальності; ця стратегія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характерна для дошкільників – креативів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справжня творчість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створення нового (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недоступна дошкільникові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створити оригінальну ідею можна лише на піку свого креативного розвитку й у сфері своїх інтересів, здібностей).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906" y="102523"/>
            <a:ext cx="11729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Розвиток творчого потенціалу </a:t>
            </a:r>
            <a:r>
              <a:rPr lang="ru-RU" sz="4000" b="1" dirty="0" smtClean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871112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вікових проявів особливостей розвитку здібностей, то першими вже у дошкільному віці яскраво виявляються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музичні та образотворчі здібності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В. А. Моцарта музичні здібності проявились вже у 3 роки, Н. А. Римського-Корсакова – у 2 роки;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Ньютон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дитинстві конструював механічні іграшки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т.п.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308" y="1428462"/>
            <a:ext cx="114343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виникнення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творчого задуму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дитині важливо мати яскраві враження, певні уявлення джерелом яких є різноманітний предметний та природний світ, соціальні явища,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література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різні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види діяльності.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113" y="3464225"/>
            <a:ext cx="5023213" cy="32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1028021"/>
            <a:ext cx="11399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 можуть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проявлятися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загальні інтелектуальні здібності;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конкретні досягнення;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спілкування та лідерство;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творчість і продуктивна діяльність;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художньо-образотворчі здібності;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психомоторні здібності.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528" y="1893570"/>
            <a:ext cx="37147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9476" y="1071408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агальні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інтелектуальні здібності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виявляються у легкості навчання, спостережливості, гостроті, рухливості, швидкості мислення, винятковій пам’яті, багатій і різноманітній обізнаності дитини. Інтелектуально обдарована дитина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гарно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міркує, ясно мислить, задає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запитань, має творче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сприймання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швидко реагує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нове.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918" y="4340408"/>
            <a:ext cx="4052495" cy="226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1071565"/>
            <a:ext cx="11399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 до мови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виявляються у неабиякому інтересі дитини до читання, яке стає найулюбленішим заняттям, у збереженні і тривалості уваги до книги, словесної інформації, доброму розумінні того,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дитині читають,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запам’ятовуванні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відтворенні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прочитаного.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720" y="3648892"/>
            <a:ext cx="4497843" cy="30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914810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 до математики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виявляються в інтересі до обчислювання, вимірювання чи упорядкування предметів, у незвичному для свого віку розумінні математичних символів;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природознавстві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 винятковому інтересі до живої природи, природних явищ, нахилі до їх класифікації, в інтересі до природничих дослідів, в розумінні причинно-наслідкових залежностей у природі тощо.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482" y="610136"/>
            <a:ext cx="11399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спілкування і лідерства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характерний високий рівень комунікації, легке пристосування до різних ситуацій. При сторонніх людях дитина зберігає упевненість у собі, легко спілкується з дорослими і дітьми, генерує ідеї, виявляє ініціативу. Часто є лідером у спільній діяльності,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себе роль організатора,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володіє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даром переконання.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звертаються до неї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 і за порадою.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140" y="3805646"/>
            <a:ext cx="4628055" cy="276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892" y="775473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Художньо-образотворчі здібності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 виявляються у високому інтересі до візуальної інформації. Вона до подробиць запам’ятовує побачене. Багато часу малює і ліпить, зосереджено працює над своїми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витворами.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Будуючи композицію малюнка, включає в нього багато деталей. В образах художньо обдарованої дитини немає одноманітності, вона відтворює у образотворчій діяльності все, що бачить довкола.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8013" y="975771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Психомоторні здібності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проявляються у високому інтересі до діяльності, яка вимагає зусиль тонкої моторики. Дитина має хорошу зорово-моторну координацію, любить бігати, стрибати, має чудову рівновагу при виконанні рухів,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володіє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тілом в будь-якому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маневруванні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має відносно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 віку значну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фізичну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силу.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708" y="3518118"/>
            <a:ext cx="3230882" cy="316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892" y="775473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дитині властивий інтерес до музичних занять, співів, вона чутлива до характеру і настрою музики, складає власні оригінальні мелодії чи співає – у неї є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музичні здібності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їх варто розвивати.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із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артистичними здібностями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 входять у роль будь-якого персонажу, передають почуття та емоції через міміку, жести, рухи, люблять ігри-драматизації.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3177" y="610136"/>
            <a:ext cx="11399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вона виявляє незалежність і некомформність, винахідливість у своїй продуктивній діяльності, значну гнучкість при вирішенні проблеми або використанні матеріалів, може продукувати оригінальні ідеї і виявляє новий підхід у стандартних ситуаціях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цікавиться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механізмами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машинами,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конструює та проектує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неї є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 </a:t>
            </a:r>
            <a:endParaRPr lang="ru-RU" sz="4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технічної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675" y="4319451"/>
            <a:ext cx="438912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343" y="1123941"/>
            <a:ext cx="113995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може бути схильна до фантазування, коли розповідає про щось знайоме, оригінально передає характер, почуття, настрій героїв, легко будує сюжети розповідей та віддає перевагу читанню – тоді вона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схильна до літературної творчості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203" y="4294040"/>
            <a:ext cx="3048545" cy="2286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68" y="4294040"/>
            <a:ext cx="5417820" cy="25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0517" y="802039"/>
            <a:ext cx="116437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ранньому віці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діти активно використовують в освоєнні світу смакові, тактильні та нюхові рецептори, вони все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тягнуть до рота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який є філогенетично зумовленою важливою рецепторною частиною організму.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Саме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рот дитини бере участь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побудові перших психічних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образів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 навіть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моделей-репрезентацій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lvl="0"/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оточуючих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дитину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об'єктів.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588" y="3222580"/>
            <a:ext cx="4879100" cy="32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8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217" y="897518"/>
            <a:ext cx="113995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Загалом здібності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розвиваються інтегративно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іншими рисами особистості, в умовах безпосередньої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 дитини з соціумом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цьому випадку важливо,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наскільки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соціуму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узгоджуються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її потенціальними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можливостями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482" y="67587"/>
            <a:ext cx="107580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Здібності: дефініції та характеристики</a:t>
            </a:r>
            <a:endParaRPr lang="ru-RU" sz="4000" b="1" dirty="0">
              <a:solidFill>
                <a:srgbClr val="7030A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605" y="3295226"/>
            <a:ext cx="5055326" cy="33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2930" y="802039"/>
            <a:ext cx="108073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Важливою характеристикою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сприймання навколишнього світу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малюка є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егоцентризм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(суб'єктивно-однобічне розуміння світу речей та слів).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Дитина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довірливо і наївно вважає, що будь-яка річ, яка потрапляє в поле її зору,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саме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така, якою вона їй здається,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її точки зору, – з того місця,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якого вона її спостерігає.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986" r="11372"/>
          <a:stretch/>
        </p:blipFill>
        <p:spPr>
          <a:xfrm>
            <a:off x="8264435" y="3918857"/>
            <a:ext cx="3570514" cy="28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436683" y="1176508"/>
            <a:ext cx="11220007" cy="4737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Поступово діти вдаються до спеціальних прийомів 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детального обстеження 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предмета, сприймання стає все більш активним, довільним, цілеспрямованим. </a:t>
            </a:r>
            <a:endParaRPr lang="ru-RU" sz="4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Протягом 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дошкільного віку </a:t>
            </a:r>
            <a:endParaRPr lang="ru-RU" sz="4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неухильно 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зростає тривалість </a:t>
            </a:r>
            <a:endParaRPr lang="ru-RU" sz="4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розглядання 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дітьми таких </a:t>
            </a:r>
            <a:endParaRPr lang="ru-RU" sz="4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об'єктів</a:t>
            </a: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картинки.</a:t>
            </a:r>
            <a:endParaRPr lang="uk-UA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521" y="2995749"/>
            <a:ext cx="4645398" cy="30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931" y="1054587"/>
            <a:ext cx="113995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ході сприймання об’єктів, використовуючи різні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аналізатори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діти відзначають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колір, відтінки, що сприймаються зором;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форму (зір, моторно-м’язові дії, дотик);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розмір (зір, слух, дотик, моторно-м’язові дії);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звуки, шуми (слух);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співвідношення в просторі (зір, слух);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вага (зір, моторно-м’язові дії);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</p:spTree>
    <p:extLst>
      <p:ext uri="{BB962C8B-B14F-4D97-AF65-F5344CB8AC3E}">
        <p14:creationId xmlns:p14="http://schemas.microsoft.com/office/powerpoint/2010/main" val="29044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257" y="949490"/>
            <a:ext cx="113646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властивості поверхні: гладкість, шорсткість, пружність;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ритм (зір, слух, дотик);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рух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предмета: напрямок, швидкість, шлях проходження;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назву деталей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предмета.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3618" y="94153"/>
            <a:ext cx="10363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Формування сенсорної бази творчості</a:t>
            </a:r>
          </a:p>
        </p:txBody>
      </p:sp>
    </p:spTree>
    <p:extLst>
      <p:ext uri="{BB962C8B-B14F-4D97-AF65-F5344CB8AC3E}">
        <p14:creationId xmlns:p14="http://schemas.microsoft.com/office/powerpoint/2010/main" val="34827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2489</Words>
  <Application>Microsoft Office PowerPoint</Application>
  <PresentationFormat>Widescreen</PresentationFormat>
  <Paragraphs>297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Лекція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</dc:title>
  <dc:creator>Microsoft account</dc:creator>
  <cp:lastModifiedBy>Microsoft account</cp:lastModifiedBy>
  <cp:revision>176</cp:revision>
  <dcterms:created xsi:type="dcterms:W3CDTF">2022-08-31T13:34:03Z</dcterms:created>
  <dcterms:modified xsi:type="dcterms:W3CDTF">2022-09-12T16:55:22Z</dcterms:modified>
</cp:coreProperties>
</file>