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7AFE9"/>
    <a:srgbClr val="CDF3E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-33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AC1CC34-C27A-410D-96B7-42D98184A0D8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013D8A8-8A2E-4147-A214-E57FCBF13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C1CC34-C27A-410D-96B7-42D98184A0D8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13D8A8-8A2E-4147-A214-E57FCBF13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>
            <a:extLst/>
          </a:lstStyle>
          <a:p>
            <a:fld id="{BAC1CC34-C27A-410D-96B7-42D98184A0D8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013D8A8-8A2E-4147-A214-E57FCBF13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C1CC34-C27A-410D-96B7-42D98184A0D8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13D8A8-8A2E-4147-A214-E57FCBF13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AC1CC34-C27A-410D-96B7-42D98184A0D8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>
            <a:extLst/>
          </a:lstStyle>
          <a:p>
            <a:fld id="{9013D8A8-8A2E-4147-A214-E57FCBF13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C1CC34-C27A-410D-96B7-42D98184A0D8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13D8A8-8A2E-4147-A214-E57FCBF13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C1CC34-C27A-410D-96B7-42D98184A0D8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13D8A8-8A2E-4147-A214-E57FCBF13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C1CC34-C27A-410D-96B7-42D98184A0D8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13D8A8-8A2E-4147-A214-E57FCBF13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AC1CC34-C27A-410D-96B7-42D98184A0D8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13D8A8-8A2E-4147-A214-E57FCBF13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C1CC34-C27A-410D-96B7-42D98184A0D8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13D8A8-8A2E-4147-A214-E57FCBF13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C1CC34-C27A-410D-96B7-42D98184A0D8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13D8A8-8A2E-4147-A214-E57FCBF138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AC1CC34-C27A-410D-96B7-42D98184A0D8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013D8A8-8A2E-4147-A214-E57FCBF138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uk-UA" dirty="0" smtClean="0">
                <a:latin typeface="Arial Black" pitchFamily="34" charset="0"/>
              </a:rPr>
              <a:t>Педагогічна взаємодія із дітьми різного віку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rgbClr val="B7AFE9"/>
          </a:solidFill>
        </p:spPr>
        <p:txBody>
          <a:bodyPr>
            <a:normAutofit fontScale="92500" lnSpcReduction="10000"/>
          </a:bodyPr>
          <a:lstStyle/>
          <a:p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Особливості 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організації виховного впливу на дитину з урахуванням загальних закономірностей 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індивідуального розвитку психіки на різних вікових етапах становлення  і формування її особистості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8965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14676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</a:rPr>
              <a:t>Особливості розвитку особистості дошкільника: соціальна ситуація, провідні види діяльності. Способи інтелектуального та емоційного розвитку дитини пізнього дошкільного віку та молодшого школяра   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218" name="Picture 2" descr="https://vss.astrocenter.fr/pictures/24461590-cover-1366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944"/>
          <a:stretch/>
        </p:blipFill>
        <p:spPr bwMode="auto">
          <a:xfrm>
            <a:off x="838200" y="1472323"/>
            <a:ext cx="10515600" cy="532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6845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146760"/>
            <a:ext cx="10515600" cy="1325563"/>
          </a:xfrm>
        </p:spPr>
        <p:txBody>
          <a:bodyPr/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Фактори успішної взаємодії із підлітком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42" name="Picture 2" descr="https://medaboutme.ru/upload/medialibrary/a24/shutterstock_1479314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292" b="11569"/>
          <a:stretch/>
        </p:blipFill>
        <p:spPr bwMode="auto">
          <a:xfrm>
            <a:off x="838200" y="1472323"/>
            <a:ext cx="10504699" cy="533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2421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9961" y="133113"/>
            <a:ext cx="10515600" cy="1325563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</a:rPr>
              <a:t>Старший підлітковий вік та період ранньої юності : особливості взаємодії із дорослими та однолітками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266" name="Picture 2" descr="http://ladyadvice.ru/wp-content/uploads/2017/02/dollarphotoclub_350988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72" t="5346" r="19058"/>
          <a:stretch/>
        </p:blipFill>
        <p:spPr bwMode="auto">
          <a:xfrm>
            <a:off x="327546" y="1458676"/>
            <a:ext cx="5527343" cy="525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prouchebu.com/wp-content/uploads/2016/01/Leadership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12" t="-267" r="17115" b="267"/>
          <a:stretch/>
        </p:blipFill>
        <p:spPr bwMode="auto">
          <a:xfrm>
            <a:off x="5854889" y="1458675"/>
            <a:ext cx="5964072" cy="525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028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838200" y="16033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</a:rPr>
              <a:t>Педагогічна грамотність батьків і вчителів як необхідна передумова розвитку самодостатньої особистості: її складові та фактори формування 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AutoShape 2" descr="https://deti.mail.ru/pre_square800_resize/pic/photolib/2013/11/20/lori-0002096389-bigww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xiaomi-mi.by/uploads/ck/xiaoxun-children-smart-gps-watch-blue-0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0" b="16491"/>
          <a:stretch/>
        </p:blipFill>
        <p:spPr bwMode="auto">
          <a:xfrm>
            <a:off x="838200" y="1485901"/>
            <a:ext cx="10515600" cy="525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4906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36674" y="250019"/>
            <a:ext cx="10515600" cy="1325563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</a:rPr>
              <a:t>Цикл психолого-педагогічних дисциплін у вищих закладах освіти: практичний аспект підготовки до професійної діяльності та батьківства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http://fix.lcfclubs.com.au/wp-content/uploads/2017/03/o-TEACHER-STUDENT-faceboo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05" t="-472" r="5622" b="14418"/>
          <a:stretch/>
        </p:blipFill>
        <p:spPr bwMode="auto">
          <a:xfrm>
            <a:off x="928468" y="1575582"/>
            <a:ext cx="10564837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1655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134947"/>
            <a:ext cx="10515600" cy="1325563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Основи сімейної педагогіки: щаслива родина – щаслива дитина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6" name="Picture 4" descr="http://www.1ohww.org/content/uploads/2015/05/family-on-grass-1140x64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291"/>
          <a:stretch/>
        </p:blipFill>
        <p:spPr bwMode="auto">
          <a:xfrm>
            <a:off x="838200" y="1460510"/>
            <a:ext cx="10515600" cy="51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8036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65495" y="133113"/>
            <a:ext cx="10515600" cy="1325563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Фактори формування щасливої родини: психолого-педагогічні засади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 descr="http://komotoz.ru/photo/people/images/romanticheskie_foto/romanticheskie_foto_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06" b="4817"/>
          <a:stretch/>
        </p:blipFill>
        <p:spPr bwMode="auto">
          <a:xfrm>
            <a:off x="865495" y="1473958"/>
            <a:ext cx="10515600" cy="518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4969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13905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Період вагітності: фактори формування здорової психіки дитини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2" name="Picture 2" descr="https://st3.depositphotos.com/10654624/14706/i/1600/depositphotos_147061855-stock-photo-pregnant-woman-with-husba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94" b="27028"/>
          <a:stretch/>
        </p:blipFill>
        <p:spPr bwMode="auto">
          <a:xfrm>
            <a:off x="838200" y="1464615"/>
            <a:ext cx="10515600" cy="527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6242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1331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</a:rPr>
              <a:t>Перші дні життя дитини: важливі складові комфортного самопочуття немовляти в родинному колі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6" name="Picture 2" descr="https://vistanews.ru/uploads/posts/2016-12/1482995199_dt_140512_newborn_baby_blanket_800x6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730" b="5280"/>
          <a:stretch/>
        </p:blipFill>
        <p:spPr bwMode="auto">
          <a:xfrm>
            <a:off x="838200" y="1458676"/>
            <a:ext cx="10515600" cy="528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2361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134748"/>
            <a:ext cx="10515600" cy="1325563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Етап раннього дитинства – початковий розвиток особистості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70" name="Picture 2" descr="https://www.tenstickers.com/wall-stickers/img/large/kids-starfish-wall-sticker-1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757" b="4374"/>
          <a:stretch/>
        </p:blipFill>
        <p:spPr bwMode="auto">
          <a:xfrm>
            <a:off x="838200" y="1460310"/>
            <a:ext cx="10515600" cy="529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5886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133113"/>
            <a:ext cx="10515600" cy="1325563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</a:rPr>
              <a:t>2-3 річна дитина: фізичний та емоційний розвиток, особливості соціалізації, кризові періоди та можливі шляхи їх подолання 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196" name="Picture 4" descr="http://pbs.twimg.com/media/CLGAmBwW8AEXp8x.jpg:lar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36" b="21137"/>
          <a:stretch/>
        </p:blipFill>
        <p:spPr bwMode="auto">
          <a:xfrm>
            <a:off x="838200" y="1460310"/>
            <a:ext cx="10515600" cy="525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63456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95</TotalTime>
  <Words>167</Words>
  <Application>Microsoft Office PowerPoint</Application>
  <PresentationFormat>Произвольный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Педагогічна взаємодія із дітьми різного віку</vt:lpstr>
      <vt:lpstr>Педагогічна грамотність батьків і вчителів як необхідна передумова розвитку самодостатньої особистості: її складові та фактори формування </vt:lpstr>
      <vt:lpstr>Цикл психолого-педагогічних дисциплін у вищих закладах освіти: практичний аспект підготовки до професійної діяльності та батьківства</vt:lpstr>
      <vt:lpstr>Основи сімейної педагогіки: щаслива родина – щаслива дитина</vt:lpstr>
      <vt:lpstr>Фактори формування щасливої родини: психолого-педагогічні засади</vt:lpstr>
      <vt:lpstr>Період вагітності: фактори формування здорової психіки дитини</vt:lpstr>
      <vt:lpstr>Перші дні життя дитини: важливі складові комфортного самопочуття немовляти в родинному колі</vt:lpstr>
      <vt:lpstr>Етап раннього дитинства – початковий розвиток особистості</vt:lpstr>
      <vt:lpstr>2-3 річна дитина: фізичний та емоційний розвиток, особливості соціалізації, кризові періоди та можливі шляхи їх подолання </vt:lpstr>
      <vt:lpstr>Особливості розвитку особистості дошкільника: соціальна ситуація, провідні види діяльності. Способи інтелектуального та емоційного розвитку дитини пізнього дошкільного віку та молодшого школяра   </vt:lpstr>
      <vt:lpstr>Фактори успішної взаємодії із підлітком</vt:lpstr>
      <vt:lpstr>Старший підлітковий вік та період ранньої юності : особливості взаємодії із дорослими та однолітками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Иванна Белан</dc:creator>
  <cp:lastModifiedBy>User</cp:lastModifiedBy>
  <cp:revision>31</cp:revision>
  <dcterms:created xsi:type="dcterms:W3CDTF">2017-12-25T20:02:24Z</dcterms:created>
  <dcterms:modified xsi:type="dcterms:W3CDTF">2018-01-15T09:14:41Z</dcterms:modified>
</cp:coreProperties>
</file>