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70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A65-A843-4771-A2C2-80E54957C39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BB20-1871-4DBF-AAB6-2AC9D506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1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Дистанційне навчання</a:t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Навчальна платформа </a:t>
            </a:r>
            <a:r>
              <a:rPr lang="en-US" dirty="0"/>
              <a:t>Classroom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14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Як </a:t>
            </a:r>
            <a:r>
              <a:rPr lang="ru-RU" b="1" dirty="0" err="1"/>
              <a:t>організоване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800" dirty="0"/>
              <a:t>Google </a:t>
            </a:r>
            <a:r>
              <a:rPr lang="ru-RU" sz="2800" dirty="0" err="1"/>
              <a:t>постарався</a:t>
            </a:r>
            <a:r>
              <a:rPr lang="ru-RU" sz="2800" dirty="0"/>
              <a:t> </a:t>
            </a:r>
            <a:r>
              <a:rPr lang="ru-RU" sz="2800" dirty="0" err="1"/>
              <a:t>зробити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багатостороннім</a:t>
            </a:r>
            <a:r>
              <a:rPr lang="ru-RU" sz="2800" dirty="0"/>
              <a:t>. </a:t>
            </a:r>
            <a:r>
              <a:rPr lang="ru-RU" sz="2800" dirty="0" err="1"/>
              <a:t>Найпростіший</a:t>
            </a:r>
            <a:r>
              <a:rPr lang="ru-RU" sz="2800" dirty="0"/>
              <a:t> </a:t>
            </a:r>
            <a:r>
              <a:rPr lang="ru-RU" sz="2800" dirty="0" err="1"/>
              <a:t>варіант</a:t>
            </a:r>
            <a:r>
              <a:rPr lang="ru-RU" sz="2800" dirty="0"/>
              <a:t> </a:t>
            </a:r>
            <a:r>
              <a:rPr lang="ru-RU" sz="2800" dirty="0" err="1"/>
              <a:t>розподілу</a:t>
            </a:r>
            <a:r>
              <a:rPr lang="ru-RU" sz="2800" dirty="0"/>
              <a:t> ролей: </a:t>
            </a:r>
            <a:r>
              <a:rPr lang="ru-RU" sz="2800" dirty="0" err="1"/>
              <a:t>викладач</a:t>
            </a:r>
            <a:r>
              <a:rPr lang="ru-RU" sz="2800" dirty="0"/>
              <a:t> — </a:t>
            </a:r>
            <a:r>
              <a:rPr lang="ru-RU" sz="2800" dirty="0" err="1"/>
              <a:t>учень</a:t>
            </a:r>
            <a:r>
              <a:rPr lang="ru-RU" sz="2800" dirty="0"/>
              <a:t>. Перший </a:t>
            </a:r>
            <a:r>
              <a:rPr lang="ru-RU" sz="2800" dirty="0" err="1"/>
              <a:t>розміщує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прикріплює</a:t>
            </a:r>
            <a:r>
              <a:rPr lang="ru-RU" sz="2800" dirty="0"/>
              <a:t> </a:t>
            </a:r>
            <a:r>
              <a:rPr lang="ru-RU" sz="2800" dirty="0" err="1"/>
              <a:t>файли</a:t>
            </a:r>
            <a:r>
              <a:rPr lang="ru-RU" sz="2800" dirty="0"/>
              <a:t>, </a:t>
            </a:r>
            <a:r>
              <a:rPr lang="ru-RU" sz="2800" dirty="0" err="1"/>
              <a:t>створює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, </a:t>
            </a:r>
            <a:r>
              <a:rPr lang="ru-RU" sz="2800" dirty="0" err="1"/>
              <a:t>решта</a:t>
            </a:r>
            <a:r>
              <a:rPr lang="ru-RU" sz="2800" dirty="0"/>
              <a:t> </a:t>
            </a:r>
            <a:r>
              <a:rPr lang="ru-RU" sz="2800" dirty="0" err="1"/>
              <a:t>знайомляться</a:t>
            </a:r>
            <a:r>
              <a:rPr lang="ru-RU" sz="2800" dirty="0"/>
              <a:t> з </a:t>
            </a:r>
            <a:r>
              <a:rPr lang="ru-RU" sz="2800" dirty="0" err="1"/>
              <a:t>інформацією</a:t>
            </a:r>
            <a:r>
              <a:rPr lang="ru-RU" sz="2800" dirty="0"/>
              <a:t>, «</a:t>
            </a:r>
            <a:r>
              <a:rPr lang="ru-RU" sz="2800" dirty="0" err="1"/>
              <a:t>роблять</a:t>
            </a:r>
            <a:r>
              <a:rPr lang="ru-RU" sz="2800" dirty="0"/>
              <a:t> уроки» і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оцінки</a:t>
            </a:r>
            <a:r>
              <a:rPr lang="ru-RU" sz="2800" dirty="0"/>
              <a:t>.</a:t>
            </a:r>
          </a:p>
          <a:p>
            <a:pPr fontAlgn="base"/>
            <a:r>
              <a:rPr lang="ru-RU" sz="2800" dirty="0"/>
              <a:t>За потреби на кожному </a:t>
            </a:r>
            <a:r>
              <a:rPr lang="ru-RU" sz="2800" dirty="0" err="1"/>
              <a:t>етапі</a:t>
            </a:r>
            <a:r>
              <a:rPr lang="ru-RU" sz="2800" dirty="0"/>
              <a:t> </a:t>
            </a:r>
            <a:r>
              <a:rPr lang="ru-RU" sz="2800" dirty="0" err="1"/>
              <a:t>додаються</a:t>
            </a:r>
            <a:r>
              <a:rPr lang="ru-RU" sz="2800" dirty="0"/>
              <a:t> </a:t>
            </a:r>
            <a:r>
              <a:rPr lang="ru-RU" sz="2800" dirty="0" err="1"/>
              <a:t>коментарі</a:t>
            </a:r>
            <a:r>
              <a:rPr lang="ru-RU" sz="2800" dirty="0"/>
              <a:t> — </a:t>
            </a:r>
            <a:r>
              <a:rPr lang="ru-RU" sz="2800" dirty="0" err="1"/>
              <a:t>наприклад</a:t>
            </a:r>
            <a:r>
              <a:rPr lang="ru-RU" sz="2800" dirty="0"/>
              <a:t>, коли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повернути</a:t>
            </a:r>
            <a:r>
              <a:rPr lang="ru-RU" sz="2800" dirty="0"/>
              <a:t>, попросивши </a:t>
            </a:r>
            <a:r>
              <a:rPr lang="ru-RU" sz="2800" dirty="0" err="1"/>
              <a:t>доповнити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виправити</a:t>
            </a:r>
            <a:r>
              <a:rPr lang="ru-RU" sz="2800" dirty="0"/>
              <a:t> </a:t>
            </a:r>
            <a:r>
              <a:rPr lang="ru-RU" sz="2800" dirty="0" err="1"/>
              <a:t>щось</a:t>
            </a:r>
            <a:r>
              <a:rPr lang="ru-RU" sz="2800" dirty="0"/>
              <a:t>.</a:t>
            </a:r>
          </a:p>
          <a:p>
            <a:pPr marL="0" indent="0" fontAlgn="base">
              <a:buNone/>
            </a:pPr>
            <a:endParaRPr lang="ru-RU" sz="2400" dirty="0"/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3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Як і </a:t>
            </a:r>
            <a:r>
              <a:rPr lang="ru-RU" b="1" dirty="0" err="1"/>
              <a:t>куди</a:t>
            </a:r>
            <a:r>
              <a:rPr lang="ru-RU" b="1" dirty="0"/>
              <a:t> </a:t>
            </a:r>
            <a:r>
              <a:rPr lang="ru-RU" b="1" dirty="0" err="1"/>
              <a:t>завантажувати</a:t>
            </a:r>
            <a:r>
              <a:rPr lang="ru-RU" b="1" dirty="0"/>
              <a:t> </a:t>
            </a:r>
            <a:r>
              <a:rPr lang="ru-RU" b="1" dirty="0" err="1"/>
              <a:t>навчальні</a:t>
            </a:r>
            <a:r>
              <a:rPr lang="ru-RU" b="1" dirty="0"/>
              <a:t> </a:t>
            </a:r>
            <a:r>
              <a:rPr lang="ru-RU" b="1" dirty="0" err="1"/>
              <a:t>матеріали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додати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 курсу, </a:t>
            </a:r>
            <a:r>
              <a:rPr lang="ru-RU" sz="2800" dirty="0" err="1"/>
              <a:t>перейдіть</a:t>
            </a:r>
            <a:r>
              <a:rPr lang="ru-RU" sz="2800" dirty="0"/>
              <a:t> на вкладку «</a:t>
            </a:r>
            <a:r>
              <a:rPr lang="ru-RU" sz="2800" dirty="0" err="1"/>
              <a:t>Завдання</a:t>
            </a:r>
            <a:r>
              <a:rPr lang="ru-RU" sz="2800" dirty="0"/>
              <a:t>». </a:t>
            </a:r>
            <a:r>
              <a:rPr lang="ru-RU" sz="2800" dirty="0" err="1"/>
              <a:t>Об’єкти</a:t>
            </a:r>
            <a:r>
              <a:rPr lang="ru-RU" sz="2800" dirty="0"/>
              <a:t> на </a:t>
            </a:r>
            <a:r>
              <a:rPr lang="ru-RU" sz="2800" dirty="0" err="1"/>
              <a:t>цій</a:t>
            </a:r>
            <a:r>
              <a:rPr lang="ru-RU" sz="2800" dirty="0"/>
              <a:t> </a:t>
            </a:r>
            <a:r>
              <a:rPr lang="ru-RU" sz="2800" dirty="0" err="1"/>
              <a:t>сторінці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групувати</a:t>
            </a:r>
            <a:r>
              <a:rPr lang="ru-RU" sz="2800" dirty="0"/>
              <a:t> за темами, а 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розташовувати</a:t>
            </a:r>
            <a:r>
              <a:rPr lang="ru-RU" sz="2800" dirty="0"/>
              <a:t> в </a:t>
            </a:r>
            <a:r>
              <a:rPr lang="ru-RU" sz="2800" dirty="0" err="1"/>
              <a:t>зручному</a:t>
            </a:r>
            <a:r>
              <a:rPr lang="ru-RU" sz="2800" dirty="0"/>
              <a:t> порядку.</a:t>
            </a:r>
          </a:p>
          <a:p>
            <a:pPr fontAlgn="base"/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 </a:t>
            </a:r>
            <a:r>
              <a:rPr lang="ru-RU" sz="2800" dirty="0" err="1"/>
              <a:t>сервіс</a:t>
            </a:r>
            <a:r>
              <a:rPr lang="ru-RU" sz="2800" dirty="0"/>
              <a:t> </a:t>
            </a:r>
            <a:r>
              <a:rPr lang="en-US" sz="2800" dirty="0"/>
              <a:t>Google — </a:t>
            </a:r>
            <a:r>
              <a:rPr lang="ru-RU" sz="2800" dirty="0"/>
              <a:t>платформа </a:t>
            </a:r>
            <a:r>
              <a:rPr lang="ru-RU" sz="2800" dirty="0" err="1"/>
              <a:t>інтегрована</a:t>
            </a:r>
            <a:r>
              <a:rPr lang="ru-RU" sz="2800" dirty="0"/>
              <a:t> з </a:t>
            </a:r>
            <a:r>
              <a:rPr lang="en-US" sz="2800" dirty="0"/>
              <a:t>Google </a:t>
            </a:r>
            <a:r>
              <a:rPr lang="ru-RU" sz="2800" dirty="0"/>
              <a:t>Документами, </a:t>
            </a:r>
            <a:r>
              <a:rPr lang="en-US" sz="2800" dirty="0"/>
              <a:t>Google </a:t>
            </a:r>
            <a:r>
              <a:rPr lang="ru-RU" sz="2800" dirty="0"/>
              <a:t>Диском і </a:t>
            </a:r>
            <a:r>
              <a:rPr lang="ru-RU" sz="2800" dirty="0" err="1"/>
              <a:t>поштою</a:t>
            </a:r>
            <a:r>
              <a:rPr lang="ru-RU" sz="2800" dirty="0"/>
              <a:t> </a:t>
            </a:r>
            <a:r>
              <a:rPr lang="en-US" sz="2800" dirty="0"/>
              <a:t>Gmail, </a:t>
            </a:r>
            <a:r>
              <a:rPr lang="ru-RU" sz="2800" dirty="0" err="1"/>
              <a:t>що</a:t>
            </a:r>
            <a:r>
              <a:rPr lang="ru-RU" sz="2800" dirty="0"/>
              <a:t> 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змогу</a:t>
            </a:r>
            <a:r>
              <a:rPr lang="ru-RU" sz="2800" dirty="0"/>
              <a:t> </a:t>
            </a:r>
            <a:r>
              <a:rPr lang="ru-RU" sz="2800" dirty="0" err="1"/>
              <a:t>розміщувати</a:t>
            </a:r>
            <a:r>
              <a:rPr lang="ru-RU" sz="2800" dirty="0"/>
              <a:t> </a:t>
            </a:r>
            <a:r>
              <a:rPr lang="ru-RU" sz="2800" dirty="0" err="1"/>
              <a:t>відео</a:t>
            </a:r>
            <a:r>
              <a:rPr lang="ru-RU" sz="2800" dirty="0"/>
              <a:t>, </a:t>
            </a:r>
            <a:r>
              <a:rPr lang="ru-RU" sz="2800" dirty="0" err="1"/>
              <a:t>тексти</a:t>
            </a:r>
            <a:r>
              <a:rPr lang="ru-RU" sz="2800" dirty="0"/>
              <a:t> та картинки — вам </a:t>
            </a:r>
            <a:r>
              <a:rPr lang="ru-RU" sz="2800" dirty="0" err="1"/>
              <a:t>доступний</a:t>
            </a:r>
            <a:r>
              <a:rPr lang="ru-RU" sz="2800" dirty="0"/>
              <a:t> весь арсенал </a:t>
            </a:r>
            <a:r>
              <a:rPr lang="ru-RU" sz="2800" dirty="0" err="1"/>
              <a:t>інтерактивних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.</a:t>
            </a:r>
          </a:p>
          <a:p>
            <a:pPr fontAlgn="base"/>
            <a:r>
              <a:rPr lang="ru-RU" sz="2800" dirty="0" err="1"/>
              <a:t>Назву</a:t>
            </a:r>
            <a:r>
              <a:rPr lang="ru-RU" sz="2800" dirty="0"/>
              <a:t>, </a:t>
            </a:r>
            <a:r>
              <a:rPr lang="ru-RU" sz="2800" dirty="0" err="1"/>
              <a:t>опис</a:t>
            </a:r>
            <a:r>
              <a:rPr lang="ru-RU" sz="2800" dirty="0"/>
              <a:t>, </a:t>
            </a:r>
            <a:r>
              <a:rPr lang="ru-RU" sz="2800" dirty="0" err="1"/>
              <a:t>розділ</a:t>
            </a:r>
            <a:r>
              <a:rPr lang="ru-RU" sz="2800" dirty="0"/>
              <a:t>, </a:t>
            </a:r>
            <a:r>
              <a:rPr lang="ru-RU" sz="2800" dirty="0" err="1"/>
              <a:t>аудиторію</a:t>
            </a:r>
            <a:r>
              <a:rPr lang="ru-RU" sz="2800" dirty="0"/>
              <a:t> і тему курсу </a:t>
            </a:r>
            <a:r>
              <a:rPr lang="ru-RU" sz="2800" dirty="0" err="1"/>
              <a:t>можна</a:t>
            </a:r>
            <a:r>
              <a:rPr lang="ru-RU" sz="2800" dirty="0"/>
              <a:t> в будь-</a:t>
            </a:r>
            <a:r>
              <a:rPr lang="ru-RU" sz="2800" dirty="0" err="1"/>
              <a:t>який</a:t>
            </a:r>
            <a:r>
              <a:rPr lang="ru-RU" sz="2800" dirty="0"/>
              <a:t> час </a:t>
            </a:r>
            <a:r>
              <a:rPr lang="ru-RU" sz="2800" dirty="0" err="1"/>
              <a:t>змінити</a:t>
            </a:r>
            <a:r>
              <a:rPr lang="ru-RU" sz="2800" dirty="0"/>
              <a:t>. </a:t>
            </a:r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 автоматично </a:t>
            </a:r>
            <a:r>
              <a:rPr lang="ru-RU" sz="2800" dirty="0" err="1"/>
              <a:t>додаються</a:t>
            </a:r>
            <a:r>
              <a:rPr lang="ru-RU" sz="2800" dirty="0"/>
              <a:t> в папки на </a:t>
            </a:r>
            <a:r>
              <a:rPr lang="en-US" sz="2800" dirty="0"/>
              <a:t>Google </a:t>
            </a:r>
            <a:r>
              <a:rPr lang="ru-RU" sz="2800" dirty="0"/>
              <a:t>Диску.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9456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2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6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Створення завдань</a:t>
            </a:r>
            <a:endParaRPr lang="ru-RU" dirty="0"/>
          </a:p>
        </p:txBody>
      </p:sp>
      <p:pic>
        <p:nvPicPr>
          <p:cNvPr id="3074" name="Picture 2" descr="https://osvitoria.media/wp-content/uploads/2020/03/1307151_131851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931" y="2052638"/>
            <a:ext cx="717991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8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Як </a:t>
            </a:r>
            <a:r>
              <a:rPr lang="ru-RU" b="1" dirty="0" err="1"/>
              <a:t>контролювати</a:t>
            </a:r>
            <a:r>
              <a:rPr lang="ru-RU" b="1" dirty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матеріалу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sz="2400" dirty="0" err="1"/>
              <a:t>Вправи</a:t>
            </a:r>
            <a:r>
              <a:rPr lang="ru-RU" sz="2400" dirty="0"/>
              <a:t> </a:t>
            </a:r>
            <a:r>
              <a:rPr lang="ru-RU" sz="2400" dirty="0" err="1"/>
              <a:t>публікуються</a:t>
            </a:r>
            <a:r>
              <a:rPr lang="ru-RU" sz="2400" dirty="0"/>
              <a:t> у </a:t>
            </a:r>
            <a:r>
              <a:rPr lang="ru-RU" sz="2400" dirty="0" err="1"/>
              <a:t>вкладці</a:t>
            </a:r>
            <a:r>
              <a:rPr lang="ru-RU" sz="2400" dirty="0"/>
              <a:t> «</a:t>
            </a:r>
            <a:r>
              <a:rPr lang="ru-RU" sz="2400" dirty="0" err="1"/>
              <a:t>Завдання</a:t>
            </a:r>
            <a:r>
              <a:rPr lang="ru-RU" sz="2400" dirty="0"/>
              <a:t>». </a:t>
            </a:r>
            <a:r>
              <a:rPr lang="ru-RU" sz="2400" dirty="0" err="1"/>
              <a:t>Форматів</a:t>
            </a:r>
            <a:r>
              <a:rPr lang="ru-RU" sz="2400" dirty="0"/>
              <a:t> </a:t>
            </a:r>
            <a:r>
              <a:rPr lang="ru-RU" sz="2400" dirty="0" err="1"/>
              <a:t>перевірки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: </a:t>
            </a:r>
            <a:r>
              <a:rPr lang="ru-RU" sz="2400" dirty="0" err="1"/>
              <a:t>опитування</a:t>
            </a:r>
            <a:r>
              <a:rPr lang="ru-RU" sz="2400" dirty="0"/>
              <a:t>, тест та </a:t>
            </a:r>
            <a:r>
              <a:rPr lang="ru-RU" sz="2400" dirty="0" err="1"/>
              <a:t>інші</a:t>
            </a:r>
            <a:r>
              <a:rPr lang="ru-RU" sz="2400" dirty="0"/>
              <a:t>.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інструкції</a:t>
            </a:r>
            <a:r>
              <a:rPr lang="ru-RU" sz="2400" dirty="0"/>
              <a:t> в </a:t>
            </a:r>
            <a:r>
              <a:rPr lang="ru-RU" sz="2400" dirty="0" err="1"/>
              <a:t>прикріплених</a:t>
            </a:r>
            <a:r>
              <a:rPr lang="ru-RU" sz="2400" dirty="0"/>
              <a:t> файлах, </a:t>
            </a:r>
            <a:r>
              <a:rPr lang="ru-RU" sz="2400" dirty="0" err="1"/>
              <a:t>скористатися</a:t>
            </a:r>
            <a:r>
              <a:rPr lang="ru-RU" sz="2400" dirty="0"/>
              <a:t> шаблоном </a:t>
            </a:r>
            <a:r>
              <a:rPr lang="en-US" sz="2400" dirty="0"/>
              <a:t>Blank Quiz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з </a:t>
            </a:r>
            <a:r>
              <a:rPr lang="ru-RU" sz="2400" dirty="0" err="1"/>
              <a:t>кількома</a:t>
            </a:r>
            <a:r>
              <a:rPr lang="ru-RU" sz="2400" dirty="0"/>
              <a:t> </a:t>
            </a:r>
            <a:r>
              <a:rPr lang="ru-RU" sz="2400" dirty="0" err="1"/>
              <a:t>варіантами</a:t>
            </a:r>
            <a:r>
              <a:rPr lang="ru-RU" sz="2400" dirty="0"/>
              <a:t> </a:t>
            </a:r>
            <a:r>
              <a:rPr lang="ru-RU" sz="2400" dirty="0" err="1"/>
              <a:t>відповіді</a:t>
            </a:r>
            <a:r>
              <a:rPr lang="ru-RU" sz="2400" dirty="0"/>
              <a:t>.</a:t>
            </a:r>
          </a:p>
          <a:p>
            <a:pPr fontAlgn="base"/>
            <a:r>
              <a:rPr lang="ru-RU" sz="2400" dirty="0"/>
              <a:t>За </a:t>
            </a:r>
            <a:r>
              <a:rPr lang="ru-RU" sz="2400" dirty="0" err="1"/>
              <a:t>замовчуванням</a:t>
            </a:r>
            <a:r>
              <a:rPr lang="ru-RU" sz="2400" dirty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оцінюються</a:t>
            </a:r>
            <a:r>
              <a:rPr lang="ru-RU" sz="2400" dirty="0"/>
              <a:t> за </a:t>
            </a:r>
            <a:r>
              <a:rPr lang="ru-RU" sz="2400" dirty="0" err="1"/>
              <a:t>стобальною</a:t>
            </a:r>
            <a:r>
              <a:rPr lang="ru-RU" sz="2400" dirty="0"/>
              <a:t> шкалою, а </a:t>
            </a:r>
            <a:r>
              <a:rPr lang="ru-RU" sz="2400" dirty="0" err="1"/>
              <a:t>терміни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залишаються</a:t>
            </a:r>
            <a:r>
              <a:rPr lang="ru-RU" sz="2400" dirty="0"/>
              <a:t> </a:t>
            </a:r>
            <a:r>
              <a:rPr lang="ru-RU" sz="2400" dirty="0" err="1"/>
              <a:t>відкритими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опції</a:t>
            </a:r>
            <a:r>
              <a:rPr lang="ru-RU" sz="2400" dirty="0"/>
              <a:t> легко </a:t>
            </a:r>
            <a:r>
              <a:rPr lang="ru-RU" sz="2400" dirty="0" err="1"/>
              <a:t>налаштувати</a:t>
            </a:r>
            <a:r>
              <a:rPr lang="ru-RU" sz="2400" dirty="0"/>
              <a:t>: </a:t>
            </a:r>
            <a:r>
              <a:rPr lang="ru-RU" sz="2400" dirty="0" err="1"/>
              <a:t>вибрати</a:t>
            </a:r>
            <a:r>
              <a:rPr lang="ru-RU" sz="2400" dirty="0"/>
              <a:t> </a:t>
            </a:r>
            <a:r>
              <a:rPr lang="ru-RU" sz="2400" dirty="0" err="1"/>
              <a:t>дванадцятибальну</a:t>
            </a:r>
            <a:r>
              <a:rPr lang="ru-RU" sz="2400" dirty="0"/>
              <a:t> систему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вказати</a:t>
            </a:r>
            <a:r>
              <a:rPr lang="ru-RU" sz="2400" dirty="0"/>
              <a:t> </a:t>
            </a:r>
            <a:r>
              <a:rPr lang="ru-RU" sz="2400" dirty="0" err="1"/>
              <a:t>дедлайни</a:t>
            </a:r>
            <a:r>
              <a:rPr lang="ru-RU" sz="2400" dirty="0"/>
              <a:t> аж до </a:t>
            </a:r>
            <a:r>
              <a:rPr lang="ru-RU" sz="2400" dirty="0" err="1"/>
              <a:t>хвилин</a:t>
            </a:r>
            <a:r>
              <a:rPr lang="ru-RU" sz="2400" dirty="0"/>
              <a:t> і секунд.</a:t>
            </a:r>
          </a:p>
          <a:p>
            <a:pPr fontAlgn="base"/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переглядати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в </a:t>
            </a:r>
            <a:r>
              <a:rPr lang="ru-RU" sz="2400" dirty="0" err="1"/>
              <a:t>стрічці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календарі</a:t>
            </a:r>
            <a:r>
              <a:rPr lang="ru-RU" sz="2400" dirty="0"/>
              <a:t> курсу </a:t>
            </a:r>
            <a:r>
              <a:rPr lang="ru-RU" sz="2400" dirty="0" err="1"/>
              <a:t>чи</a:t>
            </a:r>
            <a:r>
              <a:rPr lang="ru-RU" sz="2400" dirty="0"/>
              <a:t> на </a:t>
            </a:r>
            <a:r>
              <a:rPr lang="ru-RU" sz="2400" dirty="0" err="1"/>
              <a:t>сторінці</a:t>
            </a:r>
            <a:r>
              <a:rPr lang="ru-RU" sz="2400" dirty="0"/>
              <a:t> «Список справ». Буде видно,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призначені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 не </a:t>
            </a:r>
            <a:r>
              <a:rPr lang="ru-RU" sz="2400" dirty="0" err="1"/>
              <a:t>здані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завершені</a:t>
            </a:r>
            <a:r>
              <a:rPr lang="ru-RU" sz="2400" dirty="0"/>
              <a:t>.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учню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призначено</a:t>
            </a:r>
            <a:r>
              <a:rPr lang="ru-RU" sz="2400" dirty="0"/>
              <a:t> </a:t>
            </a:r>
            <a:r>
              <a:rPr lang="ru-RU" sz="2400" dirty="0" err="1"/>
              <a:t>індивідуальне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 — </a:t>
            </a:r>
            <a:r>
              <a:rPr lang="ru-RU" sz="2400" dirty="0" err="1"/>
              <a:t>це</a:t>
            </a:r>
            <a:r>
              <a:rPr lang="ru-RU" sz="2400" dirty="0"/>
              <a:t> </a:t>
            </a:r>
            <a:r>
              <a:rPr lang="ru-RU" sz="2400" dirty="0" err="1"/>
              <a:t>зручно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сесій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 </a:t>
            </a:r>
            <a:r>
              <a:rPr lang="ru-RU" sz="2400" dirty="0" err="1"/>
              <a:t>заліків</a:t>
            </a:r>
            <a:r>
              <a:rPr lang="ru-RU" sz="2400" dirty="0"/>
              <a:t>, коли </a:t>
            </a:r>
            <a:r>
              <a:rPr lang="ru-RU" sz="2400" dirty="0" err="1"/>
              <a:t>кожен</a:t>
            </a:r>
            <a:r>
              <a:rPr lang="ru-RU" sz="2400" dirty="0"/>
              <a:t> член </a:t>
            </a:r>
            <a:r>
              <a:rPr lang="ru-RU" sz="2400" dirty="0" err="1"/>
              <a:t>команди</a:t>
            </a:r>
            <a:r>
              <a:rPr lang="ru-RU" sz="2400" dirty="0"/>
              <a:t> </a:t>
            </a:r>
            <a:r>
              <a:rPr lang="ru-RU" sz="2400" dirty="0" err="1"/>
              <a:t>спеціалізується</a:t>
            </a:r>
            <a:r>
              <a:rPr lang="ru-RU" sz="2400" dirty="0"/>
              <a:t> в </a:t>
            </a:r>
            <a:r>
              <a:rPr lang="ru-RU" sz="2400" dirty="0" err="1"/>
              <a:t>певній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6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Важливі</a:t>
            </a:r>
            <a:r>
              <a:rPr lang="ru-RU" b="1" dirty="0"/>
              <a:t> </a:t>
            </a:r>
            <a:r>
              <a:rPr lang="ru-RU" b="1" dirty="0" err="1"/>
              <a:t>моменти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sz="2400" dirty="0"/>
              <a:t>Google Classroom </a:t>
            </a:r>
            <a:r>
              <a:rPr lang="ru-RU" sz="2400" dirty="0" err="1"/>
              <a:t>доступний</a:t>
            </a:r>
            <a:r>
              <a:rPr lang="ru-RU" sz="2400" dirty="0"/>
              <a:t> </a:t>
            </a:r>
            <a:r>
              <a:rPr lang="ru-RU" sz="2400" dirty="0" err="1"/>
              <a:t>скрізь</a:t>
            </a:r>
            <a:r>
              <a:rPr lang="ru-RU" sz="2400" dirty="0"/>
              <a:t>, де є </a:t>
            </a:r>
            <a:r>
              <a:rPr lang="ru-RU" sz="2400" dirty="0" err="1"/>
              <a:t>інтернет</a:t>
            </a:r>
            <a:r>
              <a:rPr lang="ru-RU" sz="2400" dirty="0"/>
              <a:t>. У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зайти на </a:t>
            </a:r>
            <a:r>
              <a:rPr lang="ru-RU" sz="2400" dirty="0" err="1"/>
              <a:t>комп’ютері</a:t>
            </a:r>
            <a:r>
              <a:rPr lang="ru-RU" sz="2400" dirty="0"/>
              <a:t> в будь-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браузері</a:t>
            </a:r>
            <a:r>
              <a:rPr lang="ru-RU" sz="2400" dirty="0"/>
              <a:t>, а </a:t>
            </a:r>
            <a:r>
              <a:rPr lang="ru-RU" sz="2400" dirty="0" err="1"/>
              <a:t>також</a:t>
            </a:r>
            <a:r>
              <a:rPr lang="ru-RU" sz="2400" dirty="0"/>
              <a:t> з </a:t>
            </a:r>
            <a:r>
              <a:rPr lang="ru-RU" sz="2400" dirty="0" err="1"/>
              <a:t>мобільних</a:t>
            </a:r>
            <a:r>
              <a:rPr lang="ru-RU" sz="2400" dirty="0"/>
              <a:t> </a:t>
            </a:r>
            <a:r>
              <a:rPr lang="ru-RU" sz="2400" dirty="0" err="1"/>
              <a:t>пристроїв</a:t>
            </a:r>
            <a:r>
              <a:rPr lang="ru-RU" sz="2400" dirty="0"/>
              <a:t> на </a:t>
            </a:r>
            <a:r>
              <a:rPr lang="ru-RU" sz="2400" dirty="0" err="1"/>
              <a:t>базі</a:t>
            </a:r>
            <a:r>
              <a:rPr lang="ru-RU" sz="2400" dirty="0"/>
              <a:t> </a:t>
            </a:r>
            <a:r>
              <a:rPr lang="en-US" sz="2400" dirty="0"/>
              <a:t>Android </a:t>
            </a:r>
            <a:r>
              <a:rPr lang="ru-RU" sz="2400" dirty="0"/>
              <a:t>і </a:t>
            </a:r>
            <a:r>
              <a:rPr lang="en-US" sz="2400" dirty="0"/>
              <a:t>Apple iOS.</a:t>
            </a:r>
          </a:p>
          <a:p>
            <a:pPr fontAlgn="base"/>
            <a:r>
              <a:rPr lang="en-US" sz="2400" dirty="0"/>
              <a:t>Google Classroom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люди з </a:t>
            </a:r>
            <a:r>
              <a:rPr lang="ru-RU" sz="2400" dirty="0" err="1"/>
              <a:t>повним</a:t>
            </a:r>
            <a:r>
              <a:rPr lang="ru-RU" sz="2400" dirty="0"/>
              <a:t> і </a:t>
            </a:r>
            <a:r>
              <a:rPr lang="ru-RU" sz="2400" dirty="0" err="1"/>
              <a:t>частковим</a:t>
            </a:r>
            <a:r>
              <a:rPr lang="ru-RU" sz="2400" dirty="0"/>
              <a:t> </a:t>
            </a:r>
            <a:r>
              <a:rPr lang="ru-RU" sz="2400" dirty="0" err="1"/>
              <a:t>порушенням</a:t>
            </a:r>
            <a:r>
              <a:rPr lang="ru-RU" sz="2400" dirty="0"/>
              <a:t> </a:t>
            </a:r>
            <a:r>
              <a:rPr lang="ru-RU" sz="2400" dirty="0" err="1"/>
              <a:t>зору</a:t>
            </a:r>
            <a:r>
              <a:rPr lang="ru-RU" sz="2400" dirty="0"/>
              <a:t> — для них </a:t>
            </a:r>
            <a:r>
              <a:rPr lang="ru-RU" sz="2400" dirty="0" err="1"/>
              <a:t>передбачені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читання</a:t>
            </a:r>
            <a:r>
              <a:rPr lang="ru-RU" sz="2400" dirty="0"/>
              <a:t> з </a:t>
            </a:r>
            <a:r>
              <a:rPr lang="ru-RU" sz="2400" dirty="0" err="1"/>
              <a:t>екрана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для </a:t>
            </a:r>
            <a:r>
              <a:rPr lang="ru-RU" sz="2400" dirty="0" err="1"/>
              <a:t>пристроїв</a:t>
            </a:r>
            <a:r>
              <a:rPr lang="ru-RU" sz="2400" dirty="0"/>
              <a:t> </a:t>
            </a:r>
            <a:r>
              <a:rPr lang="en-US" sz="2400" dirty="0"/>
              <a:t>iOS </a:t>
            </a:r>
            <a:r>
              <a:rPr lang="ru-RU" sz="2400" dirty="0" err="1"/>
              <a:t>створений</a:t>
            </a:r>
            <a:r>
              <a:rPr lang="ru-RU" sz="2400" dirty="0"/>
              <a:t> </a:t>
            </a:r>
            <a:r>
              <a:rPr lang="en-US" sz="2400" dirty="0" err="1"/>
              <a:t>VoiceOver</a:t>
            </a:r>
            <a:r>
              <a:rPr lang="en-US" sz="2400" dirty="0"/>
              <a:t>, </a:t>
            </a:r>
            <a:r>
              <a:rPr lang="ru-RU" sz="2400" dirty="0"/>
              <a:t>а для </a:t>
            </a:r>
            <a:r>
              <a:rPr lang="en-US" sz="2400" dirty="0"/>
              <a:t>Android — </a:t>
            </a:r>
            <a:r>
              <a:rPr lang="en-US" sz="2400" dirty="0" err="1"/>
              <a:t>TalkBack</a:t>
            </a:r>
            <a:r>
              <a:rPr lang="en-US" sz="2400" dirty="0"/>
              <a:t>.</a:t>
            </a:r>
          </a:p>
          <a:p>
            <a:pPr fontAlgn="base"/>
            <a:r>
              <a:rPr lang="en-US" sz="2400" dirty="0"/>
              <a:t>Google </a:t>
            </a:r>
            <a:r>
              <a:rPr lang="ru-RU" sz="2400" dirty="0"/>
              <a:t>особливо </a:t>
            </a:r>
            <a:r>
              <a:rPr lang="ru-RU" sz="2400" dirty="0" err="1"/>
              <a:t>уважно</a:t>
            </a:r>
            <a:r>
              <a:rPr lang="ru-RU" sz="2400" dirty="0"/>
              <a:t> ​​ставиться до </a:t>
            </a:r>
            <a:r>
              <a:rPr lang="ru-RU" sz="2400" dirty="0" err="1"/>
              <a:t>безпеки</a:t>
            </a:r>
            <a:r>
              <a:rPr lang="ru-RU" sz="2400" dirty="0"/>
              <a:t> </a:t>
            </a:r>
            <a:r>
              <a:rPr lang="ru-RU" sz="2400" dirty="0" err="1"/>
              <a:t>інформаційного</a:t>
            </a:r>
            <a:r>
              <a:rPr lang="ru-RU" sz="2400" dirty="0"/>
              <a:t> простору: в </a:t>
            </a:r>
            <a:r>
              <a:rPr lang="ru-RU" sz="2400" dirty="0" err="1"/>
              <a:t>Класі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реклами</a:t>
            </a:r>
            <a:r>
              <a:rPr lang="ru-RU" sz="2400" dirty="0"/>
              <a:t>, а 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розміщені</a:t>
            </a:r>
            <a:r>
              <a:rPr lang="ru-RU" sz="2400" dirty="0"/>
              <a:t> </a:t>
            </a:r>
            <a:r>
              <a:rPr lang="ru-RU" sz="2400" dirty="0" err="1"/>
              <a:t>матеріали</a:t>
            </a:r>
            <a:r>
              <a:rPr lang="ru-RU" sz="2400" dirty="0"/>
              <a:t> не 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використані</a:t>
            </a:r>
            <a:r>
              <a:rPr lang="ru-RU" sz="2400" dirty="0"/>
              <a:t> в </a:t>
            </a:r>
            <a:r>
              <a:rPr lang="ru-RU" sz="2400" dirty="0" err="1"/>
              <a:t>комерційних</a:t>
            </a:r>
            <a:r>
              <a:rPr lang="ru-RU" sz="2400" dirty="0"/>
              <a:t> </a:t>
            </a:r>
            <a:r>
              <a:rPr lang="ru-RU" sz="2400" dirty="0" err="1"/>
              <a:t>цілях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6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79E21-FC7D-FC32-5788-AC12B995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Дякую за увагу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0F1DA4-5535-3AB6-5A8C-53EF5BF6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Виконав Хащинський богдан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896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89D80-48B8-6054-0AEF-17433D5A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37F5379-3675-BDEA-CD28-270B45C890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019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AD7A1-B67B-C6BE-1EE7-139123ED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BC42670-6B85-2105-9082-8385835DD7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232AF11-2E9B-37BB-E95E-CD63F24B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dirty="0" err="1"/>
              <a:t>Безкоштовна</a:t>
            </a:r>
            <a:r>
              <a:rPr lang="ru-RU" sz="2800" b="1" dirty="0"/>
              <a:t> платформа </a:t>
            </a:r>
            <a:r>
              <a:rPr lang="en-US" sz="2800" b="1" dirty="0"/>
              <a:t>Google Classroom </a:t>
            </a:r>
            <a:r>
              <a:rPr lang="ru-RU" sz="2800" b="1" dirty="0" err="1"/>
              <a:t>об’єднує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/>
              <a:t>сервіси</a:t>
            </a:r>
            <a:r>
              <a:rPr lang="ru-RU" sz="2800" b="1" dirty="0"/>
              <a:t> </a:t>
            </a:r>
            <a:r>
              <a:rPr lang="en-US" sz="2800" b="1" dirty="0"/>
              <a:t>Google, </a:t>
            </a:r>
            <a:r>
              <a:rPr lang="ru-RU" sz="2800" b="1" dirty="0" err="1"/>
              <a:t>організовані</a:t>
            </a:r>
            <a:r>
              <a:rPr lang="ru-RU" sz="2800" b="1" dirty="0"/>
              <a:t> </a:t>
            </a:r>
            <a:r>
              <a:rPr lang="ru-RU" sz="2800" b="1" dirty="0" err="1"/>
              <a:t>спеціально</a:t>
            </a:r>
            <a:r>
              <a:rPr lang="ru-RU" sz="2800" b="1" dirty="0"/>
              <a:t> для </a:t>
            </a:r>
            <a:r>
              <a:rPr lang="ru-RU" sz="2800" b="1" dirty="0" err="1"/>
              <a:t>навчання</a:t>
            </a:r>
            <a:r>
              <a:rPr lang="ru-RU" sz="2800" b="1" dirty="0"/>
              <a:t>. </a:t>
            </a:r>
            <a:r>
              <a:rPr lang="ru-RU" sz="2800" b="1" dirty="0" err="1"/>
              <a:t>Сьогодні</a:t>
            </a:r>
            <a:r>
              <a:rPr lang="ru-RU" sz="2800" b="1" dirty="0"/>
              <a:t> вона як </a:t>
            </a:r>
            <a:r>
              <a:rPr lang="ru-RU" sz="2800" b="1" dirty="0" err="1"/>
              <a:t>ніколи</a:t>
            </a:r>
            <a:r>
              <a:rPr lang="ru-RU" sz="2800" b="1" dirty="0"/>
              <a:t> актуальна та популярна, </a:t>
            </a:r>
            <a:r>
              <a:rPr lang="ru-RU" sz="2800" b="1" dirty="0" err="1"/>
              <a:t>адже</a:t>
            </a:r>
            <a:r>
              <a:rPr lang="ru-RU" sz="2800" b="1" dirty="0"/>
              <a:t> </a:t>
            </a:r>
            <a:r>
              <a:rPr lang="ru-RU" sz="2800" b="1" dirty="0" err="1"/>
              <a:t>учням</a:t>
            </a:r>
            <a:r>
              <a:rPr lang="ru-RU" sz="2800" b="1" dirty="0"/>
              <a:t> на </a:t>
            </a:r>
            <a:r>
              <a:rPr lang="ru-RU" sz="2800" b="1" dirty="0" err="1"/>
              <a:t>карантині</a:t>
            </a:r>
            <a:r>
              <a:rPr lang="ru-RU" sz="2800" b="1" dirty="0"/>
              <a:t>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вчитися</a:t>
            </a:r>
            <a:r>
              <a:rPr lang="ru-RU" sz="2800" b="1" dirty="0"/>
              <a:t>, а </a:t>
            </a:r>
            <a:r>
              <a:rPr lang="en-US" sz="2800" b="1" dirty="0"/>
              <a:t>Google Classroom </a:t>
            </a:r>
            <a:r>
              <a:rPr lang="ru-RU" sz="2800" b="1" dirty="0" err="1"/>
              <a:t>має</a:t>
            </a:r>
            <a:r>
              <a:rPr lang="ru-RU" sz="2800" b="1" dirty="0"/>
              <a:t> все для того,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це</a:t>
            </a:r>
            <a:r>
              <a:rPr lang="ru-RU" sz="2800" b="1" dirty="0"/>
              <a:t> </a:t>
            </a:r>
            <a:r>
              <a:rPr lang="ru-RU" sz="2800" b="1" dirty="0" err="1"/>
              <a:t>забезпечити</a:t>
            </a:r>
            <a:r>
              <a:rPr lang="ru-RU" sz="2800" b="1" dirty="0"/>
              <a:t>.  </a:t>
            </a:r>
            <a:r>
              <a:rPr lang="uk-UA" sz="2800" b="1" dirty="0"/>
              <a:t>Д</a:t>
            </a:r>
            <a:r>
              <a:rPr lang="ru-RU" sz="2800" b="1" dirty="0" err="1"/>
              <a:t>етально</a:t>
            </a:r>
            <a:r>
              <a:rPr lang="ru-RU" sz="2800" b="1" dirty="0"/>
              <a:t> </a:t>
            </a:r>
            <a:r>
              <a:rPr lang="ru-RU" sz="2800" b="1" dirty="0" err="1"/>
              <a:t>розглянемо</a:t>
            </a:r>
            <a:r>
              <a:rPr lang="ru-RU" sz="2800" b="1" dirty="0"/>
              <a:t>, як </a:t>
            </a:r>
            <a:r>
              <a:rPr lang="ru-RU" sz="2800" b="1" dirty="0" err="1"/>
              <a:t>працює</a:t>
            </a:r>
            <a:r>
              <a:rPr lang="ru-RU" sz="2800" b="1" dirty="0"/>
              <a:t> </a:t>
            </a:r>
            <a:r>
              <a:rPr lang="en-US" sz="2800" b="1" dirty="0"/>
              <a:t>Google Classroom </a:t>
            </a:r>
            <a:r>
              <a:rPr lang="ru-RU" sz="2800" b="1" dirty="0"/>
              <a:t>та як </a:t>
            </a:r>
            <a:r>
              <a:rPr lang="ru-RU" sz="2800" b="1" dirty="0" err="1"/>
              <a:t>створити</a:t>
            </a:r>
            <a:r>
              <a:rPr lang="ru-RU" sz="2800" b="1" dirty="0"/>
              <a:t> </a:t>
            </a:r>
            <a:r>
              <a:rPr lang="ru-RU" sz="2800" b="1" dirty="0" err="1"/>
              <a:t>власний</a:t>
            </a:r>
            <a:r>
              <a:rPr lang="ru-RU" sz="2800" b="1" dirty="0"/>
              <a:t> онлайн-курс.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53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 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en-US" b="1" dirty="0"/>
              <a:t>Google Classroom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sz="2400" dirty="0"/>
              <a:t>По </a:t>
            </a:r>
            <a:r>
              <a:rPr lang="ru-RU" sz="2400" dirty="0" err="1"/>
              <a:t>суті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 </a:t>
            </a:r>
            <a:r>
              <a:rPr lang="ru-RU" sz="2400" dirty="0" err="1"/>
              <a:t>безкоштовна</a:t>
            </a:r>
            <a:r>
              <a:rPr lang="ru-RU" sz="2400" dirty="0"/>
              <a:t> </a:t>
            </a:r>
            <a:r>
              <a:rPr lang="ru-RU" sz="2400" dirty="0" err="1"/>
              <a:t>інтерактивна</a:t>
            </a:r>
            <a:r>
              <a:rPr lang="ru-RU" sz="2400" dirty="0"/>
              <a:t> платформа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en-US" sz="2400" dirty="0"/>
              <a:t>Google, </a:t>
            </a:r>
            <a:r>
              <a:rPr lang="ru-RU" sz="2400" dirty="0"/>
              <a:t>яка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командам </a:t>
            </a:r>
            <a:r>
              <a:rPr lang="ru-RU" sz="2400" dirty="0" err="1"/>
              <a:t>некомерційних</a:t>
            </a:r>
            <a:r>
              <a:rPr lang="ru-RU" sz="2400" dirty="0"/>
              <a:t> </a:t>
            </a:r>
            <a:r>
              <a:rPr lang="ru-RU" sz="2400" dirty="0" err="1"/>
              <a:t>проєктів</a:t>
            </a:r>
            <a:r>
              <a:rPr lang="ru-RU" sz="2400" dirty="0"/>
              <a:t> </a:t>
            </a:r>
            <a:r>
              <a:rPr lang="ru-RU" sz="2400" dirty="0" err="1"/>
              <a:t>ділитися</a:t>
            </a:r>
            <a:r>
              <a:rPr lang="ru-RU" sz="2400" dirty="0"/>
              <a:t> </a:t>
            </a:r>
            <a:r>
              <a:rPr lang="ru-RU" sz="2400" dirty="0" err="1"/>
              <a:t>досвідом</a:t>
            </a:r>
            <a:r>
              <a:rPr lang="ru-RU" sz="2400" dirty="0"/>
              <a:t>, 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кваліфікацію</a:t>
            </a:r>
            <a:r>
              <a:rPr lang="ru-RU" sz="2400" dirty="0"/>
              <a:t>, </a:t>
            </a:r>
            <a:r>
              <a:rPr lang="ru-RU" sz="2400" dirty="0" err="1"/>
              <a:t>спілкуватися</a:t>
            </a:r>
            <a:r>
              <a:rPr lang="ru-RU" sz="2400" dirty="0"/>
              <a:t> з </a:t>
            </a:r>
            <a:r>
              <a:rPr lang="ru-RU" sz="2400" dirty="0" err="1"/>
              <a:t>колегами</a:t>
            </a:r>
            <a:r>
              <a:rPr lang="ru-RU" sz="2400" dirty="0"/>
              <a:t>, </a:t>
            </a:r>
            <a:r>
              <a:rPr lang="ru-RU" sz="2400" dirty="0" err="1"/>
              <a:t>учнями</a:t>
            </a:r>
            <a:r>
              <a:rPr lang="ru-RU" sz="2400" dirty="0"/>
              <a:t> та студентами у «</a:t>
            </a:r>
            <a:r>
              <a:rPr lang="ru-RU" sz="2400" dirty="0" err="1"/>
              <a:t>віртуальних</a:t>
            </a:r>
            <a:r>
              <a:rPr lang="ru-RU" sz="2400" dirty="0"/>
              <a:t> </a:t>
            </a:r>
            <a:r>
              <a:rPr lang="ru-RU" sz="2400" dirty="0" err="1"/>
              <a:t>аудиторіях</a:t>
            </a:r>
            <a:r>
              <a:rPr lang="ru-RU" sz="2400" dirty="0"/>
              <a:t>».</a:t>
            </a:r>
          </a:p>
          <a:p>
            <a:pPr fontAlgn="base"/>
            <a:r>
              <a:rPr lang="en-US" sz="2400" dirty="0"/>
              <a:t>Google Classroom </a:t>
            </a:r>
            <a:r>
              <a:rPr lang="ru-RU" sz="2400" dirty="0" err="1"/>
              <a:t>доступний</a:t>
            </a:r>
            <a:r>
              <a:rPr lang="ru-RU" sz="2400" dirty="0"/>
              <a:t> для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власників</a:t>
            </a:r>
            <a:r>
              <a:rPr lang="ru-RU" sz="2400" dirty="0"/>
              <a:t> </a:t>
            </a:r>
            <a:r>
              <a:rPr lang="ru-RU" sz="2400" dirty="0" err="1"/>
              <a:t>особистого</a:t>
            </a:r>
            <a:r>
              <a:rPr lang="ru-RU" sz="2400" dirty="0"/>
              <a:t> </a:t>
            </a:r>
            <a:r>
              <a:rPr lang="ru-RU" sz="2400" dirty="0" err="1"/>
              <a:t>облікового</a:t>
            </a:r>
            <a:r>
              <a:rPr lang="ru-RU" sz="2400" dirty="0"/>
              <a:t> </a:t>
            </a:r>
            <a:r>
              <a:rPr lang="ru-RU" sz="2400" dirty="0" err="1"/>
              <a:t>запису</a:t>
            </a:r>
            <a:r>
              <a:rPr lang="ru-RU" sz="2400" dirty="0"/>
              <a:t> </a:t>
            </a:r>
            <a:r>
              <a:rPr lang="en-US" sz="2400" dirty="0"/>
              <a:t>Google.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 коли-</a:t>
            </a:r>
            <a:r>
              <a:rPr lang="ru-RU" sz="2400" dirty="0" err="1"/>
              <a:t>небудь</a:t>
            </a:r>
            <a:r>
              <a:rPr lang="ru-RU" sz="2400" dirty="0"/>
              <a:t> проходили онлайн-</a:t>
            </a:r>
            <a:r>
              <a:rPr lang="ru-RU" sz="2400" dirty="0" err="1"/>
              <a:t>курси</a:t>
            </a:r>
            <a:r>
              <a:rPr lang="ru-RU" sz="2400" dirty="0"/>
              <a:t>, то легко </a:t>
            </a:r>
            <a:r>
              <a:rPr lang="ru-RU" sz="2400" dirty="0" err="1"/>
              <a:t>розберетеся</a:t>
            </a:r>
            <a:r>
              <a:rPr lang="ru-RU" sz="2400" dirty="0"/>
              <a:t> з платформою. На 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викладач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вчитель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організувати</a:t>
            </a:r>
            <a:r>
              <a:rPr lang="ru-RU" sz="2400" dirty="0"/>
              <a:t> роботу з </a:t>
            </a:r>
            <a:r>
              <a:rPr lang="ru-RU" sz="2400" dirty="0" err="1"/>
              <a:t>кількома</a:t>
            </a:r>
            <a:r>
              <a:rPr lang="ru-RU" sz="2400" dirty="0"/>
              <a:t> курсами, </a:t>
            </a:r>
            <a:r>
              <a:rPr lang="ru-RU" sz="2400" dirty="0" err="1"/>
              <a:t>розподілити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індивідуальні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 платформа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перевіряти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й </a:t>
            </a:r>
            <a:r>
              <a:rPr lang="ru-RU" sz="2400" dirty="0" err="1"/>
              <a:t>оцінювати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85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 </a:t>
            </a:r>
            <a:r>
              <a:rPr lang="ru-RU" dirty="0" err="1"/>
              <a:t>платформі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 можете: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клас</a:t>
            </a:r>
            <a:r>
              <a:rPr lang="ru-RU" sz="2800" dirty="0"/>
              <a:t>/курс;</a:t>
            </a:r>
          </a:p>
          <a:p>
            <a:pPr fontAlgn="base"/>
            <a:r>
              <a:rPr lang="ru-RU" sz="2800" dirty="0" err="1"/>
              <a:t>організувати</a:t>
            </a:r>
            <a:r>
              <a:rPr lang="ru-RU" sz="2800" dirty="0"/>
              <a:t> </a:t>
            </a:r>
            <a:r>
              <a:rPr lang="ru-RU" sz="2800" dirty="0" err="1"/>
              <a:t>запис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на курс;</a:t>
            </a:r>
          </a:p>
          <a:p>
            <a:pPr fontAlgn="base"/>
            <a:r>
              <a:rPr lang="ru-RU" sz="2800" dirty="0" err="1"/>
              <a:t>ділитися</a:t>
            </a:r>
            <a:r>
              <a:rPr lang="ru-RU" sz="2800" dirty="0"/>
              <a:t> з </a:t>
            </a:r>
            <a:r>
              <a:rPr lang="ru-RU" sz="2800" dirty="0" err="1"/>
              <a:t>учнями</a:t>
            </a:r>
            <a:r>
              <a:rPr lang="ru-RU" sz="2800" dirty="0"/>
              <a:t> </a:t>
            </a:r>
            <a:r>
              <a:rPr lang="ru-RU" sz="2800" dirty="0" err="1"/>
              <a:t>необхідним</a:t>
            </a:r>
            <a:r>
              <a:rPr lang="ru-RU" sz="2800" dirty="0"/>
              <a:t> </a:t>
            </a:r>
            <a:r>
              <a:rPr lang="ru-RU" sz="2800" dirty="0" err="1"/>
              <a:t>навчальним</a:t>
            </a:r>
            <a:r>
              <a:rPr lang="ru-RU" sz="2800" dirty="0"/>
              <a:t> </a:t>
            </a:r>
            <a:r>
              <a:rPr lang="ru-RU" sz="2800" dirty="0" err="1"/>
              <a:t>матеріалом</a:t>
            </a:r>
            <a:r>
              <a:rPr lang="ru-RU" sz="2800" dirty="0"/>
              <a:t>;</a:t>
            </a:r>
          </a:p>
          <a:p>
            <a:pPr fontAlgn="base"/>
            <a:r>
              <a:rPr lang="ru-RU" sz="2800" dirty="0" err="1"/>
              <a:t>запропонувати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для </a:t>
            </a:r>
            <a:r>
              <a:rPr lang="ru-RU" sz="2800" dirty="0" err="1"/>
              <a:t>учнів</a:t>
            </a:r>
            <a:r>
              <a:rPr lang="ru-RU" sz="2800" dirty="0"/>
              <a:t>;</a:t>
            </a:r>
          </a:p>
          <a:p>
            <a:pPr fontAlgn="base"/>
            <a:r>
              <a:rPr lang="ru-RU" sz="2800" dirty="0" err="1"/>
              <a:t>оцінювати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і </a:t>
            </a:r>
            <a:r>
              <a:rPr lang="ru-RU" sz="2800" dirty="0" err="1"/>
              <a:t>стежити</a:t>
            </a:r>
            <a:r>
              <a:rPr lang="ru-RU" sz="2800" dirty="0"/>
              <a:t> за </a:t>
            </a:r>
            <a:r>
              <a:rPr lang="ru-RU" sz="2800" dirty="0" err="1"/>
              <a:t>їхнім</a:t>
            </a:r>
            <a:r>
              <a:rPr lang="ru-RU" sz="2800" dirty="0"/>
              <a:t> </a:t>
            </a:r>
            <a:r>
              <a:rPr lang="ru-RU" sz="2800" dirty="0" err="1"/>
              <a:t>прогресом</a:t>
            </a:r>
            <a:r>
              <a:rPr lang="ru-RU" sz="2800" dirty="0"/>
              <a:t>;</a:t>
            </a:r>
          </a:p>
          <a:p>
            <a:pPr fontAlgn="base"/>
            <a:r>
              <a:rPr lang="ru-RU" sz="2800" dirty="0" err="1"/>
              <a:t>організувати</a:t>
            </a:r>
            <a:r>
              <a:rPr lang="ru-RU" sz="2800" dirty="0"/>
              <a:t> </a:t>
            </a:r>
            <a:r>
              <a:rPr lang="ru-RU" sz="2800" dirty="0" err="1"/>
              <a:t>спілкування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79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Де </a:t>
            </a:r>
            <a:r>
              <a:rPr lang="ru-RU" b="1" dirty="0" err="1"/>
              <a:t>знайти</a:t>
            </a:r>
            <a:r>
              <a:rPr lang="ru-RU" b="1" dirty="0"/>
              <a:t> </a:t>
            </a:r>
            <a:r>
              <a:rPr lang="ru-RU" b="1" dirty="0" err="1"/>
              <a:t>додаток</a:t>
            </a:r>
            <a:r>
              <a:rPr lang="ru-RU" b="1" dirty="0"/>
              <a:t> </a:t>
            </a:r>
            <a:r>
              <a:rPr lang="en-US" b="1" dirty="0"/>
              <a:t>Google </a:t>
            </a:r>
            <a:r>
              <a:rPr lang="en-US" b="1" dirty="0" err="1"/>
              <a:t>Glassroom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sz="2800" dirty="0" err="1"/>
              <a:t>Знайти</a:t>
            </a:r>
            <a:r>
              <a:rPr lang="ru-RU" sz="2800" dirty="0"/>
              <a:t> </a:t>
            </a:r>
            <a:r>
              <a:rPr lang="en-US" sz="2800" dirty="0"/>
              <a:t>Google Classroom </a:t>
            </a:r>
            <a:r>
              <a:rPr lang="ru-RU" sz="2800" dirty="0" err="1"/>
              <a:t>досить</a:t>
            </a:r>
            <a:r>
              <a:rPr lang="ru-RU" sz="2800" dirty="0"/>
              <a:t> просто, для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відкрийте</a:t>
            </a:r>
            <a:r>
              <a:rPr lang="ru-RU" sz="2800" dirty="0"/>
              <a:t> браузер </a:t>
            </a:r>
            <a:r>
              <a:rPr lang="en-US" sz="2800" dirty="0"/>
              <a:t>Google Chrome </a:t>
            </a:r>
            <a:r>
              <a:rPr lang="ru-RU" sz="2800" dirty="0"/>
              <a:t>і </a:t>
            </a:r>
            <a:r>
              <a:rPr lang="ru-RU" sz="2800" dirty="0" err="1"/>
              <a:t>далі</a:t>
            </a:r>
            <a:r>
              <a:rPr lang="ru-RU" sz="2800" dirty="0"/>
              <a:t> </a:t>
            </a:r>
            <a:r>
              <a:rPr lang="ru-RU" sz="2800" dirty="0" err="1"/>
              <a:t>перегляньте</a:t>
            </a:r>
            <a:r>
              <a:rPr lang="ru-RU" sz="2800" dirty="0"/>
              <a:t> </a:t>
            </a:r>
            <a:r>
              <a:rPr lang="ru-RU" sz="2800" dirty="0" err="1"/>
              <a:t>додатки</a:t>
            </a:r>
            <a:r>
              <a:rPr lang="ru-RU" sz="2800" dirty="0"/>
              <a:t> </a:t>
            </a:r>
            <a:r>
              <a:rPr lang="en-US" sz="2800" dirty="0"/>
              <a:t>Google.</a:t>
            </a:r>
          </a:p>
          <a:p>
            <a:pPr fontAlgn="base"/>
            <a:r>
              <a:rPr lang="ru-RU" sz="2800" dirty="0"/>
              <a:t>Для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відкрити</a:t>
            </a:r>
            <a:r>
              <a:rPr lang="ru-RU" sz="2800" dirty="0"/>
              <a:t> </a:t>
            </a:r>
            <a:r>
              <a:rPr lang="ru-RU" sz="2800" dirty="0" err="1"/>
              <a:t>нову</a:t>
            </a:r>
            <a:r>
              <a:rPr lang="ru-RU" sz="2800" dirty="0"/>
              <a:t> </a:t>
            </a:r>
            <a:r>
              <a:rPr lang="ru-RU" sz="2800" dirty="0" err="1"/>
              <a:t>сторінку</a:t>
            </a:r>
            <a:r>
              <a:rPr lang="ru-RU" sz="2800" dirty="0"/>
              <a:t> в </a:t>
            </a:r>
            <a:r>
              <a:rPr lang="ru-RU" sz="2800" dirty="0" err="1"/>
              <a:t>браузері</a:t>
            </a:r>
            <a:r>
              <a:rPr lang="ru-RU" sz="2800" dirty="0"/>
              <a:t> та </a:t>
            </a:r>
            <a:r>
              <a:rPr lang="ru-RU" sz="2800" dirty="0" err="1"/>
              <a:t>натиснути</a:t>
            </a:r>
            <a:r>
              <a:rPr lang="ru-RU" sz="2800" dirty="0"/>
              <a:t> на </a:t>
            </a:r>
            <a:r>
              <a:rPr lang="ru-RU" sz="2800" dirty="0" err="1"/>
              <a:t>іконку</a:t>
            </a:r>
            <a:r>
              <a:rPr lang="ru-RU" sz="2800" dirty="0"/>
              <a:t> </a:t>
            </a:r>
            <a:r>
              <a:rPr lang="ru-RU" sz="2800" dirty="0" err="1"/>
              <a:t>додатків</a:t>
            </a:r>
            <a:r>
              <a:rPr lang="ru-RU" sz="2800" dirty="0"/>
              <a:t> </a:t>
            </a:r>
            <a:r>
              <a:rPr lang="en-US" sz="2800" dirty="0"/>
              <a:t>Google </a:t>
            </a:r>
            <a:r>
              <a:rPr lang="ru-RU" sz="2800" dirty="0"/>
              <a:t>у </a:t>
            </a:r>
            <a:r>
              <a:rPr lang="ru-RU" sz="2800" dirty="0" err="1"/>
              <a:t>верхньому</a:t>
            </a:r>
            <a:r>
              <a:rPr lang="ru-RU" sz="2800" dirty="0"/>
              <a:t> </a:t>
            </a:r>
            <a:r>
              <a:rPr lang="ru-RU" sz="2800" dirty="0" err="1"/>
              <a:t>лівому</a:t>
            </a:r>
            <a:r>
              <a:rPr lang="ru-RU" sz="2800" dirty="0"/>
              <a:t> </a:t>
            </a:r>
            <a:r>
              <a:rPr lang="ru-RU" sz="2800" dirty="0" err="1"/>
              <a:t>куті</a:t>
            </a:r>
            <a:r>
              <a:rPr lang="ru-RU" sz="2800" dirty="0"/>
              <a:t>, </a:t>
            </a:r>
            <a:r>
              <a:rPr lang="ru-RU" sz="2800" dirty="0" err="1"/>
              <a:t>поряд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 </a:t>
            </a:r>
            <a:r>
              <a:rPr lang="ru-RU" sz="2800" dirty="0" err="1"/>
              <a:t>зображенням</a:t>
            </a:r>
            <a:r>
              <a:rPr lang="ru-RU" sz="2800" dirty="0"/>
              <a:t> </a:t>
            </a:r>
            <a:r>
              <a:rPr lang="ru-RU" sz="2800" dirty="0" err="1"/>
              <a:t>облікового</a:t>
            </a:r>
            <a:r>
              <a:rPr lang="ru-RU" sz="2800" dirty="0"/>
              <a:t> </a:t>
            </a:r>
            <a:r>
              <a:rPr lang="ru-RU" sz="2800" dirty="0" err="1"/>
              <a:t>запису</a:t>
            </a:r>
            <a:r>
              <a:rPr lang="ru-RU" sz="2800" dirty="0"/>
              <a:t>.</a:t>
            </a:r>
          </a:p>
          <a:p>
            <a:pPr fontAlgn="base"/>
            <a:br>
              <a:rPr lang="ru-RU" sz="2800" dirty="0"/>
            </a:b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відкриття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 </a:t>
            </a:r>
            <a:r>
              <a:rPr lang="ru-RU" sz="2800" dirty="0" err="1"/>
              <a:t>потрапите</a:t>
            </a:r>
            <a:r>
              <a:rPr lang="ru-RU" sz="2800" dirty="0"/>
              <a:t> в </a:t>
            </a:r>
            <a:r>
              <a:rPr lang="en-US" sz="2800" dirty="0"/>
              <a:t>Google Classroom </a:t>
            </a:r>
            <a:r>
              <a:rPr lang="ru-RU" sz="2800" dirty="0"/>
              <a:t>де 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почати</a:t>
            </a:r>
            <a:r>
              <a:rPr lang="ru-RU" sz="2800" dirty="0"/>
              <a:t> </a:t>
            </a:r>
            <a:r>
              <a:rPr lang="ru-RU" sz="2800" dirty="0" err="1"/>
              <a:t>створювати</a:t>
            </a:r>
            <a:r>
              <a:rPr lang="ru-RU" sz="2800" dirty="0"/>
              <a:t> </a:t>
            </a:r>
            <a:r>
              <a:rPr lang="ru-RU" sz="2800" dirty="0" err="1"/>
              <a:t>власний</a:t>
            </a:r>
            <a:r>
              <a:rPr lang="ru-RU" sz="2800" dirty="0"/>
              <a:t> курс, </a:t>
            </a:r>
            <a:r>
              <a:rPr lang="ru-RU" sz="2800" dirty="0" err="1"/>
              <a:t>або</a:t>
            </a:r>
            <a:r>
              <a:rPr lang="ru-RU" sz="2800" dirty="0"/>
              <a:t> ж </a:t>
            </a:r>
            <a:r>
              <a:rPr lang="ru-RU" sz="2800" dirty="0" err="1"/>
              <a:t>ви</a:t>
            </a:r>
            <a:r>
              <a:rPr lang="ru-RU" sz="2800" dirty="0"/>
              <a:t> </a:t>
            </a:r>
            <a:r>
              <a:rPr lang="ru-RU" sz="2800" dirty="0" err="1"/>
              <a:t>побачите</a:t>
            </a:r>
            <a:r>
              <a:rPr lang="ru-RU" sz="2800" dirty="0"/>
              <a:t> тут </a:t>
            </a:r>
            <a:r>
              <a:rPr lang="ru-RU" sz="2800" dirty="0" err="1"/>
              <a:t>перелік</a:t>
            </a:r>
            <a:r>
              <a:rPr lang="ru-RU" sz="2800" dirty="0"/>
              <a:t> </a:t>
            </a:r>
            <a:r>
              <a:rPr lang="ru-RU" sz="2800" dirty="0" err="1"/>
              <a:t>курсів</a:t>
            </a:r>
            <a:r>
              <a:rPr lang="ru-RU" sz="2800" dirty="0"/>
              <a:t>, до 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 </a:t>
            </a:r>
            <a:r>
              <a:rPr lang="ru-RU" sz="2800" dirty="0" err="1"/>
              <a:t>отримали</a:t>
            </a:r>
            <a:r>
              <a:rPr lang="ru-RU" sz="2800" dirty="0"/>
              <a:t> доступ </a:t>
            </a:r>
            <a:r>
              <a:rPr lang="ru-RU" sz="2800" dirty="0" err="1"/>
              <a:t>раніше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4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svitoria.media/wp-content/uploads/2020/03/1307151_131847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83" y="452718"/>
            <a:ext cx="11403724" cy="60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4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 чого починати?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sz="2800" dirty="0"/>
              <a:t>Перш за все вам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клас</a:t>
            </a:r>
            <a:r>
              <a:rPr lang="ru-RU" sz="2800" dirty="0"/>
              <a:t>, </a:t>
            </a:r>
            <a:r>
              <a:rPr lang="ru-RU" sz="2800" dirty="0" err="1"/>
              <a:t>вказавши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назву</a:t>
            </a:r>
            <a:r>
              <a:rPr lang="ru-RU" sz="2800" dirty="0"/>
              <a:t>, </a:t>
            </a:r>
            <a:r>
              <a:rPr lang="ru-RU" sz="2800" dirty="0" err="1"/>
              <a:t>розділ</a:t>
            </a:r>
            <a:r>
              <a:rPr lang="ru-RU" sz="2800" dirty="0"/>
              <a:t>, тему та </a:t>
            </a:r>
            <a:r>
              <a:rPr lang="ru-RU" sz="2800" dirty="0" err="1"/>
              <a:t>аудиторію</a:t>
            </a:r>
            <a:r>
              <a:rPr lang="ru-RU" sz="2800" dirty="0"/>
              <a:t>. </a:t>
            </a:r>
            <a:r>
              <a:rPr lang="ru-RU" sz="2800" dirty="0" err="1"/>
              <a:t>Кожен</a:t>
            </a:r>
            <a:r>
              <a:rPr lang="ru-RU" sz="2800" dirty="0"/>
              <a:t> курс автоматично </a:t>
            </a:r>
            <a:r>
              <a:rPr lang="ru-RU" sz="2800" dirty="0" err="1"/>
              <a:t>отримує</a:t>
            </a:r>
            <a:r>
              <a:rPr lang="ru-RU" sz="2800" dirty="0"/>
              <a:t> код, за </a:t>
            </a:r>
            <a:r>
              <a:rPr lang="ru-RU" sz="2800" dirty="0" err="1"/>
              <a:t>яким</a:t>
            </a:r>
            <a:r>
              <a:rPr lang="ru-RU" sz="2800" dirty="0"/>
              <a:t> </a:t>
            </a:r>
            <a:r>
              <a:rPr lang="ru-RU" sz="2800" dirty="0" err="1"/>
              <a:t>учні</a:t>
            </a:r>
            <a:r>
              <a:rPr lang="ru-RU" sz="2800" dirty="0"/>
              <a:t> </a:t>
            </a:r>
            <a:r>
              <a:rPr lang="ru-RU" sz="2800" dirty="0" err="1"/>
              <a:t>згодом</a:t>
            </a:r>
            <a:r>
              <a:rPr lang="ru-RU" sz="2800" dirty="0"/>
              <a:t> </a:t>
            </a:r>
            <a:r>
              <a:rPr lang="ru-RU" sz="2800" dirty="0" err="1"/>
              <a:t>зможуть</a:t>
            </a:r>
            <a:r>
              <a:rPr lang="ru-RU" sz="2800" dirty="0"/>
              <a:t> </a:t>
            </a:r>
            <a:r>
              <a:rPr lang="ru-RU" sz="2800" dirty="0" err="1"/>
              <a:t>знайти</a:t>
            </a:r>
            <a:r>
              <a:rPr lang="ru-RU" sz="2800" dirty="0"/>
              <a:t> свою «</a:t>
            </a:r>
            <a:r>
              <a:rPr lang="ru-RU" sz="2800" dirty="0" err="1"/>
              <a:t>віртуальну</a:t>
            </a:r>
            <a:r>
              <a:rPr lang="ru-RU" sz="2800" dirty="0"/>
              <a:t> </a:t>
            </a:r>
            <a:r>
              <a:rPr lang="ru-RU" sz="2800" dirty="0" err="1"/>
              <a:t>аудиторію</a:t>
            </a:r>
            <a:r>
              <a:rPr lang="ru-RU" sz="2800" dirty="0"/>
              <a:t>». Доступ </a:t>
            </a:r>
            <a:r>
              <a:rPr lang="ru-RU" sz="2800" dirty="0" err="1"/>
              <a:t>відкритий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у </a:t>
            </a:r>
            <a:r>
              <a:rPr lang="ru-RU" sz="2800" dirty="0" err="1"/>
              <a:t>мобільному</a:t>
            </a:r>
            <a:r>
              <a:rPr lang="ru-RU" sz="2800" dirty="0"/>
              <a:t> </a:t>
            </a:r>
            <a:r>
              <a:rPr lang="ru-RU" sz="2800" dirty="0" err="1"/>
              <a:t>додатку</a:t>
            </a:r>
            <a:r>
              <a:rPr lang="ru-RU" sz="2800" dirty="0"/>
              <a:t> </a:t>
            </a:r>
            <a:r>
              <a:rPr lang="en-US" sz="2800" dirty="0"/>
              <a:t>Google </a:t>
            </a:r>
            <a:r>
              <a:rPr lang="ru-RU" sz="2800" dirty="0" err="1"/>
              <a:t>Клас</a:t>
            </a:r>
            <a:r>
              <a:rPr lang="ru-RU" sz="2800" dirty="0"/>
              <a:t> для </a:t>
            </a:r>
            <a:r>
              <a:rPr lang="en-US" sz="2800" dirty="0"/>
              <a:t>Android </a:t>
            </a:r>
            <a:r>
              <a:rPr lang="ru-RU" sz="2800" dirty="0"/>
              <a:t>та </a:t>
            </a:r>
            <a:r>
              <a:rPr lang="en-US" sz="2800" dirty="0"/>
              <a:t>iOS.</a:t>
            </a:r>
          </a:p>
          <a:p>
            <a:pPr fontAlgn="base"/>
            <a:r>
              <a:rPr lang="ru-RU" sz="2800" dirty="0"/>
              <a:t>Створивши курс, </a:t>
            </a:r>
            <a:r>
              <a:rPr lang="ru-RU" sz="2800" dirty="0" err="1"/>
              <a:t>ви</a:t>
            </a:r>
            <a:r>
              <a:rPr lang="ru-RU" sz="2800" dirty="0"/>
              <a:t> </a:t>
            </a:r>
            <a:r>
              <a:rPr lang="ru-RU" sz="2800" dirty="0" err="1"/>
              <a:t>потрапляєте</a:t>
            </a:r>
            <a:r>
              <a:rPr lang="ru-RU" sz="2800" dirty="0"/>
              <a:t> на </a:t>
            </a:r>
            <a:r>
              <a:rPr lang="ru-RU" sz="2800" dirty="0" err="1"/>
              <a:t>головний</a:t>
            </a:r>
            <a:r>
              <a:rPr lang="ru-RU" sz="2800" dirty="0"/>
              <a:t> </a:t>
            </a:r>
            <a:r>
              <a:rPr lang="ru-RU" sz="2800" dirty="0" err="1"/>
              <a:t>екран</a:t>
            </a:r>
            <a:r>
              <a:rPr lang="ru-RU" sz="2800" dirty="0"/>
              <a:t>: у горизонтальному меню три вкладки: «</a:t>
            </a:r>
            <a:r>
              <a:rPr lang="ru-RU" sz="2800" dirty="0" err="1"/>
              <a:t>Стрічка</a:t>
            </a:r>
            <a:r>
              <a:rPr lang="ru-RU" sz="2800" dirty="0"/>
              <a:t>», в </a:t>
            </a:r>
            <a:r>
              <a:rPr lang="ru-RU" sz="2800" dirty="0" err="1"/>
              <a:t>якій</a:t>
            </a:r>
            <a:r>
              <a:rPr lang="ru-RU" sz="2800" dirty="0"/>
              <a:t> за </a:t>
            </a:r>
            <a:r>
              <a:rPr lang="ru-RU" sz="2800" dirty="0" err="1"/>
              <a:t>аналогією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, з </a:t>
            </a:r>
            <a:r>
              <a:rPr lang="en-US" sz="2800" dirty="0"/>
              <a:t>Facebook, </a:t>
            </a:r>
            <a:r>
              <a:rPr lang="ru-RU" sz="2800" dirty="0"/>
              <a:t>видно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оновлення</a:t>
            </a:r>
            <a:r>
              <a:rPr lang="ru-RU" sz="2800" dirty="0"/>
              <a:t>; «</a:t>
            </a:r>
            <a:r>
              <a:rPr lang="ru-RU" sz="2800" dirty="0" err="1"/>
              <a:t>Завдання</a:t>
            </a:r>
            <a:r>
              <a:rPr lang="ru-RU" sz="2800" dirty="0"/>
              <a:t>» з 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матеріалами</a:t>
            </a:r>
            <a:r>
              <a:rPr lang="ru-RU" sz="2800" dirty="0"/>
              <a:t> і «</a:t>
            </a:r>
            <a:r>
              <a:rPr lang="ru-RU" sz="2800" dirty="0" err="1"/>
              <a:t>Користувачі</a:t>
            </a:r>
            <a:r>
              <a:rPr lang="ru-RU" sz="2800" dirty="0"/>
              <a:t>», де </a:t>
            </a:r>
            <a:r>
              <a:rPr lang="ru-RU" sz="2800" dirty="0" err="1"/>
              <a:t>розміщена</a:t>
            </a:r>
            <a:r>
              <a:rPr lang="ru-RU" sz="2800" dirty="0"/>
              <a:t> </a:t>
            </a:r>
            <a:r>
              <a:rPr lang="ru-RU" sz="2800" dirty="0" err="1"/>
              <a:t>інформація</a:t>
            </a:r>
            <a:r>
              <a:rPr lang="ru-RU" sz="2800" dirty="0"/>
              <a:t> про </a:t>
            </a:r>
            <a:r>
              <a:rPr lang="ru-RU" sz="2800" dirty="0" err="1"/>
              <a:t>однокласників</a:t>
            </a:r>
            <a:r>
              <a:rPr lang="ru-RU" sz="2800" dirty="0"/>
              <a:t> і </a:t>
            </a:r>
            <a:r>
              <a:rPr lang="ru-RU" sz="2800" dirty="0" err="1"/>
              <a:t>викладачів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523131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Краплинка</vt:lpstr>
      <vt:lpstr>Дистанційне навчання </vt:lpstr>
      <vt:lpstr>PowerPoint Presentation</vt:lpstr>
      <vt:lpstr>PowerPoint Presentation</vt:lpstr>
      <vt:lpstr>Classroom</vt:lpstr>
      <vt:lpstr>Що таке Google Classroom </vt:lpstr>
      <vt:lpstr>На платформі ви можете:</vt:lpstr>
      <vt:lpstr>Де знайти додаток Google Glassroom </vt:lpstr>
      <vt:lpstr>PowerPoint Presentation</vt:lpstr>
      <vt:lpstr>З чого починати?</vt:lpstr>
      <vt:lpstr>Як організоване навчання </vt:lpstr>
      <vt:lpstr>Як і куди завантажувати навчальні матеріали </vt:lpstr>
      <vt:lpstr>Створення завдань</vt:lpstr>
      <vt:lpstr>Як контролювати вивчення матеріалу </vt:lpstr>
      <vt:lpstr>Важливі моменти 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Дистанційне навчання</dc:title>
  <dc:creator>khashinskiy@gmail.com</dc:creator>
  <cp:lastModifiedBy>Люся Пилипчук</cp:lastModifiedBy>
  <cp:revision>1</cp:revision>
  <dcterms:created xsi:type="dcterms:W3CDTF">2023-02-10T12:26:51Z</dcterms:created>
  <dcterms:modified xsi:type="dcterms:W3CDTF">2023-04-14T07:08:43Z</dcterms:modified>
</cp:coreProperties>
</file>