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10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769BAE89-5A5C-428C-A517-F3FC9706009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1D8ECD-86E2-4779-A9E6-EF5249505252}" type="slidenum">
              <a:rPr lang="ru-RU"/>
              <a:pPr/>
              <a:t>1</a:t>
            </a:fld>
            <a:endParaRPr lang="ru-RU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E7403C-7337-40D2-ACFB-C3C08D29E9F5}" type="slidenum">
              <a:rPr lang="ru-RU"/>
              <a:pPr/>
              <a:t>2</a:t>
            </a:fld>
            <a:endParaRPr lang="ru-RU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192A80-0D97-4C4C-8E4C-AA6AD7D14621}" type="slidenum">
              <a:rPr lang="ru-RU"/>
              <a:pPr/>
              <a:t>3</a:t>
            </a:fld>
            <a:endParaRPr lang="ru-RU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14AC19-12F1-4030-B655-96CA7753BB79}" type="slidenum">
              <a:rPr lang="ru-RU"/>
              <a:pPr/>
              <a:t>4</a:t>
            </a:fld>
            <a:endParaRPr lang="ru-RU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F331FF-FA90-4591-AF80-8E89ADFB306C}" type="slidenum">
              <a:rPr lang="ru-RU"/>
              <a:pPr/>
              <a:t>5</a:t>
            </a:fld>
            <a:endParaRPr lang="ru-RU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0D45D8-BDA7-4D64-8F0C-913A1C26C9D3}" type="slidenum">
              <a:rPr lang="ru-RU"/>
              <a:pPr/>
              <a:t>6</a:t>
            </a:fld>
            <a:endParaRPr lang="ru-RU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06C71F-4418-4361-B19E-DFF9FDD85B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511C9D-31CA-4A41-B82D-B5A492D3D3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5813" cy="3981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398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4021112-3AEF-401E-9BF7-6A549E772B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0813" cy="1778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5164138" y="6249988"/>
            <a:ext cx="3784600" cy="36353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3990975" y="6249988"/>
            <a:ext cx="1160463" cy="363537"/>
          </a:xfrm>
        </p:spPr>
        <p:txBody>
          <a:bodyPr/>
          <a:lstStyle>
            <a:lvl1pPr>
              <a:defRPr/>
            </a:lvl1pPr>
          </a:lstStyle>
          <a:p>
            <a:fld id="{F8478A57-0BD9-45BC-9364-2FA4206CC9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5F5CF49-C73A-46DB-8BC5-2DC13D4AFD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D09F038-0ECE-4C0C-B187-415D97D0A9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7F3C3EB-42C1-4504-AF3D-D9BE639C36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9E8372D-6BFB-4C5D-8C58-AD1D338944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5A56A5-0331-41C5-A269-136899E308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6FD42B6-865F-4D5B-809E-B12657B778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C9D006F-34A0-465E-B0D8-72DEFC6E0B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5A346D2-BEB6-48D4-845E-01D48A8FE9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07E233-6A2E-4781-893F-E6FD1BFC50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F7B958B-2A0D-4E65-838C-8DE4524D13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629FAC0-E30A-435E-AD77-FE0CC3FBF0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308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8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77E0FD-E72E-41CC-84DF-DB66251054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EDD7448-58A9-4463-A020-F8F31AC0ED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A35F7A-4D20-4C79-90BA-D68AFFB5C8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70DF496-955E-4072-A15F-C412BC7A57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66838" y="1436688"/>
            <a:ext cx="3130550" cy="938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9788" y="1436688"/>
            <a:ext cx="3132137" cy="938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B71D258-8546-4D5B-AA18-684BE1B744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F0FD67-006F-4BEE-ABA1-40FE7E413C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ECACF9A-7EE6-4654-B8E7-454E8D0362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ECDA84B-1D9D-4FE7-9340-A42739E678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F9F2CD9-1E2B-4189-B365-30DA2E663B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49FA8D2-1515-4F16-BDC9-928B819B03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C5F3BBA-37FF-463B-8777-422B8A4934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6F99C1-26F1-48FB-914D-F8C5B655B3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9863" y="1436688"/>
            <a:ext cx="1941512" cy="2549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0563" y="1436688"/>
            <a:ext cx="5676900" cy="2549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2D04188-3C7F-48FA-BE8D-C2EBB7A677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529D908-822C-47B9-8B85-37A155A1B8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D51A8D-B56A-4204-838D-075927A295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810D45E-6112-4B01-83F4-9EB3602205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8CEBBEA-00CC-486B-A8E0-2ABBC718BC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D9A2A92-A5A0-4F38-B2DB-C61C74205F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2/25/20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D077D91-4200-41F1-B70C-4322ED9BF9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228600" y="228600"/>
            <a:ext cx="8694738" cy="2468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 scaled="1"/>
          </a:gradFill>
          <a:ln w="1584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11138" y="1679575"/>
            <a:ext cx="8721725" cy="1327150"/>
            <a:chOff x="133" y="1058"/>
            <a:chExt cx="5494" cy="836"/>
          </a:xfrm>
        </p:grpSpPr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3809" y="1149"/>
              <a:ext cx="1811" cy="448"/>
            </a:xfrm>
            <a:custGeom>
              <a:avLst/>
              <a:gdLst>
                <a:gd name="G0" fmla="+- 2706 0 0"/>
                <a:gd name="G1" fmla="+- 640 0 0"/>
              </a:gdLst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EEECE1">
                <a:alpha val="28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>
              <a:off x="1650" y="1069"/>
              <a:ext cx="3491" cy="534"/>
            </a:xfrm>
            <a:custGeom>
              <a:avLst/>
              <a:gdLst>
                <a:gd name="G0" fmla="+- 5216 0 0"/>
                <a:gd name="G1" fmla="+- 762 0 0"/>
              </a:gdLst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EEECE1">
                <a:alpha val="39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>
              <a:off x="1782" y="1076"/>
              <a:ext cx="3443" cy="487"/>
            </a:xfrm>
            <a:custGeom>
              <a:avLst/>
              <a:gdLst>
                <a:gd name="G0" fmla="+- 5144 0 0"/>
                <a:gd name="G1" fmla="+- 694 0 0"/>
              </a:gdLst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3534" y="1068"/>
              <a:ext cx="2083" cy="409"/>
            </a:xfrm>
            <a:custGeom>
              <a:avLst/>
              <a:gdLst>
                <a:gd name="G0" fmla="+- 3112 0 0"/>
                <a:gd name="G1" fmla="+- 584 0 0"/>
              </a:gdLst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1" name="Freeform 7"/>
            <p:cNvSpPr>
              <a:spLocks noChangeArrowheads="1"/>
            </p:cNvSpPr>
            <p:nvPr/>
          </p:nvSpPr>
          <p:spPr bwMode="auto">
            <a:xfrm>
              <a:off x="133" y="1058"/>
              <a:ext cx="5494" cy="836"/>
            </a:xfrm>
            <a:custGeom>
              <a:avLst/>
              <a:gdLst>
                <a:gd name="G0" fmla="+- 8196 0 0"/>
                <a:gd name="G1" fmla="+- 1192 0 0"/>
              </a:gdLst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228600" y="228600"/>
            <a:ext cx="8694738" cy="60340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 scaled="1"/>
          </a:gradFill>
          <a:ln w="1584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211138" y="5354638"/>
            <a:ext cx="8721725" cy="1330325"/>
            <a:chOff x="133" y="3373"/>
            <a:chExt cx="5494" cy="838"/>
          </a:xfrm>
        </p:grpSpPr>
        <p:sp>
          <p:nvSpPr>
            <p:cNvPr id="1034" name="Freeform 10"/>
            <p:cNvSpPr>
              <a:spLocks noChangeArrowheads="1"/>
            </p:cNvSpPr>
            <p:nvPr/>
          </p:nvSpPr>
          <p:spPr bwMode="auto">
            <a:xfrm>
              <a:off x="3814" y="3464"/>
              <a:ext cx="1813" cy="449"/>
            </a:xfrm>
            <a:custGeom>
              <a:avLst/>
              <a:gdLst>
                <a:gd name="G0" fmla="+- 2706 0 0"/>
                <a:gd name="G1" fmla="+- 640 0 0"/>
              </a:gdLst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EEECE1">
                <a:alpha val="28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Freeform 11"/>
            <p:cNvSpPr>
              <a:spLocks noChangeArrowheads="1"/>
            </p:cNvSpPr>
            <p:nvPr/>
          </p:nvSpPr>
          <p:spPr bwMode="auto">
            <a:xfrm>
              <a:off x="1652" y="3383"/>
              <a:ext cx="3496" cy="535"/>
            </a:xfrm>
            <a:custGeom>
              <a:avLst/>
              <a:gdLst>
                <a:gd name="G0" fmla="+- 5216 0 0"/>
                <a:gd name="G1" fmla="+- 762 0 0"/>
              </a:gdLst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EEECE1">
                <a:alpha val="39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Freeform 12"/>
            <p:cNvSpPr>
              <a:spLocks noChangeArrowheads="1"/>
            </p:cNvSpPr>
            <p:nvPr/>
          </p:nvSpPr>
          <p:spPr bwMode="auto">
            <a:xfrm>
              <a:off x="1784" y="3391"/>
              <a:ext cx="3448" cy="487"/>
            </a:xfrm>
            <a:custGeom>
              <a:avLst/>
              <a:gdLst>
                <a:gd name="G0" fmla="+- 5144 0 0"/>
                <a:gd name="G1" fmla="+- 694 0 0"/>
              </a:gdLst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Freeform 13"/>
            <p:cNvSpPr>
              <a:spLocks noChangeArrowheads="1"/>
            </p:cNvSpPr>
            <p:nvPr/>
          </p:nvSpPr>
          <p:spPr bwMode="auto">
            <a:xfrm>
              <a:off x="3538" y="3383"/>
              <a:ext cx="2085" cy="410"/>
            </a:xfrm>
            <a:custGeom>
              <a:avLst/>
              <a:gdLst>
                <a:gd name="G0" fmla="+- 3112 0 0"/>
                <a:gd name="G1" fmla="+- 584 0 0"/>
              </a:gdLst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Freeform 14"/>
            <p:cNvSpPr>
              <a:spLocks noChangeArrowheads="1"/>
            </p:cNvSpPr>
            <p:nvPr/>
          </p:nvSpPr>
          <p:spPr bwMode="auto">
            <a:xfrm>
              <a:off x="133" y="3373"/>
              <a:ext cx="5494" cy="838"/>
            </a:xfrm>
            <a:custGeom>
              <a:avLst/>
              <a:gdLst>
                <a:gd name="G0" fmla="+- 8196 0 0"/>
                <a:gd name="G1" fmla="+- 1192 0 0"/>
              </a:gdLst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00200"/>
            <a:ext cx="7770813" cy="177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мышьюОбразец заголовка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5164138" y="6249988"/>
            <a:ext cx="3784600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ru-RU"/>
              <a:t>2/25/20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990975" y="6249988"/>
            <a:ext cx="116046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E5AB4565-9E7D-4C7F-A90F-C31DDBE02DC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39766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2133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4" r:id="rId12"/>
  </p:sldLayoutIdLst>
  <p:hf sldNum="0" hdr="0" ftr="0"/>
  <p:txStyles>
    <p:titleStyle>
      <a:lvl1pPr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2pPr>
      <a:lvl3pPr marL="1143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3pPr>
      <a:lvl4pPr marL="1600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4pPr>
      <a:lvl5pPr marL="20574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9pPr>
    </p:titleStyle>
    <p:bodyStyle>
      <a:lvl1pPr marL="342900" indent="-342900" algn="l" defTabSz="457200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F497D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2pPr>
      <a:lvl3pPr marL="1143000" indent="-228600" algn="l" defTabSz="457200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F497D"/>
          </a:solidFill>
          <a:latin typeface="+mn-lt"/>
          <a:ea typeface="+mn-ea"/>
        </a:defRPr>
      </a:lvl3pPr>
      <a:lvl4pPr marL="1600200" indent="-228600" algn="l" defTabSz="457200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1F497D"/>
          </a:solidFill>
          <a:latin typeface="+mn-lt"/>
          <a:ea typeface="+mn-ea"/>
        </a:defRPr>
      </a:lvl4pPr>
      <a:lvl5pPr marL="20574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28600" y="228600"/>
            <a:ext cx="8694738" cy="2468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 scaled="1"/>
          </a:gradFill>
          <a:ln w="1584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211138" y="1679575"/>
            <a:ext cx="8721725" cy="1327150"/>
            <a:chOff x="133" y="1058"/>
            <a:chExt cx="5494" cy="836"/>
          </a:xfrm>
        </p:grpSpPr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3809" y="1149"/>
              <a:ext cx="1811" cy="448"/>
            </a:xfrm>
            <a:custGeom>
              <a:avLst/>
              <a:gdLst>
                <a:gd name="G0" fmla="+- 2706 0 0"/>
                <a:gd name="G1" fmla="+- 640 0 0"/>
              </a:gdLst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EEECE1">
                <a:alpha val="28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>
              <a:off x="1650" y="1069"/>
              <a:ext cx="3491" cy="534"/>
            </a:xfrm>
            <a:custGeom>
              <a:avLst/>
              <a:gdLst>
                <a:gd name="G0" fmla="+- 5216 0 0"/>
                <a:gd name="G1" fmla="+- 762 0 0"/>
              </a:gdLst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EEECE1">
                <a:alpha val="39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>
              <a:off x="1782" y="1076"/>
              <a:ext cx="3443" cy="487"/>
            </a:xfrm>
            <a:custGeom>
              <a:avLst/>
              <a:gdLst>
                <a:gd name="G0" fmla="+- 5144 0 0"/>
                <a:gd name="G1" fmla="+- 694 0 0"/>
              </a:gdLst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3534" y="1068"/>
              <a:ext cx="2083" cy="409"/>
            </a:xfrm>
            <a:custGeom>
              <a:avLst/>
              <a:gdLst>
                <a:gd name="G0" fmla="+- 3112 0 0"/>
                <a:gd name="G1" fmla="+- 584 0 0"/>
              </a:gdLst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5" name="Freeform 7"/>
            <p:cNvSpPr>
              <a:spLocks noChangeArrowheads="1"/>
            </p:cNvSpPr>
            <p:nvPr/>
          </p:nvSpPr>
          <p:spPr bwMode="auto">
            <a:xfrm>
              <a:off x="133" y="1058"/>
              <a:ext cx="5494" cy="836"/>
            </a:xfrm>
            <a:custGeom>
              <a:avLst/>
              <a:gdLst>
                <a:gd name="G0" fmla="+- 8196 0 0"/>
                <a:gd name="G1" fmla="+- 1192 0 0"/>
              </a:gdLst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228600" y="228600"/>
            <a:ext cx="8694738" cy="1425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 scaled="1"/>
          </a:gradFill>
          <a:ln w="1584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211138" y="714375"/>
            <a:ext cx="8721725" cy="1327150"/>
            <a:chOff x="133" y="450"/>
            <a:chExt cx="5494" cy="836"/>
          </a:xfrm>
        </p:grpSpPr>
        <p:sp>
          <p:nvSpPr>
            <p:cNvPr id="2058" name="Freeform 10"/>
            <p:cNvSpPr>
              <a:spLocks noChangeArrowheads="1"/>
            </p:cNvSpPr>
            <p:nvPr/>
          </p:nvSpPr>
          <p:spPr bwMode="auto">
            <a:xfrm>
              <a:off x="3809" y="541"/>
              <a:ext cx="1811" cy="448"/>
            </a:xfrm>
            <a:custGeom>
              <a:avLst/>
              <a:gdLst>
                <a:gd name="G0" fmla="+- 2706 0 0"/>
                <a:gd name="G1" fmla="+- 640 0 0"/>
              </a:gdLst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EEECE1">
                <a:alpha val="28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9" name="Freeform 11"/>
            <p:cNvSpPr>
              <a:spLocks noChangeArrowheads="1"/>
            </p:cNvSpPr>
            <p:nvPr/>
          </p:nvSpPr>
          <p:spPr bwMode="auto">
            <a:xfrm>
              <a:off x="1650" y="460"/>
              <a:ext cx="3491" cy="534"/>
            </a:xfrm>
            <a:custGeom>
              <a:avLst/>
              <a:gdLst>
                <a:gd name="G0" fmla="+- 5216 0 0"/>
                <a:gd name="G1" fmla="+- 762 0 0"/>
              </a:gdLst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EEECE1">
                <a:alpha val="39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0" name="Freeform 12"/>
            <p:cNvSpPr>
              <a:spLocks noChangeArrowheads="1"/>
            </p:cNvSpPr>
            <p:nvPr/>
          </p:nvSpPr>
          <p:spPr bwMode="auto">
            <a:xfrm>
              <a:off x="1782" y="468"/>
              <a:ext cx="3443" cy="487"/>
            </a:xfrm>
            <a:custGeom>
              <a:avLst/>
              <a:gdLst>
                <a:gd name="G0" fmla="+- 5144 0 0"/>
                <a:gd name="G1" fmla="+- 694 0 0"/>
              </a:gdLst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1" name="Freeform 13"/>
            <p:cNvSpPr>
              <a:spLocks noChangeArrowheads="1"/>
            </p:cNvSpPr>
            <p:nvPr/>
          </p:nvSpPr>
          <p:spPr bwMode="auto">
            <a:xfrm>
              <a:off x="3534" y="460"/>
              <a:ext cx="2083" cy="409"/>
            </a:xfrm>
            <a:custGeom>
              <a:avLst/>
              <a:gdLst>
                <a:gd name="G0" fmla="+- 3112 0 0"/>
                <a:gd name="G1" fmla="+- 584 0 0"/>
              </a:gdLst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2" name="Freeform 14"/>
            <p:cNvSpPr>
              <a:spLocks noChangeArrowheads="1"/>
            </p:cNvSpPr>
            <p:nvPr/>
          </p:nvSpPr>
          <p:spPr bwMode="auto">
            <a:xfrm>
              <a:off x="133" y="450"/>
              <a:ext cx="5494" cy="836"/>
            </a:xfrm>
            <a:custGeom>
              <a:avLst/>
              <a:gdLst>
                <a:gd name="G0" fmla="+- 8196 0 0"/>
                <a:gd name="G1" fmla="+- 1192 0 0"/>
              </a:gdLst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63" name="Rectangle 15"/>
          <p:cNvSpPr>
            <a:spLocks noGrp="1" noChangeArrowheads="1"/>
          </p:cNvSpPr>
          <p:nvPr>
            <p:ph type="dt"/>
          </p:nvPr>
        </p:nvSpPr>
        <p:spPr bwMode="auto">
          <a:xfrm>
            <a:off x="5164138" y="6249988"/>
            <a:ext cx="3784600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ru-RU"/>
              <a:t>2/25/20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sldNum"/>
          </p:nvPr>
        </p:nvSpPr>
        <p:spPr bwMode="auto">
          <a:xfrm>
            <a:off x="3990975" y="6249988"/>
            <a:ext cx="116046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04A02BE0-9EE6-498A-AB9E-5BFB0077179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39766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2133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2pPr>
      <a:lvl3pPr marL="1143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3pPr>
      <a:lvl4pPr marL="1600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4pPr>
      <a:lvl5pPr marL="20574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9pPr>
    </p:titleStyle>
    <p:bodyStyle>
      <a:lvl1pPr marL="342900" indent="-342900" algn="l" defTabSz="457200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F497D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2pPr>
      <a:lvl3pPr marL="1143000" indent="-228600" algn="l" defTabSz="457200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F497D"/>
          </a:solidFill>
          <a:latin typeface="+mn-lt"/>
          <a:ea typeface="+mn-ea"/>
        </a:defRPr>
      </a:lvl3pPr>
      <a:lvl4pPr marL="1600200" indent="-228600" algn="l" defTabSz="457200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1F497D"/>
          </a:solidFill>
          <a:latin typeface="+mn-lt"/>
          <a:ea typeface="+mn-ea"/>
        </a:defRPr>
      </a:lvl4pPr>
      <a:lvl5pPr marL="20574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228600" y="228600"/>
            <a:ext cx="8694738" cy="2468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 scaled="1"/>
          </a:gradFill>
          <a:ln w="1584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211138" y="1679575"/>
            <a:ext cx="8721725" cy="1327150"/>
            <a:chOff x="133" y="1058"/>
            <a:chExt cx="5494" cy="836"/>
          </a:xfrm>
        </p:grpSpPr>
        <p:sp>
          <p:nvSpPr>
            <p:cNvPr id="3075" name="Freeform 3"/>
            <p:cNvSpPr>
              <a:spLocks noChangeArrowheads="1"/>
            </p:cNvSpPr>
            <p:nvPr/>
          </p:nvSpPr>
          <p:spPr bwMode="auto">
            <a:xfrm>
              <a:off x="3809" y="1149"/>
              <a:ext cx="1811" cy="448"/>
            </a:xfrm>
            <a:custGeom>
              <a:avLst/>
              <a:gdLst>
                <a:gd name="G0" fmla="+- 2706 0 0"/>
                <a:gd name="G1" fmla="+- 640 0 0"/>
              </a:gdLst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EEECE1">
                <a:alpha val="28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6" name="Freeform 4"/>
            <p:cNvSpPr>
              <a:spLocks noChangeArrowheads="1"/>
            </p:cNvSpPr>
            <p:nvPr/>
          </p:nvSpPr>
          <p:spPr bwMode="auto">
            <a:xfrm>
              <a:off x="1650" y="1069"/>
              <a:ext cx="3491" cy="534"/>
            </a:xfrm>
            <a:custGeom>
              <a:avLst/>
              <a:gdLst>
                <a:gd name="G0" fmla="+- 5216 0 0"/>
                <a:gd name="G1" fmla="+- 762 0 0"/>
              </a:gdLst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EEECE1">
                <a:alpha val="39999"/>
              </a:srgbClr>
            </a:solidFill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7" name="Freeform 5"/>
            <p:cNvSpPr>
              <a:spLocks noChangeArrowheads="1"/>
            </p:cNvSpPr>
            <p:nvPr/>
          </p:nvSpPr>
          <p:spPr bwMode="auto">
            <a:xfrm>
              <a:off x="1782" y="1076"/>
              <a:ext cx="3443" cy="487"/>
            </a:xfrm>
            <a:custGeom>
              <a:avLst/>
              <a:gdLst>
                <a:gd name="G0" fmla="+- 5144 0 0"/>
                <a:gd name="G1" fmla="+- 694 0 0"/>
              </a:gdLst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8" name="Freeform 6"/>
            <p:cNvSpPr>
              <a:spLocks noChangeArrowheads="1"/>
            </p:cNvSpPr>
            <p:nvPr/>
          </p:nvSpPr>
          <p:spPr bwMode="auto">
            <a:xfrm>
              <a:off x="3534" y="1068"/>
              <a:ext cx="2083" cy="409"/>
            </a:xfrm>
            <a:custGeom>
              <a:avLst/>
              <a:gdLst>
                <a:gd name="G0" fmla="+- 3112 0 0"/>
                <a:gd name="G1" fmla="+- 584 0 0"/>
              </a:gdLst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9" name="Freeform 7"/>
            <p:cNvSpPr>
              <a:spLocks noChangeArrowheads="1"/>
            </p:cNvSpPr>
            <p:nvPr/>
          </p:nvSpPr>
          <p:spPr bwMode="auto">
            <a:xfrm>
              <a:off x="133" y="1058"/>
              <a:ext cx="5494" cy="836"/>
            </a:xfrm>
            <a:custGeom>
              <a:avLst/>
              <a:gdLst>
                <a:gd name="G0" fmla="+- 8196 0 0"/>
                <a:gd name="G1" fmla="+- 1192 0 0"/>
              </a:gdLst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 w="9360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228600" y="228600"/>
            <a:ext cx="8694738" cy="47355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 scaled="1"/>
          </a:gradFill>
          <a:ln w="1584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Freeform 9"/>
          <p:cNvSpPr>
            <a:spLocks noChangeArrowheads="1"/>
          </p:cNvSpPr>
          <p:nvPr/>
        </p:nvSpPr>
        <p:spPr bwMode="auto">
          <a:xfrm>
            <a:off x="6046788" y="4203700"/>
            <a:ext cx="2876550" cy="712788"/>
          </a:xfrm>
          <a:custGeom>
            <a:avLst/>
            <a:gdLst>
              <a:gd name="G0" fmla="+- 2706 0 0"/>
              <a:gd name="G1" fmla="+- 640 0 0"/>
            </a:gdLst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rgbClr val="EEECE1">
              <a:alpha val="28999"/>
            </a:srgbClr>
          </a:solidFill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Freeform 10"/>
          <p:cNvSpPr>
            <a:spLocks noChangeArrowheads="1"/>
          </p:cNvSpPr>
          <p:nvPr/>
        </p:nvSpPr>
        <p:spPr bwMode="auto">
          <a:xfrm>
            <a:off x="2619375" y="4075113"/>
            <a:ext cx="5543550" cy="849312"/>
          </a:xfrm>
          <a:custGeom>
            <a:avLst/>
            <a:gdLst>
              <a:gd name="G0" fmla="+- 5216 0 0"/>
              <a:gd name="G1" fmla="+- 762 0 0"/>
            </a:gdLst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rgbClr val="EEECE1">
              <a:alpha val="39999"/>
            </a:srgbClr>
          </a:solidFill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Freeform 11"/>
          <p:cNvSpPr>
            <a:spLocks noChangeArrowheads="1"/>
          </p:cNvSpPr>
          <p:nvPr/>
        </p:nvSpPr>
        <p:spPr bwMode="auto">
          <a:xfrm>
            <a:off x="2828925" y="4087813"/>
            <a:ext cx="5467350" cy="774700"/>
          </a:xfrm>
          <a:custGeom>
            <a:avLst/>
            <a:gdLst>
              <a:gd name="G0" fmla="+- 5144 0 0"/>
              <a:gd name="G1" fmla="+- 694 0 0"/>
            </a:gdLst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9525" cap="flat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Freeform 12"/>
          <p:cNvSpPr>
            <a:spLocks noChangeArrowheads="1"/>
          </p:cNvSpPr>
          <p:nvPr/>
        </p:nvSpPr>
        <p:spPr bwMode="auto">
          <a:xfrm>
            <a:off x="5610225" y="4073525"/>
            <a:ext cx="3308350" cy="650875"/>
          </a:xfrm>
          <a:custGeom>
            <a:avLst/>
            <a:gdLst>
              <a:gd name="G0" fmla="+- 3112 0 0"/>
              <a:gd name="G1" fmla="+- 584 0 0"/>
            </a:gdLst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9525" cap="flat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Freeform 13"/>
          <p:cNvSpPr>
            <a:spLocks noChangeArrowheads="1"/>
          </p:cNvSpPr>
          <p:nvPr/>
        </p:nvSpPr>
        <p:spPr bwMode="auto">
          <a:xfrm>
            <a:off x="211138" y="4059238"/>
            <a:ext cx="8723312" cy="1328737"/>
          </a:xfrm>
          <a:custGeom>
            <a:avLst/>
            <a:gdLst>
              <a:gd name="G0" fmla="+- 8196 0 0"/>
              <a:gd name="G1" fmla="+- 1192 0 0"/>
            </a:gdLst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noFill/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90563" y="2463800"/>
            <a:ext cx="7770812" cy="1522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текста заголовка щелкните мышьюОбразец заголовка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66838" y="1436688"/>
            <a:ext cx="6415087" cy="9382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Для правки структуры щелкните мышью</a:t>
            </a:r>
          </a:p>
          <a:p>
            <a:pPr lvl="1"/>
            <a:r>
              <a:rPr lang="en-GB"/>
              <a:t>Второй уровень структуры</a:t>
            </a:r>
          </a:p>
          <a:p>
            <a:pPr lvl="2"/>
            <a:r>
              <a:rPr lang="en-GB"/>
              <a:t>Третий уровень структуры</a:t>
            </a:r>
          </a:p>
          <a:p>
            <a:pPr lvl="3"/>
            <a:r>
              <a:rPr lang="en-GB"/>
              <a:t>Четвёртый уровень структуры</a:t>
            </a:r>
          </a:p>
          <a:p>
            <a:pPr lvl="4"/>
            <a:r>
              <a:rPr lang="en-GB"/>
              <a:t>Пятый уровень структуры</a:t>
            </a:r>
          </a:p>
          <a:p>
            <a:pPr lvl="4"/>
            <a:r>
              <a:rPr lang="en-GB"/>
              <a:t>Шестой уровень структуры</a:t>
            </a:r>
          </a:p>
          <a:p>
            <a:pPr lvl="4"/>
            <a:r>
              <a:rPr lang="en-GB"/>
              <a:t>Седьмой уровень структуры</a:t>
            </a:r>
          </a:p>
          <a:p>
            <a:pPr lvl="4"/>
            <a:r>
              <a:rPr lang="en-GB"/>
              <a:t>Восьмой уровень структуры</a:t>
            </a:r>
          </a:p>
          <a:p>
            <a:pPr lvl="4"/>
            <a:r>
              <a:rPr lang="en-GB"/>
              <a:t>Девятый уровень структурыОбразец текста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5164138" y="6249988"/>
            <a:ext cx="3784600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ru-RU"/>
              <a:t>2/25/20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990975" y="6249988"/>
            <a:ext cx="116046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457200" algn="l"/>
                <a:tab pos="9144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CBE02CFF-74F6-41E4-A79C-D8C67DF3440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2pPr>
      <a:lvl3pPr marL="1143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3pPr>
      <a:lvl4pPr marL="1600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4pPr>
      <a:lvl5pPr marL="20574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ndara" charset="0"/>
          <a:ea typeface="Microsoft YaHei" charset="-122"/>
        </a:defRPr>
      </a:lvl9pPr>
    </p:titleStyle>
    <p:bodyStyle>
      <a:lvl1pPr marL="342900" indent="-342900" algn="l" defTabSz="457200" rtl="0" fontAlgn="base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1F497D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2pPr>
      <a:lvl3pPr marL="1143000" indent="-228600" algn="l" defTabSz="457200" rtl="0" fontAlgn="base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1F497D"/>
          </a:solidFill>
          <a:latin typeface="+mn-lt"/>
          <a:ea typeface="+mn-ea"/>
        </a:defRPr>
      </a:lvl3pPr>
      <a:lvl4pPr marL="1600200" indent="-228600" algn="l" defTabSz="457200" rtl="0" fontAlgn="base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1F497D"/>
          </a:solidFill>
          <a:latin typeface="+mn-lt"/>
          <a:ea typeface="+mn-ea"/>
        </a:defRPr>
      </a:lvl4pPr>
      <a:lvl5pPr marL="20574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1F497D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7772400" cy="2087563"/>
          </a:xfrm>
          <a:solidFill>
            <a:srgbClr val="FFFFFF"/>
          </a:solidFill>
          <a:ln w="15840">
            <a:solidFill>
              <a:srgbClr val="873836"/>
            </a:solidFill>
          </a:ln>
        </p:spPr>
        <p:txBody>
          <a:bodyPr anchor="t"/>
          <a:lstStyle/>
          <a:p>
            <a:pPr algn="ctr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</a:pPr>
            <a:r>
              <a:rPr lang="ru-RU" sz="3600" dirty="0" err="1"/>
              <a:t>Презентація</a:t>
            </a:r>
            <a:r>
              <a:rPr lang="ru-RU" sz="3600" dirty="0"/>
              <a:t> </a:t>
            </a:r>
            <a:r>
              <a:rPr lang="ru-RU" sz="3600" dirty="0" err="1"/>
              <a:t>дисципліни</a:t>
            </a:r>
            <a:r>
              <a:rPr lang="ru-RU" sz="3600" dirty="0"/>
              <a:t> </a:t>
            </a:r>
            <a:r>
              <a:rPr lang="ru-RU" sz="3600" dirty="0" err="1"/>
              <a:t>вільного</a:t>
            </a:r>
            <a:r>
              <a:rPr lang="ru-RU" sz="3600" dirty="0"/>
              <a:t> </a:t>
            </a:r>
            <a:r>
              <a:rPr lang="ru-RU" sz="3600" dirty="0" err="1"/>
              <a:t>вибору</a:t>
            </a:r>
            <a:br>
              <a:rPr lang="ru-RU" sz="3600" dirty="0"/>
            </a:br>
            <a:r>
              <a:rPr lang="ru-RU" sz="3600" b="1" dirty="0"/>
              <a:t>«</a:t>
            </a:r>
            <a:r>
              <a:rPr lang="ru-RU" sz="3600" b="1" dirty="0" err="1"/>
              <a:t>Альтернативні</a:t>
            </a:r>
            <a:r>
              <a:rPr lang="ru-RU" sz="3600" b="1" dirty="0"/>
              <a:t> </a:t>
            </a:r>
            <a:r>
              <a:rPr lang="ru-RU" sz="3600" b="1" dirty="0" err="1"/>
              <a:t>способи</a:t>
            </a:r>
            <a:r>
              <a:rPr lang="ru-RU" sz="3600" b="1" dirty="0"/>
              <a:t> </a:t>
            </a:r>
            <a:r>
              <a:rPr lang="ru-RU" sz="3600" b="1" dirty="0" err="1"/>
              <a:t>вирішення</a:t>
            </a:r>
            <a:r>
              <a:rPr lang="ru-RU" sz="3600" b="1" dirty="0"/>
              <a:t> </a:t>
            </a:r>
            <a:r>
              <a:rPr lang="ru-RU" sz="3600" b="1" dirty="0" err="1"/>
              <a:t>спорів</a:t>
            </a:r>
            <a:r>
              <a:rPr lang="ru-RU" sz="3600" b="1" dirty="0"/>
              <a:t>»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7450" y="2681288"/>
            <a:ext cx="2879725" cy="2309812"/>
          </a:xfrm>
          <a:ln/>
        </p:spPr>
        <p:txBody>
          <a:bodyPr lIns="90000" tIns="45000" rIns="90000" bIns="45000"/>
          <a:lstStyle/>
          <a:p>
            <a:pPr marL="0" indent="0" algn="ctr">
              <a:lnSpc>
                <a:spcPct val="100000"/>
              </a:lnSpc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</a:pPr>
            <a:endParaRPr lang="ru-RU" sz="32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565400"/>
            <a:ext cx="3455987" cy="3360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800" y="2565400"/>
            <a:ext cx="3384550" cy="36718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36600"/>
            <a:ext cx="8229600" cy="4932363"/>
          </a:xfrm>
          <a:ln/>
        </p:spPr>
        <p:txBody>
          <a:bodyPr lIns="0" tIns="24892" rIns="0" bIns="0" anchor="ctr"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ru-RU" sz="2800">
                <a:latin typeface="Times New Roman" pitchFamily="16" charset="0"/>
              </a:rPr>
              <a:t>Три методи вирішення конфліктів:</a:t>
            </a:r>
            <a:br>
              <a:rPr lang="ru-RU" sz="2800">
                <a:latin typeface="Times New Roman" pitchFamily="16" charset="0"/>
              </a:rPr>
            </a:br>
            <a:br>
              <a:rPr lang="ru-RU" sz="2800">
                <a:latin typeface="Times New Roman" pitchFamily="16" charset="0"/>
              </a:rPr>
            </a:br>
            <a:r>
              <a:rPr lang="ru-RU" sz="2800">
                <a:latin typeface="Times New Roman" pitchFamily="16" charset="0"/>
              </a:rPr>
              <a:t>- </a:t>
            </a:r>
            <a:r>
              <a:rPr lang="ru-RU" sz="2800" u="sng">
                <a:latin typeface="Times New Roman" pitchFamily="16" charset="0"/>
              </a:rPr>
              <a:t>за допомогою сили</a:t>
            </a:r>
            <a:r>
              <a:rPr lang="ru-RU" sz="2800">
                <a:latin typeface="Times New Roman" pitchFamily="16" charset="0"/>
              </a:rPr>
              <a:t> — застосування підходу з позиції сили означає застосування до сторони з метою вчинення нею дії, якої ви хочите домогтися;</a:t>
            </a:r>
            <a:br>
              <a:rPr lang="ru-RU" sz="2800">
                <a:latin typeface="Times New Roman" pitchFamily="16" charset="0"/>
              </a:rPr>
            </a:br>
            <a:r>
              <a:rPr lang="ru-RU" sz="2800">
                <a:latin typeface="Times New Roman" pitchFamily="16" charset="0"/>
              </a:rPr>
              <a:t>- </a:t>
            </a:r>
            <a:r>
              <a:rPr lang="ru-RU" sz="2800" u="sng">
                <a:latin typeface="Times New Roman" pitchFamily="16" charset="0"/>
              </a:rPr>
              <a:t>за допомогою права</a:t>
            </a:r>
            <a:r>
              <a:rPr lang="ru-RU" sz="2800">
                <a:latin typeface="Times New Roman" pitchFamily="16" charset="0"/>
              </a:rPr>
              <a:t> — звернення до закону або адміністративної процедури;</a:t>
            </a:r>
            <a:br>
              <a:rPr lang="ru-RU" sz="2800">
                <a:latin typeface="Times New Roman" pitchFamily="16" charset="0"/>
              </a:rPr>
            </a:br>
            <a:r>
              <a:rPr lang="ru-RU" sz="2800">
                <a:latin typeface="Times New Roman" pitchFamily="16" charset="0"/>
              </a:rPr>
              <a:t>- </a:t>
            </a:r>
            <a:r>
              <a:rPr lang="ru-RU" sz="2800" u="sng">
                <a:latin typeface="Times New Roman" pitchFamily="16" charset="0"/>
              </a:rPr>
              <a:t>обговорення інтересів</a:t>
            </a:r>
            <a:r>
              <a:rPr lang="ru-RU" sz="2800">
                <a:latin typeface="Times New Roman" pitchFamily="16" charset="0"/>
              </a:rPr>
              <a:t> — можливість сфокусуватися на проблемі із урахуванням інтересів та потреб обох сторін</a:t>
            </a:r>
            <a:br>
              <a:rPr lang="ru-RU"/>
            </a:br>
            <a:endParaRPr lang="ru-RU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19138" y="5394325"/>
          <a:ext cx="333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r:id="rId4" imgW="33840" imgH="753480" progId="">
                  <p:embed/>
                </p:oleObj>
              </mc:Choice>
              <mc:Fallback>
                <p:oleObj r:id="rId4" imgW="33840" imgH="753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5394325"/>
                        <a:ext cx="33337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65125" y="457200"/>
            <a:ext cx="8594725" cy="1804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69892" rIns="90000" bIns="45000"/>
          <a:lstStyle/>
          <a:p>
            <a:pPr algn="just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ru-RU" sz="2800">
                <a:solidFill>
                  <a:srgbClr val="000000"/>
                </a:solidFill>
                <a:latin typeface="Times New Roman" pitchFamily="16" charset="0"/>
              </a:rPr>
              <a:t>Ви можите навчитися вирішувати конфлікти не будучи психологом чи суддею...</a:t>
            </a:r>
          </a:p>
          <a:p>
            <a:pPr algn="just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endParaRPr lang="ru-RU" sz="2800">
              <a:solidFill>
                <a:srgbClr val="000000"/>
              </a:solidFill>
              <a:latin typeface="Times New Roman" pitchFamily="16" charset="0"/>
            </a:endParaRPr>
          </a:p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ru-RU" sz="2800">
                <a:solidFill>
                  <a:srgbClr val="000000"/>
                </a:solidFill>
                <a:latin typeface="Times New Roman" pitchFamily="16" charset="0"/>
              </a:rPr>
              <a:t>ДЛЯ ЦЬОГО ТРЕБА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4163" y="3178175"/>
            <a:ext cx="5924550" cy="2857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5913" y="3017838"/>
            <a:ext cx="6551612" cy="3382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8047038" cy="18811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69892" rIns="90000" bIns="45000"/>
          <a:lstStyle/>
          <a:p>
            <a:pPr algn="ctr"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</a:pPr>
            <a:r>
              <a:rPr lang="ru-RU" sz="2800">
                <a:solidFill>
                  <a:srgbClr val="000000"/>
                </a:solidFill>
                <a:latin typeface="Times New Roman" pitchFamily="16" charset="0"/>
              </a:rPr>
              <a:t>навчитися вести переговори</a:t>
            </a:r>
          </a:p>
          <a:p>
            <a:pPr algn="ctr"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</a:pPr>
            <a:r>
              <a:rPr lang="ru-RU" sz="2800">
                <a:solidFill>
                  <a:srgbClr val="000000"/>
                </a:solidFill>
                <a:latin typeface="Times New Roman" pitchFamily="16" charset="0"/>
              </a:rPr>
              <a:t>дізнатися що таке медіація</a:t>
            </a:r>
          </a:p>
          <a:p>
            <a:pPr algn="ctr"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</a:pPr>
            <a:r>
              <a:rPr lang="ru-RU" sz="2800">
                <a:solidFill>
                  <a:srgbClr val="000000"/>
                </a:solidFill>
                <a:latin typeface="Times New Roman" pitchFamily="16" charset="0"/>
              </a:rPr>
              <a:t>застосовувати інструменти медіації в житті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</a:pPr>
            <a:endParaRPr lang="ru-RU" sz="1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4163" y="2979738"/>
            <a:ext cx="6492875" cy="3330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920875" y="849313"/>
            <a:ext cx="5762625" cy="18811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69892" rIns="90000" bIns="45000"/>
          <a:lstStyle/>
          <a:p>
            <a:pPr algn="ctr"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ru-RU" sz="2800">
                <a:solidFill>
                  <a:srgbClr val="000000"/>
                </a:solidFill>
                <a:latin typeface="Times New Roman" pitchFamily="16" charset="0"/>
              </a:rPr>
              <a:t>ми навчимо тебе розв'язувати</a:t>
            </a:r>
          </a:p>
          <a:p>
            <a:pPr algn="ctr"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ru-RU" sz="2800">
                <a:solidFill>
                  <a:srgbClr val="000000"/>
                </a:solidFill>
                <a:latin typeface="Times New Roman" pitchFamily="16" charset="0"/>
              </a:rPr>
              <a:t> конфлікти в родині, в побуті, </a:t>
            </a:r>
          </a:p>
          <a:p>
            <a:pPr algn="ctr"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r>
              <a:rPr lang="ru-RU" sz="2800">
                <a:solidFill>
                  <a:srgbClr val="000000"/>
                </a:solidFill>
                <a:latin typeface="Times New Roman" pitchFamily="16" charset="0"/>
              </a:rPr>
              <a:t>на роботі, в бізнесі та взагалі всюди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</a:pPr>
            <a:endParaRPr lang="ru-RU" sz="1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639763"/>
            <a:ext cx="8229600" cy="1828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69892" rIns="90000" bIns="45000"/>
          <a:lstStyle/>
          <a:p>
            <a:pPr algn="just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</a:pPr>
            <a:r>
              <a:rPr lang="ru-RU" sz="2800">
                <a:solidFill>
                  <a:srgbClr val="000000"/>
                </a:solidFill>
                <a:latin typeface="Times New Roman" pitchFamily="16" charset="0"/>
              </a:rPr>
              <a:t>Людина, яка слідує за натовпом, як правило пройде не далі, ніж натовп. Людина, яка ходить сама по собі, зможе, ймовірно, опинитися в таких місцях, де ніхто ніколи не був.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9675" y="3292475"/>
            <a:ext cx="5029200" cy="29257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49275" y="3317875"/>
            <a:ext cx="3230563" cy="954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6278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</a:pPr>
            <a:r>
              <a:rPr lang="ru-RU" sz="2000">
                <a:solidFill>
                  <a:srgbClr val="000000"/>
                </a:solidFill>
                <a:latin typeface="Times New Roman" pitchFamily="16" charset="0"/>
              </a:rPr>
              <a:t>Прийди та дізнайся, що це означає в медіації</a:t>
            </a:r>
          </a:p>
          <a:p>
            <a:pPr>
              <a:spcBef>
                <a:spcPts val="1200"/>
              </a:spcBef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</a:pPr>
            <a:endParaRPr lang="ru-RU" sz="1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ndara"/>
        <a:ea typeface="Microsoft YaHei"/>
        <a:cs typeface=""/>
      </a:majorFont>
      <a:minorFont>
        <a:latin typeface="Candara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ndara"/>
        <a:ea typeface="Microsoft YaHei"/>
        <a:cs typeface=""/>
      </a:majorFont>
      <a:minorFont>
        <a:latin typeface="Candara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ndara"/>
        <a:ea typeface="Microsoft YaHei"/>
        <a:cs typeface=""/>
      </a:majorFont>
      <a:minorFont>
        <a:latin typeface="Candara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174</Words>
  <Application>Microsoft Office PowerPoint</Application>
  <PresentationFormat>Экран (4:3)</PresentationFormat>
  <Paragraphs>19</Paragraphs>
  <Slides>6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Candara</vt:lpstr>
      <vt:lpstr>Times New Roman</vt:lpstr>
      <vt:lpstr>Тема Office</vt:lpstr>
      <vt:lpstr>Тема Office</vt:lpstr>
      <vt:lpstr>Тема Office</vt:lpstr>
      <vt:lpstr>Презентація дисципліни вільного вибору «Альтернативні способи вирішення спорів» </vt:lpstr>
      <vt:lpstr>Три методи вирішення конфліктів:  - за допомогою сили — застосування підходу з позиції сили означає застосування до сторони з метою вчинення нею дії, якої ви хочите домогтися; - за допомогою права — звернення до закону або адміністративної процедури; - обговорення інтересів — можливість сфокусуватися на проблемі із урахуванням інтересів та потреб обох сторін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навчальної дисципліни «Альтернативні способи вирішення спорів» </dc:title>
  <dc:creator>Звєрєва Юлія Геннадіївна</dc:creator>
  <cp:lastModifiedBy>Черная Марина Николаевна</cp:lastModifiedBy>
  <cp:revision>3</cp:revision>
  <cp:lastPrinted>1601-01-01T00:00:00Z</cp:lastPrinted>
  <dcterms:created xsi:type="dcterms:W3CDTF">1601-01-01T00:00:00Z</dcterms:created>
  <dcterms:modified xsi:type="dcterms:W3CDTF">2020-02-25T15:05:53Z</dcterms:modified>
</cp:coreProperties>
</file>