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F406-157E-4F47-9673-AEAB5F33C920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73D5-8B99-429E-89AE-D56303758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419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F406-157E-4F47-9673-AEAB5F33C920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73D5-8B99-429E-89AE-D56303758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960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F406-157E-4F47-9673-AEAB5F33C920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73D5-8B99-429E-89AE-D56303758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14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F406-157E-4F47-9673-AEAB5F33C920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73D5-8B99-429E-89AE-D56303758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221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F406-157E-4F47-9673-AEAB5F33C920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73D5-8B99-429E-89AE-D56303758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470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F406-157E-4F47-9673-AEAB5F33C920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73D5-8B99-429E-89AE-D56303758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316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F406-157E-4F47-9673-AEAB5F33C920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73D5-8B99-429E-89AE-D56303758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5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F406-157E-4F47-9673-AEAB5F33C920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73D5-8B99-429E-89AE-D56303758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922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F406-157E-4F47-9673-AEAB5F33C920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73D5-8B99-429E-89AE-D56303758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76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F406-157E-4F47-9673-AEAB5F33C920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73D5-8B99-429E-89AE-D56303758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7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F406-157E-4F47-9673-AEAB5F33C920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73D5-8B99-429E-89AE-D56303758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4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5F406-157E-4F47-9673-AEAB5F33C920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673D5-8B99-429E-89AE-D56303758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348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6742" y="1112088"/>
            <a:ext cx="9144000" cy="23876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гендерного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17932" y="4239036"/>
            <a:ext cx="4229529" cy="1655762"/>
          </a:xfrm>
        </p:spPr>
        <p:txBody>
          <a:bodyPr>
            <a:noAutofit/>
          </a:bodyPr>
          <a:lstStyle/>
          <a:p>
            <a:pPr algn="l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2686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4546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6122" y="1298402"/>
            <a:ext cx="5471652" cy="4351338"/>
          </a:xfrm>
        </p:spPr>
        <p:txBody>
          <a:bodyPr>
            <a:noAutofit/>
          </a:bodyPr>
          <a:lstStyle/>
          <a:p>
            <a:r>
              <a:rPr lang="uk-UA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Дівчата</a:t>
            </a:r>
            <a:endParaRPr lang="ru-RU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оцінює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 як.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хлопчиків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цікавить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суть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дівчатка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зацікавлені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 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емоційному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 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дорослими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них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яке вони справили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враження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реагують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як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 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 них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активізуються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відділи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мозку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слухові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асоціативні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 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оцінюють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910849" y="1298402"/>
            <a:ext cx="454987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Хлопчики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конкретно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цікавить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момент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оцінюють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7170" name="Picture 2" descr="Математика для 2 класу: задачі та завдання онлайн - Learning.u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0448" y="1607434"/>
            <a:ext cx="2219325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Lenagold - Клипарт - Мальчи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0366">
            <a:off x="10368106" y="3342530"/>
            <a:ext cx="2130942" cy="353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6436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346" y="81159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Дружба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2298" y="2057776"/>
            <a:ext cx="4549877" cy="4351338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Дівчата 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дружать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подругами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думки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171169" y="2154274"/>
            <a:ext cx="4489780" cy="4385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лопчики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збираються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 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схильніші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ігор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хлопчики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швидше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думку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компанії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Математика для 2 класу: задачі та завдання онлайн - Learning.u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47" y="2270590"/>
            <a:ext cx="2219325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Lenagold - Клипарт - Мальчи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3126" y="1496855"/>
            <a:ext cx="2195840" cy="3638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535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7696" y="2719515"/>
            <a:ext cx="6034549" cy="132556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ҐЕНДЕРНЕ ВИХОВАННЯ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GENDER EDUCATION)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свідомість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вихованців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них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егалітарних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поваги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здібностей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задля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самореалізації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оволодіння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навичками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толерантної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з метою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громадянського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(С. Вихор).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9913" y="262398"/>
            <a:ext cx="4700642" cy="32575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b="11075"/>
          <a:stretch/>
        </p:blipFill>
        <p:spPr>
          <a:xfrm>
            <a:off x="6989913" y="3382297"/>
            <a:ext cx="4700642" cy="316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3876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355" y="182029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щоб освітній процес був ефективним і для дівчат, і для хлопців, його слід вибудовувати відповідно до психофізіологічних особливостей дітей обох статей.</a:t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6355" y="3674090"/>
            <a:ext cx="10515600" cy="435133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Хлопчики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 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дівчатка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по-різному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реагують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потребують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входження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 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відмінності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 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по-різному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реагують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дорослих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5326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942" y="-737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Дозрівання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4866" y="1580571"/>
            <a:ext cx="4549877" cy="4351338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Дівчата</a:t>
            </a: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 весь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проходить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ліпше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вказівки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хлопчики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264743" y="1580571"/>
            <a:ext cx="4549877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хлопчиків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наочно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-образному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просторове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інтуїтивне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050" name="Picture 2" descr="Математика для 2 класу: задачі та завдання онлайн - Learning.u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763" y="1015260"/>
            <a:ext cx="2219325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Lenagold - Клипарт - Мальчи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7325" y="1400823"/>
            <a:ext cx="2124675" cy="3520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7331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297" y="2229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9134" y="1844648"/>
            <a:ext cx="4549877" cy="4351338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Дівчата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адаптивні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дівчинки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вона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пристосовується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і, добре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погано,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959011" y="1844648"/>
            <a:ext cx="50886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Хлопчики </a:t>
            </a: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намагаються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вийти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підкоритися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адаптуватися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невластивих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хлопчикові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піддаються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 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гірше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розлуку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батьками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чутливіші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болю,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страждання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проявляють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Математика для 2 класу: задачі та завдання онлайн - Learning.u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0898" y="1924752"/>
            <a:ext cx="2219325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enagold - Клипарт - Мальчи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6910" y="1844648"/>
            <a:ext cx="1941412" cy="321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3531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357239" y="1448852"/>
            <a:ext cx="5094932" cy="5321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Хлопчики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освоєння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простору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 них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кмітливість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нетрадиційні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 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Математика для 2 класу: задачі та завдання онлайн - Learning.u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68" y="1242265"/>
            <a:ext cx="2219325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Lenagold - Клипарт - Мальчи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2563" y="1242265"/>
            <a:ext cx="1841052" cy="3050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993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975" y="5283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6613" y="2033794"/>
            <a:ext cx="4504362" cy="3988567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Дівчата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ліпше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зразком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роблять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старанніше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хлопчики,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опрацьовують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деталі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дівчаткам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легше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дитячому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садку,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421873" y="2070355"/>
            <a:ext cx="454987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Хлопчики </a:t>
            </a: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ліпше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охайності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точності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098" name="Picture 2" descr="Математика для 2 класу: задачі та завдання онлайн - Learning.u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1463" y="2681733"/>
            <a:ext cx="2219325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Lenagold - Клипарт - Мальчи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094">
            <a:off x="10202335" y="2553265"/>
            <a:ext cx="2179640" cy="3611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76078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2579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Входження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 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62479" y="2111172"/>
            <a:ext cx="4549877" cy="4351338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Дівчата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оптимального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працездатності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480884" y="1963301"/>
            <a:ext cx="454987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Хлопчики 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розгойдуються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 на педагога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дивляться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рідко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працездатності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дівчатка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навпаки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уже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стомлюватися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Математика для 2 класу: задачі та завдання онлайн - Learning.u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" y="2111172"/>
            <a:ext cx="2219325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Lenagold - Клипарт - Мальчи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4730" y="1963301"/>
            <a:ext cx="2103875" cy="3486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5891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9632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орієнтованість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8353" y="2123086"/>
            <a:ext cx="4549877" cy="4351338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Дівчата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орієнтовані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міжособистісні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стосунки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щоразу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чекає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408230" y="2246375"/>
            <a:ext cx="454987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Хлопчики 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хлопчик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впевнено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Математика для 2 класу: задачі та завдання онлайн - Learning.u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500" y="3006466"/>
            <a:ext cx="2219325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Lenagold - Клипарт - Мальчи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76" y="2629496"/>
            <a:ext cx="2163661" cy="3585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85539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269</Words>
  <Application>Microsoft Office PowerPoint</Application>
  <PresentationFormat>Широкоэкранный</PresentationFormat>
  <Paragraphs>61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«Особливості гендерного виховання дітей»</vt:lpstr>
      <vt:lpstr>ҐЕНДЕРНЕ ВИХОВАННЯ (GENDER EDUCATION) – цілеспрямований і систематичний вплив на свідомість, почуття, поведінку вихованців з метою формування в них егалітарних цінностей, поваги до особистості, незалежно від статі, розвитку індивідуальних якостей і здібностей задля їх самореалізації, оволодіння навичками толерантної поведінки та з метою побудови громадянського суспільства (С. Вихор).</vt:lpstr>
      <vt:lpstr>Для того щоб освітній процес був ефективним і для дівчат, і для хлопців, його слід вибудовувати відповідно до психофізіологічних особливостей дітей обох статей. </vt:lpstr>
      <vt:lpstr>Дозрівання психічних функцій</vt:lpstr>
      <vt:lpstr>Адаптація</vt:lpstr>
      <vt:lpstr>Пошукова активність</vt:lpstr>
      <vt:lpstr>Виконання завдань</vt:lpstr>
      <vt:lpstr>Входження в завдання </vt:lpstr>
      <vt:lpstr>Внутрішня орієнтованість</vt:lpstr>
      <vt:lpstr>Оцінка </vt:lpstr>
      <vt:lpstr>Дружба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гендерного виховання</dc:title>
  <dc:creator>робочий ПК</dc:creator>
  <cp:lastModifiedBy>38066</cp:lastModifiedBy>
  <cp:revision>12</cp:revision>
  <dcterms:created xsi:type="dcterms:W3CDTF">2020-04-29T15:02:25Z</dcterms:created>
  <dcterms:modified xsi:type="dcterms:W3CDTF">2020-11-16T16:53:26Z</dcterms:modified>
</cp:coreProperties>
</file>