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64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51A4E-EABA-4FDC-B71E-137524C9F750}" type="datetimeFigureOut">
              <a:rPr lang="ru-RU" smtClean="0"/>
              <a:t>27.02.2019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918FB-60B3-4759-9ED0-A67420FDF4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712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ВИДАТНІ ПОСТАТІ УКРАЇНСЬКОЇ ІСТОРІЇ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694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2"/>
            <a:ext cx="10131428" cy="1302326"/>
          </a:xfrm>
        </p:spPr>
        <p:txBody>
          <a:bodyPr>
            <a:normAutofit/>
          </a:bodyPr>
          <a:lstStyle/>
          <a:p>
            <a:pPr algn="ctr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чого це потрібно?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928256" y="609601"/>
            <a:ext cx="10792688" cy="551410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Курс за вибором </a:t>
            </a:r>
            <a:r>
              <a:rPr lang="uk-UA" i="1" dirty="0"/>
              <a:t>"</a:t>
            </a:r>
            <a:r>
              <a:rPr lang="uk-UA" dirty="0"/>
              <a:t> Видатні постаті української історії</a:t>
            </a:r>
            <a:r>
              <a:rPr lang="uk-UA" i="1" dirty="0"/>
              <a:t>"</a:t>
            </a:r>
            <a:r>
              <a:rPr lang="uk-UA" dirty="0"/>
              <a:t> допоможе студентам краще зрозуміти й усвідомити проблеми української історії.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Ознайомившись із життєвим шляхом, думками й помислами найбільш відомих державних,  суспільно-політичних  та культурних діячів, які мали вагомий вплив на історичний розвиток України в різні епохи, студенти зможуть краще збагнути й осягнути перебіг історичних подій, причини наших </a:t>
            </a:r>
            <a:r>
              <a:rPr lang="uk-UA" dirty="0" err="1"/>
              <a:t>перемог</a:t>
            </a:r>
            <a:r>
              <a:rPr lang="uk-UA" dirty="0"/>
              <a:t> і поразок.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Вивчення даної дисципліни дозволить студентам глибше зрозуміти національну ментальність та суспільну значимість особистості.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dirty="0"/>
              <a:t>Курс спрямований на формування майбутнього громадянина – патріота, адже людина стає активним представником нації тоді, коли досконало знає історію свого народу, його душу і національну вдач.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8033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706584"/>
            <a:ext cx="10131427" cy="1551708"/>
          </a:xfrm>
        </p:spPr>
        <p:txBody>
          <a:bodyPr>
            <a:normAutofit/>
          </a:bodyPr>
          <a:lstStyle/>
          <a:p>
            <a:pPr algn="ctr"/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Які завдання курсу?</a:t>
            </a:r>
            <a:endParaRPr lang="ru-RU" sz="2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1" y="450274"/>
            <a:ext cx="10013664" cy="50292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uk-UA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ознайомити студентів з біографіями видатних історичних діячів України;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допомогти сформувати особистісні ставлення до них;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осмислити роль особи в історичному процесі, а також її відповідальності за свої дії;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uk-UA" sz="2200" dirty="0"/>
              <a:t>розвинути вміння висловлювати й відстоювати свої думки, оцінювати думки інших, виявляти розбіжності в різних позиціях та поглядах.</a:t>
            </a:r>
          </a:p>
          <a:p>
            <a:pPr algn="ctr"/>
            <a:br>
              <a:rPr lang="uk-UA" dirty="0"/>
            </a:br>
            <a:r>
              <a:rPr lang="uk-UA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 – </a:t>
            </a:r>
          </a:p>
          <a:p>
            <a:pPr algn="ctr"/>
            <a:r>
              <a:rPr lang="uk-UA" dirty="0"/>
              <a:t>сприяти формуванню в студентів наукового розуміння розвитку історичного процесу </a:t>
            </a:r>
          </a:p>
          <a:p>
            <a:pPr algn="ctr"/>
            <a:r>
              <a:rPr lang="uk-UA" dirty="0"/>
              <a:t>та місця, ролі і впливу особистості на його перебіг.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7115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5" cy="1177636"/>
          </a:xfrm>
        </p:spPr>
        <p:txBody>
          <a:bodyPr>
            <a:normAutofit/>
          </a:bodyPr>
          <a:lstStyle/>
          <a:p>
            <a:pPr algn="ctr"/>
            <a:r>
              <a:rPr lang="uk-UA" sz="2600" i="1" cap="none" dirty="0"/>
              <a:t>Теми для вивчення і обговорення</a:t>
            </a:r>
            <a:endParaRPr lang="ru-RU" sz="2600" i="1" cap="none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5800" y="1892685"/>
            <a:ext cx="10131425" cy="3649133"/>
          </a:xfrm>
        </p:spPr>
        <p:txBody>
          <a:bodyPr>
            <a:normAutofit lnSpcReduction="10000"/>
          </a:bodyPr>
          <a:lstStyle/>
          <a:p>
            <a:endParaRPr lang="uk-UA" dirty="0"/>
          </a:p>
          <a:p>
            <a:r>
              <a:rPr lang="uk-UA" dirty="0"/>
              <a:t>Видатні державні діячі давньої та середньовічної історії України</a:t>
            </a:r>
          </a:p>
          <a:p>
            <a:r>
              <a:rPr lang="uk-UA" dirty="0"/>
              <a:t>Політичні лідери нової і новітньої доби історії України</a:t>
            </a:r>
          </a:p>
          <a:p>
            <a:r>
              <a:rPr lang="uk-UA" dirty="0"/>
              <a:t>Ідеологи українського національного руху</a:t>
            </a:r>
          </a:p>
          <a:p>
            <a:r>
              <a:rPr lang="uk-UA" dirty="0"/>
              <a:t>Українські науковці та дослідники світового рівня</a:t>
            </a:r>
          </a:p>
          <a:p>
            <a:r>
              <a:rPr lang="uk-UA" dirty="0"/>
              <a:t>Зірки української культури</a:t>
            </a:r>
          </a:p>
          <a:p>
            <a:r>
              <a:rPr lang="uk-UA" dirty="0"/>
              <a:t>Легенди українського спорту</a:t>
            </a:r>
          </a:p>
          <a:p>
            <a:r>
              <a:rPr lang="uk-UA" dirty="0"/>
              <a:t>Видатні жінки України</a:t>
            </a:r>
          </a:p>
          <a:p>
            <a:r>
              <a:rPr lang="uk-UA" dirty="0"/>
              <a:t>Всесвітньо відомі люди українського походження</a:t>
            </a:r>
          </a:p>
          <a:p>
            <a:endParaRPr lang="uk-UA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0271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600" i="1" cap="small" dirty="0">
                <a:cs typeface="Times New Roman" panose="02020603050405020304" pitchFamily="18" charset="0"/>
              </a:rPr>
              <a:t>До зустрічі на заняттях!</a:t>
            </a:r>
            <a:endParaRPr lang="ru-RU" sz="2600" i="1" cap="small" dirty="0">
              <a:cs typeface="Times New Roman" panose="02020603050405020304" pitchFamily="18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7368" y="2141537"/>
            <a:ext cx="7005524" cy="394060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0541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ебеса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TM03457452[[fn=Небесная]]</Template>
  <TotalTime>91</TotalTime>
  <Words>117</Words>
  <Application>Microsoft Office PowerPoint</Application>
  <PresentationFormat>Широкоэкранный</PresentationFormat>
  <Paragraphs>33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Небеса</vt:lpstr>
      <vt:lpstr>ВИДАТНІ ПОСТАТІ УКРАЇНСЬКОЇ ІСТОРІЇ</vt:lpstr>
      <vt:lpstr>Для чого це потрібно?</vt:lpstr>
      <vt:lpstr>Які завдання курсу?</vt:lpstr>
      <vt:lpstr>Теми для вивчення і обговорення</vt:lpstr>
      <vt:lpstr>До зустрічі на заняттях!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ВИДАТНІ ПОСТАТІ УКРАЇНСЬКОЇ ІСТОРІЇ</dc:title>
  <dc:creator>Пользователь</dc:creator>
  <cp:lastModifiedBy>Черная Марина Николаевна</cp:lastModifiedBy>
  <cp:revision>15</cp:revision>
  <dcterms:created xsi:type="dcterms:W3CDTF">2018-02-07T17:46:40Z</dcterms:created>
  <dcterms:modified xsi:type="dcterms:W3CDTF">2019-02-27T08:40:30Z</dcterms:modified>
</cp:coreProperties>
</file>