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A14E82-1CB8-4C63-8F43-CA1BAB69A6E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34A149-2FC3-4FCC-8DF6-51E0F6827F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1481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Психологія виховання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79304" y="549124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Виконавець-здобувач освіти 371 групи, спеціальності «Дошкільна освіта» заочної форми навчання Алла Голубєва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4" y="990048"/>
            <a:ext cx="5372050" cy="385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5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10" y="24052"/>
            <a:ext cx="5199989" cy="3894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825775" cy="2865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032448" cy="275978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4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710"/>
            <a:ext cx="8255573" cy="6183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7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766440" cy="3343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1" y="3604270"/>
            <a:ext cx="3899785" cy="2921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3115"/>
            <a:ext cx="3707516" cy="277705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8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498483" cy="56166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6453437" cy="6858000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76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011171" cy="2669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97" y="2710377"/>
            <a:ext cx="4206007" cy="288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3703395" y="2348880"/>
            <a:ext cx="936104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443">
            <a:off x="251520" y="3244164"/>
            <a:ext cx="4011171" cy="2540552"/>
          </a:xfrm>
          <a:prstGeom prst="rect">
            <a:avLst/>
          </a:prstGeom>
        </p:spPr>
      </p:pic>
      <p:sp>
        <p:nvSpPr>
          <p:cNvPr id="8" name="Сердце 7"/>
          <p:cNvSpPr/>
          <p:nvPr/>
        </p:nvSpPr>
        <p:spPr>
          <a:xfrm rot="573820">
            <a:off x="162824" y="2540627"/>
            <a:ext cx="864096" cy="864096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3392078" y="6237312"/>
            <a:ext cx="2109509" cy="620688"/>
          </a:xfrm>
          <a:prstGeom prst="actionButtonHo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5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4" y="332656"/>
            <a:ext cx="7028922" cy="4178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053" y="4293096"/>
            <a:ext cx="525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Виховання – це складний і багатогранний процес впливу на людину природних і соціальних факторів, в якому здійснюється соціалізація індивіда,становлення й розвиток його як особистості протягом усього життя.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7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458"/>
            <a:ext cx="7704856" cy="626986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2656"/>
            <a:ext cx="5760640" cy="4229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778"/>
            <a:ext cx="3209510" cy="2570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" y="3065950"/>
            <a:ext cx="3096344" cy="309634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3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" y="36860"/>
            <a:ext cx="5383526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14" y="188640"/>
            <a:ext cx="3470932" cy="3470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37" y="3933056"/>
            <a:ext cx="3411709" cy="230425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6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0"/>
            <a:ext cx="6574719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831322" cy="3040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" y="3645024"/>
            <a:ext cx="3312368" cy="288032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1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7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7500071" cy="6487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3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7"/>
            <a:ext cx="5102299" cy="3514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2588"/>
            <a:ext cx="3867718" cy="2897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33726"/>
            <a:ext cx="4248472" cy="260157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1043608" cy="620688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-18550" y="6237312"/>
            <a:ext cx="971600" cy="620688"/>
          </a:xfrm>
          <a:prstGeom prst="actionButtonBackPrevio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6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</TotalTime>
  <Words>46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2020-10-15T14:47:59Z</dcterms:created>
  <dcterms:modified xsi:type="dcterms:W3CDTF">2020-10-15T15:44:47Z</dcterms:modified>
</cp:coreProperties>
</file>