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B2102-A135-4E63-9365-F6338FE73F5B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E9242-56F5-41CF-993F-A497ABE958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201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B2102-A135-4E63-9365-F6338FE73F5B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E9242-56F5-41CF-993F-A497ABE958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8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B2102-A135-4E63-9365-F6338FE73F5B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E9242-56F5-41CF-993F-A497ABE958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244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B2102-A135-4E63-9365-F6338FE73F5B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E9242-56F5-41CF-993F-A497ABE958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415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B2102-A135-4E63-9365-F6338FE73F5B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E9242-56F5-41CF-993F-A497ABE958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2850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B2102-A135-4E63-9365-F6338FE73F5B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E9242-56F5-41CF-993F-A497ABE958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340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B2102-A135-4E63-9365-F6338FE73F5B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E9242-56F5-41CF-993F-A497ABE958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864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B2102-A135-4E63-9365-F6338FE73F5B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E9242-56F5-41CF-993F-A497ABE958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4659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B2102-A135-4E63-9365-F6338FE73F5B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E9242-56F5-41CF-993F-A497ABE958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830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B2102-A135-4E63-9365-F6338FE73F5B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E9242-56F5-41CF-993F-A497ABE958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975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B2102-A135-4E63-9365-F6338FE73F5B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E9242-56F5-41CF-993F-A497ABE958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171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3B2102-A135-4E63-9365-F6338FE73F5B}" type="datetimeFigureOut">
              <a:rPr lang="ru-RU" smtClean="0"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AE9242-56F5-41CF-993F-A497ABE958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011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637" y="623455"/>
            <a:ext cx="10515600" cy="5029199"/>
          </a:xfrm>
        </p:spPr>
        <p:txBody>
          <a:bodyPr>
            <a:noAutofit/>
          </a:bodyPr>
          <a:lstStyle/>
          <a:p>
            <a:r>
              <a:rPr lang="uk-UA" sz="9600" b="1" dirty="0" smtClean="0"/>
              <a:t>Вчимося писати програми на </a:t>
            </a:r>
            <a:r>
              <a:rPr lang="en-US" sz="9600" b="1" dirty="0" smtClean="0"/>
              <a:t>Scratch </a:t>
            </a:r>
            <a:endParaRPr lang="ru-RU" sz="9600" b="1" dirty="0"/>
          </a:p>
        </p:txBody>
      </p:sp>
    </p:spTree>
    <p:extLst>
      <p:ext uri="{BB962C8B-B14F-4D97-AF65-F5344CB8AC3E}">
        <p14:creationId xmlns:p14="http://schemas.microsoft.com/office/powerpoint/2010/main" val="30784110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910" y="559810"/>
            <a:ext cx="10002981" cy="5868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5560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" y="154664"/>
            <a:ext cx="11257234" cy="6259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3375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239" y="526473"/>
            <a:ext cx="9990761" cy="5351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56374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654" y="465305"/>
            <a:ext cx="10446327" cy="6270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541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109" y="225190"/>
            <a:ext cx="10404763" cy="6632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69001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619" y="415636"/>
            <a:ext cx="10002982" cy="598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461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46" y="244930"/>
            <a:ext cx="11291453" cy="6432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9543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5</Words>
  <Application>Microsoft Office PowerPoint</Application>
  <PresentationFormat>Широкоэкранный</PresentationFormat>
  <Paragraphs>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Вчимося писати програми на Scratch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Вчимося писати програми на Scratch </dc:title>
  <dc:creator>Anna</dc:creator>
  <cp:lastModifiedBy>Anna</cp:lastModifiedBy>
  <cp:revision>2</cp:revision>
  <dcterms:created xsi:type="dcterms:W3CDTF">2017-03-19T16:16:43Z</dcterms:created>
  <dcterms:modified xsi:type="dcterms:W3CDTF">2017-04-24T16:29:48Z</dcterms:modified>
</cp:coreProperties>
</file>