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ACD1B-B232-4EA6-A52A-802F2B73290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73E70C5-4D0C-495E-AE07-2800F3BA39BF}">
      <dgm:prSet phldrT="[Текст]"/>
      <dgm:spPr/>
      <dgm:t>
        <a:bodyPr/>
        <a:lstStyle/>
        <a:p>
          <a:r>
            <a:rPr lang="uk-UA" dirty="0"/>
            <a:t>Множина – це </a:t>
          </a:r>
        </a:p>
      </dgm:t>
    </dgm:pt>
    <dgm:pt modelId="{32D12639-1686-48C5-862E-1B1B257D0EE7}" type="parTrans" cxnId="{CD3948E6-0784-4529-A2ED-B210A780334E}">
      <dgm:prSet/>
      <dgm:spPr/>
      <dgm:t>
        <a:bodyPr/>
        <a:lstStyle/>
        <a:p>
          <a:endParaRPr lang="uk-UA"/>
        </a:p>
      </dgm:t>
    </dgm:pt>
    <dgm:pt modelId="{7F8790EA-BA6C-453A-932B-29F4C7782B66}" type="sibTrans" cxnId="{CD3948E6-0784-4529-A2ED-B210A780334E}">
      <dgm:prSet/>
      <dgm:spPr/>
      <dgm:t>
        <a:bodyPr/>
        <a:lstStyle/>
        <a:p>
          <a:endParaRPr lang="uk-UA"/>
        </a:p>
      </dgm:t>
    </dgm:pt>
    <dgm:pt modelId="{0E6C417E-897C-4985-B75F-AC383B88BFDD}">
      <dgm:prSet phldrT="[Текст]"/>
      <dgm:spPr/>
      <dgm:t>
        <a:bodyPr/>
        <a:lstStyle/>
        <a:p>
          <a:r>
            <a:rPr lang="uk-UA" dirty="0"/>
            <a:t>сукупність об’єктів, що розглядаються як єдине</a:t>
          </a:r>
        </a:p>
        <a:p>
          <a:r>
            <a:rPr lang="uk-UA" dirty="0"/>
            <a:t>ціле.</a:t>
          </a:r>
        </a:p>
      </dgm:t>
    </dgm:pt>
    <dgm:pt modelId="{37845421-C780-4E2A-A6A5-E9977F673903}" type="parTrans" cxnId="{D9D3AF7B-4554-4B99-9411-C26AE3C5B8C3}">
      <dgm:prSet/>
      <dgm:spPr/>
      <dgm:t>
        <a:bodyPr/>
        <a:lstStyle/>
        <a:p>
          <a:endParaRPr lang="uk-UA"/>
        </a:p>
      </dgm:t>
    </dgm:pt>
    <dgm:pt modelId="{348A7B59-FA5F-49C9-9053-3F4690DDEEB4}" type="sibTrans" cxnId="{D9D3AF7B-4554-4B99-9411-C26AE3C5B8C3}">
      <dgm:prSet/>
      <dgm:spPr/>
      <dgm:t>
        <a:bodyPr/>
        <a:lstStyle/>
        <a:p>
          <a:endParaRPr lang="uk-UA"/>
        </a:p>
      </dgm:t>
    </dgm:pt>
    <dgm:pt modelId="{F0ACCFFE-3A2F-417D-9F69-017ED4A433B3}" type="pres">
      <dgm:prSet presAssocID="{A2CACD1B-B232-4EA6-A52A-802F2B732904}" presName="outerComposite" presStyleCnt="0">
        <dgm:presLayoutVars>
          <dgm:chMax val="5"/>
          <dgm:dir/>
          <dgm:resizeHandles val="exact"/>
        </dgm:presLayoutVars>
      </dgm:prSet>
      <dgm:spPr/>
    </dgm:pt>
    <dgm:pt modelId="{A7CE999B-F717-4497-9D2F-0614EB3AABFE}" type="pres">
      <dgm:prSet presAssocID="{A2CACD1B-B232-4EA6-A52A-802F2B732904}" presName="dummyMaxCanvas" presStyleCnt="0">
        <dgm:presLayoutVars/>
      </dgm:prSet>
      <dgm:spPr/>
    </dgm:pt>
    <dgm:pt modelId="{C25CD9BD-A31A-4BF2-96BB-F47059B27F3E}" type="pres">
      <dgm:prSet presAssocID="{A2CACD1B-B232-4EA6-A52A-802F2B732904}" presName="TwoNodes_1" presStyleLbl="node1" presStyleIdx="0" presStyleCnt="2">
        <dgm:presLayoutVars>
          <dgm:bulletEnabled val="1"/>
        </dgm:presLayoutVars>
      </dgm:prSet>
      <dgm:spPr/>
    </dgm:pt>
    <dgm:pt modelId="{744EC427-E4BE-43DD-9BBB-41534C08669B}" type="pres">
      <dgm:prSet presAssocID="{A2CACD1B-B232-4EA6-A52A-802F2B732904}" presName="TwoNodes_2" presStyleLbl="node1" presStyleIdx="1" presStyleCnt="2">
        <dgm:presLayoutVars>
          <dgm:bulletEnabled val="1"/>
        </dgm:presLayoutVars>
      </dgm:prSet>
      <dgm:spPr/>
    </dgm:pt>
    <dgm:pt modelId="{8E53BEC9-08EB-4F5D-BD62-4956E4605474}" type="pres">
      <dgm:prSet presAssocID="{A2CACD1B-B232-4EA6-A52A-802F2B732904}" presName="TwoConn_1-2" presStyleLbl="fgAccFollowNode1" presStyleIdx="0" presStyleCnt="1">
        <dgm:presLayoutVars>
          <dgm:bulletEnabled val="1"/>
        </dgm:presLayoutVars>
      </dgm:prSet>
      <dgm:spPr/>
    </dgm:pt>
    <dgm:pt modelId="{4E5B1712-71AC-4626-8CE2-5162BFBB3989}" type="pres">
      <dgm:prSet presAssocID="{A2CACD1B-B232-4EA6-A52A-802F2B732904}" presName="TwoNodes_1_text" presStyleLbl="node1" presStyleIdx="1" presStyleCnt="2">
        <dgm:presLayoutVars>
          <dgm:bulletEnabled val="1"/>
        </dgm:presLayoutVars>
      </dgm:prSet>
      <dgm:spPr/>
    </dgm:pt>
    <dgm:pt modelId="{30425698-5341-49F9-A5E1-4163104D2C79}" type="pres">
      <dgm:prSet presAssocID="{A2CACD1B-B232-4EA6-A52A-802F2B73290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758461F-3B8C-4B6C-8ED3-0E94A1BE2C1A}" type="presOf" srcId="{A2CACD1B-B232-4EA6-A52A-802F2B732904}" destId="{F0ACCFFE-3A2F-417D-9F69-017ED4A433B3}" srcOrd="0" destOrd="0" presId="urn:microsoft.com/office/officeart/2005/8/layout/vProcess5"/>
    <dgm:cxn modelId="{70A9C234-022D-4B14-A259-ADD2DC21DF0A}" type="presOf" srcId="{773E70C5-4D0C-495E-AE07-2800F3BA39BF}" destId="{4E5B1712-71AC-4626-8CE2-5162BFBB3989}" srcOrd="1" destOrd="0" presId="urn:microsoft.com/office/officeart/2005/8/layout/vProcess5"/>
    <dgm:cxn modelId="{2C7C9450-98AF-4338-9B83-6A7E3CE201BE}" type="presOf" srcId="{0E6C417E-897C-4985-B75F-AC383B88BFDD}" destId="{744EC427-E4BE-43DD-9BBB-41534C08669B}" srcOrd="0" destOrd="0" presId="urn:microsoft.com/office/officeart/2005/8/layout/vProcess5"/>
    <dgm:cxn modelId="{7D5DC178-9882-4ED1-A8F0-822F1B97F3AF}" type="presOf" srcId="{7F8790EA-BA6C-453A-932B-29F4C7782B66}" destId="{8E53BEC9-08EB-4F5D-BD62-4956E4605474}" srcOrd="0" destOrd="0" presId="urn:microsoft.com/office/officeart/2005/8/layout/vProcess5"/>
    <dgm:cxn modelId="{D9D3AF7B-4554-4B99-9411-C26AE3C5B8C3}" srcId="{A2CACD1B-B232-4EA6-A52A-802F2B732904}" destId="{0E6C417E-897C-4985-B75F-AC383B88BFDD}" srcOrd="1" destOrd="0" parTransId="{37845421-C780-4E2A-A6A5-E9977F673903}" sibTransId="{348A7B59-FA5F-49C9-9053-3F4690DDEEB4}"/>
    <dgm:cxn modelId="{E3C2D19A-2E05-49F8-91AA-0436D54CE3CB}" type="presOf" srcId="{773E70C5-4D0C-495E-AE07-2800F3BA39BF}" destId="{C25CD9BD-A31A-4BF2-96BB-F47059B27F3E}" srcOrd="0" destOrd="0" presId="urn:microsoft.com/office/officeart/2005/8/layout/vProcess5"/>
    <dgm:cxn modelId="{A02069C8-395E-46ED-AA4F-22BAA212D741}" type="presOf" srcId="{0E6C417E-897C-4985-B75F-AC383B88BFDD}" destId="{30425698-5341-49F9-A5E1-4163104D2C79}" srcOrd="1" destOrd="0" presId="urn:microsoft.com/office/officeart/2005/8/layout/vProcess5"/>
    <dgm:cxn modelId="{CD3948E6-0784-4529-A2ED-B210A780334E}" srcId="{A2CACD1B-B232-4EA6-A52A-802F2B732904}" destId="{773E70C5-4D0C-495E-AE07-2800F3BA39BF}" srcOrd="0" destOrd="0" parTransId="{32D12639-1686-48C5-862E-1B1B257D0EE7}" sibTransId="{7F8790EA-BA6C-453A-932B-29F4C7782B66}"/>
    <dgm:cxn modelId="{EA10D799-E563-4540-ADF6-E90728895F82}" type="presParOf" srcId="{F0ACCFFE-3A2F-417D-9F69-017ED4A433B3}" destId="{A7CE999B-F717-4497-9D2F-0614EB3AABFE}" srcOrd="0" destOrd="0" presId="urn:microsoft.com/office/officeart/2005/8/layout/vProcess5"/>
    <dgm:cxn modelId="{6C0040DA-1A75-4589-8C60-E38C31053B4A}" type="presParOf" srcId="{F0ACCFFE-3A2F-417D-9F69-017ED4A433B3}" destId="{C25CD9BD-A31A-4BF2-96BB-F47059B27F3E}" srcOrd="1" destOrd="0" presId="urn:microsoft.com/office/officeart/2005/8/layout/vProcess5"/>
    <dgm:cxn modelId="{E8EAEDA5-F3B2-4751-8C1B-D2B7624B5973}" type="presParOf" srcId="{F0ACCFFE-3A2F-417D-9F69-017ED4A433B3}" destId="{744EC427-E4BE-43DD-9BBB-41534C08669B}" srcOrd="2" destOrd="0" presId="urn:microsoft.com/office/officeart/2005/8/layout/vProcess5"/>
    <dgm:cxn modelId="{1D1088DB-3352-4AA5-959C-6FA832522696}" type="presParOf" srcId="{F0ACCFFE-3A2F-417D-9F69-017ED4A433B3}" destId="{8E53BEC9-08EB-4F5D-BD62-4956E4605474}" srcOrd="3" destOrd="0" presId="urn:microsoft.com/office/officeart/2005/8/layout/vProcess5"/>
    <dgm:cxn modelId="{CBD2198B-EA26-4726-84CE-8C4CF788B584}" type="presParOf" srcId="{F0ACCFFE-3A2F-417D-9F69-017ED4A433B3}" destId="{4E5B1712-71AC-4626-8CE2-5162BFBB3989}" srcOrd="4" destOrd="0" presId="urn:microsoft.com/office/officeart/2005/8/layout/vProcess5"/>
    <dgm:cxn modelId="{AE233CBF-CC4C-434B-8290-61E89764B88C}" type="presParOf" srcId="{F0ACCFFE-3A2F-417D-9F69-017ED4A433B3}" destId="{30425698-5341-49F9-A5E1-4163104D2C7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486F78-FB32-4106-A073-74384ABE9B3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5156CB4-FDA0-4B5B-9E2C-98D26073C014}">
      <dgm:prSet phldrT="[Текст]"/>
      <dgm:spPr/>
      <dgm:t>
        <a:bodyPr/>
        <a:lstStyle/>
        <a:p>
          <a:r>
            <a:rPr lang="uk-UA" dirty="0"/>
            <a:t>розуміння дитиною слів «більше», «менше», «стільки ж»,</a:t>
          </a:r>
        </a:p>
        <a:p>
          <a:r>
            <a:rPr lang="uk-UA" dirty="0"/>
            <a:t>«однаково»;</a:t>
          </a:r>
        </a:p>
      </dgm:t>
    </dgm:pt>
    <dgm:pt modelId="{82F0CB12-C5B0-4B25-97B7-8CD0E89D06F0}" type="parTrans" cxnId="{04F1C3BE-A814-4AE5-A9DC-07DE79DCDAAA}">
      <dgm:prSet/>
      <dgm:spPr/>
      <dgm:t>
        <a:bodyPr/>
        <a:lstStyle/>
        <a:p>
          <a:endParaRPr lang="uk-UA"/>
        </a:p>
      </dgm:t>
    </dgm:pt>
    <dgm:pt modelId="{6290FFAC-C81F-4905-B513-4FB7BF18E7CD}" type="sibTrans" cxnId="{04F1C3BE-A814-4AE5-A9DC-07DE79DCDAAA}">
      <dgm:prSet/>
      <dgm:spPr/>
      <dgm:t>
        <a:bodyPr/>
        <a:lstStyle/>
        <a:p>
          <a:endParaRPr lang="uk-UA"/>
        </a:p>
      </dgm:t>
    </dgm:pt>
    <dgm:pt modelId="{CCA4CF57-0F84-4607-B7BA-A1EBDFB5EC80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орієнтування	у	прийомах	накладання,	прикладання, перелічування для порівняння двох груп предметів;</a:t>
          </a:r>
        </a:p>
      </dgm:t>
    </dgm:pt>
    <dgm:pt modelId="{D5538F17-C9E3-43DC-ACB2-7E1076D6C87E}" type="parTrans" cxnId="{D976E5AE-5712-4CF3-AC01-64785647C89E}">
      <dgm:prSet/>
      <dgm:spPr/>
      <dgm:t>
        <a:bodyPr/>
        <a:lstStyle/>
        <a:p>
          <a:endParaRPr lang="uk-UA"/>
        </a:p>
      </dgm:t>
    </dgm:pt>
    <dgm:pt modelId="{738EE064-4FE1-44B7-825A-034130989599}" type="sibTrans" cxnId="{D976E5AE-5712-4CF3-AC01-64785647C89E}">
      <dgm:prSet/>
      <dgm:spPr/>
      <dgm:t>
        <a:bodyPr/>
        <a:lstStyle/>
        <a:p>
          <a:endParaRPr lang="uk-UA"/>
        </a:p>
      </dgm:t>
    </dgm:pt>
    <dgm:pt modelId="{12DFF15A-F671-46A2-9D2C-22E89E27C596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утворення	рівності	із	нерівності	шляхом	зменшення	чи збільшення однієї з множин;</a:t>
          </a:r>
        </a:p>
      </dgm:t>
    </dgm:pt>
    <dgm:pt modelId="{0271D482-3F57-4C0C-9844-C18F3532B33E}" type="parTrans" cxnId="{0287956A-DD57-40D1-9223-44BBF63E6F9E}">
      <dgm:prSet/>
      <dgm:spPr/>
      <dgm:t>
        <a:bodyPr/>
        <a:lstStyle/>
        <a:p>
          <a:endParaRPr lang="uk-UA"/>
        </a:p>
      </dgm:t>
    </dgm:pt>
    <dgm:pt modelId="{3949BF9F-86A8-47C0-BA7E-673B3652DC6E}" type="sibTrans" cxnId="{0287956A-DD57-40D1-9223-44BBF63E6F9E}">
      <dgm:prSet/>
      <dgm:spPr/>
      <dgm:t>
        <a:bodyPr/>
        <a:lstStyle/>
        <a:p>
          <a:endParaRPr lang="uk-UA"/>
        </a:p>
      </dgm:t>
    </dgm:pt>
    <dgm:pt modelId="{C715FC87-9462-466C-93DF-F35DDB5A4A5E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визначення множини у предметах довкілля;</a:t>
          </a:r>
        </a:p>
      </dgm:t>
    </dgm:pt>
    <dgm:pt modelId="{82A928F0-E87A-4379-9BF4-E9DE466A8FA8}" type="parTrans" cxnId="{01AF4656-D563-402F-A4DD-0A7FB5EA04DC}">
      <dgm:prSet/>
      <dgm:spPr/>
      <dgm:t>
        <a:bodyPr/>
        <a:lstStyle/>
        <a:p>
          <a:endParaRPr lang="uk-UA"/>
        </a:p>
      </dgm:t>
    </dgm:pt>
    <dgm:pt modelId="{48FD677C-81DE-4078-ACF1-D93747C252CE}" type="sibTrans" cxnId="{01AF4656-D563-402F-A4DD-0A7FB5EA04DC}">
      <dgm:prSet/>
      <dgm:spPr/>
      <dgm:t>
        <a:bodyPr/>
        <a:lstStyle/>
        <a:p>
          <a:endParaRPr lang="uk-UA"/>
        </a:p>
      </dgm:t>
    </dgm:pt>
    <dgm:pt modelId="{83E5F2CB-B5CA-46F7-8046-209C757C48A6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розуміння	дитиною	значення	слів	«такий,	як…»,	«такий самий, як…».</a:t>
          </a:r>
        </a:p>
      </dgm:t>
    </dgm:pt>
    <dgm:pt modelId="{43DBB61A-9FC3-4ABE-9E24-822ECB739F96}" type="parTrans" cxnId="{35D3086C-3CDB-4ECD-A034-6E0487ACE5D5}">
      <dgm:prSet/>
      <dgm:spPr/>
      <dgm:t>
        <a:bodyPr/>
        <a:lstStyle/>
        <a:p>
          <a:endParaRPr lang="uk-UA"/>
        </a:p>
      </dgm:t>
    </dgm:pt>
    <dgm:pt modelId="{3DCE8079-4573-4E02-9202-29FEB21EC3BA}" type="sibTrans" cxnId="{35D3086C-3CDB-4ECD-A034-6E0487ACE5D5}">
      <dgm:prSet/>
      <dgm:spPr/>
      <dgm:t>
        <a:bodyPr/>
        <a:lstStyle/>
        <a:p>
          <a:endParaRPr lang="uk-UA"/>
        </a:p>
      </dgm:t>
    </dgm:pt>
    <dgm:pt modelId="{5B003895-D7A3-4B36-8F62-B0EE6F34C082}" type="pres">
      <dgm:prSet presAssocID="{EC486F78-FB32-4106-A073-74384ABE9B3B}" presName="Name0" presStyleCnt="0">
        <dgm:presLayoutVars>
          <dgm:chMax val="7"/>
          <dgm:chPref val="7"/>
          <dgm:dir/>
        </dgm:presLayoutVars>
      </dgm:prSet>
      <dgm:spPr/>
    </dgm:pt>
    <dgm:pt modelId="{BC45434E-3156-4574-9670-E6EAEB0ED310}" type="pres">
      <dgm:prSet presAssocID="{EC486F78-FB32-4106-A073-74384ABE9B3B}" presName="Name1" presStyleCnt="0"/>
      <dgm:spPr/>
    </dgm:pt>
    <dgm:pt modelId="{B79591F4-1DB4-4774-9C96-B4BAF3399EA8}" type="pres">
      <dgm:prSet presAssocID="{EC486F78-FB32-4106-A073-74384ABE9B3B}" presName="cycle" presStyleCnt="0"/>
      <dgm:spPr/>
    </dgm:pt>
    <dgm:pt modelId="{B068E16A-D0F8-460D-902C-6C8AEE97438D}" type="pres">
      <dgm:prSet presAssocID="{EC486F78-FB32-4106-A073-74384ABE9B3B}" presName="srcNode" presStyleLbl="node1" presStyleIdx="0" presStyleCnt="5"/>
      <dgm:spPr/>
    </dgm:pt>
    <dgm:pt modelId="{7FE97A3F-CF8C-4F21-9CB5-C84C3D2E7C68}" type="pres">
      <dgm:prSet presAssocID="{EC486F78-FB32-4106-A073-74384ABE9B3B}" presName="conn" presStyleLbl="parChTrans1D2" presStyleIdx="0" presStyleCnt="1"/>
      <dgm:spPr/>
    </dgm:pt>
    <dgm:pt modelId="{BC6C4570-A746-43D9-BB14-F93A7CB3D5EF}" type="pres">
      <dgm:prSet presAssocID="{EC486F78-FB32-4106-A073-74384ABE9B3B}" presName="extraNode" presStyleLbl="node1" presStyleIdx="0" presStyleCnt="5"/>
      <dgm:spPr/>
    </dgm:pt>
    <dgm:pt modelId="{0E296BB8-B41D-4F5F-85F4-D5A59CEF43C9}" type="pres">
      <dgm:prSet presAssocID="{EC486F78-FB32-4106-A073-74384ABE9B3B}" presName="dstNode" presStyleLbl="node1" presStyleIdx="0" presStyleCnt="5"/>
      <dgm:spPr/>
    </dgm:pt>
    <dgm:pt modelId="{9D30005B-003F-42B1-BC51-2E3C3B05D3A4}" type="pres">
      <dgm:prSet presAssocID="{05156CB4-FDA0-4B5B-9E2C-98D26073C014}" presName="text_1" presStyleLbl="node1" presStyleIdx="0" presStyleCnt="5">
        <dgm:presLayoutVars>
          <dgm:bulletEnabled val="1"/>
        </dgm:presLayoutVars>
      </dgm:prSet>
      <dgm:spPr/>
    </dgm:pt>
    <dgm:pt modelId="{68DA45C1-F1DA-49BE-9038-0AB6FA3E82F2}" type="pres">
      <dgm:prSet presAssocID="{05156CB4-FDA0-4B5B-9E2C-98D26073C014}" presName="accent_1" presStyleCnt="0"/>
      <dgm:spPr/>
    </dgm:pt>
    <dgm:pt modelId="{7064367C-29F7-4CA4-BED0-0353E3C249B5}" type="pres">
      <dgm:prSet presAssocID="{05156CB4-FDA0-4B5B-9E2C-98D26073C014}" presName="accentRepeatNode" presStyleLbl="solidFgAcc1" presStyleIdx="0" presStyleCnt="5"/>
      <dgm:spPr/>
    </dgm:pt>
    <dgm:pt modelId="{C7A83281-C364-4CA2-8451-AF57AF842DC7}" type="pres">
      <dgm:prSet presAssocID="{CCA4CF57-0F84-4607-B7BA-A1EBDFB5EC80}" presName="text_2" presStyleLbl="node1" presStyleIdx="1" presStyleCnt="5">
        <dgm:presLayoutVars>
          <dgm:bulletEnabled val="1"/>
        </dgm:presLayoutVars>
      </dgm:prSet>
      <dgm:spPr/>
    </dgm:pt>
    <dgm:pt modelId="{015B1754-A8C8-4885-AF1B-AD39F997BFBE}" type="pres">
      <dgm:prSet presAssocID="{CCA4CF57-0F84-4607-B7BA-A1EBDFB5EC80}" presName="accent_2" presStyleCnt="0"/>
      <dgm:spPr/>
    </dgm:pt>
    <dgm:pt modelId="{05422A11-9FE1-4387-A3C1-64A1AA1369A9}" type="pres">
      <dgm:prSet presAssocID="{CCA4CF57-0F84-4607-B7BA-A1EBDFB5EC80}" presName="accentRepeatNode" presStyleLbl="solidFgAcc1" presStyleIdx="1" presStyleCnt="5"/>
      <dgm:spPr/>
    </dgm:pt>
    <dgm:pt modelId="{17039120-3D95-4AF2-89A2-EE441A90D3B3}" type="pres">
      <dgm:prSet presAssocID="{12DFF15A-F671-46A2-9D2C-22E89E27C596}" presName="text_3" presStyleLbl="node1" presStyleIdx="2" presStyleCnt="5">
        <dgm:presLayoutVars>
          <dgm:bulletEnabled val="1"/>
        </dgm:presLayoutVars>
      </dgm:prSet>
      <dgm:spPr/>
    </dgm:pt>
    <dgm:pt modelId="{4AD6E3D5-2FE9-4BE8-A150-83079C42A997}" type="pres">
      <dgm:prSet presAssocID="{12DFF15A-F671-46A2-9D2C-22E89E27C596}" presName="accent_3" presStyleCnt="0"/>
      <dgm:spPr/>
    </dgm:pt>
    <dgm:pt modelId="{F0972DA4-ED14-4E19-B992-985C73713479}" type="pres">
      <dgm:prSet presAssocID="{12DFF15A-F671-46A2-9D2C-22E89E27C596}" presName="accentRepeatNode" presStyleLbl="solidFgAcc1" presStyleIdx="2" presStyleCnt="5"/>
      <dgm:spPr/>
    </dgm:pt>
    <dgm:pt modelId="{6296FBB9-13FA-4E37-BE5A-D4890C7C6430}" type="pres">
      <dgm:prSet presAssocID="{C715FC87-9462-466C-93DF-F35DDB5A4A5E}" presName="text_4" presStyleLbl="node1" presStyleIdx="3" presStyleCnt="5">
        <dgm:presLayoutVars>
          <dgm:bulletEnabled val="1"/>
        </dgm:presLayoutVars>
      </dgm:prSet>
      <dgm:spPr/>
    </dgm:pt>
    <dgm:pt modelId="{3C8E8D70-7A0F-488D-9AA8-B72DE2043997}" type="pres">
      <dgm:prSet presAssocID="{C715FC87-9462-466C-93DF-F35DDB5A4A5E}" presName="accent_4" presStyleCnt="0"/>
      <dgm:spPr/>
    </dgm:pt>
    <dgm:pt modelId="{D2ACE423-6864-4B13-AFFC-C1F5BBBFB31F}" type="pres">
      <dgm:prSet presAssocID="{C715FC87-9462-466C-93DF-F35DDB5A4A5E}" presName="accentRepeatNode" presStyleLbl="solidFgAcc1" presStyleIdx="3" presStyleCnt="5"/>
      <dgm:spPr/>
    </dgm:pt>
    <dgm:pt modelId="{4648E6C8-6FF6-41D4-BE1F-5F8DAC249AED}" type="pres">
      <dgm:prSet presAssocID="{83E5F2CB-B5CA-46F7-8046-209C757C48A6}" presName="text_5" presStyleLbl="node1" presStyleIdx="4" presStyleCnt="5">
        <dgm:presLayoutVars>
          <dgm:bulletEnabled val="1"/>
        </dgm:presLayoutVars>
      </dgm:prSet>
      <dgm:spPr/>
    </dgm:pt>
    <dgm:pt modelId="{805DAB5C-5851-417B-A2F0-ECFE1CF310D7}" type="pres">
      <dgm:prSet presAssocID="{83E5F2CB-B5CA-46F7-8046-209C757C48A6}" presName="accent_5" presStyleCnt="0"/>
      <dgm:spPr/>
    </dgm:pt>
    <dgm:pt modelId="{15242D20-AEFE-4F1B-A1B9-99F1EA34CF4E}" type="pres">
      <dgm:prSet presAssocID="{83E5F2CB-B5CA-46F7-8046-209C757C48A6}" presName="accentRepeatNode" presStyleLbl="solidFgAcc1" presStyleIdx="4" presStyleCnt="5"/>
      <dgm:spPr/>
    </dgm:pt>
  </dgm:ptLst>
  <dgm:cxnLst>
    <dgm:cxn modelId="{B0D93E1E-642D-4797-9418-3B3C97B972B3}" type="presOf" srcId="{C715FC87-9462-466C-93DF-F35DDB5A4A5E}" destId="{6296FBB9-13FA-4E37-BE5A-D4890C7C6430}" srcOrd="0" destOrd="0" presId="urn:microsoft.com/office/officeart/2008/layout/VerticalCurvedList"/>
    <dgm:cxn modelId="{E9EEA720-3BE3-48A6-8F7E-E99A58818C91}" type="presOf" srcId="{CCA4CF57-0F84-4607-B7BA-A1EBDFB5EC80}" destId="{C7A83281-C364-4CA2-8451-AF57AF842DC7}" srcOrd="0" destOrd="0" presId="urn:microsoft.com/office/officeart/2008/layout/VerticalCurvedList"/>
    <dgm:cxn modelId="{0B1A4A26-B445-440C-863B-00AF3DCE62B3}" type="presOf" srcId="{83E5F2CB-B5CA-46F7-8046-209C757C48A6}" destId="{4648E6C8-6FF6-41D4-BE1F-5F8DAC249AED}" srcOrd="0" destOrd="0" presId="urn:microsoft.com/office/officeart/2008/layout/VerticalCurvedList"/>
    <dgm:cxn modelId="{B32D9739-21DA-44CC-8015-2314D9337C3B}" type="presOf" srcId="{EC486F78-FB32-4106-A073-74384ABE9B3B}" destId="{5B003895-D7A3-4B36-8F62-B0EE6F34C082}" srcOrd="0" destOrd="0" presId="urn:microsoft.com/office/officeart/2008/layout/VerticalCurvedList"/>
    <dgm:cxn modelId="{73C5975E-5DD1-455B-B104-C437FE9DEF45}" type="presOf" srcId="{6290FFAC-C81F-4905-B513-4FB7BF18E7CD}" destId="{7FE97A3F-CF8C-4F21-9CB5-C84C3D2E7C68}" srcOrd="0" destOrd="0" presId="urn:microsoft.com/office/officeart/2008/layout/VerticalCurvedList"/>
    <dgm:cxn modelId="{0287956A-DD57-40D1-9223-44BBF63E6F9E}" srcId="{EC486F78-FB32-4106-A073-74384ABE9B3B}" destId="{12DFF15A-F671-46A2-9D2C-22E89E27C596}" srcOrd="2" destOrd="0" parTransId="{0271D482-3F57-4C0C-9844-C18F3532B33E}" sibTransId="{3949BF9F-86A8-47C0-BA7E-673B3652DC6E}"/>
    <dgm:cxn modelId="{35D3086C-3CDB-4ECD-A034-6E0487ACE5D5}" srcId="{EC486F78-FB32-4106-A073-74384ABE9B3B}" destId="{83E5F2CB-B5CA-46F7-8046-209C757C48A6}" srcOrd="4" destOrd="0" parTransId="{43DBB61A-9FC3-4ABE-9E24-822ECB739F96}" sibTransId="{3DCE8079-4573-4E02-9202-29FEB21EC3BA}"/>
    <dgm:cxn modelId="{01AF4656-D563-402F-A4DD-0A7FB5EA04DC}" srcId="{EC486F78-FB32-4106-A073-74384ABE9B3B}" destId="{C715FC87-9462-466C-93DF-F35DDB5A4A5E}" srcOrd="3" destOrd="0" parTransId="{82A928F0-E87A-4379-9BF4-E9DE466A8FA8}" sibTransId="{48FD677C-81DE-4078-ACF1-D93747C252CE}"/>
    <dgm:cxn modelId="{6F74EB79-3C76-41D8-82C8-268ADD12B290}" type="presOf" srcId="{05156CB4-FDA0-4B5B-9E2C-98D26073C014}" destId="{9D30005B-003F-42B1-BC51-2E3C3B05D3A4}" srcOrd="0" destOrd="0" presId="urn:microsoft.com/office/officeart/2008/layout/VerticalCurvedList"/>
    <dgm:cxn modelId="{D976E5AE-5712-4CF3-AC01-64785647C89E}" srcId="{EC486F78-FB32-4106-A073-74384ABE9B3B}" destId="{CCA4CF57-0F84-4607-B7BA-A1EBDFB5EC80}" srcOrd="1" destOrd="0" parTransId="{D5538F17-C9E3-43DC-ACB2-7E1076D6C87E}" sibTransId="{738EE064-4FE1-44B7-825A-034130989599}"/>
    <dgm:cxn modelId="{04F1C3BE-A814-4AE5-A9DC-07DE79DCDAAA}" srcId="{EC486F78-FB32-4106-A073-74384ABE9B3B}" destId="{05156CB4-FDA0-4B5B-9E2C-98D26073C014}" srcOrd="0" destOrd="0" parTransId="{82F0CB12-C5B0-4B25-97B7-8CD0E89D06F0}" sibTransId="{6290FFAC-C81F-4905-B513-4FB7BF18E7CD}"/>
    <dgm:cxn modelId="{0290EED1-6634-4550-B55F-09A4DE010E51}" type="presOf" srcId="{12DFF15A-F671-46A2-9D2C-22E89E27C596}" destId="{17039120-3D95-4AF2-89A2-EE441A90D3B3}" srcOrd="0" destOrd="0" presId="urn:microsoft.com/office/officeart/2008/layout/VerticalCurvedList"/>
    <dgm:cxn modelId="{46E1D95D-CCEE-47CF-9A9D-3953259D27AC}" type="presParOf" srcId="{5B003895-D7A3-4B36-8F62-B0EE6F34C082}" destId="{BC45434E-3156-4574-9670-E6EAEB0ED310}" srcOrd="0" destOrd="0" presId="urn:microsoft.com/office/officeart/2008/layout/VerticalCurvedList"/>
    <dgm:cxn modelId="{0A0BE814-71B0-4B78-B4AF-232EE5DB15C9}" type="presParOf" srcId="{BC45434E-3156-4574-9670-E6EAEB0ED310}" destId="{B79591F4-1DB4-4774-9C96-B4BAF3399EA8}" srcOrd="0" destOrd="0" presId="urn:microsoft.com/office/officeart/2008/layout/VerticalCurvedList"/>
    <dgm:cxn modelId="{1EFAAA52-BD8E-4B18-9940-32C40503D72E}" type="presParOf" srcId="{B79591F4-1DB4-4774-9C96-B4BAF3399EA8}" destId="{B068E16A-D0F8-460D-902C-6C8AEE97438D}" srcOrd="0" destOrd="0" presId="urn:microsoft.com/office/officeart/2008/layout/VerticalCurvedList"/>
    <dgm:cxn modelId="{A9B1024A-4D37-40EA-94AF-F0584557CA0E}" type="presParOf" srcId="{B79591F4-1DB4-4774-9C96-B4BAF3399EA8}" destId="{7FE97A3F-CF8C-4F21-9CB5-C84C3D2E7C68}" srcOrd="1" destOrd="0" presId="urn:microsoft.com/office/officeart/2008/layout/VerticalCurvedList"/>
    <dgm:cxn modelId="{F8FFD801-758B-40F0-A5F1-4154EA5990C5}" type="presParOf" srcId="{B79591F4-1DB4-4774-9C96-B4BAF3399EA8}" destId="{BC6C4570-A746-43D9-BB14-F93A7CB3D5EF}" srcOrd="2" destOrd="0" presId="urn:microsoft.com/office/officeart/2008/layout/VerticalCurvedList"/>
    <dgm:cxn modelId="{E232B00C-F36F-4EA7-886B-4B4C3675FB97}" type="presParOf" srcId="{B79591F4-1DB4-4774-9C96-B4BAF3399EA8}" destId="{0E296BB8-B41D-4F5F-85F4-D5A59CEF43C9}" srcOrd="3" destOrd="0" presId="urn:microsoft.com/office/officeart/2008/layout/VerticalCurvedList"/>
    <dgm:cxn modelId="{1E946442-64B7-4B7F-BD47-27970BB586C3}" type="presParOf" srcId="{BC45434E-3156-4574-9670-E6EAEB0ED310}" destId="{9D30005B-003F-42B1-BC51-2E3C3B05D3A4}" srcOrd="1" destOrd="0" presId="urn:microsoft.com/office/officeart/2008/layout/VerticalCurvedList"/>
    <dgm:cxn modelId="{C4CAAA51-76BE-4C5E-B83B-BA4717A7C7E8}" type="presParOf" srcId="{BC45434E-3156-4574-9670-E6EAEB0ED310}" destId="{68DA45C1-F1DA-49BE-9038-0AB6FA3E82F2}" srcOrd="2" destOrd="0" presId="urn:microsoft.com/office/officeart/2008/layout/VerticalCurvedList"/>
    <dgm:cxn modelId="{F6A02514-0098-4913-8C2C-90BDBA803BB9}" type="presParOf" srcId="{68DA45C1-F1DA-49BE-9038-0AB6FA3E82F2}" destId="{7064367C-29F7-4CA4-BED0-0353E3C249B5}" srcOrd="0" destOrd="0" presId="urn:microsoft.com/office/officeart/2008/layout/VerticalCurvedList"/>
    <dgm:cxn modelId="{C78415F3-FCE3-4B89-9745-9B4BBE99621C}" type="presParOf" srcId="{BC45434E-3156-4574-9670-E6EAEB0ED310}" destId="{C7A83281-C364-4CA2-8451-AF57AF842DC7}" srcOrd="3" destOrd="0" presId="urn:microsoft.com/office/officeart/2008/layout/VerticalCurvedList"/>
    <dgm:cxn modelId="{5447BCDE-A549-4DFC-A881-DD984E1F9576}" type="presParOf" srcId="{BC45434E-3156-4574-9670-E6EAEB0ED310}" destId="{015B1754-A8C8-4885-AF1B-AD39F997BFBE}" srcOrd="4" destOrd="0" presId="urn:microsoft.com/office/officeart/2008/layout/VerticalCurvedList"/>
    <dgm:cxn modelId="{25400255-ED8B-46B2-BF4A-7F56CA121CDA}" type="presParOf" srcId="{015B1754-A8C8-4885-AF1B-AD39F997BFBE}" destId="{05422A11-9FE1-4387-A3C1-64A1AA1369A9}" srcOrd="0" destOrd="0" presId="urn:microsoft.com/office/officeart/2008/layout/VerticalCurvedList"/>
    <dgm:cxn modelId="{9600A919-FBE5-4A40-8A9F-3C066CE06FDC}" type="presParOf" srcId="{BC45434E-3156-4574-9670-E6EAEB0ED310}" destId="{17039120-3D95-4AF2-89A2-EE441A90D3B3}" srcOrd="5" destOrd="0" presId="urn:microsoft.com/office/officeart/2008/layout/VerticalCurvedList"/>
    <dgm:cxn modelId="{D98FC9F8-5D13-411C-8461-F2995D75CCBB}" type="presParOf" srcId="{BC45434E-3156-4574-9670-E6EAEB0ED310}" destId="{4AD6E3D5-2FE9-4BE8-A150-83079C42A997}" srcOrd="6" destOrd="0" presId="urn:microsoft.com/office/officeart/2008/layout/VerticalCurvedList"/>
    <dgm:cxn modelId="{B03FDB60-DFB6-4816-A398-AF787C6E6E14}" type="presParOf" srcId="{4AD6E3D5-2FE9-4BE8-A150-83079C42A997}" destId="{F0972DA4-ED14-4E19-B992-985C73713479}" srcOrd="0" destOrd="0" presId="urn:microsoft.com/office/officeart/2008/layout/VerticalCurvedList"/>
    <dgm:cxn modelId="{C3C31CF8-0DEA-4BCD-B209-F533658554E1}" type="presParOf" srcId="{BC45434E-3156-4574-9670-E6EAEB0ED310}" destId="{6296FBB9-13FA-4E37-BE5A-D4890C7C6430}" srcOrd="7" destOrd="0" presId="urn:microsoft.com/office/officeart/2008/layout/VerticalCurvedList"/>
    <dgm:cxn modelId="{3D4A71A2-892C-40C0-A36A-42188F9B5769}" type="presParOf" srcId="{BC45434E-3156-4574-9670-E6EAEB0ED310}" destId="{3C8E8D70-7A0F-488D-9AA8-B72DE2043997}" srcOrd="8" destOrd="0" presId="urn:microsoft.com/office/officeart/2008/layout/VerticalCurvedList"/>
    <dgm:cxn modelId="{A9A8E441-E8E6-4525-B84E-2FE3B80227FD}" type="presParOf" srcId="{3C8E8D70-7A0F-488D-9AA8-B72DE2043997}" destId="{D2ACE423-6864-4B13-AFFC-C1F5BBBFB31F}" srcOrd="0" destOrd="0" presId="urn:microsoft.com/office/officeart/2008/layout/VerticalCurvedList"/>
    <dgm:cxn modelId="{1AC93F1F-B5B7-405C-AE52-5DD3EAEE9112}" type="presParOf" srcId="{BC45434E-3156-4574-9670-E6EAEB0ED310}" destId="{4648E6C8-6FF6-41D4-BE1F-5F8DAC249AED}" srcOrd="9" destOrd="0" presId="urn:microsoft.com/office/officeart/2008/layout/VerticalCurvedList"/>
    <dgm:cxn modelId="{E02A64E8-E11F-4BDC-A1BA-7265B50B0ABF}" type="presParOf" srcId="{BC45434E-3156-4574-9670-E6EAEB0ED310}" destId="{805DAB5C-5851-417B-A2F0-ECFE1CF310D7}" srcOrd="10" destOrd="0" presId="urn:microsoft.com/office/officeart/2008/layout/VerticalCurvedList"/>
    <dgm:cxn modelId="{8EFED9F3-136A-41A0-B694-ABA392C66E8E}" type="presParOf" srcId="{805DAB5C-5851-417B-A2F0-ECFE1CF310D7}" destId="{15242D20-AEFE-4F1B-A1B9-99F1EA34CF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782844-90F2-4BD8-8EB4-046C46C6837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F16CF99-A565-4527-B894-368624D2A38C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розуміння дітьми поняття «множина»;</a:t>
          </a:r>
        </a:p>
      </dgm:t>
    </dgm:pt>
    <dgm:pt modelId="{48FC4AA8-01B9-4D08-844D-6C31CC84B08C}" type="parTrans" cxnId="{B1D0265F-AE6A-4DCF-B2C3-68FEA5C4F3AB}">
      <dgm:prSet/>
      <dgm:spPr/>
      <dgm:t>
        <a:bodyPr/>
        <a:lstStyle/>
        <a:p>
          <a:endParaRPr lang="uk-UA"/>
        </a:p>
      </dgm:t>
    </dgm:pt>
    <dgm:pt modelId="{13A77638-6BAC-4398-AB63-B0732DD80A8D}" type="sibTrans" cxnId="{B1D0265F-AE6A-4DCF-B2C3-68FEA5C4F3AB}">
      <dgm:prSet/>
      <dgm:spPr/>
      <dgm:t>
        <a:bodyPr/>
        <a:lstStyle/>
        <a:p>
          <a:endParaRPr lang="uk-UA"/>
        </a:p>
      </dgm:t>
    </dgm:pt>
    <dgm:pt modelId="{7B21A391-26BD-422D-A952-707BE428183C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усвідомлення	різних	множин	(посуд,	одяг,	меблі	тощо), розуміння їх призначення.</a:t>
          </a:r>
        </a:p>
      </dgm:t>
    </dgm:pt>
    <dgm:pt modelId="{420806BC-718F-4D8E-A1D6-4D3886B9F739}" type="parTrans" cxnId="{EDF2E690-2CC9-4151-99D5-D77258F1AFB2}">
      <dgm:prSet/>
      <dgm:spPr/>
      <dgm:t>
        <a:bodyPr/>
        <a:lstStyle/>
        <a:p>
          <a:endParaRPr lang="uk-UA"/>
        </a:p>
      </dgm:t>
    </dgm:pt>
    <dgm:pt modelId="{DB9A4ADD-3CB6-44D0-B89A-4DA6835EF3A7}" type="sibTrans" cxnId="{EDF2E690-2CC9-4151-99D5-D77258F1AFB2}">
      <dgm:prSet/>
      <dgm:spPr/>
      <dgm:t>
        <a:bodyPr/>
        <a:lstStyle/>
        <a:p>
          <a:endParaRPr lang="uk-UA"/>
        </a:p>
      </dgm:t>
    </dgm:pt>
    <dgm:pt modelId="{EAE61E5A-4710-4422-BC52-14D705ACA826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вміння	об’єднувати,	розбивати,	множину	на	підмножини, </a:t>
          </a:r>
          <a:r>
            <a:rPr lang="uk-UA" dirty="0" err="1"/>
            <a:t>дповнювати</a:t>
          </a:r>
          <a:r>
            <a:rPr lang="uk-UA" dirty="0"/>
            <a:t>, вилучати зайве;</a:t>
          </a:r>
        </a:p>
      </dgm:t>
    </dgm:pt>
    <dgm:pt modelId="{6C325FBD-F236-49B3-97CF-9BFB07D9569C}" type="parTrans" cxnId="{C6C9AACC-8AAE-435D-89FB-48FC82201A91}">
      <dgm:prSet/>
      <dgm:spPr/>
      <dgm:t>
        <a:bodyPr/>
        <a:lstStyle/>
        <a:p>
          <a:endParaRPr lang="uk-UA"/>
        </a:p>
      </dgm:t>
    </dgm:pt>
    <dgm:pt modelId="{C4CE79A0-B583-4CF3-A791-98D83DB939D6}" type="sibTrans" cxnId="{C6C9AACC-8AAE-435D-89FB-48FC82201A91}">
      <dgm:prSet/>
      <dgm:spPr/>
      <dgm:t>
        <a:bodyPr/>
        <a:lstStyle/>
        <a:p>
          <a:endParaRPr lang="uk-UA"/>
        </a:p>
      </dgm:t>
    </dgm:pt>
    <dgm:pt modelId="{0F3768C6-348F-416D-BBB2-AFC112C1ABF5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розуміння значення слів та використання їх в активному мовленні «усі», «деякі», «належить», «не належить», «якщо…, то»;</a:t>
          </a:r>
        </a:p>
      </dgm:t>
    </dgm:pt>
    <dgm:pt modelId="{B5E2D9E7-EDE0-4634-80D1-38F4267A3958}" type="parTrans" cxnId="{830E6C48-E0A6-4B64-8430-1D3A26CF3040}">
      <dgm:prSet/>
      <dgm:spPr/>
      <dgm:t>
        <a:bodyPr/>
        <a:lstStyle/>
        <a:p>
          <a:endParaRPr lang="uk-UA"/>
        </a:p>
      </dgm:t>
    </dgm:pt>
    <dgm:pt modelId="{A91547C7-CDAB-4ED7-B22C-A8D673C7BBD6}" type="sibTrans" cxnId="{830E6C48-E0A6-4B64-8430-1D3A26CF3040}">
      <dgm:prSet/>
      <dgm:spPr/>
      <dgm:t>
        <a:bodyPr/>
        <a:lstStyle/>
        <a:p>
          <a:endParaRPr lang="uk-UA"/>
        </a:p>
      </dgm:t>
    </dgm:pt>
    <dgm:pt modelId="{602E0B5A-0051-4402-A29F-ED1BC239C315}" type="pres">
      <dgm:prSet presAssocID="{49782844-90F2-4BD8-8EB4-046C46C6837A}" presName="Name0" presStyleCnt="0">
        <dgm:presLayoutVars>
          <dgm:chMax val="7"/>
          <dgm:chPref val="7"/>
          <dgm:dir/>
        </dgm:presLayoutVars>
      </dgm:prSet>
      <dgm:spPr/>
    </dgm:pt>
    <dgm:pt modelId="{E76AB860-FE47-484C-98E6-341FFFD7CEE0}" type="pres">
      <dgm:prSet presAssocID="{49782844-90F2-4BD8-8EB4-046C46C6837A}" presName="Name1" presStyleCnt="0"/>
      <dgm:spPr/>
    </dgm:pt>
    <dgm:pt modelId="{69C7C2EF-CF19-4F6F-9F43-EB1861931EE5}" type="pres">
      <dgm:prSet presAssocID="{49782844-90F2-4BD8-8EB4-046C46C6837A}" presName="cycle" presStyleCnt="0"/>
      <dgm:spPr/>
    </dgm:pt>
    <dgm:pt modelId="{6B52015B-FAE0-41B6-8BBF-0CD907318A4C}" type="pres">
      <dgm:prSet presAssocID="{49782844-90F2-4BD8-8EB4-046C46C6837A}" presName="srcNode" presStyleLbl="node1" presStyleIdx="0" presStyleCnt="4"/>
      <dgm:spPr/>
    </dgm:pt>
    <dgm:pt modelId="{903EA985-9E14-43D8-82C3-E6ACA9E755E2}" type="pres">
      <dgm:prSet presAssocID="{49782844-90F2-4BD8-8EB4-046C46C6837A}" presName="conn" presStyleLbl="parChTrans1D2" presStyleIdx="0" presStyleCnt="1"/>
      <dgm:spPr/>
    </dgm:pt>
    <dgm:pt modelId="{9546C4AD-3897-469A-9983-10E046B1EA2C}" type="pres">
      <dgm:prSet presAssocID="{49782844-90F2-4BD8-8EB4-046C46C6837A}" presName="extraNode" presStyleLbl="node1" presStyleIdx="0" presStyleCnt="4"/>
      <dgm:spPr/>
    </dgm:pt>
    <dgm:pt modelId="{D2CC673D-4020-44C8-9F39-35F00AB1104C}" type="pres">
      <dgm:prSet presAssocID="{49782844-90F2-4BD8-8EB4-046C46C6837A}" presName="dstNode" presStyleLbl="node1" presStyleIdx="0" presStyleCnt="4"/>
      <dgm:spPr/>
    </dgm:pt>
    <dgm:pt modelId="{7A0E4EB4-7CA5-4599-AF8A-B6193F8157DC}" type="pres">
      <dgm:prSet presAssocID="{8F16CF99-A565-4527-B894-368624D2A38C}" presName="text_1" presStyleLbl="node1" presStyleIdx="0" presStyleCnt="4">
        <dgm:presLayoutVars>
          <dgm:bulletEnabled val="1"/>
        </dgm:presLayoutVars>
      </dgm:prSet>
      <dgm:spPr/>
    </dgm:pt>
    <dgm:pt modelId="{803404F7-7CA8-4FDC-987C-B81F4FD46209}" type="pres">
      <dgm:prSet presAssocID="{8F16CF99-A565-4527-B894-368624D2A38C}" presName="accent_1" presStyleCnt="0"/>
      <dgm:spPr/>
    </dgm:pt>
    <dgm:pt modelId="{007BD66D-B121-47AD-AD21-259F08DDDFC8}" type="pres">
      <dgm:prSet presAssocID="{8F16CF99-A565-4527-B894-368624D2A38C}" presName="accentRepeatNode" presStyleLbl="solidFgAcc1" presStyleIdx="0" presStyleCnt="4"/>
      <dgm:spPr/>
    </dgm:pt>
    <dgm:pt modelId="{E8D10987-8979-43C5-B548-7EFE320EEC09}" type="pres">
      <dgm:prSet presAssocID="{EAE61E5A-4710-4422-BC52-14D705ACA826}" presName="text_2" presStyleLbl="node1" presStyleIdx="1" presStyleCnt="4">
        <dgm:presLayoutVars>
          <dgm:bulletEnabled val="1"/>
        </dgm:presLayoutVars>
      </dgm:prSet>
      <dgm:spPr/>
    </dgm:pt>
    <dgm:pt modelId="{C0BE4246-F817-4F1B-A91D-215B0DFF5173}" type="pres">
      <dgm:prSet presAssocID="{EAE61E5A-4710-4422-BC52-14D705ACA826}" presName="accent_2" presStyleCnt="0"/>
      <dgm:spPr/>
    </dgm:pt>
    <dgm:pt modelId="{7C5F252C-89F9-4FA8-8CB9-C5574E3FC5C7}" type="pres">
      <dgm:prSet presAssocID="{EAE61E5A-4710-4422-BC52-14D705ACA826}" presName="accentRepeatNode" presStyleLbl="solidFgAcc1" presStyleIdx="1" presStyleCnt="4"/>
      <dgm:spPr/>
    </dgm:pt>
    <dgm:pt modelId="{7DE87DBC-5ACC-4AA6-BD1E-DCA97F764EAC}" type="pres">
      <dgm:prSet presAssocID="{0F3768C6-348F-416D-BBB2-AFC112C1ABF5}" presName="text_3" presStyleLbl="node1" presStyleIdx="2" presStyleCnt="4">
        <dgm:presLayoutVars>
          <dgm:bulletEnabled val="1"/>
        </dgm:presLayoutVars>
      </dgm:prSet>
      <dgm:spPr/>
    </dgm:pt>
    <dgm:pt modelId="{5323AF43-D106-47D7-8C54-2BADA4799FFE}" type="pres">
      <dgm:prSet presAssocID="{0F3768C6-348F-416D-BBB2-AFC112C1ABF5}" presName="accent_3" presStyleCnt="0"/>
      <dgm:spPr/>
    </dgm:pt>
    <dgm:pt modelId="{08443164-59BC-45BA-80FF-28CFD8ACC6A2}" type="pres">
      <dgm:prSet presAssocID="{0F3768C6-348F-416D-BBB2-AFC112C1ABF5}" presName="accentRepeatNode" presStyleLbl="solidFgAcc1" presStyleIdx="2" presStyleCnt="4"/>
      <dgm:spPr/>
    </dgm:pt>
    <dgm:pt modelId="{9554D8F6-D69D-4DC6-B07C-3EDFEB2C1D9E}" type="pres">
      <dgm:prSet presAssocID="{7B21A391-26BD-422D-A952-707BE428183C}" presName="text_4" presStyleLbl="node1" presStyleIdx="3" presStyleCnt="4">
        <dgm:presLayoutVars>
          <dgm:bulletEnabled val="1"/>
        </dgm:presLayoutVars>
      </dgm:prSet>
      <dgm:spPr/>
    </dgm:pt>
    <dgm:pt modelId="{B585073B-09D3-4E82-821F-CE63665A8D84}" type="pres">
      <dgm:prSet presAssocID="{7B21A391-26BD-422D-A952-707BE428183C}" presName="accent_4" presStyleCnt="0"/>
      <dgm:spPr/>
    </dgm:pt>
    <dgm:pt modelId="{7B473EE3-ED06-4588-8659-82962801E9A0}" type="pres">
      <dgm:prSet presAssocID="{7B21A391-26BD-422D-A952-707BE428183C}" presName="accentRepeatNode" presStyleLbl="solidFgAcc1" presStyleIdx="3" presStyleCnt="4"/>
      <dgm:spPr/>
    </dgm:pt>
  </dgm:ptLst>
  <dgm:cxnLst>
    <dgm:cxn modelId="{3EE44531-47F5-4EFA-9E35-A6B908832BDD}" type="presOf" srcId="{49782844-90F2-4BD8-8EB4-046C46C6837A}" destId="{602E0B5A-0051-4402-A29F-ED1BC239C315}" srcOrd="0" destOrd="0" presId="urn:microsoft.com/office/officeart/2008/layout/VerticalCurvedList"/>
    <dgm:cxn modelId="{D63E7135-84FB-4420-B882-AB1435470C1F}" type="presOf" srcId="{13A77638-6BAC-4398-AB63-B0732DD80A8D}" destId="{903EA985-9E14-43D8-82C3-E6ACA9E755E2}" srcOrd="0" destOrd="0" presId="urn:microsoft.com/office/officeart/2008/layout/VerticalCurvedList"/>
    <dgm:cxn modelId="{B1D0265F-AE6A-4DCF-B2C3-68FEA5C4F3AB}" srcId="{49782844-90F2-4BD8-8EB4-046C46C6837A}" destId="{8F16CF99-A565-4527-B894-368624D2A38C}" srcOrd="0" destOrd="0" parTransId="{48FC4AA8-01B9-4D08-844D-6C31CC84B08C}" sibTransId="{13A77638-6BAC-4398-AB63-B0732DD80A8D}"/>
    <dgm:cxn modelId="{B4FAFF63-A754-4797-BEC2-5922DB3A6FA1}" type="presOf" srcId="{8F16CF99-A565-4527-B894-368624D2A38C}" destId="{7A0E4EB4-7CA5-4599-AF8A-B6193F8157DC}" srcOrd="0" destOrd="0" presId="urn:microsoft.com/office/officeart/2008/layout/VerticalCurvedList"/>
    <dgm:cxn modelId="{830E6C48-E0A6-4B64-8430-1D3A26CF3040}" srcId="{49782844-90F2-4BD8-8EB4-046C46C6837A}" destId="{0F3768C6-348F-416D-BBB2-AFC112C1ABF5}" srcOrd="2" destOrd="0" parTransId="{B5E2D9E7-EDE0-4634-80D1-38F4267A3958}" sibTransId="{A91547C7-CDAB-4ED7-B22C-A8D673C7BBD6}"/>
    <dgm:cxn modelId="{ED584851-C195-49B0-A598-63AA51C7F6A2}" type="presOf" srcId="{0F3768C6-348F-416D-BBB2-AFC112C1ABF5}" destId="{7DE87DBC-5ACC-4AA6-BD1E-DCA97F764EAC}" srcOrd="0" destOrd="0" presId="urn:microsoft.com/office/officeart/2008/layout/VerticalCurvedList"/>
    <dgm:cxn modelId="{530AF186-04B9-4CEC-AA86-09F2113AA6AE}" type="presOf" srcId="{7B21A391-26BD-422D-A952-707BE428183C}" destId="{9554D8F6-D69D-4DC6-B07C-3EDFEB2C1D9E}" srcOrd="0" destOrd="0" presId="urn:microsoft.com/office/officeart/2008/layout/VerticalCurvedList"/>
    <dgm:cxn modelId="{EDF2E690-2CC9-4151-99D5-D77258F1AFB2}" srcId="{49782844-90F2-4BD8-8EB4-046C46C6837A}" destId="{7B21A391-26BD-422D-A952-707BE428183C}" srcOrd="3" destOrd="0" parTransId="{420806BC-718F-4D8E-A1D6-4D3886B9F739}" sibTransId="{DB9A4ADD-3CB6-44D0-B89A-4DA6835EF3A7}"/>
    <dgm:cxn modelId="{FD7508B8-0F7A-470B-B660-8C64EEAB0717}" type="presOf" srcId="{EAE61E5A-4710-4422-BC52-14D705ACA826}" destId="{E8D10987-8979-43C5-B548-7EFE320EEC09}" srcOrd="0" destOrd="0" presId="urn:microsoft.com/office/officeart/2008/layout/VerticalCurvedList"/>
    <dgm:cxn modelId="{C6C9AACC-8AAE-435D-89FB-48FC82201A91}" srcId="{49782844-90F2-4BD8-8EB4-046C46C6837A}" destId="{EAE61E5A-4710-4422-BC52-14D705ACA826}" srcOrd="1" destOrd="0" parTransId="{6C325FBD-F236-49B3-97CF-9BFB07D9569C}" sibTransId="{C4CE79A0-B583-4CF3-A791-98D83DB939D6}"/>
    <dgm:cxn modelId="{938537C5-E334-41DD-817B-3D30FB568ACF}" type="presParOf" srcId="{602E0B5A-0051-4402-A29F-ED1BC239C315}" destId="{E76AB860-FE47-484C-98E6-341FFFD7CEE0}" srcOrd="0" destOrd="0" presId="urn:microsoft.com/office/officeart/2008/layout/VerticalCurvedList"/>
    <dgm:cxn modelId="{37BB73B1-EBD2-4FF8-B04E-2456626756E6}" type="presParOf" srcId="{E76AB860-FE47-484C-98E6-341FFFD7CEE0}" destId="{69C7C2EF-CF19-4F6F-9F43-EB1861931EE5}" srcOrd="0" destOrd="0" presId="urn:microsoft.com/office/officeart/2008/layout/VerticalCurvedList"/>
    <dgm:cxn modelId="{00472A46-B1EE-4B36-A76C-C187A9B34F94}" type="presParOf" srcId="{69C7C2EF-CF19-4F6F-9F43-EB1861931EE5}" destId="{6B52015B-FAE0-41B6-8BBF-0CD907318A4C}" srcOrd="0" destOrd="0" presId="urn:microsoft.com/office/officeart/2008/layout/VerticalCurvedList"/>
    <dgm:cxn modelId="{B08938FF-05DE-47D8-B096-64A1931C9D84}" type="presParOf" srcId="{69C7C2EF-CF19-4F6F-9F43-EB1861931EE5}" destId="{903EA985-9E14-43D8-82C3-E6ACA9E755E2}" srcOrd="1" destOrd="0" presId="urn:microsoft.com/office/officeart/2008/layout/VerticalCurvedList"/>
    <dgm:cxn modelId="{E6C85C4B-5773-4A1B-A345-02F701CE2B59}" type="presParOf" srcId="{69C7C2EF-CF19-4F6F-9F43-EB1861931EE5}" destId="{9546C4AD-3897-469A-9983-10E046B1EA2C}" srcOrd="2" destOrd="0" presId="urn:microsoft.com/office/officeart/2008/layout/VerticalCurvedList"/>
    <dgm:cxn modelId="{34DDAB52-3676-4DD7-B9EA-9D041D4649A0}" type="presParOf" srcId="{69C7C2EF-CF19-4F6F-9F43-EB1861931EE5}" destId="{D2CC673D-4020-44C8-9F39-35F00AB1104C}" srcOrd="3" destOrd="0" presId="urn:microsoft.com/office/officeart/2008/layout/VerticalCurvedList"/>
    <dgm:cxn modelId="{3754C873-EB80-41AE-ADA8-ECE4001172FA}" type="presParOf" srcId="{E76AB860-FE47-484C-98E6-341FFFD7CEE0}" destId="{7A0E4EB4-7CA5-4599-AF8A-B6193F8157DC}" srcOrd="1" destOrd="0" presId="urn:microsoft.com/office/officeart/2008/layout/VerticalCurvedList"/>
    <dgm:cxn modelId="{FFDC4223-404D-43E2-B27D-F4C2FA7128A0}" type="presParOf" srcId="{E76AB860-FE47-484C-98E6-341FFFD7CEE0}" destId="{803404F7-7CA8-4FDC-987C-B81F4FD46209}" srcOrd="2" destOrd="0" presId="urn:microsoft.com/office/officeart/2008/layout/VerticalCurvedList"/>
    <dgm:cxn modelId="{31201C23-8067-4220-90A3-C50D35068605}" type="presParOf" srcId="{803404F7-7CA8-4FDC-987C-B81F4FD46209}" destId="{007BD66D-B121-47AD-AD21-259F08DDDFC8}" srcOrd="0" destOrd="0" presId="urn:microsoft.com/office/officeart/2008/layout/VerticalCurvedList"/>
    <dgm:cxn modelId="{4C9E0E05-32B4-4426-827A-7370CC07E55C}" type="presParOf" srcId="{E76AB860-FE47-484C-98E6-341FFFD7CEE0}" destId="{E8D10987-8979-43C5-B548-7EFE320EEC09}" srcOrd="3" destOrd="0" presId="urn:microsoft.com/office/officeart/2008/layout/VerticalCurvedList"/>
    <dgm:cxn modelId="{F85626EB-B1F0-4F3A-BA28-F6605D017E8F}" type="presParOf" srcId="{E76AB860-FE47-484C-98E6-341FFFD7CEE0}" destId="{C0BE4246-F817-4F1B-A91D-215B0DFF5173}" srcOrd="4" destOrd="0" presId="urn:microsoft.com/office/officeart/2008/layout/VerticalCurvedList"/>
    <dgm:cxn modelId="{4182B1F0-8B17-45FA-96DF-4CF01C25C693}" type="presParOf" srcId="{C0BE4246-F817-4F1B-A91D-215B0DFF5173}" destId="{7C5F252C-89F9-4FA8-8CB9-C5574E3FC5C7}" srcOrd="0" destOrd="0" presId="urn:microsoft.com/office/officeart/2008/layout/VerticalCurvedList"/>
    <dgm:cxn modelId="{9D610469-7CAA-4011-BDD3-7C7F8E4C2ED2}" type="presParOf" srcId="{E76AB860-FE47-484C-98E6-341FFFD7CEE0}" destId="{7DE87DBC-5ACC-4AA6-BD1E-DCA97F764EAC}" srcOrd="5" destOrd="0" presId="urn:microsoft.com/office/officeart/2008/layout/VerticalCurvedList"/>
    <dgm:cxn modelId="{49AEF90B-8B9C-4E86-B1C1-01893707AC7C}" type="presParOf" srcId="{E76AB860-FE47-484C-98E6-341FFFD7CEE0}" destId="{5323AF43-D106-47D7-8C54-2BADA4799FFE}" srcOrd="6" destOrd="0" presId="urn:microsoft.com/office/officeart/2008/layout/VerticalCurvedList"/>
    <dgm:cxn modelId="{032FE58B-8EDA-429A-BCEA-8C8FCFE93BAF}" type="presParOf" srcId="{5323AF43-D106-47D7-8C54-2BADA4799FFE}" destId="{08443164-59BC-45BA-80FF-28CFD8ACC6A2}" srcOrd="0" destOrd="0" presId="urn:microsoft.com/office/officeart/2008/layout/VerticalCurvedList"/>
    <dgm:cxn modelId="{EEF1BEC5-65C9-4E01-B09F-FC156F36BE55}" type="presParOf" srcId="{E76AB860-FE47-484C-98E6-341FFFD7CEE0}" destId="{9554D8F6-D69D-4DC6-B07C-3EDFEB2C1D9E}" srcOrd="7" destOrd="0" presId="urn:microsoft.com/office/officeart/2008/layout/VerticalCurvedList"/>
    <dgm:cxn modelId="{2955253B-07DD-41F4-8CB4-8779237CD5D2}" type="presParOf" srcId="{E76AB860-FE47-484C-98E6-341FFFD7CEE0}" destId="{B585073B-09D3-4E82-821F-CE63665A8D84}" srcOrd="8" destOrd="0" presId="urn:microsoft.com/office/officeart/2008/layout/VerticalCurvedList"/>
    <dgm:cxn modelId="{0A9B4794-CA14-4976-9DCB-AD117C160238}" type="presParOf" srcId="{B585073B-09D3-4E82-821F-CE63665A8D84}" destId="{7B473EE3-ED06-4588-8659-82962801E9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B38D1A-6ECF-49A6-AEFE-F0CF50DB8A3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A3A7B742-C69A-4010-A755-B2362478D542}">
      <dgm:prSet phldrT="[Текст]"/>
      <dgm:spPr/>
      <dgm:t>
        <a:bodyPr/>
        <a:lstStyle/>
        <a:p>
          <a:r>
            <a:rPr lang="uk-UA" dirty="0"/>
            <a:t>Сприймання множин предметів виникає у дитини в процесі практичного оперування ними. </a:t>
          </a:r>
        </a:p>
      </dgm:t>
    </dgm:pt>
    <dgm:pt modelId="{126D60EC-F4C9-472F-AB94-0D30F7BBFD1D}" type="parTrans" cxnId="{C754A6AD-819D-4E42-9637-45A152B6EC43}">
      <dgm:prSet/>
      <dgm:spPr/>
      <dgm:t>
        <a:bodyPr/>
        <a:lstStyle/>
        <a:p>
          <a:endParaRPr lang="uk-UA"/>
        </a:p>
      </dgm:t>
    </dgm:pt>
    <dgm:pt modelId="{DA96A1A1-1881-4303-A449-E4D083842D1F}" type="sibTrans" cxnId="{C754A6AD-819D-4E42-9637-45A152B6EC43}">
      <dgm:prSet/>
      <dgm:spPr/>
      <dgm:t>
        <a:bodyPr/>
        <a:lstStyle/>
        <a:p>
          <a:endParaRPr lang="uk-UA"/>
        </a:p>
      </dgm:t>
    </dgm:pt>
    <dgm:pt modelId="{7B42535C-4773-4C7B-871E-C1D4FE4D0398}">
      <dgm:prSet phldrT="[Текст]"/>
      <dgm:spPr/>
      <dgm:t>
        <a:bodyPr/>
        <a:lstStyle/>
        <a:p>
          <a:r>
            <a:rPr lang="uk-UA" dirty="0"/>
            <a:t>Діти ознайомлюються з об’єднанням множин, усвідомлюють, що кілька окремих частин можна об’єднати в одну цілу множину, що скінченна множина більша, ніж її частина. </a:t>
          </a:r>
        </a:p>
      </dgm:t>
    </dgm:pt>
    <dgm:pt modelId="{4761EC75-FDFF-46F8-92A4-891651A8F2BC}" type="parTrans" cxnId="{3F878B13-A836-4E67-BA19-66128E84824E}">
      <dgm:prSet/>
      <dgm:spPr/>
      <dgm:t>
        <a:bodyPr/>
        <a:lstStyle/>
        <a:p>
          <a:endParaRPr lang="uk-UA"/>
        </a:p>
      </dgm:t>
    </dgm:pt>
    <dgm:pt modelId="{A6C50C85-CD0E-4C2D-877A-0DD6B2A3F71F}" type="sibTrans" cxnId="{3F878B13-A836-4E67-BA19-66128E84824E}">
      <dgm:prSet/>
      <dgm:spPr/>
      <dgm:t>
        <a:bodyPr/>
        <a:lstStyle/>
        <a:p>
          <a:endParaRPr lang="uk-UA"/>
        </a:p>
      </dgm:t>
    </dgm:pt>
    <dgm:pt modelId="{58E04505-32F2-46C0-91CE-562F5BECDDD7}">
      <dgm:prSet phldrT="[Текст]"/>
      <dgm:spPr/>
      <dgm:t>
        <a:bodyPr/>
        <a:lstStyle/>
        <a:p>
          <a:r>
            <a:rPr lang="uk-UA" dirty="0"/>
            <a:t>Тут ще немає арифметичної дії додавання або віднімання, проте, в процесі виконання таких вправ закладається їх основа.</a:t>
          </a:r>
        </a:p>
      </dgm:t>
    </dgm:pt>
    <dgm:pt modelId="{1334A672-FC19-48BF-B8AF-B182F1AD2C93}" type="parTrans" cxnId="{E0DFF928-F524-4680-B78C-70C440F651DE}">
      <dgm:prSet/>
      <dgm:spPr/>
      <dgm:t>
        <a:bodyPr/>
        <a:lstStyle/>
        <a:p>
          <a:endParaRPr lang="uk-UA"/>
        </a:p>
      </dgm:t>
    </dgm:pt>
    <dgm:pt modelId="{C966CD3D-1182-4A13-80E8-AA1151A204CC}" type="sibTrans" cxnId="{E0DFF928-F524-4680-B78C-70C440F651DE}">
      <dgm:prSet/>
      <dgm:spPr/>
      <dgm:t>
        <a:bodyPr/>
        <a:lstStyle/>
        <a:p>
          <a:endParaRPr lang="uk-UA"/>
        </a:p>
      </dgm:t>
    </dgm:pt>
    <dgm:pt modelId="{66ED77EB-D101-470C-9396-57320BFD91A4}" type="pres">
      <dgm:prSet presAssocID="{34B38D1A-6ECF-49A6-AEFE-F0CF50DB8A3E}" presName="linearFlow" presStyleCnt="0">
        <dgm:presLayoutVars>
          <dgm:dir/>
          <dgm:resizeHandles val="exact"/>
        </dgm:presLayoutVars>
      </dgm:prSet>
      <dgm:spPr/>
    </dgm:pt>
    <dgm:pt modelId="{4A158E0F-5D5A-4198-9D3D-C05450F0A708}" type="pres">
      <dgm:prSet presAssocID="{A3A7B742-C69A-4010-A755-B2362478D542}" presName="comp" presStyleCnt="0"/>
      <dgm:spPr/>
    </dgm:pt>
    <dgm:pt modelId="{90C04FCB-829C-4B5A-8493-FBD08AA44F38}" type="pres">
      <dgm:prSet presAssocID="{A3A7B742-C69A-4010-A755-B2362478D542}" presName="rect2" presStyleLbl="node1" presStyleIdx="0" presStyleCnt="3">
        <dgm:presLayoutVars>
          <dgm:bulletEnabled val="1"/>
        </dgm:presLayoutVars>
      </dgm:prSet>
      <dgm:spPr/>
    </dgm:pt>
    <dgm:pt modelId="{FC6AB5DD-1B0D-4771-ABF9-730729820658}" type="pres">
      <dgm:prSet presAssocID="{A3A7B742-C69A-4010-A755-B2362478D542}" presName="rect1" presStyleLbl="ln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dgm:spPr>
    </dgm:pt>
    <dgm:pt modelId="{6C9EE9E0-B234-4F82-974E-BAEF9E9474A6}" type="pres">
      <dgm:prSet presAssocID="{DA96A1A1-1881-4303-A449-E4D083842D1F}" presName="sibTrans" presStyleCnt="0"/>
      <dgm:spPr/>
    </dgm:pt>
    <dgm:pt modelId="{AC2FDF55-3EC0-43AD-9A68-4AEBDFA3A8DB}" type="pres">
      <dgm:prSet presAssocID="{7B42535C-4773-4C7B-871E-C1D4FE4D0398}" presName="comp" presStyleCnt="0"/>
      <dgm:spPr/>
    </dgm:pt>
    <dgm:pt modelId="{3D6A0A64-D5FA-4242-AD16-83F788F27806}" type="pres">
      <dgm:prSet presAssocID="{7B42535C-4773-4C7B-871E-C1D4FE4D0398}" presName="rect2" presStyleLbl="node1" presStyleIdx="1" presStyleCnt="3">
        <dgm:presLayoutVars>
          <dgm:bulletEnabled val="1"/>
        </dgm:presLayoutVars>
      </dgm:prSet>
      <dgm:spPr/>
    </dgm:pt>
    <dgm:pt modelId="{AC99A075-68A3-4809-824C-F54F09DD38E7}" type="pres">
      <dgm:prSet presAssocID="{7B42535C-4773-4C7B-871E-C1D4FE4D0398}" presName="rect1" presStyleLbl="ln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9000" r="-29000"/>
          </a:stretch>
        </a:blipFill>
      </dgm:spPr>
    </dgm:pt>
    <dgm:pt modelId="{640B7612-3216-4C96-A346-DE1EB60B9F86}" type="pres">
      <dgm:prSet presAssocID="{A6C50C85-CD0E-4C2D-877A-0DD6B2A3F71F}" presName="sibTrans" presStyleCnt="0"/>
      <dgm:spPr/>
    </dgm:pt>
    <dgm:pt modelId="{BE25D275-216B-4EFD-B94D-C76F78A5E853}" type="pres">
      <dgm:prSet presAssocID="{58E04505-32F2-46C0-91CE-562F5BECDDD7}" presName="comp" presStyleCnt="0"/>
      <dgm:spPr/>
    </dgm:pt>
    <dgm:pt modelId="{D01A1977-5C77-43F3-8E32-AD99B9DE4B58}" type="pres">
      <dgm:prSet presAssocID="{58E04505-32F2-46C0-91CE-562F5BECDDD7}" presName="rect2" presStyleLbl="node1" presStyleIdx="2" presStyleCnt="3">
        <dgm:presLayoutVars>
          <dgm:bulletEnabled val="1"/>
        </dgm:presLayoutVars>
      </dgm:prSet>
      <dgm:spPr/>
    </dgm:pt>
    <dgm:pt modelId="{509ED3AF-5D5E-40ED-9E05-73F815037E6C}" type="pres">
      <dgm:prSet presAssocID="{58E04505-32F2-46C0-91CE-562F5BECDDD7}" presName="rect1" presStyleLbl="ln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</dgm:ptLst>
  <dgm:cxnLst>
    <dgm:cxn modelId="{3F878B13-A836-4E67-BA19-66128E84824E}" srcId="{34B38D1A-6ECF-49A6-AEFE-F0CF50DB8A3E}" destId="{7B42535C-4773-4C7B-871E-C1D4FE4D0398}" srcOrd="1" destOrd="0" parTransId="{4761EC75-FDFF-46F8-92A4-891651A8F2BC}" sibTransId="{A6C50C85-CD0E-4C2D-877A-0DD6B2A3F71F}"/>
    <dgm:cxn modelId="{A5C0FA19-55A3-4E8C-8CB1-3BDD55163582}" type="presOf" srcId="{58E04505-32F2-46C0-91CE-562F5BECDDD7}" destId="{D01A1977-5C77-43F3-8E32-AD99B9DE4B58}" srcOrd="0" destOrd="0" presId="urn:microsoft.com/office/officeart/2008/layout/AlternatingPictureBlocks"/>
    <dgm:cxn modelId="{E0DFF928-F524-4680-B78C-70C440F651DE}" srcId="{34B38D1A-6ECF-49A6-AEFE-F0CF50DB8A3E}" destId="{58E04505-32F2-46C0-91CE-562F5BECDDD7}" srcOrd="2" destOrd="0" parTransId="{1334A672-FC19-48BF-B8AF-B182F1AD2C93}" sibTransId="{C966CD3D-1182-4A13-80E8-AA1151A204CC}"/>
    <dgm:cxn modelId="{E421163A-664F-4203-BA2C-79B5A1BD6CC5}" type="presOf" srcId="{34B38D1A-6ECF-49A6-AEFE-F0CF50DB8A3E}" destId="{66ED77EB-D101-470C-9396-57320BFD91A4}" srcOrd="0" destOrd="0" presId="urn:microsoft.com/office/officeart/2008/layout/AlternatingPictureBlocks"/>
    <dgm:cxn modelId="{C754A6AD-819D-4E42-9637-45A152B6EC43}" srcId="{34B38D1A-6ECF-49A6-AEFE-F0CF50DB8A3E}" destId="{A3A7B742-C69A-4010-A755-B2362478D542}" srcOrd="0" destOrd="0" parTransId="{126D60EC-F4C9-472F-AB94-0D30F7BBFD1D}" sibTransId="{DA96A1A1-1881-4303-A449-E4D083842D1F}"/>
    <dgm:cxn modelId="{70D38DF6-2950-45E2-A153-6182BF532B15}" type="presOf" srcId="{A3A7B742-C69A-4010-A755-B2362478D542}" destId="{90C04FCB-829C-4B5A-8493-FBD08AA44F38}" srcOrd="0" destOrd="0" presId="urn:microsoft.com/office/officeart/2008/layout/AlternatingPictureBlocks"/>
    <dgm:cxn modelId="{2FF070FB-4C4C-4E52-95B0-0C26ADAD114B}" type="presOf" srcId="{7B42535C-4773-4C7B-871E-C1D4FE4D0398}" destId="{3D6A0A64-D5FA-4242-AD16-83F788F27806}" srcOrd="0" destOrd="0" presId="urn:microsoft.com/office/officeart/2008/layout/AlternatingPictureBlocks"/>
    <dgm:cxn modelId="{C42A6E3B-FE19-46CD-B498-0037B7CB00B7}" type="presParOf" srcId="{66ED77EB-D101-470C-9396-57320BFD91A4}" destId="{4A158E0F-5D5A-4198-9D3D-C05450F0A708}" srcOrd="0" destOrd="0" presId="urn:microsoft.com/office/officeart/2008/layout/AlternatingPictureBlocks"/>
    <dgm:cxn modelId="{EF85ECFC-713F-4FF6-AF2C-A8A795871FB5}" type="presParOf" srcId="{4A158E0F-5D5A-4198-9D3D-C05450F0A708}" destId="{90C04FCB-829C-4B5A-8493-FBD08AA44F38}" srcOrd="0" destOrd="0" presId="urn:microsoft.com/office/officeart/2008/layout/AlternatingPictureBlocks"/>
    <dgm:cxn modelId="{E226C90A-6899-4B07-B224-E8F3818118E5}" type="presParOf" srcId="{4A158E0F-5D5A-4198-9D3D-C05450F0A708}" destId="{FC6AB5DD-1B0D-4771-ABF9-730729820658}" srcOrd="1" destOrd="0" presId="urn:microsoft.com/office/officeart/2008/layout/AlternatingPictureBlocks"/>
    <dgm:cxn modelId="{0BA43967-F7A1-40C5-B602-74E4D0F373A9}" type="presParOf" srcId="{66ED77EB-D101-470C-9396-57320BFD91A4}" destId="{6C9EE9E0-B234-4F82-974E-BAEF9E9474A6}" srcOrd="1" destOrd="0" presId="urn:microsoft.com/office/officeart/2008/layout/AlternatingPictureBlocks"/>
    <dgm:cxn modelId="{95609B4C-4BAD-4CE5-B5F0-F7CB40985465}" type="presParOf" srcId="{66ED77EB-D101-470C-9396-57320BFD91A4}" destId="{AC2FDF55-3EC0-43AD-9A68-4AEBDFA3A8DB}" srcOrd="2" destOrd="0" presId="urn:microsoft.com/office/officeart/2008/layout/AlternatingPictureBlocks"/>
    <dgm:cxn modelId="{BD957B6B-34E5-4738-91D0-1026E89AB599}" type="presParOf" srcId="{AC2FDF55-3EC0-43AD-9A68-4AEBDFA3A8DB}" destId="{3D6A0A64-D5FA-4242-AD16-83F788F27806}" srcOrd="0" destOrd="0" presId="urn:microsoft.com/office/officeart/2008/layout/AlternatingPictureBlocks"/>
    <dgm:cxn modelId="{3755FE72-AC4B-4A3E-B21C-A6DF007FA74A}" type="presParOf" srcId="{AC2FDF55-3EC0-43AD-9A68-4AEBDFA3A8DB}" destId="{AC99A075-68A3-4809-824C-F54F09DD38E7}" srcOrd="1" destOrd="0" presId="urn:microsoft.com/office/officeart/2008/layout/AlternatingPictureBlocks"/>
    <dgm:cxn modelId="{E15AA67F-17DC-457B-B2E8-082245085E6B}" type="presParOf" srcId="{66ED77EB-D101-470C-9396-57320BFD91A4}" destId="{640B7612-3216-4C96-A346-DE1EB60B9F86}" srcOrd="3" destOrd="0" presId="urn:microsoft.com/office/officeart/2008/layout/AlternatingPictureBlocks"/>
    <dgm:cxn modelId="{9D94327F-D1DC-4152-8B48-1BD9C61307B2}" type="presParOf" srcId="{66ED77EB-D101-470C-9396-57320BFD91A4}" destId="{BE25D275-216B-4EFD-B94D-C76F78A5E853}" srcOrd="4" destOrd="0" presId="urn:microsoft.com/office/officeart/2008/layout/AlternatingPictureBlocks"/>
    <dgm:cxn modelId="{7398B3E2-113B-4191-AC16-D84E5F6AEDDA}" type="presParOf" srcId="{BE25D275-216B-4EFD-B94D-C76F78A5E853}" destId="{D01A1977-5C77-43F3-8E32-AD99B9DE4B58}" srcOrd="0" destOrd="0" presId="urn:microsoft.com/office/officeart/2008/layout/AlternatingPictureBlocks"/>
    <dgm:cxn modelId="{C6EDC7B3-6A80-41C1-91C0-C398D15968E1}" type="presParOf" srcId="{BE25D275-216B-4EFD-B94D-C76F78A5E853}" destId="{509ED3AF-5D5E-40ED-9E05-73F815037E6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12BEFD-4143-46D5-9951-888F08B590C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AE8CB97-41EC-4065-B3A3-202A82ABEB90}">
      <dgm:prSet phldrT="[Текст]"/>
      <dgm:spPr/>
      <dgm:t>
        <a:bodyPr/>
        <a:lstStyle/>
        <a:p>
          <a:r>
            <a:rPr lang="uk-UA" dirty="0"/>
            <a:t>дидактичні ігри та вправи з конкретними множинами (предметами, іграшками, картинками, геометричними фігурами).</a:t>
          </a:r>
        </a:p>
      </dgm:t>
    </dgm:pt>
    <dgm:pt modelId="{227AC900-3EB9-45DC-BD56-44F727B9BB1D}" type="parTrans" cxnId="{40A26751-0BAF-445C-ABF4-F15FCDA7273B}">
      <dgm:prSet/>
      <dgm:spPr/>
      <dgm:t>
        <a:bodyPr/>
        <a:lstStyle/>
        <a:p>
          <a:endParaRPr lang="uk-UA"/>
        </a:p>
      </dgm:t>
    </dgm:pt>
    <dgm:pt modelId="{946B8C2E-BAB2-431D-96A6-85E9149C7A4F}" type="sibTrans" cxnId="{40A26751-0BAF-445C-ABF4-F15FCDA7273B}">
      <dgm:prSet/>
      <dgm:spPr/>
      <dgm:t>
        <a:bodyPr/>
        <a:lstStyle/>
        <a:p>
          <a:endParaRPr lang="uk-UA"/>
        </a:p>
      </dgm:t>
    </dgm:pt>
    <dgm:pt modelId="{EC38EE88-E053-434F-8503-D8B29F78CF86}">
      <dgm:prSet phldrT="[Текст]"/>
      <dgm:spPr/>
      <dgm:t>
        <a:bodyPr/>
        <a:lstStyle/>
        <a:p>
          <a:r>
            <a:rPr lang="uk-UA" dirty="0"/>
            <a:t>Широко застосовуються різноманітні картки із завданнями</a:t>
          </a:r>
        </a:p>
      </dgm:t>
    </dgm:pt>
    <dgm:pt modelId="{886CFD79-B0CE-44A8-8989-82E1E9AA7F5F}" type="parTrans" cxnId="{3B76ED9F-5A73-41E7-A7E1-1100AB852548}">
      <dgm:prSet/>
      <dgm:spPr/>
      <dgm:t>
        <a:bodyPr/>
        <a:lstStyle/>
        <a:p>
          <a:endParaRPr lang="uk-UA"/>
        </a:p>
      </dgm:t>
    </dgm:pt>
    <dgm:pt modelId="{81A5FAD9-1901-46F0-BF98-1CE1C9F8B752}" type="sibTrans" cxnId="{3B76ED9F-5A73-41E7-A7E1-1100AB852548}">
      <dgm:prSet/>
      <dgm:spPr/>
      <dgm:t>
        <a:bodyPr/>
        <a:lstStyle/>
        <a:p>
          <a:endParaRPr lang="uk-UA"/>
        </a:p>
      </dgm:t>
    </dgm:pt>
    <dgm:pt modelId="{C6C1ACE6-9E4E-44A4-9A35-EC8D92838907}">
      <dgm:prSet phldrT="[Текст]"/>
      <dgm:spPr/>
      <dgm:t>
        <a:bodyPr/>
        <a:lstStyle/>
        <a:p>
          <a:r>
            <a:rPr lang="uk-UA" dirty="0"/>
            <a:t>завдання на знаходження предметів</a:t>
          </a:r>
        </a:p>
      </dgm:t>
    </dgm:pt>
    <dgm:pt modelId="{EF4531DD-0D89-4C21-9AF0-F05ED79B3A6A}" type="parTrans" cxnId="{D1691303-E552-454C-935B-86624ACAEE98}">
      <dgm:prSet/>
      <dgm:spPr/>
      <dgm:t>
        <a:bodyPr/>
        <a:lstStyle/>
        <a:p>
          <a:endParaRPr lang="uk-UA"/>
        </a:p>
      </dgm:t>
    </dgm:pt>
    <dgm:pt modelId="{8A1CA058-91E3-42CD-B075-C792458C6742}" type="sibTrans" cxnId="{D1691303-E552-454C-935B-86624ACAEE98}">
      <dgm:prSet/>
      <dgm:spPr/>
      <dgm:t>
        <a:bodyPr/>
        <a:lstStyle/>
        <a:p>
          <a:endParaRPr lang="uk-UA"/>
        </a:p>
      </dgm:t>
    </dgm:pt>
    <dgm:pt modelId="{7EAE1919-C4D4-49A6-B307-88083035DFF4}">
      <dgm:prSet phldrT="[Текст]"/>
      <dgm:spPr/>
      <dgm:t>
        <a:bodyPr/>
        <a:lstStyle/>
        <a:p>
          <a:r>
            <a:rPr lang="uk-UA" dirty="0"/>
            <a:t>порівняння елементів множини</a:t>
          </a:r>
        </a:p>
      </dgm:t>
    </dgm:pt>
    <dgm:pt modelId="{01F138C5-8A0A-41F0-BA02-A16A046980DD}" type="parTrans" cxnId="{C5C83785-BCAE-48A2-9BBD-98B27C192D14}">
      <dgm:prSet/>
      <dgm:spPr/>
      <dgm:t>
        <a:bodyPr/>
        <a:lstStyle/>
        <a:p>
          <a:endParaRPr lang="uk-UA"/>
        </a:p>
      </dgm:t>
    </dgm:pt>
    <dgm:pt modelId="{4BA8C4D5-AA54-4BAF-8694-159FBC43CCCF}" type="sibTrans" cxnId="{C5C83785-BCAE-48A2-9BBD-98B27C192D14}">
      <dgm:prSet/>
      <dgm:spPr/>
      <dgm:t>
        <a:bodyPr/>
        <a:lstStyle/>
        <a:p>
          <a:endParaRPr lang="uk-UA"/>
        </a:p>
      </dgm:t>
    </dgm:pt>
    <dgm:pt modelId="{5360A280-DCEC-496C-AC9A-DC3EA8A8CFD1}" type="pres">
      <dgm:prSet presAssocID="{1A12BEFD-4143-46D5-9951-888F08B590C7}" presName="Name0" presStyleCnt="0">
        <dgm:presLayoutVars>
          <dgm:chMax val="7"/>
          <dgm:chPref val="7"/>
          <dgm:dir/>
        </dgm:presLayoutVars>
      </dgm:prSet>
      <dgm:spPr/>
    </dgm:pt>
    <dgm:pt modelId="{03594876-7286-4E01-B41D-54ED4398E6F6}" type="pres">
      <dgm:prSet presAssocID="{1A12BEFD-4143-46D5-9951-888F08B590C7}" presName="Name1" presStyleCnt="0"/>
      <dgm:spPr/>
    </dgm:pt>
    <dgm:pt modelId="{9CCF76F9-ABFE-4AD2-8375-FEBC17EB427F}" type="pres">
      <dgm:prSet presAssocID="{1A12BEFD-4143-46D5-9951-888F08B590C7}" presName="cycle" presStyleCnt="0"/>
      <dgm:spPr/>
    </dgm:pt>
    <dgm:pt modelId="{62321FDA-281F-4749-97E3-C9C47C003352}" type="pres">
      <dgm:prSet presAssocID="{1A12BEFD-4143-46D5-9951-888F08B590C7}" presName="srcNode" presStyleLbl="node1" presStyleIdx="0" presStyleCnt="4"/>
      <dgm:spPr/>
    </dgm:pt>
    <dgm:pt modelId="{D77D7579-4987-45E0-BF98-1962B2C52870}" type="pres">
      <dgm:prSet presAssocID="{1A12BEFD-4143-46D5-9951-888F08B590C7}" presName="conn" presStyleLbl="parChTrans1D2" presStyleIdx="0" presStyleCnt="1"/>
      <dgm:spPr/>
    </dgm:pt>
    <dgm:pt modelId="{1800C54D-75A5-4B42-A2D4-9476BC2D6245}" type="pres">
      <dgm:prSet presAssocID="{1A12BEFD-4143-46D5-9951-888F08B590C7}" presName="extraNode" presStyleLbl="node1" presStyleIdx="0" presStyleCnt="4"/>
      <dgm:spPr/>
    </dgm:pt>
    <dgm:pt modelId="{9A3F0CEB-9D72-48B8-AF88-D43853F256A3}" type="pres">
      <dgm:prSet presAssocID="{1A12BEFD-4143-46D5-9951-888F08B590C7}" presName="dstNode" presStyleLbl="node1" presStyleIdx="0" presStyleCnt="4"/>
      <dgm:spPr/>
    </dgm:pt>
    <dgm:pt modelId="{AD62A7B7-CABA-4BD9-96D6-DEFD3AC92087}" type="pres">
      <dgm:prSet presAssocID="{BAE8CB97-41EC-4065-B3A3-202A82ABEB90}" presName="text_1" presStyleLbl="node1" presStyleIdx="0" presStyleCnt="4">
        <dgm:presLayoutVars>
          <dgm:bulletEnabled val="1"/>
        </dgm:presLayoutVars>
      </dgm:prSet>
      <dgm:spPr/>
    </dgm:pt>
    <dgm:pt modelId="{7EDB8ED5-F986-438A-BE66-2B9C9F77AD70}" type="pres">
      <dgm:prSet presAssocID="{BAE8CB97-41EC-4065-B3A3-202A82ABEB90}" presName="accent_1" presStyleCnt="0"/>
      <dgm:spPr/>
    </dgm:pt>
    <dgm:pt modelId="{FA7D588B-29A5-4AF6-A4F5-F00F3EDF5DFD}" type="pres">
      <dgm:prSet presAssocID="{BAE8CB97-41EC-4065-B3A3-202A82ABEB90}" presName="accentRepeatNode" presStyleLbl="solidFgAcc1" presStyleIdx="0" presStyleCnt="4"/>
      <dgm:spPr/>
    </dgm:pt>
    <dgm:pt modelId="{8C16B84B-3398-4D8E-8BB7-80951DFE63EC}" type="pres">
      <dgm:prSet presAssocID="{EC38EE88-E053-434F-8503-D8B29F78CF86}" presName="text_2" presStyleLbl="node1" presStyleIdx="1" presStyleCnt="4">
        <dgm:presLayoutVars>
          <dgm:bulletEnabled val="1"/>
        </dgm:presLayoutVars>
      </dgm:prSet>
      <dgm:spPr/>
    </dgm:pt>
    <dgm:pt modelId="{8F2C8A34-BA04-49BC-AB01-F1B361B3BF8B}" type="pres">
      <dgm:prSet presAssocID="{EC38EE88-E053-434F-8503-D8B29F78CF86}" presName="accent_2" presStyleCnt="0"/>
      <dgm:spPr/>
    </dgm:pt>
    <dgm:pt modelId="{BDA37176-78EB-4AA2-B912-820B494F32CC}" type="pres">
      <dgm:prSet presAssocID="{EC38EE88-E053-434F-8503-D8B29F78CF86}" presName="accentRepeatNode" presStyleLbl="solidFgAcc1" presStyleIdx="1" presStyleCnt="4"/>
      <dgm:spPr/>
    </dgm:pt>
    <dgm:pt modelId="{44F83A27-A70F-4035-8039-C848BB3EC48E}" type="pres">
      <dgm:prSet presAssocID="{C6C1ACE6-9E4E-44A4-9A35-EC8D92838907}" presName="text_3" presStyleLbl="node1" presStyleIdx="2" presStyleCnt="4">
        <dgm:presLayoutVars>
          <dgm:bulletEnabled val="1"/>
        </dgm:presLayoutVars>
      </dgm:prSet>
      <dgm:spPr/>
    </dgm:pt>
    <dgm:pt modelId="{8D741642-4AC4-4478-8FED-5052BEB3026E}" type="pres">
      <dgm:prSet presAssocID="{C6C1ACE6-9E4E-44A4-9A35-EC8D92838907}" presName="accent_3" presStyleCnt="0"/>
      <dgm:spPr/>
    </dgm:pt>
    <dgm:pt modelId="{173EC1C7-DA63-45B6-9A63-867AA49DEDB4}" type="pres">
      <dgm:prSet presAssocID="{C6C1ACE6-9E4E-44A4-9A35-EC8D92838907}" presName="accentRepeatNode" presStyleLbl="solidFgAcc1" presStyleIdx="2" presStyleCnt="4"/>
      <dgm:spPr/>
    </dgm:pt>
    <dgm:pt modelId="{EDD93CBA-E5BE-4BFC-BAB0-F58A8E0106BA}" type="pres">
      <dgm:prSet presAssocID="{7EAE1919-C4D4-49A6-B307-88083035DFF4}" presName="text_4" presStyleLbl="node1" presStyleIdx="3" presStyleCnt="4">
        <dgm:presLayoutVars>
          <dgm:bulletEnabled val="1"/>
        </dgm:presLayoutVars>
      </dgm:prSet>
      <dgm:spPr/>
    </dgm:pt>
    <dgm:pt modelId="{20531FE7-3A0C-4F38-BF6D-E998DE2550CA}" type="pres">
      <dgm:prSet presAssocID="{7EAE1919-C4D4-49A6-B307-88083035DFF4}" presName="accent_4" presStyleCnt="0"/>
      <dgm:spPr/>
    </dgm:pt>
    <dgm:pt modelId="{0618C315-CB65-4E72-9EF9-B1DB1E7F7484}" type="pres">
      <dgm:prSet presAssocID="{7EAE1919-C4D4-49A6-B307-88083035DFF4}" presName="accentRepeatNode" presStyleLbl="solidFgAcc1" presStyleIdx="3" presStyleCnt="4"/>
      <dgm:spPr/>
    </dgm:pt>
  </dgm:ptLst>
  <dgm:cxnLst>
    <dgm:cxn modelId="{D1691303-E552-454C-935B-86624ACAEE98}" srcId="{1A12BEFD-4143-46D5-9951-888F08B590C7}" destId="{C6C1ACE6-9E4E-44A4-9A35-EC8D92838907}" srcOrd="2" destOrd="0" parTransId="{EF4531DD-0D89-4C21-9AF0-F05ED79B3A6A}" sibTransId="{8A1CA058-91E3-42CD-B075-C792458C6742}"/>
    <dgm:cxn modelId="{19C6F004-8FD0-4B6D-874E-FB59CAD3654C}" type="presOf" srcId="{BAE8CB97-41EC-4065-B3A3-202A82ABEB90}" destId="{AD62A7B7-CABA-4BD9-96D6-DEFD3AC92087}" srcOrd="0" destOrd="0" presId="urn:microsoft.com/office/officeart/2008/layout/VerticalCurvedList"/>
    <dgm:cxn modelId="{BE53E135-AD51-420F-A834-A905CF4114A5}" type="presOf" srcId="{7EAE1919-C4D4-49A6-B307-88083035DFF4}" destId="{EDD93CBA-E5BE-4BFC-BAB0-F58A8E0106BA}" srcOrd="0" destOrd="0" presId="urn:microsoft.com/office/officeart/2008/layout/VerticalCurvedList"/>
    <dgm:cxn modelId="{0ACC596F-9256-4101-B707-314FC4A505B6}" type="presOf" srcId="{EC38EE88-E053-434F-8503-D8B29F78CF86}" destId="{8C16B84B-3398-4D8E-8BB7-80951DFE63EC}" srcOrd="0" destOrd="0" presId="urn:microsoft.com/office/officeart/2008/layout/VerticalCurvedList"/>
    <dgm:cxn modelId="{40A26751-0BAF-445C-ABF4-F15FCDA7273B}" srcId="{1A12BEFD-4143-46D5-9951-888F08B590C7}" destId="{BAE8CB97-41EC-4065-B3A3-202A82ABEB90}" srcOrd="0" destOrd="0" parTransId="{227AC900-3EB9-45DC-BD56-44F727B9BB1D}" sibTransId="{946B8C2E-BAB2-431D-96A6-85E9149C7A4F}"/>
    <dgm:cxn modelId="{C5C83785-BCAE-48A2-9BBD-98B27C192D14}" srcId="{1A12BEFD-4143-46D5-9951-888F08B590C7}" destId="{7EAE1919-C4D4-49A6-B307-88083035DFF4}" srcOrd="3" destOrd="0" parTransId="{01F138C5-8A0A-41F0-BA02-A16A046980DD}" sibTransId="{4BA8C4D5-AA54-4BAF-8694-159FBC43CCCF}"/>
    <dgm:cxn modelId="{A8BF6F8F-5578-4E71-A892-8BC4D2E3B2E7}" type="presOf" srcId="{C6C1ACE6-9E4E-44A4-9A35-EC8D92838907}" destId="{44F83A27-A70F-4035-8039-C848BB3EC48E}" srcOrd="0" destOrd="0" presId="urn:microsoft.com/office/officeart/2008/layout/VerticalCurvedList"/>
    <dgm:cxn modelId="{3B76ED9F-5A73-41E7-A7E1-1100AB852548}" srcId="{1A12BEFD-4143-46D5-9951-888F08B590C7}" destId="{EC38EE88-E053-434F-8503-D8B29F78CF86}" srcOrd="1" destOrd="0" parTransId="{886CFD79-B0CE-44A8-8989-82E1E9AA7F5F}" sibTransId="{81A5FAD9-1901-46F0-BF98-1CE1C9F8B752}"/>
    <dgm:cxn modelId="{0F2E45A1-07D0-4A77-AD07-91EABA7AFB00}" type="presOf" srcId="{946B8C2E-BAB2-431D-96A6-85E9149C7A4F}" destId="{D77D7579-4987-45E0-BF98-1962B2C52870}" srcOrd="0" destOrd="0" presId="urn:microsoft.com/office/officeart/2008/layout/VerticalCurvedList"/>
    <dgm:cxn modelId="{584035C2-0854-49A2-AF87-8E6449B8758A}" type="presOf" srcId="{1A12BEFD-4143-46D5-9951-888F08B590C7}" destId="{5360A280-DCEC-496C-AC9A-DC3EA8A8CFD1}" srcOrd="0" destOrd="0" presId="urn:microsoft.com/office/officeart/2008/layout/VerticalCurvedList"/>
    <dgm:cxn modelId="{4FE8B34C-346F-4995-82C0-6FD7A4E140FE}" type="presParOf" srcId="{5360A280-DCEC-496C-AC9A-DC3EA8A8CFD1}" destId="{03594876-7286-4E01-B41D-54ED4398E6F6}" srcOrd="0" destOrd="0" presId="urn:microsoft.com/office/officeart/2008/layout/VerticalCurvedList"/>
    <dgm:cxn modelId="{94B25743-0F44-4A46-8746-C698B9C88A3F}" type="presParOf" srcId="{03594876-7286-4E01-B41D-54ED4398E6F6}" destId="{9CCF76F9-ABFE-4AD2-8375-FEBC17EB427F}" srcOrd="0" destOrd="0" presId="urn:microsoft.com/office/officeart/2008/layout/VerticalCurvedList"/>
    <dgm:cxn modelId="{B66C39E0-29F2-4E8E-8B5C-B2762408ED7B}" type="presParOf" srcId="{9CCF76F9-ABFE-4AD2-8375-FEBC17EB427F}" destId="{62321FDA-281F-4749-97E3-C9C47C003352}" srcOrd="0" destOrd="0" presId="urn:microsoft.com/office/officeart/2008/layout/VerticalCurvedList"/>
    <dgm:cxn modelId="{33D17371-2C8B-4ED4-B9F3-1A8C1EC8BA25}" type="presParOf" srcId="{9CCF76F9-ABFE-4AD2-8375-FEBC17EB427F}" destId="{D77D7579-4987-45E0-BF98-1962B2C52870}" srcOrd="1" destOrd="0" presId="urn:microsoft.com/office/officeart/2008/layout/VerticalCurvedList"/>
    <dgm:cxn modelId="{64CCA1BE-DD11-42C7-8B2D-AE0A98BD5B5D}" type="presParOf" srcId="{9CCF76F9-ABFE-4AD2-8375-FEBC17EB427F}" destId="{1800C54D-75A5-4B42-A2D4-9476BC2D6245}" srcOrd="2" destOrd="0" presId="urn:microsoft.com/office/officeart/2008/layout/VerticalCurvedList"/>
    <dgm:cxn modelId="{84B1BC1E-E0CE-41F5-938F-083A2B6BFD8D}" type="presParOf" srcId="{9CCF76F9-ABFE-4AD2-8375-FEBC17EB427F}" destId="{9A3F0CEB-9D72-48B8-AF88-D43853F256A3}" srcOrd="3" destOrd="0" presId="urn:microsoft.com/office/officeart/2008/layout/VerticalCurvedList"/>
    <dgm:cxn modelId="{7B7E92D7-31BB-4F49-8F9A-A273AE377508}" type="presParOf" srcId="{03594876-7286-4E01-B41D-54ED4398E6F6}" destId="{AD62A7B7-CABA-4BD9-96D6-DEFD3AC92087}" srcOrd="1" destOrd="0" presId="urn:microsoft.com/office/officeart/2008/layout/VerticalCurvedList"/>
    <dgm:cxn modelId="{474E7A94-2C35-4E6E-AD3D-0FE175851644}" type="presParOf" srcId="{03594876-7286-4E01-B41D-54ED4398E6F6}" destId="{7EDB8ED5-F986-438A-BE66-2B9C9F77AD70}" srcOrd="2" destOrd="0" presId="urn:microsoft.com/office/officeart/2008/layout/VerticalCurvedList"/>
    <dgm:cxn modelId="{1A5F479F-9519-4300-B315-FDFEA9BD21CE}" type="presParOf" srcId="{7EDB8ED5-F986-438A-BE66-2B9C9F77AD70}" destId="{FA7D588B-29A5-4AF6-A4F5-F00F3EDF5DFD}" srcOrd="0" destOrd="0" presId="urn:microsoft.com/office/officeart/2008/layout/VerticalCurvedList"/>
    <dgm:cxn modelId="{773F349B-6749-40EE-AA35-E6E504067B42}" type="presParOf" srcId="{03594876-7286-4E01-B41D-54ED4398E6F6}" destId="{8C16B84B-3398-4D8E-8BB7-80951DFE63EC}" srcOrd="3" destOrd="0" presId="urn:microsoft.com/office/officeart/2008/layout/VerticalCurvedList"/>
    <dgm:cxn modelId="{87672CCA-0FF6-4CB0-B76E-D3667953FC95}" type="presParOf" srcId="{03594876-7286-4E01-B41D-54ED4398E6F6}" destId="{8F2C8A34-BA04-49BC-AB01-F1B361B3BF8B}" srcOrd="4" destOrd="0" presId="urn:microsoft.com/office/officeart/2008/layout/VerticalCurvedList"/>
    <dgm:cxn modelId="{4A514339-2084-4E3D-8C70-22E97E03DCE3}" type="presParOf" srcId="{8F2C8A34-BA04-49BC-AB01-F1B361B3BF8B}" destId="{BDA37176-78EB-4AA2-B912-820B494F32CC}" srcOrd="0" destOrd="0" presId="urn:microsoft.com/office/officeart/2008/layout/VerticalCurvedList"/>
    <dgm:cxn modelId="{C820DD07-C515-4CCF-AC46-0ACC3E6E7BEA}" type="presParOf" srcId="{03594876-7286-4E01-B41D-54ED4398E6F6}" destId="{44F83A27-A70F-4035-8039-C848BB3EC48E}" srcOrd="5" destOrd="0" presId="urn:microsoft.com/office/officeart/2008/layout/VerticalCurvedList"/>
    <dgm:cxn modelId="{495DDE5F-BF2F-443D-8334-27B7C746BFB0}" type="presParOf" srcId="{03594876-7286-4E01-B41D-54ED4398E6F6}" destId="{8D741642-4AC4-4478-8FED-5052BEB3026E}" srcOrd="6" destOrd="0" presId="urn:microsoft.com/office/officeart/2008/layout/VerticalCurvedList"/>
    <dgm:cxn modelId="{C921AF06-3CF7-441B-9B2A-B4D6EAFD5B2A}" type="presParOf" srcId="{8D741642-4AC4-4478-8FED-5052BEB3026E}" destId="{173EC1C7-DA63-45B6-9A63-867AA49DEDB4}" srcOrd="0" destOrd="0" presId="urn:microsoft.com/office/officeart/2008/layout/VerticalCurvedList"/>
    <dgm:cxn modelId="{EBC0D0D0-E49D-4432-B8E4-A6D9267340FD}" type="presParOf" srcId="{03594876-7286-4E01-B41D-54ED4398E6F6}" destId="{EDD93CBA-E5BE-4BFC-BAB0-F58A8E0106BA}" srcOrd="7" destOrd="0" presId="urn:microsoft.com/office/officeart/2008/layout/VerticalCurvedList"/>
    <dgm:cxn modelId="{7B036E23-96E4-425F-9BC4-9021F7FDE1F4}" type="presParOf" srcId="{03594876-7286-4E01-B41D-54ED4398E6F6}" destId="{20531FE7-3A0C-4F38-BF6D-E998DE2550CA}" srcOrd="8" destOrd="0" presId="urn:microsoft.com/office/officeart/2008/layout/VerticalCurvedList"/>
    <dgm:cxn modelId="{27CE8AD1-F902-4760-9131-03FF41C0638F}" type="presParOf" srcId="{20531FE7-3A0C-4F38-BF6D-E998DE2550CA}" destId="{0618C315-CB65-4E72-9EF9-B1DB1E7F74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7869CD-170E-46A5-894F-A20B61BB457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9D29D09-AF8D-4CE3-B090-82B685ABB3B3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накладаючи предмети один на одного діти заповнюють проміжки між ними, порушуючи відповідність елементів;</a:t>
          </a:r>
        </a:p>
      </dgm:t>
    </dgm:pt>
    <dgm:pt modelId="{481DA4D0-E31D-4D92-8B97-4966EA9ADAEF}" type="parTrans" cxnId="{E92639D1-2D91-47F8-B645-7ABBE5BB1241}">
      <dgm:prSet/>
      <dgm:spPr/>
      <dgm:t>
        <a:bodyPr/>
        <a:lstStyle/>
        <a:p>
          <a:endParaRPr lang="uk-UA"/>
        </a:p>
      </dgm:t>
    </dgm:pt>
    <dgm:pt modelId="{1EDE243D-CB0B-4A8B-9C0A-F7867D1BA183}" type="sibTrans" cxnId="{E92639D1-2D91-47F8-B645-7ABBE5BB1241}">
      <dgm:prSet/>
      <dgm:spPr/>
      <dgm:t>
        <a:bodyPr/>
        <a:lstStyle/>
        <a:p>
          <a:endParaRPr lang="uk-UA"/>
        </a:p>
      </dgm:t>
    </dgm:pt>
    <dgm:pt modelId="{5ABF844C-EB28-4376-9A12-E73E3C041E54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у процесі накладання діти не бачать інтервалів між предметами, намальованими на верхній смужці картки, і починають розкладати предмети на нижній смужці тісно в ряд, по всій довжині картки.</a:t>
          </a:r>
        </a:p>
      </dgm:t>
    </dgm:pt>
    <dgm:pt modelId="{D43413D7-6D52-4A5B-95E0-7C4ADA24C8BE}" type="parTrans" cxnId="{E97C96EF-8A6F-45A9-8803-A141A78C4F50}">
      <dgm:prSet/>
      <dgm:spPr/>
      <dgm:t>
        <a:bodyPr/>
        <a:lstStyle/>
        <a:p>
          <a:endParaRPr lang="uk-UA"/>
        </a:p>
      </dgm:t>
    </dgm:pt>
    <dgm:pt modelId="{639FBC1A-F7FF-4269-B9F0-6C112FC3C1BC}" type="sibTrans" cxnId="{E97C96EF-8A6F-45A9-8803-A141A78C4F50}">
      <dgm:prSet/>
      <dgm:spPr/>
      <dgm:t>
        <a:bodyPr/>
        <a:lstStyle/>
        <a:p>
          <a:endParaRPr lang="uk-UA"/>
        </a:p>
      </dgm:t>
    </dgm:pt>
    <dgm:pt modelId="{2769D482-A1A8-40CF-8522-942ECB70F085}" type="pres">
      <dgm:prSet presAssocID="{C37869CD-170E-46A5-894F-A20B61BB4578}" presName="Name0" presStyleCnt="0">
        <dgm:presLayoutVars>
          <dgm:chMax val="7"/>
          <dgm:chPref val="7"/>
          <dgm:dir/>
        </dgm:presLayoutVars>
      </dgm:prSet>
      <dgm:spPr/>
    </dgm:pt>
    <dgm:pt modelId="{5B141DAB-3B4B-4C4B-8671-0F3B0192D903}" type="pres">
      <dgm:prSet presAssocID="{C37869CD-170E-46A5-894F-A20B61BB4578}" presName="Name1" presStyleCnt="0"/>
      <dgm:spPr/>
    </dgm:pt>
    <dgm:pt modelId="{3EAC406F-C13C-45D1-9240-8C682808361D}" type="pres">
      <dgm:prSet presAssocID="{C37869CD-170E-46A5-894F-A20B61BB4578}" presName="cycle" presStyleCnt="0"/>
      <dgm:spPr/>
    </dgm:pt>
    <dgm:pt modelId="{5728254E-7843-4318-94C1-F1573ADD2D47}" type="pres">
      <dgm:prSet presAssocID="{C37869CD-170E-46A5-894F-A20B61BB4578}" presName="srcNode" presStyleLbl="node1" presStyleIdx="0" presStyleCnt="2"/>
      <dgm:spPr/>
    </dgm:pt>
    <dgm:pt modelId="{83541CA2-B865-4B5C-A008-5E5DBCB92D1A}" type="pres">
      <dgm:prSet presAssocID="{C37869CD-170E-46A5-894F-A20B61BB4578}" presName="conn" presStyleLbl="parChTrans1D2" presStyleIdx="0" presStyleCnt="1"/>
      <dgm:spPr/>
    </dgm:pt>
    <dgm:pt modelId="{97CB1B0A-0A76-4800-A1A0-B7A005AA039C}" type="pres">
      <dgm:prSet presAssocID="{C37869CD-170E-46A5-894F-A20B61BB4578}" presName="extraNode" presStyleLbl="node1" presStyleIdx="0" presStyleCnt="2"/>
      <dgm:spPr/>
    </dgm:pt>
    <dgm:pt modelId="{DB7C9CA6-F97E-40E9-AEAA-AC442C91ABEC}" type="pres">
      <dgm:prSet presAssocID="{C37869CD-170E-46A5-894F-A20B61BB4578}" presName="dstNode" presStyleLbl="node1" presStyleIdx="0" presStyleCnt="2"/>
      <dgm:spPr/>
    </dgm:pt>
    <dgm:pt modelId="{D820A751-280C-4140-A74A-AA3ABCBE9634}" type="pres">
      <dgm:prSet presAssocID="{C9D29D09-AF8D-4CE3-B090-82B685ABB3B3}" presName="text_1" presStyleLbl="node1" presStyleIdx="0" presStyleCnt="2">
        <dgm:presLayoutVars>
          <dgm:bulletEnabled val="1"/>
        </dgm:presLayoutVars>
      </dgm:prSet>
      <dgm:spPr/>
    </dgm:pt>
    <dgm:pt modelId="{1D804C73-D4CF-4747-9314-83B16B9F1565}" type="pres">
      <dgm:prSet presAssocID="{C9D29D09-AF8D-4CE3-B090-82B685ABB3B3}" presName="accent_1" presStyleCnt="0"/>
      <dgm:spPr/>
    </dgm:pt>
    <dgm:pt modelId="{6E734D6E-99D7-4F7B-BA94-BCF847D38653}" type="pres">
      <dgm:prSet presAssocID="{C9D29D09-AF8D-4CE3-B090-82B685ABB3B3}" presName="accentRepeatNode" presStyleLbl="solidFgAcc1" presStyleIdx="0" presStyleCnt="2"/>
      <dgm:spPr/>
    </dgm:pt>
    <dgm:pt modelId="{00D17B93-2B31-44CB-A8D9-BD49E570CE2B}" type="pres">
      <dgm:prSet presAssocID="{5ABF844C-EB28-4376-9A12-E73E3C041E54}" presName="text_2" presStyleLbl="node1" presStyleIdx="1" presStyleCnt="2">
        <dgm:presLayoutVars>
          <dgm:bulletEnabled val="1"/>
        </dgm:presLayoutVars>
      </dgm:prSet>
      <dgm:spPr/>
    </dgm:pt>
    <dgm:pt modelId="{DBFF89A9-426A-4E79-9FA8-73D68BFD2529}" type="pres">
      <dgm:prSet presAssocID="{5ABF844C-EB28-4376-9A12-E73E3C041E54}" presName="accent_2" presStyleCnt="0"/>
      <dgm:spPr/>
    </dgm:pt>
    <dgm:pt modelId="{3C25CC70-74B6-40F3-A095-8502BDD71A41}" type="pres">
      <dgm:prSet presAssocID="{5ABF844C-EB28-4376-9A12-E73E3C041E54}" presName="accentRepeatNode" presStyleLbl="solidFgAcc1" presStyleIdx="1" presStyleCnt="2"/>
      <dgm:spPr/>
    </dgm:pt>
  </dgm:ptLst>
  <dgm:cxnLst>
    <dgm:cxn modelId="{1135E923-6DCE-4FBF-8419-279887FD72A9}" type="presOf" srcId="{5ABF844C-EB28-4376-9A12-E73E3C041E54}" destId="{00D17B93-2B31-44CB-A8D9-BD49E570CE2B}" srcOrd="0" destOrd="0" presId="urn:microsoft.com/office/officeart/2008/layout/VerticalCurvedList"/>
    <dgm:cxn modelId="{9B0FC679-945B-4A9E-B701-D3D14423C4DA}" type="presOf" srcId="{C9D29D09-AF8D-4CE3-B090-82B685ABB3B3}" destId="{D820A751-280C-4140-A74A-AA3ABCBE9634}" srcOrd="0" destOrd="0" presId="urn:microsoft.com/office/officeart/2008/layout/VerticalCurvedList"/>
    <dgm:cxn modelId="{E92639D1-2D91-47F8-B645-7ABBE5BB1241}" srcId="{C37869CD-170E-46A5-894F-A20B61BB4578}" destId="{C9D29D09-AF8D-4CE3-B090-82B685ABB3B3}" srcOrd="0" destOrd="0" parTransId="{481DA4D0-E31D-4D92-8B97-4966EA9ADAEF}" sibTransId="{1EDE243D-CB0B-4A8B-9C0A-F7867D1BA183}"/>
    <dgm:cxn modelId="{5C23AEDE-F7DA-46D5-A8D0-E8DF5F354551}" type="presOf" srcId="{1EDE243D-CB0B-4A8B-9C0A-F7867D1BA183}" destId="{83541CA2-B865-4B5C-A008-5E5DBCB92D1A}" srcOrd="0" destOrd="0" presId="urn:microsoft.com/office/officeart/2008/layout/VerticalCurvedList"/>
    <dgm:cxn modelId="{416274DF-935A-4F10-96A2-798DF041DABB}" type="presOf" srcId="{C37869CD-170E-46A5-894F-A20B61BB4578}" destId="{2769D482-A1A8-40CF-8522-942ECB70F085}" srcOrd="0" destOrd="0" presId="urn:microsoft.com/office/officeart/2008/layout/VerticalCurvedList"/>
    <dgm:cxn modelId="{E97C96EF-8A6F-45A9-8803-A141A78C4F50}" srcId="{C37869CD-170E-46A5-894F-A20B61BB4578}" destId="{5ABF844C-EB28-4376-9A12-E73E3C041E54}" srcOrd="1" destOrd="0" parTransId="{D43413D7-6D52-4A5B-95E0-7C4ADA24C8BE}" sibTransId="{639FBC1A-F7FF-4269-B9F0-6C112FC3C1BC}"/>
    <dgm:cxn modelId="{A23FA13E-3B09-4BB2-A020-E9DDB65B4BE0}" type="presParOf" srcId="{2769D482-A1A8-40CF-8522-942ECB70F085}" destId="{5B141DAB-3B4B-4C4B-8671-0F3B0192D903}" srcOrd="0" destOrd="0" presId="urn:microsoft.com/office/officeart/2008/layout/VerticalCurvedList"/>
    <dgm:cxn modelId="{B7A45C14-460E-44F6-BA48-CAA045B29094}" type="presParOf" srcId="{5B141DAB-3B4B-4C4B-8671-0F3B0192D903}" destId="{3EAC406F-C13C-45D1-9240-8C682808361D}" srcOrd="0" destOrd="0" presId="urn:microsoft.com/office/officeart/2008/layout/VerticalCurvedList"/>
    <dgm:cxn modelId="{B01144A9-DE57-4C57-9F49-58B2DDEBB63B}" type="presParOf" srcId="{3EAC406F-C13C-45D1-9240-8C682808361D}" destId="{5728254E-7843-4318-94C1-F1573ADD2D47}" srcOrd="0" destOrd="0" presId="urn:microsoft.com/office/officeart/2008/layout/VerticalCurvedList"/>
    <dgm:cxn modelId="{10F5F2D8-40D3-46C1-932D-249E62DBCB92}" type="presParOf" srcId="{3EAC406F-C13C-45D1-9240-8C682808361D}" destId="{83541CA2-B865-4B5C-A008-5E5DBCB92D1A}" srcOrd="1" destOrd="0" presId="urn:microsoft.com/office/officeart/2008/layout/VerticalCurvedList"/>
    <dgm:cxn modelId="{D10F7AD9-EA33-4AD3-9F86-A3B3A7522B39}" type="presParOf" srcId="{3EAC406F-C13C-45D1-9240-8C682808361D}" destId="{97CB1B0A-0A76-4800-A1A0-B7A005AA039C}" srcOrd="2" destOrd="0" presId="urn:microsoft.com/office/officeart/2008/layout/VerticalCurvedList"/>
    <dgm:cxn modelId="{35F36B07-A199-4F57-B4C4-EDD293F3C2A9}" type="presParOf" srcId="{3EAC406F-C13C-45D1-9240-8C682808361D}" destId="{DB7C9CA6-F97E-40E9-AEAA-AC442C91ABEC}" srcOrd="3" destOrd="0" presId="urn:microsoft.com/office/officeart/2008/layout/VerticalCurvedList"/>
    <dgm:cxn modelId="{FF7DDD37-701E-4F78-9CA3-73D90A318FB5}" type="presParOf" srcId="{5B141DAB-3B4B-4C4B-8671-0F3B0192D903}" destId="{D820A751-280C-4140-A74A-AA3ABCBE9634}" srcOrd="1" destOrd="0" presId="urn:microsoft.com/office/officeart/2008/layout/VerticalCurvedList"/>
    <dgm:cxn modelId="{426A27DF-D521-4BE0-AB6E-7B2C484BCBF5}" type="presParOf" srcId="{5B141DAB-3B4B-4C4B-8671-0F3B0192D903}" destId="{1D804C73-D4CF-4747-9314-83B16B9F1565}" srcOrd="2" destOrd="0" presId="urn:microsoft.com/office/officeart/2008/layout/VerticalCurvedList"/>
    <dgm:cxn modelId="{33A11ADD-D992-4DA4-807D-1879B7B3C921}" type="presParOf" srcId="{1D804C73-D4CF-4747-9314-83B16B9F1565}" destId="{6E734D6E-99D7-4F7B-BA94-BCF847D38653}" srcOrd="0" destOrd="0" presId="urn:microsoft.com/office/officeart/2008/layout/VerticalCurvedList"/>
    <dgm:cxn modelId="{CEBEC624-9CA5-47AD-8126-71660662CF02}" type="presParOf" srcId="{5B141DAB-3B4B-4C4B-8671-0F3B0192D903}" destId="{00D17B93-2B31-44CB-A8D9-BD49E570CE2B}" srcOrd="3" destOrd="0" presId="urn:microsoft.com/office/officeart/2008/layout/VerticalCurvedList"/>
    <dgm:cxn modelId="{FEF9D031-0BFC-43FB-B81A-173ED4FCDF1B}" type="presParOf" srcId="{5B141DAB-3B4B-4C4B-8671-0F3B0192D903}" destId="{DBFF89A9-426A-4E79-9FA8-73D68BFD2529}" srcOrd="4" destOrd="0" presId="urn:microsoft.com/office/officeart/2008/layout/VerticalCurvedList"/>
    <dgm:cxn modelId="{C267E82C-2D73-41DD-BC1C-24B352AF5C61}" type="presParOf" srcId="{DBFF89A9-426A-4E79-9FA8-73D68BFD2529}" destId="{3C25CC70-74B6-40F3-A095-8502BDD71A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D5A446-3834-45BE-97F8-11269447C18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E95F699-4ED5-4BBB-9F2E-4736FF4B0F9E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визначати спільні ознаки елементів множини;</a:t>
          </a:r>
        </a:p>
      </dgm:t>
    </dgm:pt>
    <dgm:pt modelId="{3D6FEE02-8B83-48DC-9D26-4AE6365551F6}" type="parTrans" cxnId="{C29D2FD2-AF9C-4C14-BF06-FE0ED5973034}">
      <dgm:prSet/>
      <dgm:spPr/>
      <dgm:t>
        <a:bodyPr/>
        <a:lstStyle/>
        <a:p>
          <a:endParaRPr lang="uk-UA"/>
        </a:p>
      </dgm:t>
    </dgm:pt>
    <dgm:pt modelId="{00CFCAD0-9B2A-4611-B2D2-675A38839EA2}" type="sibTrans" cxnId="{C29D2FD2-AF9C-4C14-BF06-FE0ED5973034}">
      <dgm:prSet/>
      <dgm:spPr/>
      <dgm:t>
        <a:bodyPr/>
        <a:lstStyle/>
        <a:p>
          <a:endParaRPr lang="uk-UA"/>
        </a:p>
      </dgm:t>
    </dgm:pt>
    <dgm:pt modelId="{F89DD5EB-7FCB-400D-91B7-8A1FEDCE88CC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об’єднувати множини з видовими ознаками у нову множину з родовою ознакою;</a:t>
          </a:r>
        </a:p>
      </dgm:t>
    </dgm:pt>
    <dgm:pt modelId="{9EB7F7B5-4E7D-41A6-91C5-6FF1F0177D9E}" type="parTrans" cxnId="{1A9083D5-7FCD-4FD5-BD21-3841F30D411C}">
      <dgm:prSet/>
      <dgm:spPr/>
      <dgm:t>
        <a:bodyPr/>
        <a:lstStyle/>
        <a:p>
          <a:endParaRPr lang="uk-UA"/>
        </a:p>
      </dgm:t>
    </dgm:pt>
    <dgm:pt modelId="{2B26AE5D-63D9-4AD6-89FC-FBCFC15439AB}" type="sibTrans" cxnId="{1A9083D5-7FCD-4FD5-BD21-3841F30D411C}">
      <dgm:prSet/>
      <dgm:spPr/>
      <dgm:t>
        <a:bodyPr/>
        <a:lstStyle/>
        <a:p>
          <a:endParaRPr lang="uk-UA"/>
        </a:p>
      </dgm:t>
    </dgm:pt>
    <dgm:pt modelId="{634E1449-A7A8-4EC9-B701-ADBFC16EB934}">
      <dgm:prSet phldrT="[Текст]" phldr="1"/>
      <dgm:spPr/>
      <dgm:t>
        <a:bodyPr/>
        <a:lstStyle/>
        <a:p>
          <a:endParaRPr lang="uk-UA"/>
        </a:p>
      </dgm:t>
    </dgm:pt>
    <dgm:pt modelId="{471D9FE3-78CE-48DE-BCC3-470426CCB225}" type="parTrans" cxnId="{0EF465EC-E7AC-41BD-9489-42EA9C2499D6}">
      <dgm:prSet/>
      <dgm:spPr/>
      <dgm:t>
        <a:bodyPr/>
        <a:lstStyle/>
        <a:p>
          <a:endParaRPr lang="uk-UA"/>
        </a:p>
      </dgm:t>
    </dgm:pt>
    <dgm:pt modelId="{27545E46-4820-4859-AE94-D38E619748F4}" type="sibTrans" cxnId="{0EF465EC-E7AC-41BD-9489-42EA9C2499D6}">
      <dgm:prSet/>
      <dgm:spPr/>
      <dgm:t>
        <a:bodyPr/>
        <a:lstStyle/>
        <a:p>
          <a:endParaRPr lang="uk-UA"/>
        </a:p>
      </dgm:t>
    </dgm:pt>
    <dgm:pt modelId="{EEC0E728-80AD-4054-A586-EE7580B647D3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знаходити родові та видові ознаки сукупностей предметів;</a:t>
          </a:r>
        </a:p>
      </dgm:t>
    </dgm:pt>
    <dgm:pt modelId="{72604206-E016-425A-831D-4891FEE54704}" type="parTrans" cxnId="{1E02C70C-24EC-4B88-8BF6-FF63806EDAE4}">
      <dgm:prSet/>
      <dgm:spPr/>
      <dgm:t>
        <a:bodyPr/>
        <a:lstStyle/>
        <a:p>
          <a:endParaRPr lang="uk-UA"/>
        </a:p>
      </dgm:t>
    </dgm:pt>
    <dgm:pt modelId="{061EDADE-7A68-42E2-B2B5-A2380981EC67}" type="sibTrans" cxnId="{1E02C70C-24EC-4B88-8BF6-FF63806EDAE4}">
      <dgm:prSet/>
      <dgm:spPr/>
      <dgm:t>
        <a:bodyPr/>
        <a:lstStyle/>
        <a:p>
          <a:endParaRPr lang="uk-UA"/>
        </a:p>
      </dgm:t>
    </dgm:pt>
    <dgm:pt modelId="{59836EEB-DD12-4196-834B-9AF7E954D8C5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встановлювати відношення «ціле – частини» на множинах;</a:t>
          </a:r>
        </a:p>
      </dgm:t>
    </dgm:pt>
    <dgm:pt modelId="{3F329B2F-BC64-49F3-BD9C-86AA3D5F7314}" type="parTrans" cxnId="{4DEF9CFC-FC8E-48E2-9648-1624F5037132}">
      <dgm:prSet/>
      <dgm:spPr/>
      <dgm:t>
        <a:bodyPr/>
        <a:lstStyle/>
        <a:p>
          <a:endParaRPr lang="uk-UA"/>
        </a:p>
      </dgm:t>
    </dgm:pt>
    <dgm:pt modelId="{D681AC1F-D05F-45C6-BB0E-228CDDD23F53}" type="sibTrans" cxnId="{4DEF9CFC-FC8E-48E2-9648-1624F5037132}">
      <dgm:prSet/>
      <dgm:spPr/>
      <dgm:t>
        <a:bodyPr/>
        <a:lstStyle/>
        <a:p>
          <a:endParaRPr lang="uk-UA"/>
        </a:p>
      </dgm:t>
    </dgm:pt>
    <dgm:pt modelId="{4A6342C9-12AE-415E-BE46-EBC941EE14EC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вилучати	предмети	множини	доти,	доки	не	залишиться жодного;</a:t>
          </a:r>
        </a:p>
      </dgm:t>
    </dgm:pt>
    <dgm:pt modelId="{15FA28C2-A258-40D1-B129-8FEF08ADB3AE}" type="parTrans" cxnId="{8240CF7E-6849-4141-BB63-F2A2BF793406}">
      <dgm:prSet/>
      <dgm:spPr/>
      <dgm:t>
        <a:bodyPr/>
        <a:lstStyle/>
        <a:p>
          <a:endParaRPr lang="uk-UA"/>
        </a:p>
      </dgm:t>
    </dgm:pt>
    <dgm:pt modelId="{31ACF007-4F6C-4B90-BBFE-FB57847FEFD4}" type="sibTrans" cxnId="{8240CF7E-6849-4141-BB63-F2A2BF793406}">
      <dgm:prSet/>
      <dgm:spPr/>
      <dgm:t>
        <a:bodyPr/>
        <a:lstStyle/>
        <a:p>
          <a:endParaRPr lang="uk-UA"/>
        </a:p>
      </dgm:t>
    </dgm:pt>
    <dgm:pt modelId="{826B5947-CE84-4601-BECB-A4A065147E02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порівнювати множини предметів із їх зображеннями;</a:t>
          </a:r>
        </a:p>
      </dgm:t>
    </dgm:pt>
    <dgm:pt modelId="{9B435944-2118-4085-9271-E72024A1FA83}" type="parTrans" cxnId="{16AC294E-9FB3-4ED1-A100-D72E12EB6A16}">
      <dgm:prSet/>
      <dgm:spPr/>
      <dgm:t>
        <a:bodyPr/>
        <a:lstStyle/>
        <a:p>
          <a:endParaRPr lang="uk-UA"/>
        </a:p>
      </dgm:t>
    </dgm:pt>
    <dgm:pt modelId="{833C31A6-24C7-419E-B8ED-0501B60E1EEE}" type="sibTrans" cxnId="{16AC294E-9FB3-4ED1-A100-D72E12EB6A16}">
      <dgm:prSet/>
      <dgm:spPr/>
      <dgm:t>
        <a:bodyPr/>
        <a:lstStyle/>
        <a:p>
          <a:endParaRPr lang="uk-UA"/>
        </a:p>
      </dgm:t>
    </dgm:pt>
    <dgm:pt modelId="{E0698F13-1BC6-4A0C-8637-7F1EF94D0408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розпізнавати </a:t>
          </a:r>
          <a:r>
            <a:rPr lang="uk-UA" dirty="0" err="1"/>
            <a:t>рівнопотужні</a:t>
          </a:r>
          <a:r>
            <a:rPr lang="uk-UA" dirty="0"/>
            <a:t> множини;</a:t>
          </a:r>
        </a:p>
      </dgm:t>
    </dgm:pt>
    <dgm:pt modelId="{5EB25A09-0062-4C05-B6D5-EEE883601C10}" type="parTrans" cxnId="{809996CF-DCBC-4046-BBE6-17CEE890536E}">
      <dgm:prSet/>
      <dgm:spPr/>
      <dgm:t>
        <a:bodyPr/>
        <a:lstStyle/>
        <a:p>
          <a:endParaRPr lang="uk-UA"/>
        </a:p>
      </dgm:t>
    </dgm:pt>
    <dgm:pt modelId="{3B9A1EE2-09AB-415F-8547-21DF7B52C6A6}" type="sibTrans" cxnId="{809996CF-DCBC-4046-BBE6-17CEE890536E}">
      <dgm:prSet/>
      <dgm:spPr/>
      <dgm:t>
        <a:bodyPr/>
        <a:lstStyle/>
        <a:p>
          <a:endParaRPr lang="uk-UA"/>
        </a:p>
      </dgm:t>
    </dgm:pt>
    <dgm:pt modelId="{33BF1407-0527-4E5E-86A4-564879098AFC}" type="pres">
      <dgm:prSet presAssocID="{E4D5A446-3834-45BE-97F8-11269447C18E}" presName="Name0" presStyleCnt="0">
        <dgm:presLayoutVars>
          <dgm:chMax val="7"/>
          <dgm:chPref val="7"/>
          <dgm:dir/>
        </dgm:presLayoutVars>
      </dgm:prSet>
      <dgm:spPr/>
    </dgm:pt>
    <dgm:pt modelId="{E16B4295-7EDE-47AB-8C33-3A1B8A28D2B8}" type="pres">
      <dgm:prSet presAssocID="{E4D5A446-3834-45BE-97F8-11269447C18E}" presName="Name1" presStyleCnt="0"/>
      <dgm:spPr/>
    </dgm:pt>
    <dgm:pt modelId="{0F678AC4-4FE3-488E-88A4-287ED7E0FA8E}" type="pres">
      <dgm:prSet presAssocID="{E4D5A446-3834-45BE-97F8-11269447C18E}" presName="cycle" presStyleCnt="0"/>
      <dgm:spPr/>
    </dgm:pt>
    <dgm:pt modelId="{B4C20DBC-284E-4A0C-9261-3311E03C40EA}" type="pres">
      <dgm:prSet presAssocID="{E4D5A446-3834-45BE-97F8-11269447C18E}" presName="srcNode" presStyleLbl="node1" presStyleIdx="0" presStyleCnt="7"/>
      <dgm:spPr/>
    </dgm:pt>
    <dgm:pt modelId="{6BFA710D-D1EF-475A-ADC9-A11459DCA80D}" type="pres">
      <dgm:prSet presAssocID="{E4D5A446-3834-45BE-97F8-11269447C18E}" presName="conn" presStyleLbl="parChTrans1D2" presStyleIdx="0" presStyleCnt="1"/>
      <dgm:spPr/>
    </dgm:pt>
    <dgm:pt modelId="{0E861034-DCBC-4B55-9857-D3133F97EF9E}" type="pres">
      <dgm:prSet presAssocID="{E4D5A446-3834-45BE-97F8-11269447C18E}" presName="extraNode" presStyleLbl="node1" presStyleIdx="0" presStyleCnt="7"/>
      <dgm:spPr/>
    </dgm:pt>
    <dgm:pt modelId="{5386EBC8-CBE8-409A-9EB9-77CDBF5042F2}" type="pres">
      <dgm:prSet presAssocID="{E4D5A446-3834-45BE-97F8-11269447C18E}" presName="dstNode" presStyleLbl="node1" presStyleIdx="0" presStyleCnt="7"/>
      <dgm:spPr/>
    </dgm:pt>
    <dgm:pt modelId="{B1995511-9062-4380-83C2-90821EA1A66E}" type="pres">
      <dgm:prSet presAssocID="{AE95F699-4ED5-4BBB-9F2E-4736FF4B0F9E}" presName="text_1" presStyleLbl="node1" presStyleIdx="0" presStyleCnt="7">
        <dgm:presLayoutVars>
          <dgm:bulletEnabled val="1"/>
        </dgm:presLayoutVars>
      </dgm:prSet>
      <dgm:spPr/>
    </dgm:pt>
    <dgm:pt modelId="{413026A3-0DB6-4ECE-AD87-F9C887B938E7}" type="pres">
      <dgm:prSet presAssocID="{AE95F699-4ED5-4BBB-9F2E-4736FF4B0F9E}" presName="accent_1" presStyleCnt="0"/>
      <dgm:spPr/>
    </dgm:pt>
    <dgm:pt modelId="{553D7872-2E98-4210-8DC5-47191D18EBB7}" type="pres">
      <dgm:prSet presAssocID="{AE95F699-4ED5-4BBB-9F2E-4736FF4B0F9E}" presName="accentRepeatNode" presStyleLbl="solidFgAcc1" presStyleIdx="0" presStyleCnt="7"/>
      <dgm:spPr/>
    </dgm:pt>
    <dgm:pt modelId="{9C8DDB51-79A3-4810-A4A9-00663A9BFC7B}" type="pres">
      <dgm:prSet presAssocID="{EEC0E728-80AD-4054-A586-EE7580B647D3}" presName="text_2" presStyleLbl="node1" presStyleIdx="1" presStyleCnt="7">
        <dgm:presLayoutVars>
          <dgm:bulletEnabled val="1"/>
        </dgm:presLayoutVars>
      </dgm:prSet>
      <dgm:spPr/>
    </dgm:pt>
    <dgm:pt modelId="{6EC89E71-1B20-4C56-B139-E396757AA44C}" type="pres">
      <dgm:prSet presAssocID="{EEC0E728-80AD-4054-A586-EE7580B647D3}" presName="accent_2" presStyleCnt="0"/>
      <dgm:spPr/>
    </dgm:pt>
    <dgm:pt modelId="{37F4C8AE-F2BC-4A28-A5CD-D5D65A2DDC20}" type="pres">
      <dgm:prSet presAssocID="{EEC0E728-80AD-4054-A586-EE7580B647D3}" presName="accentRepeatNode" presStyleLbl="solidFgAcc1" presStyleIdx="1" presStyleCnt="7"/>
      <dgm:spPr/>
    </dgm:pt>
    <dgm:pt modelId="{2408A19B-725E-441A-9308-65DE3CEFF55D}" type="pres">
      <dgm:prSet presAssocID="{59836EEB-DD12-4196-834B-9AF7E954D8C5}" presName="text_3" presStyleLbl="node1" presStyleIdx="2" presStyleCnt="7">
        <dgm:presLayoutVars>
          <dgm:bulletEnabled val="1"/>
        </dgm:presLayoutVars>
      </dgm:prSet>
      <dgm:spPr/>
    </dgm:pt>
    <dgm:pt modelId="{0F8B2E39-9602-4D86-83CC-3E041E08913D}" type="pres">
      <dgm:prSet presAssocID="{59836EEB-DD12-4196-834B-9AF7E954D8C5}" presName="accent_3" presStyleCnt="0"/>
      <dgm:spPr/>
    </dgm:pt>
    <dgm:pt modelId="{9CB5EF61-3CEA-4094-978B-ADFE9FB74C2F}" type="pres">
      <dgm:prSet presAssocID="{59836EEB-DD12-4196-834B-9AF7E954D8C5}" presName="accentRepeatNode" presStyleLbl="solidFgAcc1" presStyleIdx="2" presStyleCnt="7"/>
      <dgm:spPr/>
    </dgm:pt>
    <dgm:pt modelId="{8A0F7935-1EE6-4CCC-8CF9-C1ED5785C974}" type="pres">
      <dgm:prSet presAssocID="{4A6342C9-12AE-415E-BE46-EBC941EE14EC}" presName="text_4" presStyleLbl="node1" presStyleIdx="3" presStyleCnt="7">
        <dgm:presLayoutVars>
          <dgm:bulletEnabled val="1"/>
        </dgm:presLayoutVars>
      </dgm:prSet>
      <dgm:spPr/>
    </dgm:pt>
    <dgm:pt modelId="{8D96F629-29DD-4233-9508-290388C7D948}" type="pres">
      <dgm:prSet presAssocID="{4A6342C9-12AE-415E-BE46-EBC941EE14EC}" presName="accent_4" presStyleCnt="0"/>
      <dgm:spPr/>
    </dgm:pt>
    <dgm:pt modelId="{6ED5DD00-A84C-48C2-8C84-3F09EBD11B04}" type="pres">
      <dgm:prSet presAssocID="{4A6342C9-12AE-415E-BE46-EBC941EE14EC}" presName="accentRepeatNode" presStyleLbl="solidFgAcc1" presStyleIdx="3" presStyleCnt="7"/>
      <dgm:spPr/>
    </dgm:pt>
    <dgm:pt modelId="{DAAB5D86-1F4D-43DB-B224-8AA6111CD23A}" type="pres">
      <dgm:prSet presAssocID="{826B5947-CE84-4601-BECB-A4A065147E02}" presName="text_5" presStyleLbl="node1" presStyleIdx="4" presStyleCnt="7">
        <dgm:presLayoutVars>
          <dgm:bulletEnabled val="1"/>
        </dgm:presLayoutVars>
      </dgm:prSet>
      <dgm:spPr/>
    </dgm:pt>
    <dgm:pt modelId="{422E7492-1644-4DC3-B102-3B0CE6B50DAB}" type="pres">
      <dgm:prSet presAssocID="{826B5947-CE84-4601-BECB-A4A065147E02}" presName="accent_5" presStyleCnt="0"/>
      <dgm:spPr/>
    </dgm:pt>
    <dgm:pt modelId="{A5A47F5F-C7F7-4CA9-ACCB-F9EEB8849EC0}" type="pres">
      <dgm:prSet presAssocID="{826B5947-CE84-4601-BECB-A4A065147E02}" presName="accentRepeatNode" presStyleLbl="solidFgAcc1" presStyleIdx="4" presStyleCnt="7"/>
      <dgm:spPr/>
    </dgm:pt>
    <dgm:pt modelId="{3FEAB0D2-D7C8-4FF2-8BFD-D2DD767DF395}" type="pres">
      <dgm:prSet presAssocID="{E0698F13-1BC6-4A0C-8637-7F1EF94D0408}" presName="text_6" presStyleLbl="node1" presStyleIdx="5" presStyleCnt="7">
        <dgm:presLayoutVars>
          <dgm:bulletEnabled val="1"/>
        </dgm:presLayoutVars>
      </dgm:prSet>
      <dgm:spPr/>
    </dgm:pt>
    <dgm:pt modelId="{6F2A4E0F-A1A3-46BB-BC3E-5CD52AD2E42A}" type="pres">
      <dgm:prSet presAssocID="{E0698F13-1BC6-4A0C-8637-7F1EF94D0408}" presName="accent_6" presStyleCnt="0"/>
      <dgm:spPr/>
    </dgm:pt>
    <dgm:pt modelId="{C0AC713A-976E-48C2-B011-6E5DFD7D7B59}" type="pres">
      <dgm:prSet presAssocID="{E0698F13-1BC6-4A0C-8637-7F1EF94D0408}" presName="accentRepeatNode" presStyleLbl="solidFgAcc1" presStyleIdx="5" presStyleCnt="7"/>
      <dgm:spPr/>
    </dgm:pt>
    <dgm:pt modelId="{42E7D9FE-58A9-43F5-8150-F45C68FC224A}" type="pres">
      <dgm:prSet presAssocID="{F89DD5EB-7FCB-400D-91B7-8A1FEDCE88CC}" presName="text_7" presStyleLbl="node1" presStyleIdx="6" presStyleCnt="7">
        <dgm:presLayoutVars>
          <dgm:bulletEnabled val="1"/>
        </dgm:presLayoutVars>
      </dgm:prSet>
      <dgm:spPr/>
    </dgm:pt>
    <dgm:pt modelId="{2F0C6871-DDB3-4C03-AE83-30DC8DBDAEB1}" type="pres">
      <dgm:prSet presAssocID="{F89DD5EB-7FCB-400D-91B7-8A1FEDCE88CC}" presName="accent_7" presStyleCnt="0"/>
      <dgm:spPr/>
    </dgm:pt>
    <dgm:pt modelId="{CB7D0E07-8542-4219-99A8-743A89404B9F}" type="pres">
      <dgm:prSet presAssocID="{F89DD5EB-7FCB-400D-91B7-8A1FEDCE88CC}" presName="accentRepeatNode" presStyleLbl="solidFgAcc1" presStyleIdx="6" presStyleCnt="7"/>
      <dgm:spPr/>
    </dgm:pt>
  </dgm:ptLst>
  <dgm:cxnLst>
    <dgm:cxn modelId="{1E02C70C-24EC-4B88-8BF6-FF63806EDAE4}" srcId="{E4D5A446-3834-45BE-97F8-11269447C18E}" destId="{EEC0E728-80AD-4054-A586-EE7580B647D3}" srcOrd="1" destOrd="0" parTransId="{72604206-E016-425A-831D-4891FEE54704}" sibTransId="{061EDADE-7A68-42E2-B2B5-A2380981EC67}"/>
    <dgm:cxn modelId="{68AFF613-D1F0-446B-84BD-925D74C3E5AB}" type="presOf" srcId="{59836EEB-DD12-4196-834B-9AF7E954D8C5}" destId="{2408A19B-725E-441A-9308-65DE3CEFF55D}" srcOrd="0" destOrd="0" presId="urn:microsoft.com/office/officeart/2008/layout/VerticalCurvedList"/>
    <dgm:cxn modelId="{7AD8E322-4FCB-42EB-9F35-50BF74EEC268}" type="presOf" srcId="{00CFCAD0-9B2A-4611-B2D2-675A38839EA2}" destId="{6BFA710D-D1EF-475A-ADC9-A11459DCA80D}" srcOrd="0" destOrd="0" presId="urn:microsoft.com/office/officeart/2008/layout/VerticalCurvedList"/>
    <dgm:cxn modelId="{0F0D9E30-7525-4A63-9DF5-37EF09D402A7}" type="presOf" srcId="{E4D5A446-3834-45BE-97F8-11269447C18E}" destId="{33BF1407-0527-4E5E-86A4-564879098AFC}" srcOrd="0" destOrd="0" presId="urn:microsoft.com/office/officeart/2008/layout/VerticalCurvedList"/>
    <dgm:cxn modelId="{4A8E7869-036F-4117-B1F3-0718DD0EA31D}" type="presOf" srcId="{F89DD5EB-7FCB-400D-91B7-8A1FEDCE88CC}" destId="{42E7D9FE-58A9-43F5-8150-F45C68FC224A}" srcOrd="0" destOrd="0" presId="urn:microsoft.com/office/officeart/2008/layout/VerticalCurvedList"/>
    <dgm:cxn modelId="{16AC294E-9FB3-4ED1-A100-D72E12EB6A16}" srcId="{E4D5A446-3834-45BE-97F8-11269447C18E}" destId="{826B5947-CE84-4601-BECB-A4A065147E02}" srcOrd="4" destOrd="0" parTransId="{9B435944-2118-4085-9271-E72024A1FA83}" sibTransId="{833C31A6-24C7-419E-B8ED-0501B60E1EEE}"/>
    <dgm:cxn modelId="{8240CF7E-6849-4141-BB63-F2A2BF793406}" srcId="{E4D5A446-3834-45BE-97F8-11269447C18E}" destId="{4A6342C9-12AE-415E-BE46-EBC941EE14EC}" srcOrd="3" destOrd="0" parTransId="{15FA28C2-A258-40D1-B129-8FEF08ADB3AE}" sibTransId="{31ACF007-4F6C-4B90-BBFE-FB57847FEFD4}"/>
    <dgm:cxn modelId="{16345885-514E-4775-B038-242492E61115}" type="presOf" srcId="{4A6342C9-12AE-415E-BE46-EBC941EE14EC}" destId="{8A0F7935-1EE6-4CCC-8CF9-C1ED5785C974}" srcOrd="0" destOrd="0" presId="urn:microsoft.com/office/officeart/2008/layout/VerticalCurvedList"/>
    <dgm:cxn modelId="{2CADBA88-3E70-41FF-ACEB-34F4EA92B5B0}" type="presOf" srcId="{E0698F13-1BC6-4A0C-8637-7F1EF94D0408}" destId="{3FEAB0D2-D7C8-4FF2-8BFD-D2DD767DF395}" srcOrd="0" destOrd="0" presId="urn:microsoft.com/office/officeart/2008/layout/VerticalCurvedList"/>
    <dgm:cxn modelId="{77916596-A4C2-4A43-B195-02FDC4EFA112}" type="presOf" srcId="{826B5947-CE84-4601-BECB-A4A065147E02}" destId="{DAAB5D86-1F4D-43DB-B224-8AA6111CD23A}" srcOrd="0" destOrd="0" presId="urn:microsoft.com/office/officeart/2008/layout/VerticalCurvedList"/>
    <dgm:cxn modelId="{961960AA-B4A3-4B05-AAD0-F60159C4E1EF}" type="presOf" srcId="{AE95F699-4ED5-4BBB-9F2E-4736FF4B0F9E}" destId="{B1995511-9062-4380-83C2-90821EA1A66E}" srcOrd="0" destOrd="0" presId="urn:microsoft.com/office/officeart/2008/layout/VerticalCurvedList"/>
    <dgm:cxn modelId="{809996CF-DCBC-4046-BBE6-17CEE890536E}" srcId="{E4D5A446-3834-45BE-97F8-11269447C18E}" destId="{E0698F13-1BC6-4A0C-8637-7F1EF94D0408}" srcOrd="5" destOrd="0" parTransId="{5EB25A09-0062-4C05-B6D5-EEE883601C10}" sibTransId="{3B9A1EE2-09AB-415F-8547-21DF7B52C6A6}"/>
    <dgm:cxn modelId="{C29D2FD2-AF9C-4C14-BF06-FE0ED5973034}" srcId="{E4D5A446-3834-45BE-97F8-11269447C18E}" destId="{AE95F699-4ED5-4BBB-9F2E-4736FF4B0F9E}" srcOrd="0" destOrd="0" parTransId="{3D6FEE02-8B83-48DC-9D26-4AE6365551F6}" sibTransId="{00CFCAD0-9B2A-4611-B2D2-675A38839EA2}"/>
    <dgm:cxn modelId="{1A9083D5-7FCD-4FD5-BD21-3841F30D411C}" srcId="{E4D5A446-3834-45BE-97F8-11269447C18E}" destId="{F89DD5EB-7FCB-400D-91B7-8A1FEDCE88CC}" srcOrd="6" destOrd="0" parTransId="{9EB7F7B5-4E7D-41A6-91C5-6FF1F0177D9E}" sibTransId="{2B26AE5D-63D9-4AD6-89FC-FBCFC15439AB}"/>
    <dgm:cxn modelId="{0EF465EC-E7AC-41BD-9489-42EA9C2499D6}" srcId="{E4D5A446-3834-45BE-97F8-11269447C18E}" destId="{634E1449-A7A8-4EC9-B701-ADBFC16EB934}" srcOrd="7" destOrd="0" parTransId="{471D9FE3-78CE-48DE-BCC3-470426CCB225}" sibTransId="{27545E46-4820-4859-AE94-D38E619748F4}"/>
    <dgm:cxn modelId="{853F56EF-EA89-4DE9-994B-11850CCB17DE}" type="presOf" srcId="{EEC0E728-80AD-4054-A586-EE7580B647D3}" destId="{9C8DDB51-79A3-4810-A4A9-00663A9BFC7B}" srcOrd="0" destOrd="0" presId="urn:microsoft.com/office/officeart/2008/layout/VerticalCurvedList"/>
    <dgm:cxn modelId="{4DEF9CFC-FC8E-48E2-9648-1624F5037132}" srcId="{E4D5A446-3834-45BE-97F8-11269447C18E}" destId="{59836EEB-DD12-4196-834B-9AF7E954D8C5}" srcOrd="2" destOrd="0" parTransId="{3F329B2F-BC64-49F3-BD9C-86AA3D5F7314}" sibTransId="{D681AC1F-D05F-45C6-BB0E-228CDDD23F53}"/>
    <dgm:cxn modelId="{D7AFE829-9F38-4E21-99FD-82FA19F96AB5}" type="presParOf" srcId="{33BF1407-0527-4E5E-86A4-564879098AFC}" destId="{E16B4295-7EDE-47AB-8C33-3A1B8A28D2B8}" srcOrd="0" destOrd="0" presId="urn:microsoft.com/office/officeart/2008/layout/VerticalCurvedList"/>
    <dgm:cxn modelId="{B050F193-8C67-4E88-90C8-6E31E0C546D9}" type="presParOf" srcId="{E16B4295-7EDE-47AB-8C33-3A1B8A28D2B8}" destId="{0F678AC4-4FE3-488E-88A4-287ED7E0FA8E}" srcOrd="0" destOrd="0" presId="urn:microsoft.com/office/officeart/2008/layout/VerticalCurvedList"/>
    <dgm:cxn modelId="{4B242E20-CC6F-4BDE-8777-B5E47464CB7E}" type="presParOf" srcId="{0F678AC4-4FE3-488E-88A4-287ED7E0FA8E}" destId="{B4C20DBC-284E-4A0C-9261-3311E03C40EA}" srcOrd="0" destOrd="0" presId="urn:microsoft.com/office/officeart/2008/layout/VerticalCurvedList"/>
    <dgm:cxn modelId="{349A3E20-A9D5-4230-BDFE-52053DBA74F0}" type="presParOf" srcId="{0F678AC4-4FE3-488E-88A4-287ED7E0FA8E}" destId="{6BFA710D-D1EF-475A-ADC9-A11459DCA80D}" srcOrd="1" destOrd="0" presId="urn:microsoft.com/office/officeart/2008/layout/VerticalCurvedList"/>
    <dgm:cxn modelId="{E1C719AA-8904-4858-8C06-9E89C4FA16A2}" type="presParOf" srcId="{0F678AC4-4FE3-488E-88A4-287ED7E0FA8E}" destId="{0E861034-DCBC-4B55-9857-D3133F97EF9E}" srcOrd="2" destOrd="0" presId="urn:microsoft.com/office/officeart/2008/layout/VerticalCurvedList"/>
    <dgm:cxn modelId="{E45CC8E2-6569-4A70-87A1-076265AC450E}" type="presParOf" srcId="{0F678AC4-4FE3-488E-88A4-287ED7E0FA8E}" destId="{5386EBC8-CBE8-409A-9EB9-77CDBF5042F2}" srcOrd="3" destOrd="0" presId="urn:microsoft.com/office/officeart/2008/layout/VerticalCurvedList"/>
    <dgm:cxn modelId="{9DD81ADD-C038-4172-9E78-5B2CA4682489}" type="presParOf" srcId="{E16B4295-7EDE-47AB-8C33-3A1B8A28D2B8}" destId="{B1995511-9062-4380-83C2-90821EA1A66E}" srcOrd="1" destOrd="0" presId="urn:microsoft.com/office/officeart/2008/layout/VerticalCurvedList"/>
    <dgm:cxn modelId="{2391EBD4-5EA9-4F3B-937A-3184C2348CE3}" type="presParOf" srcId="{E16B4295-7EDE-47AB-8C33-3A1B8A28D2B8}" destId="{413026A3-0DB6-4ECE-AD87-F9C887B938E7}" srcOrd="2" destOrd="0" presId="urn:microsoft.com/office/officeart/2008/layout/VerticalCurvedList"/>
    <dgm:cxn modelId="{3B3CEF15-526D-4177-A711-229BC62FAC4D}" type="presParOf" srcId="{413026A3-0DB6-4ECE-AD87-F9C887B938E7}" destId="{553D7872-2E98-4210-8DC5-47191D18EBB7}" srcOrd="0" destOrd="0" presId="urn:microsoft.com/office/officeart/2008/layout/VerticalCurvedList"/>
    <dgm:cxn modelId="{7EEA047A-738F-4229-9DC6-A622C3E8F347}" type="presParOf" srcId="{E16B4295-7EDE-47AB-8C33-3A1B8A28D2B8}" destId="{9C8DDB51-79A3-4810-A4A9-00663A9BFC7B}" srcOrd="3" destOrd="0" presId="urn:microsoft.com/office/officeart/2008/layout/VerticalCurvedList"/>
    <dgm:cxn modelId="{2B25D001-E1E8-4535-994D-062F0A6B8186}" type="presParOf" srcId="{E16B4295-7EDE-47AB-8C33-3A1B8A28D2B8}" destId="{6EC89E71-1B20-4C56-B139-E396757AA44C}" srcOrd="4" destOrd="0" presId="urn:microsoft.com/office/officeart/2008/layout/VerticalCurvedList"/>
    <dgm:cxn modelId="{F4B71CCF-11CC-411F-B56C-0378EC3D90EA}" type="presParOf" srcId="{6EC89E71-1B20-4C56-B139-E396757AA44C}" destId="{37F4C8AE-F2BC-4A28-A5CD-D5D65A2DDC20}" srcOrd="0" destOrd="0" presId="urn:microsoft.com/office/officeart/2008/layout/VerticalCurvedList"/>
    <dgm:cxn modelId="{EAD29C91-6D1D-4B6D-AEDA-CABB8D20ABA3}" type="presParOf" srcId="{E16B4295-7EDE-47AB-8C33-3A1B8A28D2B8}" destId="{2408A19B-725E-441A-9308-65DE3CEFF55D}" srcOrd="5" destOrd="0" presId="urn:microsoft.com/office/officeart/2008/layout/VerticalCurvedList"/>
    <dgm:cxn modelId="{877E89D8-FAE4-4CBD-AAA0-E48B871398EF}" type="presParOf" srcId="{E16B4295-7EDE-47AB-8C33-3A1B8A28D2B8}" destId="{0F8B2E39-9602-4D86-83CC-3E041E08913D}" srcOrd="6" destOrd="0" presId="urn:microsoft.com/office/officeart/2008/layout/VerticalCurvedList"/>
    <dgm:cxn modelId="{8CDDD4E0-E148-46CD-B784-DE80FAEC8C1D}" type="presParOf" srcId="{0F8B2E39-9602-4D86-83CC-3E041E08913D}" destId="{9CB5EF61-3CEA-4094-978B-ADFE9FB74C2F}" srcOrd="0" destOrd="0" presId="urn:microsoft.com/office/officeart/2008/layout/VerticalCurvedList"/>
    <dgm:cxn modelId="{3138924B-6484-44BE-B475-CDF324100AEE}" type="presParOf" srcId="{E16B4295-7EDE-47AB-8C33-3A1B8A28D2B8}" destId="{8A0F7935-1EE6-4CCC-8CF9-C1ED5785C974}" srcOrd="7" destOrd="0" presId="urn:microsoft.com/office/officeart/2008/layout/VerticalCurvedList"/>
    <dgm:cxn modelId="{FC327A56-DA53-4EB6-B040-DBBF81466107}" type="presParOf" srcId="{E16B4295-7EDE-47AB-8C33-3A1B8A28D2B8}" destId="{8D96F629-29DD-4233-9508-290388C7D948}" srcOrd="8" destOrd="0" presId="urn:microsoft.com/office/officeart/2008/layout/VerticalCurvedList"/>
    <dgm:cxn modelId="{1C4184F3-ED2B-456E-8C12-838640958CE2}" type="presParOf" srcId="{8D96F629-29DD-4233-9508-290388C7D948}" destId="{6ED5DD00-A84C-48C2-8C84-3F09EBD11B04}" srcOrd="0" destOrd="0" presId="urn:microsoft.com/office/officeart/2008/layout/VerticalCurvedList"/>
    <dgm:cxn modelId="{D02D1C2A-9F66-4CCF-A270-081518E368FA}" type="presParOf" srcId="{E16B4295-7EDE-47AB-8C33-3A1B8A28D2B8}" destId="{DAAB5D86-1F4D-43DB-B224-8AA6111CD23A}" srcOrd="9" destOrd="0" presId="urn:microsoft.com/office/officeart/2008/layout/VerticalCurvedList"/>
    <dgm:cxn modelId="{491E0F27-1734-4683-9774-09465886FBCB}" type="presParOf" srcId="{E16B4295-7EDE-47AB-8C33-3A1B8A28D2B8}" destId="{422E7492-1644-4DC3-B102-3B0CE6B50DAB}" srcOrd="10" destOrd="0" presId="urn:microsoft.com/office/officeart/2008/layout/VerticalCurvedList"/>
    <dgm:cxn modelId="{364ACAEE-DC35-4364-964C-7B207421061F}" type="presParOf" srcId="{422E7492-1644-4DC3-B102-3B0CE6B50DAB}" destId="{A5A47F5F-C7F7-4CA9-ACCB-F9EEB8849EC0}" srcOrd="0" destOrd="0" presId="urn:microsoft.com/office/officeart/2008/layout/VerticalCurvedList"/>
    <dgm:cxn modelId="{B4D85829-57EA-4F41-B5DF-E618D851B367}" type="presParOf" srcId="{E16B4295-7EDE-47AB-8C33-3A1B8A28D2B8}" destId="{3FEAB0D2-D7C8-4FF2-8BFD-D2DD767DF395}" srcOrd="11" destOrd="0" presId="urn:microsoft.com/office/officeart/2008/layout/VerticalCurvedList"/>
    <dgm:cxn modelId="{5A31E8C9-D591-4B4E-A024-3E375B3FC60F}" type="presParOf" srcId="{E16B4295-7EDE-47AB-8C33-3A1B8A28D2B8}" destId="{6F2A4E0F-A1A3-46BB-BC3E-5CD52AD2E42A}" srcOrd="12" destOrd="0" presId="urn:microsoft.com/office/officeart/2008/layout/VerticalCurvedList"/>
    <dgm:cxn modelId="{812FD82F-2E85-4BF5-9556-411DB06BD4F8}" type="presParOf" srcId="{6F2A4E0F-A1A3-46BB-BC3E-5CD52AD2E42A}" destId="{C0AC713A-976E-48C2-B011-6E5DFD7D7B59}" srcOrd="0" destOrd="0" presId="urn:microsoft.com/office/officeart/2008/layout/VerticalCurvedList"/>
    <dgm:cxn modelId="{42564E22-DA96-4BA3-95BF-C9DFD7513540}" type="presParOf" srcId="{E16B4295-7EDE-47AB-8C33-3A1B8A28D2B8}" destId="{42E7D9FE-58A9-43F5-8150-F45C68FC224A}" srcOrd="13" destOrd="0" presId="urn:microsoft.com/office/officeart/2008/layout/VerticalCurvedList"/>
    <dgm:cxn modelId="{5009BE1C-10AB-4BA9-B5BC-3DCC2F4E2757}" type="presParOf" srcId="{E16B4295-7EDE-47AB-8C33-3A1B8A28D2B8}" destId="{2F0C6871-DDB3-4C03-AE83-30DC8DBDAEB1}" srcOrd="14" destOrd="0" presId="urn:microsoft.com/office/officeart/2008/layout/VerticalCurvedList"/>
    <dgm:cxn modelId="{0685CE2C-2390-4D1A-B82F-ECF6E66302C0}" type="presParOf" srcId="{2F0C6871-DDB3-4C03-AE83-30DC8DBDAEB1}" destId="{CB7D0E07-8542-4219-99A8-743A89404B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BB5D1-8180-4A6C-A1B6-BB7F95C051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8E99B3D-1008-49DA-9C22-B99CCEE0C335}">
      <dgm:prSet phldrT="[Текст]"/>
      <dgm:spPr/>
      <dgm:t>
        <a:bodyPr/>
        <a:lstStyle/>
        <a:p>
          <a:r>
            <a:rPr lang="uk-UA" dirty="0"/>
            <a:t>слухового</a:t>
          </a:r>
        </a:p>
      </dgm:t>
    </dgm:pt>
    <dgm:pt modelId="{7855151C-CDA3-428B-83EB-0D66D56F632C}" type="parTrans" cxnId="{9B85D8B8-94A5-4228-B2C7-66042130FA3C}">
      <dgm:prSet/>
      <dgm:spPr/>
      <dgm:t>
        <a:bodyPr/>
        <a:lstStyle/>
        <a:p>
          <a:endParaRPr lang="uk-UA"/>
        </a:p>
      </dgm:t>
    </dgm:pt>
    <dgm:pt modelId="{8503ED4A-B440-4DB1-9E9C-C822A2F39E95}" type="sibTrans" cxnId="{9B85D8B8-94A5-4228-B2C7-66042130FA3C}">
      <dgm:prSet/>
      <dgm:spPr/>
      <dgm:t>
        <a:bodyPr/>
        <a:lstStyle/>
        <a:p>
          <a:endParaRPr lang="uk-UA"/>
        </a:p>
      </dgm:t>
    </dgm:pt>
    <dgm:pt modelId="{540B8F2D-0A5F-4BD6-A01B-CA87C87C4D34}">
      <dgm:prSet phldrT="[Текст]"/>
      <dgm:spPr/>
      <dgm:t>
        <a:bodyPr/>
        <a:lstStyle/>
        <a:p>
          <a:r>
            <a:rPr lang="uk-UA" dirty="0"/>
            <a:t>зорового</a:t>
          </a:r>
        </a:p>
      </dgm:t>
    </dgm:pt>
    <dgm:pt modelId="{9238FCF9-EF6F-4189-BB62-5E5E20C7DC4E}" type="parTrans" cxnId="{7EB1C56E-0DF6-47CD-B075-5F0D655D8169}">
      <dgm:prSet/>
      <dgm:spPr/>
      <dgm:t>
        <a:bodyPr/>
        <a:lstStyle/>
        <a:p>
          <a:endParaRPr lang="uk-UA"/>
        </a:p>
      </dgm:t>
    </dgm:pt>
    <dgm:pt modelId="{77E0920B-E54E-4A76-B4EE-54B510F750A4}" type="sibTrans" cxnId="{7EB1C56E-0DF6-47CD-B075-5F0D655D8169}">
      <dgm:prSet/>
      <dgm:spPr/>
      <dgm:t>
        <a:bodyPr/>
        <a:lstStyle/>
        <a:p>
          <a:endParaRPr lang="uk-UA"/>
        </a:p>
      </dgm:t>
    </dgm:pt>
    <dgm:pt modelId="{9080AA6B-A165-48EF-8E98-50600C3E90E1}">
      <dgm:prSet phldrT="[Текст]"/>
      <dgm:spPr/>
      <dgm:t>
        <a:bodyPr/>
        <a:lstStyle/>
        <a:p>
          <a:r>
            <a:rPr lang="uk-UA" dirty="0"/>
            <a:t>дотикового</a:t>
          </a:r>
        </a:p>
      </dgm:t>
    </dgm:pt>
    <dgm:pt modelId="{2A0884B1-2B23-4430-8197-25B9D468CAB1}" type="parTrans" cxnId="{6A9DBDCB-5604-43EB-9BD7-4406804040D2}">
      <dgm:prSet/>
      <dgm:spPr/>
      <dgm:t>
        <a:bodyPr/>
        <a:lstStyle/>
        <a:p>
          <a:endParaRPr lang="uk-UA"/>
        </a:p>
      </dgm:t>
    </dgm:pt>
    <dgm:pt modelId="{987900D1-51F4-43BA-972C-485F3FC1BD9B}" type="sibTrans" cxnId="{6A9DBDCB-5604-43EB-9BD7-4406804040D2}">
      <dgm:prSet/>
      <dgm:spPr/>
      <dgm:t>
        <a:bodyPr/>
        <a:lstStyle/>
        <a:p>
          <a:endParaRPr lang="uk-UA"/>
        </a:p>
      </dgm:t>
    </dgm:pt>
    <dgm:pt modelId="{DB4527F5-5D6A-4016-BCC2-C182F0AFE2DA}">
      <dgm:prSet phldrT="[Текст]"/>
      <dgm:spPr/>
      <dgm:t>
        <a:bodyPr/>
        <a:lstStyle/>
        <a:p>
          <a:r>
            <a:rPr lang="uk-UA" dirty="0" err="1"/>
            <a:t>кінестетичного</a:t>
          </a:r>
          <a:endParaRPr lang="uk-UA" dirty="0"/>
        </a:p>
      </dgm:t>
    </dgm:pt>
    <dgm:pt modelId="{A65B5FB6-D211-470A-AA31-FB7725BE8589}" type="parTrans" cxnId="{B4A69D94-9F47-4530-9765-0E689E969B23}">
      <dgm:prSet/>
      <dgm:spPr/>
      <dgm:t>
        <a:bodyPr/>
        <a:lstStyle/>
        <a:p>
          <a:endParaRPr lang="uk-UA"/>
        </a:p>
      </dgm:t>
    </dgm:pt>
    <dgm:pt modelId="{2194EA60-CE88-40EA-8366-BD6CE8FBA1C3}" type="sibTrans" cxnId="{B4A69D94-9F47-4530-9765-0E689E969B23}">
      <dgm:prSet/>
      <dgm:spPr/>
      <dgm:t>
        <a:bodyPr/>
        <a:lstStyle/>
        <a:p>
          <a:endParaRPr lang="uk-UA"/>
        </a:p>
      </dgm:t>
    </dgm:pt>
    <dgm:pt modelId="{82C8BC96-C3F2-49B7-84CA-E5F80F7C3C78}" type="pres">
      <dgm:prSet presAssocID="{825BB5D1-8180-4A6C-A1B6-BB7F95C05157}" presName="Name0" presStyleCnt="0">
        <dgm:presLayoutVars>
          <dgm:chMax val="7"/>
          <dgm:chPref val="7"/>
          <dgm:dir/>
        </dgm:presLayoutVars>
      </dgm:prSet>
      <dgm:spPr/>
    </dgm:pt>
    <dgm:pt modelId="{89FBFC1D-D4FE-4601-BDDC-3A9C3CCFCE8F}" type="pres">
      <dgm:prSet presAssocID="{825BB5D1-8180-4A6C-A1B6-BB7F95C05157}" presName="Name1" presStyleCnt="0"/>
      <dgm:spPr/>
    </dgm:pt>
    <dgm:pt modelId="{954B7131-72CE-4570-B0CC-A2FF6A36B1FE}" type="pres">
      <dgm:prSet presAssocID="{825BB5D1-8180-4A6C-A1B6-BB7F95C05157}" presName="cycle" presStyleCnt="0"/>
      <dgm:spPr/>
    </dgm:pt>
    <dgm:pt modelId="{2A1D1A0A-49FC-4AD8-8461-4D7BBC1FA079}" type="pres">
      <dgm:prSet presAssocID="{825BB5D1-8180-4A6C-A1B6-BB7F95C05157}" presName="srcNode" presStyleLbl="node1" presStyleIdx="0" presStyleCnt="4"/>
      <dgm:spPr/>
    </dgm:pt>
    <dgm:pt modelId="{F41B7866-B474-417F-8BA9-F0CEDD44DFC5}" type="pres">
      <dgm:prSet presAssocID="{825BB5D1-8180-4A6C-A1B6-BB7F95C05157}" presName="conn" presStyleLbl="parChTrans1D2" presStyleIdx="0" presStyleCnt="1"/>
      <dgm:spPr/>
    </dgm:pt>
    <dgm:pt modelId="{518469E3-8690-427D-9088-E330EC56801A}" type="pres">
      <dgm:prSet presAssocID="{825BB5D1-8180-4A6C-A1B6-BB7F95C05157}" presName="extraNode" presStyleLbl="node1" presStyleIdx="0" presStyleCnt="4"/>
      <dgm:spPr/>
    </dgm:pt>
    <dgm:pt modelId="{4836252D-0615-4E37-84B1-F04A03F7BB3B}" type="pres">
      <dgm:prSet presAssocID="{825BB5D1-8180-4A6C-A1B6-BB7F95C05157}" presName="dstNode" presStyleLbl="node1" presStyleIdx="0" presStyleCnt="4"/>
      <dgm:spPr/>
    </dgm:pt>
    <dgm:pt modelId="{E7B72DE1-2503-4F6C-9B05-0B58AFA4FD1C}" type="pres">
      <dgm:prSet presAssocID="{28E99B3D-1008-49DA-9C22-B99CCEE0C335}" presName="text_1" presStyleLbl="node1" presStyleIdx="0" presStyleCnt="4">
        <dgm:presLayoutVars>
          <dgm:bulletEnabled val="1"/>
        </dgm:presLayoutVars>
      </dgm:prSet>
      <dgm:spPr/>
    </dgm:pt>
    <dgm:pt modelId="{BAF82F9F-5D6F-4CE7-8FF1-825527F909C5}" type="pres">
      <dgm:prSet presAssocID="{28E99B3D-1008-49DA-9C22-B99CCEE0C335}" presName="accent_1" presStyleCnt="0"/>
      <dgm:spPr/>
    </dgm:pt>
    <dgm:pt modelId="{5849C21F-C214-444C-8489-FA77C4C78819}" type="pres">
      <dgm:prSet presAssocID="{28E99B3D-1008-49DA-9C22-B99CCEE0C335}" presName="accentRepeatNode" presStyleLbl="solidFgAcc1" presStyleIdx="0" presStyleCnt="4"/>
      <dgm:spPr/>
    </dgm:pt>
    <dgm:pt modelId="{B0D75F7F-9E2C-4B4E-839D-E533ABF2A239}" type="pres">
      <dgm:prSet presAssocID="{540B8F2D-0A5F-4BD6-A01B-CA87C87C4D34}" presName="text_2" presStyleLbl="node1" presStyleIdx="1" presStyleCnt="4">
        <dgm:presLayoutVars>
          <dgm:bulletEnabled val="1"/>
        </dgm:presLayoutVars>
      </dgm:prSet>
      <dgm:spPr/>
    </dgm:pt>
    <dgm:pt modelId="{7D5CD768-91BD-4E09-9C51-44C9F7B75378}" type="pres">
      <dgm:prSet presAssocID="{540B8F2D-0A5F-4BD6-A01B-CA87C87C4D34}" presName="accent_2" presStyleCnt="0"/>
      <dgm:spPr/>
    </dgm:pt>
    <dgm:pt modelId="{2EFC86E9-8E6A-4F3C-A38B-E9764B1F18CC}" type="pres">
      <dgm:prSet presAssocID="{540B8F2D-0A5F-4BD6-A01B-CA87C87C4D34}" presName="accentRepeatNode" presStyleLbl="solidFgAcc1" presStyleIdx="1" presStyleCnt="4"/>
      <dgm:spPr/>
    </dgm:pt>
    <dgm:pt modelId="{C8F0ADF0-1A9B-4366-A624-F546B2173654}" type="pres">
      <dgm:prSet presAssocID="{9080AA6B-A165-48EF-8E98-50600C3E90E1}" presName="text_3" presStyleLbl="node1" presStyleIdx="2" presStyleCnt="4">
        <dgm:presLayoutVars>
          <dgm:bulletEnabled val="1"/>
        </dgm:presLayoutVars>
      </dgm:prSet>
      <dgm:spPr/>
    </dgm:pt>
    <dgm:pt modelId="{4C2F02DE-213C-4745-ACD7-C0484BABBC5B}" type="pres">
      <dgm:prSet presAssocID="{9080AA6B-A165-48EF-8E98-50600C3E90E1}" presName="accent_3" presStyleCnt="0"/>
      <dgm:spPr/>
    </dgm:pt>
    <dgm:pt modelId="{ACED1AF9-DB2E-44FD-91C2-E86B1E879256}" type="pres">
      <dgm:prSet presAssocID="{9080AA6B-A165-48EF-8E98-50600C3E90E1}" presName="accentRepeatNode" presStyleLbl="solidFgAcc1" presStyleIdx="2" presStyleCnt="4"/>
      <dgm:spPr/>
    </dgm:pt>
    <dgm:pt modelId="{775ED286-41A1-4002-BD5C-1E579C71166A}" type="pres">
      <dgm:prSet presAssocID="{DB4527F5-5D6A-4016-BCC2-C182F0AFE2DA}" presName="text_4" presStyleLbl="node1" presStyleIdx="3" presStyleCnt="4">
        <dgm:presLayoutVars>
          <dgm:bulletEnabled val="1"/>
        </dgm:presLayoutVars>
      </dgm:prSet>
      <dgm:spPr/>
    </dgm:pt>
    <dgm:pt modelId="{D5250393-AA92-4845-94CB-93DE39A6D785}" type="pres">
      <dgm:prSet presAssocID="{DB4527F5-5D6A-4016-BCC2-C182F0AFE2DA}" presName="accent_4" presStyleCnt="0"/>
      <dgm:spPr/>
    </dgm:pt>
    <dgm:pt modelId="{5792F0A8-EEFB-4DBE-B374-7A0F85647A15}" type="pres">
      <dgm:prSet presAssocID="{DB4527F5-5D6A-4016-BCC2-C182F0AFE2DA}" presName="accentRepeatNode" presStyleLbl="solidFgAcc1" presStyleIdx="3" presStyleCnt="4"/>
      <dgm:spPr/>
    </dgm:pt>
  </dgm:ptLst>
  <dgm:cxnLst>
    <dgm:cxn modelId="{C7E73206-CB1E-49CD-869B-9C3449157010}" type="presOf" srcId="{28E99B3D-1008-49DA-9C22-B99CCEE0C335}" destId="{E7B72DE1-2503-4F6C-9B05-0B58AFA4FD1C}" srcOrd="0" destOrd="0" presId="urn:microsoft.com/office/officeart/2008/layout/VerticalCurvedList"/>
    <dgm:cxn modelId="{7EB1C56E-0DF6-47CD-B075-5F0D655D8169}" srcId="{825BB5D1-8180-4A6C-A1B6-BB7F95C05157}" destId="{540B8F2D-0A5F-4BD6-A01B-CA87C87C4D34}" srcOrd="1" destOrd="0" parTransId="{9238FCF9-EF6F-4189-BB62-5E5E20C7DC4E}" sibTransId="{77E0920B-E54E-4A76-B4EE-54B510F750A4}"/>
    <dgm:cxn modelId="{C7EB0180-895E-41B4-8B04-C080440CF121}" type="presOf" srcId="{9080AA6B-A165-48EF-8E98-50600C3E90E1}" destId="{C8F0ADF0-1A9B-4366-A624-F546B2173654}" srcOrd="0" destOrd="0" presId="urn:microsoft.com/office/officeart/2008/layout/VerticalCurvedList"/>
    <dgm:cxn modelId="{1B78AA83-11F9-4B88-8DAF-3822E735E592}" type="presOf" srcId="{825BB5D1-8180-4A6C-A1B6-BB7F95C05157}" destId="{82C8BC96-C3F2-49B7-84CA-E5F80F7C3C78}" srcOrd="0" destOrd="0" presId="urn:microsoft.com/office/officeart/2008/layout/VerticalCurvedList"/>
    <dgm:cxn modelId="{B4A69D94-9F47-4530-9765-0E689E969B23}" srcId="{825BB5D1-8180-4A6C-A1B6-BB7F95C05157}" destId="{DB4527F5-5D6A-4016-BCC2-C182F0AFE2DA}" srcOrd="3" destOrd="0" parTransId="{A65B5FB6-D211-470A-AA31-FB7725BE8589}" sibTransId="{2194EA60-CE88-40EA-8366-BD6CE8FBA1C3}"/>
    <dgm:cxn modelId="{9B85D8B8-94A5-4228-B2C7-66042130FA3C}" srcId="{825BB5D1-8180-4A6C-A1B6-BB7F95C05157}" destId="{28E99B3D-1008-49DA-9C22-B99CCEE0C335}" srcOrd="0" destOrd="0" parTransId="{7855151C-CDA3-428B-83EB-0D66D56F632C}" sibTransId="{8503ED4A-B440-4DB1-9E9C-C822A2F39E95}"/>
    <dgm:cxn modelId="{3498ADC3-D11B-422A-835B-F11470D36454}" type="presOf" srcId="{DB4527F5-5D6A-4016-BCC2-C182F0AFE2DA}" destId="{775ED286-41A1-4002-BD5C-1E579C71166A}" srcOrd="0" destOrd="0" presId="urn:microsoft.com/office/officeart/2008/layout/VerticalCurvedList"/>
    <dgm:cxn modelId="{6A9DBDCB-5604-43EB-9BD7-4406804040D2}" srcId="{825BB5D1-8180-4A6C-A1B6-BB7F95C05157}" destId="{9080AA6B-A165-48EF-8E98-50600C3E90E1}" srcOrd="2" destOrd="0" parTransId="{2A0884B1-2B23-4430-8197-25B9D468CAB1}" sibTransId="{987900D1-51F4-43BA-972C-485F3FC1BD9B}"/>
    <dgm:cxn modelId="{066245EE-1B7C-4526-8D6E-3066F69DAE28}" type="presOf" srcId="{540B8F2D-0A5F-4BD6-A01B-CA87C87C4D34}" destId="{B0D75F7F-9E2C-4B4E-839D-E533ABF2A239}" srcOrd="0" destOrd="0" presId="urn:microsoft.com/office/officeart/2008/layout/VerticalCurvedList"/>
    <dgm:cxn modelId="{B3CE59FE-997A-4B56-9B43-DD766B9D9E71}" type="presOf" srcId="{8503ED4A-B440-4DB1-9E9C-C822A2F39E95}" destId="{F41B7866-B474-417F-8BA9-F0CEDD44DFC5}" srcOrd="0" destOrd="0" presId="urn:microsoft.com/office/officeart/2008/layout/VerticalCurvedList"/>
    <dgm:cxn modelId="{BEC5DAFD-B642-401E-907A-6EBC5960044A}" type="presParOf" srcId="{82C8BC96-C3F2-49B7-84CA-E5F80F7C3C78}" destId="{89FBFC1D-D4FE-4601-BDDC-3A9C3CCFCE8F}" srcOrd="0" destOrd="0" presId="urn:microsoft.com/office/officeart/2008/layout/VerticalCurvedList"/>
    <dgm:cxn modelId="{247F9E60-1323-4589-AB76-5E581D2084E3}" type="presParOf" srcId="{89FBFC1D-D4FE-4601-BDDC-3A9C3CCFCE8F}" destId="{954B7131-72CE-4570-B0CC-A2FF6A36B1FE}" srcOrd="0" destOrd="0" presId="urn:microsoft.com/office/officeart/2008/layout/VerticalCurvedList"/>
    <dgm:cxn modelId="{61FE4E09-16F1-4B79-A75B-6C9865137263}" type="presParOf" srcId="{954B7131-72CE-4570-B0CC-A2FF6A36B1FE}" destId="{2A1D1A0A-49FC-4AD8-8461-4D7BBC1FA079}" srcOrd="0" destOrd="0" presId="urn:microsoft.com/office/officeart/2008/layout/VerticalCurvedList"/>
    <dgm:cxn modelId="{63030259-5BE3-4581-A198-73E5028FF201}" type="presParOf" srcId="{954B7131-72CE-4570-B0CC-A2FF6A36B1FE}" destId="{F41B7866-B474-417F-8BA9-F0CEDD44DFC5}" srcOrd="1" destOrd="0" presId="urn:microsoft.com/office/officeart/2008/layout/VerticalCurvedList"/>
    <dgm:cxn modelId="{A3C9C599-D7FE-4D60-B4E9-4AC2E5D92B69}" type="presParOf" srcId="{954B7131-72CE-4570-B0CC-A2FF6A36B1FE}" destId="{518469E3-8690-427D-9088-E330EC56801A}" srcOrd="2" destOrd="0" presId="urn:microsoft.com/office/officeart/2008/layout/VerticalCurvedList"/>
    <dgm:cxn modelId="{93E9404C-E86F-4D52-9225-996A4DAFC0BB}" type="presParOf" srcId="{954B7131-72CE-4570-B0CC-A2FF6A36B1FE}" destId="{4836252D-0615-4E37-84B1-F04A03F7BB3B}" srcOrd="3" destOrd="0" presId="urn:microsoft.com/office/officeart/2008/layout/VerticalCurvedList"/>
    <dgm:cxn modelId="{9199BC0A-300B-4D19-A3EC-63FEDAA7119D}" type="presParOf" srcId="{89FBFC1D-D4FE-4601-BDDC-3A9C3CCFCE8F}" destId="{E7B72DE1-2503-4F6C-9B05-0B58AFA4FD1C}" srcOrd="1" destOrd="0" presId="urn:microsoft.com/office/officeart/2008/layout/VerticalCurvedList"/>
    <dgm:cxn modelId="{3A52B10E-AF01-4079-B384-A84DE250EB7F}" type="presParOf" srcId="{89FBFC1D-D4FE-4601-BDDC-3A9C3CCFCE8F}" destId="{BAF82F9F-5D6F-4CE7-8FF1-825527F909C5}" srcOrd="2" destOrd="0" presId="urn:microsoft.com/office/officeart/2008/layout/VerticalCurvedList"/>
    <dgm:cxn modelId="{256B912F-4583-47F3-8D75-D8BC2DD23D56}" type="presParOf" srcId="{BAF82F9F-5D6F-4CE7-8FF1-825527F909C5}" destId="{5849C21F-C214-444C-8489-FA77C4C78819}" srcOrd="0" destOrd="0" presId="urn:microsoft.com/office/officeart/2008/layout/VerticalCurvedList"/>
    <dgm:cxn modelId="{96ED905F-42A0-402F-B9D3-F40075F9BE83}" type="presParOf" srcId="{89FBFC1D-D4FE-4601-BDDC-3A9C3CCFCE8F}" destId="{B0D75F7F-9E2C-4B4E-839D-E533ABF2A239}" srcOrd="3" destOrd="0" presId="urn:microsoft.com/office/officeart/2008/layout/VerticalCurvedList"/>
    <dgm:cxn modelId="{F783296E-7A40-42F3-B51E-2690BD46CB44}" type="presParOf" srcId="{89FBFC1D-D4FE-4601-BDDC-3A9C3CCFCE8F}" destId="{7D5CD768-91BD-4E09-9C51-44C9F7B75378}" srcOrd="4" destOrd="0" presId="urn:microsoft.com/office/officeart/2008/layout/VerticalCurvedList"/>
    <dgm:cxn modelId="{E4E2F062-0BC2-44E8-BDDC-A683AE4560DD}" type="presParOf" srcId="{7D5CD768-91BD-4E09-9C51-44C9F7B75378}" destId="{2EFC86E9-8E6A-4F3C-A38B-E9764B1F18CC}" srcOrd="0" destOrd="0" presId="urn:microsoft.com/office/officeart/2008/layout/VerticalCurvedList"/>
    <dgm:cxn modelId="{B995B1C6-C855-4F90-B468-01152EDE32B3}" type="presParOf" srcId="{89FBFC1D-D4FE-4601-BDDC-3A9C3CCFCE8F}" destId="{C8F0ADF0-1A9B-4366-A624-F546B2173654}" srcOrd="5" destOrd="0" presId="urn:microsoft.com/office/officeart/2008/layout/VerticalCurvedList"/>
    <dgm:cxn modelId="{7E0CFF2E-EC62-444F-AB9F-E6B9448C87BA}" type="presParOf" srcId="{89FBFC1D-D4FE-4601-BDDC-3A9C3CCFCE8F}" destId="{4C2F02DE-213C-4745-ACD7-C0484BABBC5B}" srcOrd="6" destOrd="0" presId="urn:microsoft.com/office/officeart/2008/layout/VerticalCurvedList"/>
    <dgm:cxn modelId="{3026A2D6-654A-4560-9B0B-568CAEDE9515}" type="presParOf" srcId="{4C2F02DE-213C-4745-ACD7-C0484BABBC5B}" destId="{ACED1AF9-DB2E-44FD-91C2-E86B1E879256}" srcOrd="0" destOrd="0" presId="urn:microsoft.com/office/officeart/2008/layout/VerticalCurvedList"/>
    <dgm:cxn modelId="{893D4B44-8DF7-481F-B73C-EB2A72AC4936}" type="presParOf" srcId="{89FBFC1D-D4FE-4601-BDDC-3A9C3CCFCE8F}" destId="{775ED286-41A1-4002-BD5C-1E579C71166A}" srcOrd="7" destOrd="0" presId="urn:microsoft.com/office/officeart/2008/layout/VerticalCurvedList"/>
    <dgm:cxn modelId="{DD8E1D5B-93E9-4EE5-8A87-D8E2BE6529AC}" type="presParOf" srcId="{89FBFC1D-D4FE-4601-BDDC-3A9C3CCFCE8F}" destId="{D5250393-AA92-4845-94CB-93DE39A6D785}" srcOrd="8" destOrd="0" presId="urn:microsoft.com/office/officeart/2008/layout/VerticalCurvedList"/>
    <dgm:cxn modelId="{FF263D5C-7E4C-453B-B125-00490F71DC0A}" type="presParOf" srcId="{D5250393-AA92-4845-94CB-93DE39A6D785}" destId="{5792F0A8-EEFB-4DBE-B374-7A0F85647A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42BEC-3B48-4898-980D-BB6D2FCB028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2E981A9E-10B5-44EB-A8E0-C32C184E2175}">
      <dgm:prSet phldrT="[Текст]"/>
      <dgm:spPr/>
      <dgm:t>
        <a:bodyPr/>
        <a:lstStyle/>
        <a:p>
          <a:r>
            <a:rPr lang="uk-UA" dirty="0"/>
            <a:t>множина літер української мови;</a:t>
          </a:r>
        </a:p>
        <a:p>
          <a:r>
            <a:rPr lang="uk-UA" dirty="0"/>
            <a:t>множина областей України</a:t>
          </a:r>
        </a:p>
      </dgm:t>
    </dgm:pt>
    <dgm:pt modelId="{45B3703F-2032-4AA4-9A00-5EF32E046DCF}" type="parTrans" cxnId="{52A610EA-8BD3-4D08-A233-4A31B10D468C}">
      <dgm:prSet/>
      <dgm:spPr/>
      <dgm:t>
        <a:bodyPr/>
        <a:lstStyle/>
        <a:p>
          <a:endParaRPr lang="uk-UA"/>
        </a:p>
      </dgm:t>
    </dgm:pt>
    <dgm:pt modelId="{9ACBCE2E-F4B5-4A4B-B16B-037B4CF8BBE0}" type="sibTrans" cxnId="{52A610EA-8BD3-4D08-A233-4A31B10D468C}">
      <dgm:prSet/>
      <dgm:spPr/>
      <dgm:t>
        <a:bodyPr/>
        <a:lstStyle/>
        <a:p>
          <a:endParaRPr lang="uk-UA"/>
        </a:p>
      </dgm:t>
    </dgm:pt>
    <dgm:pt modelId="{1257844D-6A3C-41E5-B3FF-F138691A5CA9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•"/>
          </a:pPr>
          <a:r>
            <a:rPr lang="uk-UA" dirty="0"/>
            <a:t>множина точок площини – геометрична фігура;</a:t>
          </a:r>
        </a:p>
        <a:p>
          <a:pPr>
            <a:buSzPts val="1600"/>
            <a:buFont typeface="Times New Roman" panose="02020603050405020304" pitchFamily="18" charset="0"/>
            <a:buChar char="•"/>
          </a:pPr>
          <a:r>
            <a:rPr lang="uk-UA" dirty="0"/>
            <a:t>множина натуральних чисел, яку позначають буквою </a:t>
          </a:r>
          <a:r>
            <a:rPr lang="uk-UA" b="1" dirty="0"/>
            <a:t>N</a:t>
          </a:r>
          <a:r>
            <a:rPr lang="uk-UA" dirty="0"/>
            <a:t>;</a:t>
          </a:r>
        </a:p>
      </dgm:t>
    </dgm:pt>
    <dgm:pt modelId="{FF7F090E-CBC6-4FD5-A46D-3BDAB94613BF}" type="parTrans" cxnId="{51C47E4D-B0A1-4858-BEA9-A8238449495E}">
      <dgm:prSet/>
      <dgm:spPr/>
      <dgm:t>
        <a:bodyPr/>
        <a:lstStyle/>
        <a:p>
          <a:endParaRPr lang="uk-UA"/>
        </a:p>
      </dgm:t>
    </dgm:pt>
    <dgm:pt modelId="{D8476D2E-C6A0-4959-9386-486EAB7A885B}" type="sibTrans" cxnId="{51C47E4D-B0A1-4858-BEA9-A8238449495E}">
      <dgm:prSet/>
      <dgm:spPr/>
      <dgm:t>
        <a:bodyPr/>
        <a:lstStyle/>
        <a:p>
          <a:endParaRPr lang="uk-UA"/>
        </a:p>
      </dgm:t>
    </dgm:pt>
    <dgm:pt modelId="{BBC51CF3-9618-4B99-BD6C-DD9B590988A7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•"/>
          </a:pPr>
          <a:r>
            <a:rPr lang="uk-UA" dirty="0"/>
            <a:t>множина цілих чисел, яку позначають буквою Z;</a:t>
          </a:r>
        </a:p>
        <a:p>
          <a:pPr>
            <a:buSzPts val="1600"/>
            <a:buFont typeface="Times New Roman" panose="02020603050405020304" pitchFamily="18" charset="0"/>
            <a:buChar char="•"/>
          </a:pPr>
          <a:r>
            <a:rPr lang="uk-UA" dirty="0"/>
            <a:t>множина раціональних чисел, яку позначають буквою Q;</a:t>
          </a:r>
        </a:p>
      </dgm:t>
    </dgm:pt>
    <dgm:pt modelId="{E7EDCD84-1F78-4D06-AA9C-A8FE6D329117}" type="parTrans" cxnId="{0AF38AC6-F634-4CCD-8140-7512C338CBAF}">
      <dgm:prSet/>
      <dgm:spPr/>
      <dgm:t>
        <a:bodyPr/>
        <a:lstStyle/>
        <a:p>
          <a:endParaRPr lang="uk-UA"/>
        </a:p>
      </dgm:t>
    </dgm:pt>
    <dgm:pt modelId="{F5975398-6C4B-46C2-BEBD-647C46E36766}" type="sibTrans" cxnId="{0AF38AC6-F634-4CCD-8140-7512C338CBAF}">
      <dgm:prSet/>
      <dgm:spPr/>
      <dgm:t>
        <a:bodyPr/>
        <a:lstStyle/>
        <a:p>
          <a:endParaRPr lang="uk-UA"/>
        </a:p>
      </dgm:t>
    </dgm:pt>
    <dgm:pt modelId="{9C5DB48B-390F-4512-9545-2464A36089D4}" type="pres">
      <dgm:prSet presAssocID="{83842BEC-3B48-4898-980D-BB6D2FCB0286}" presName="linearFlow" presStyleCnt="0">
        <dgm:presLayoutVars>
          <dgm:dir/>
          <dgm:resizeHandles val="exact"/>
        </dgm:presLayoutVars>
      </dgm:prSet>
      <dgm:spPr/>
    </dgm:pt>
    <dgm:pt modelId="{05577DB1-6E86-41DA-AD6F-14FB0D351EB3}" type="pres">
      <dgm:prSet presAssocID="{2E981A9E-10B5-44EB-A8E0-C32C184E2175}" presName="comp" presStyleCnt="0"/>
      <dgm:spPr/>
    </dgm:pt>
    <dgm:pt modelId="{1B220765-682F-4ABD-862F-3DF2DEDB16FC}" type="pres">
      <dgm:prSet presAssocID="{2E981A9E-10B5-44EB-A8E0-C32C184E2175}" presName="rect2" presStyleLbl="node1" presStyleIdx="0" presStyleCnt="3">
        <dgm:presLayoutVars>
          <dgm:bulletEnabled val="1"/>
        </dgm:presLayoutVars>
      </dgm:prSet>
      <dgm:spPr/>
    </dgm:pt>
    <dgm:pt modelId="{8ACBCDEC-928B-4424-AB83-DB1FCAAA428C}" type="pres">
      <dgm:prSet presAssocID="{2E981A9E-10B5-44EB-A8E0-C32C184E2175}" presName="rect1" presStyleLbl="ln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F47C8872-A69B-46A0-A367-C4D6C2154D80}" type="pres">
      <dgm:prSet presAssocID="{9ACBCE2E-F4B5-4A4B-B16B-037B4CF8BBE0}" presName="sibTrans" presStyleCnt="0"/>
      <dgm:spPr/>
    </dgm:pt>
    <dgm:pt modelId="{66266FE8-E714-4A17-9FB3-100431CCB9EF}" type="pres">
      <dgm:prSet presAssocID="{1257844D-6A3C-41E5-B3FF-F138691A5CA9}" presName="comp" presStyleCnt="0"/>
      <dgm:spPr/>
    </dgm:pt>
    <dgm:pt modelId="{423D6A24-51A5-4C37-A76C-AB7542FDA23A}" type="pres">
      <dgm:prSet presAssocID="{1257844D-6A3C-41E5-B3FF-F138691A5CA9}" presName="rect2" presStyleLbl="node1" presStyleIdx="1" presStyleCnt="3">
        <dgm:presLayoutVars>
          <dgm:bulletEnabled val="1"/>
        </dgm:presLayoutVars>
      </dgm:prSet>
      <dgm:spPr/>
    </dgm:pt>
    <dgm:pt modelId="{43CA058E-6C8E-412A-86DE-3E591EEBC0C2}" type="pres">
      <dgm:prSet presAssocID="{1257844D-6A3C-41E5-B3FF-F138691A5CA9}" presName="rect1" presStyleLbl="ln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40000" r="-40000"/>
          </a:stretch>
        </a:blipFill>
      </dgm:spPr>
    </dgm:pt>
    <dgm:pt modelId="{7D6870DB-E99D-402E-811E-4DFA9DF027B8}" type="pres">
      <dgm:prSet presAssocID="{D8476D2E-C6A0-4959-9386-486EAB7A885B}" presName="sibTrans" presStyleCnt="0"/>
      <dgm:spPr/>
    </dgm:pt>
    <dgm:pt modelId="{E8E55166-27C7-403D-89D6-617CF2893338}" type="pres">
      <dgm:prSet presAssocID="{BBC51CF3-9618-4B99-BD6C-DD9B590988A7}" presName="comp" presStyleCnt="0"/>
      <dgm:spPr/>
    </dgm:pt>
    <dgm:pt modelId="{381AA097-77DD-455D-A6A6-27157B4F0EFB}" type="pres">
      <dgm:prSet presAssocID="{BBC51CF3-9618-4B99-BD6C-DD9B590988A7}" presName="rect2" presStyleLbl="node1" presStyleIdx="2" presStyleCnt="3">
        <dgm:presLayoutVars>
          <dgm:bulletEnabled val="1"/>
        </dgm:presLayoutVars>
      </dgm:prSet>
      <dgm:spPr/>
    </dgm:pt>
    <dgm:pt modelId="{4C83514F-B376-47D2-A34F-00834CCE1709}" type="pres">
      <dgm:prSet presAssocID="{BBC51CF3-9618-4B99-BD6C-DD9B590988A7}" presName="rect1" presStyleLbl="ln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</dgm:ptLst>
  <dgm:cxnLst>
    <dgm:cxn modelId="{82C3950F-24EE-4E38-A1D6-774C9632CB14}" type="presOf" srcId="{BBC51CF3-9618-4B99-BD6C-DD9B590988A7}" destId="{381AA097-77DD-455D-A6A6-27157B4F0EFB}" srcOrd="0" destOrd="0" presId="urn:microsoft.com/office/officeart/2008/layout/AlternatingPictureBlocks"/>
    <dgm:cxn modelId="{51C47E4D-B0A1-4858-BEA9-A8238449495E}" srcId="{83842BEC-3B48-4898-980D-BB6D2FCB0286}" destId="{1257844D-6A3C-41E5-B3FF-F138691A5CA9}" srcOrd="1" destOrd="0" parTransId="{FF7F090E-CBC6-4FD5-A46D-3BDAB94613BF}" sibTransId="{D8476D2E-C6A0-4959-9386-486EAB7A885B}"/>
    <dgm:cxn modelId="{E0D79B9F-1D36-43B3-96FE-51B26FE4ED49}" type="presOf" srcId="{83842BEC-3B48-4898-980D-BB6D2FCB0286}" destId="{9C5DB48B-390F-4512-9545-2464A36089D4}" srcOrd="0" destOrd="0" presId="urn:microsoft.com/office/officeart/2008/layout/AlternatingPictureBlocks"/>
    <dgm:cxn modelId="{53B65DA0-7D84-4C2A-B2DE-477BE183DFD6}" type="presOf" srcId="{2E981A9E-10B5-44EB-A8E0-C32C184E2175}" destId="{1B220765-682F-4ABD-862F-3DF2DEDB16FC}" srcOrd="0" destOrd="0" presId="urn:microsoft.com/office/officeart/2008/layout/AlternatingPictureBlocks"/>
    <dgm:cxn modelId="{0AF38AC6-F634-4CCD-8140-7512C338CBAF}" srcId="{83842BEC-3B48-4898-980D-BB6D2FCB0286}" destId="{BBC51CF3-9618-4B99-BD6C-DD9B590988A7}" srcOrd="2" destOrd="0" parTransId="{E7EDCD84-1F78-4D06-AA9C-A8FE6D329117}" sibTransId="{F5975398-6C4B-46C2-BEBD-647C46E36766}"/>
    <dgm:cxn modelId="{52A610EA-8BD3-4D08-A233-4A31B10D468C}" srcId="{83842BEC-3B48-4898-980D-BB6D2FCB0286}" destId="{2E981A9E-10B5-44EB-A8E0-C32C184E2175}" srcOrd="0" destOrd="0" parTransId="{45B3703F-2032-4AA4-9A00-5EF32E046DCF}" sibTransId="{9ACBCE2E-F4B5-4A4B-B16B-037B4CF8BBE0}"/>
    <dgm:cxn modelId="{CA2E54EE-3425-4500-B7C3-C38C89C19A57}" type="presOf" srcId="{1257844D-6A3C-41E5-B3FF-F138691A5CA9}" destId="{423D6A24-51A5-4C37-A76C-AB7542FDA23A}" srcOrd="0" destOrd="0" presId="urn:microsoft.com/office/officeart/2008/layout/AlternatingPictureBlocks"/>
    <dgm:cxn modelId="{D04497E3-C09C-4976-B448-5664CBEAC68F}" type="presParOf" srcId="{9C5DB48B-390F-4512-9545-2464A36089D4}" destId="{05577DB1-6E86-41DA-AD6F-14FB0D351EB3}" srcOrd="0" destOrd="0" presId="urn:microsoft.com/office/officeart/2008/layout/AlternatingPictureBlocks"/>
    <dgm:cxn modelId="{0880B1D8-CE7F-4C75-865A-1B78FB0FAE7E}" type="presParOf" srcId="{05577DB1-6E86-41DA-AD6F-14FB0D351EB3}" destId="{1B220765-682F-4ABD-862F-3DF2DEDB16FC}" srcOrd="0" destOrd="0" presId="urn:microsoft.com/office/officeart/2008/layout/AlternatingPictureBlocks"/>
    <dgm:cxn modelId="{86DDD502-952E-49CA-A80A-E968C38F4807}" type="presParOf" srcId="{05577DB1-6E86-41DA-AD6F-14FB0D351EB3}" destId="{8ACBCDEC-928B-4424-AB83-DB1FCAAA428C}" srcOrd="1" destOrd="0" presId="urn:microsoft.com/office/officeart/2008/layout/AlternatingPictureBlocks"/>
    <dgm:cxn modelId="{EA05676D-0350-4CBB-97A5-6D49589E8DC9}" type="presParOf" srcId="{9C5DB48B-390F-4512-9545-2464A36089D4}" destId="{F47C8872-A69B-46A0-A367-C4D6C2154D80}" srcOrd="1" destOrd="0" presId="urn:microsoft.com/office/officeart/2008/layout/AlternatingPictureBlocks"/>
    <dgm:cxn modelId="{DDDD72D8-D08F-44F1-B739-E933087E0AD2}" type="presParOf" srcId="{9C5DB48B-390F-4512-9545-2464A36089D4}" destId="{66266FE8-E714-4A17-9FB3-100431CCB9EF}" srcOrd="2" destOrd="0" presId="urn:microsoft.com/office/officeart/2008/layout/AlternatingPictureBlocks"/>
    <dgm:cxn modelId="{2B8EB580-0443-4EF0-A452-7F6D4B0009A5}" type="presParOf" srcId="{66266FE8-E714-4A17-9FB3-100431CCB9EF}" destId="{423D6A24-51A5-4C37-A76C-AB7542FDA23A}" srcOrd="0" destOrd="0" presId="urn:microsoft.com/office/officeart/2008/layout/AlternatingPictureBlocks"/>
    <dgm:cxn modelId="{9D86563B-FBFE-4662-A7FB-16D3EF5E3F43}" type="presParOf" srcId="{66266FE8-E714-4A17-9FB3-100431CCB9EF}" destId="{43CA058E-6C8E-412A-86DE-3E591EEBC0C2}" srcOrd="1" destOrd="0" presId="urn:microsoft.com/office/officeart/2008/layout/AlternatingPictureBlocks"/>
    <dgm:cxn modelId="{1E07B7AB-F258-460A-9226-60DE6D287BF4}" type="presParOf" srcId="{9C5DB48B-390F-4512-9545-2464A36089D4}" destId="{7D6870DB-E99D-402E-811E-4DFA9DF027B8}" srcOrd="3" destOrd="0" presId="urn:microsoft.com/office/officeart/2008/layout/AlternatingPictureBlocks"/>
    <dgm:cxn modelId="{C2F8B372-C88A-44CD-A061-2B453BAC1C8C}" type="presParOf" srcId="{9C5DB48B-390F-4512-9545-2464A36089D4}" destId="{E8E55166-27C7-403D-89D6-617CF2893338}" srcOrd="4" destOrd="0" presId="urn:microsoft.com/office/officeart/2008/layout/AlternatingPictureBlocks"/>
    <dgm:cxn modelId="{1D29A415-DA5F-4226-ADBC-5CE6EC85D9D8}" type="presParOf" srcId="{E8E55166-27C7-403D-89D6-617CF2893338}" destId="{381AA097-77DD-455D-A6A6-27157B4F0EFB}" srcOrd="0" destOrd="0" presId="urn:microsoft.com/office/officeart/2008/layout/AlternatingPictureBlocks"/>
    <dgm:cxn modelId="{50496F45-25D2-42A0-A1A6-FA3EE7A264E6}" type="presParOf" srcId="{E8E55166-27C7-403D-89D6-617CF2893338}" destId="{4C83514F-B376-47D2-A34F-00834CCE170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7CB57-41ED-4C0C-A510-05D208A6072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A6A83E4-A5F3-4970-BC2A-63FAB05B46EF}">
      <dgm:prSet phldrT="[Текст]"/>
      <dgm:spPr/>
      <dgm:t>
        <a:bodyPr/>
        <a:lstStyle/>
        <a:p>
          <a:r>
            <a:rPr lang="uk-UA" dirty="0"/>
            <a:t>На початку розвитку лічильної діяльності порівняння множин здійснювалося </a:t>
          </a:r>
          <a:r>
            <a:rPr lang="uk-UA" dirty="0" err="1"/>
            <a:t>поелементно</a:t>
          </a:r>
          <a:r>
            <a:rPr lang="uk-UA" dirty="0"/>
            <a:t>, один до одного. </a:t>
          </a:r>
        </a:p>
      </dgm:t>
    </dgm:pt>
    <dgm:pt modelId="{1668DF0B-BC8F-48F4-8554-C6D141B8686D}" type="parTrans" cxnId="{D66D7705-8A66-41DE-9E0A-4535645FA9C5}">
      <dgm:prSet/>
      <dgm:spPr/>
      <dgm:t>
        <a:bodyPr/>
        <a:lstStyle/>
        <a:p>
          <a:endParaRPr lang="uk-UA"/>
        </a:p>
      </dgm:t>
    </dgm:pt>
    <dgm:pt modelId="{7B3B0FD5-CF29-4C60-BBDB-F2DA989058C4}" type="sibTrans" cxnId="{D66D7705-8A66-41DE-9E0A-4535645FA9C5}">
      <dgm:prSet/>
      <dgm:spPr/>
      <dgm:t>
        <a:bodyPr/>
        <a:lstStyle/>
        <a:p>
          <a:endParaRPr lang="uk-UA"/>
        </a:p>
      </dgm:t>
    </dgm:pt>
    <dgm:pt modelId="{09448130-BE00-49C0-B823-1E9912B54404}">
      <dgm:prSet phldrT="[Текст]"/>
      <dgm:spPr/>
      <dgm:t>
        <a:bodyPr/>
        <a:lstStyle/>
        <a:p>
          <a:r>
            <a:rPr lang="uk-UA" dirty="0"/>
            <a:t>Елементами множин називають об’єкти, що складають множину. </a:t>
          </a:r>
        </a:p>
      </dgm:t>
    </dgm:pt>
    <dgm:pt modelId="{23DB3924-799A-403A-8068-F4D52353B757}" type="parTrans" cxnId="{20D3FB51-011D-46CD-B1CC-9EA3D27E77E4}">
      <dgm:prSet/>
      <dgm:spPr/>
      <dgm:t>
        <a:bodyPr/>
        <a:lstStyle/>
        <a:p>
          <a:endParaRPr lang="uk-UA"/>
        </a:p>
      </dgm:t>
    </dgm:pt>
    <dgm:pt modelId="{F16E1373-F47D-47B5-A9F0-22D809B0E4F1}" type="sibTrans" cxnId="{20D3FB51-011D-46CD-B1CC-9EA3D27E77E4}">
      <dgm:prSet/>
      <dgm:spPr/>
      <dgm:t>
        <a:bodyPr/>
        <a:lstStyle/>
        <a:p>
          <a:endParaRPr lang="uk-UA"/>
        </a:p>
      </dgm:t>
    </dgm:pt>
    <dgm:pt modelId="{141A0340-BD4C-451E-BC3C-742EEBAFCAB5}">
      <dgm:prSet phldrT="[Текст]"/>
      <dgm:spPr/>
      <dgm:t>
        <a:bodyPr/>
        <a:lstStyle/>
        <a:p>
          <a:r>
            <a:rPr lang="uk-UA" dirty="0"/>
            <a:t>Це можуть бути реальні предмети (речі, іграшки, картинки), а також звуки, рухи, числа тощо.</a:t>
          </a:r>
        </a:p>
      </dgm:t>
    </dgm:pt>
    <dgm:pt modelId="{1D9A8B55-A152-4607-A4D4-27BD1B7B99A5}" type="parTrans" cxnId="{739A36AE-279E-488C-9226-C99FCA2B07F2}">
      <dgm:prSet/>
      <dgm:spPr/>
      <dgm:t>
        <a:bodyPr/>
        <a:lstStyle/>
        <a:p>
          <a:endParaRPr lang="uk-UA"/>
        </a:p>
      </dgm:t>
    </dgm:pt>
    <dgm:pt modelId="{E2206894-69EB-452B-BC27-AC088DAB273C}" type="sibTrans" cxnId="{739A36AE-279E-488C-9226-C99FCA2B07F2}">
      <dgm:prSet/>
      <dgm:spPr/>
      <dgm:t>
        <a:bodyPr/>
        <a:lstStyle/>
        <a:p>
          <a:endParaRPr lang="uk-UA"/>
        </a:p>
      </dgm:t>
    </dgm:pt>
    <dgm:pt modelId="{AD714D90-7E7D-4103-8313-B6A69CED3D5A}" type="pres">
      <dgm:prSet presAssocID="{DCE7CB57-41ED-4C0C-A510-05D208A6072C}" presName="Name0" presStyleCnt="0">
        <dgm:presLayoutVars>
          <dgm:chMax val="7"/>
          <dgm:chPref val="7"/>
          <dgm:dir/>
        </dgm:presLayoutVars>
      </dgm:prSet>
      <dgm:spPr/>
    </dgm:pt>
    <dgm:pt modelId="{77A33072-6745-4544-A43C-AFBAA67E9B6C}" type="pres">
      <dgm:prSet presAssocID="{DCE7CB57-41ED-4C0C-A510-05D208A6072C}" presName="Name1" presStyleCnt="0"/>
      <dgm:spPr/>
    </dgm:pt>
    <dgm:pt modelId="{5A804BD9-6B89-4958-A441-4D8DFCF75294}" type="pres">
      <dgm:prSet presAssocID="{DCE7CB57-41ED-4C0C-A510-05D208A6072C}" presName="cycle" presStyleCnt="0"/>
      <dgm:spPr/>
    </dgm:pt>
    <dgm:pt modelId="{B5A318CB-D8D9-4AD8-AC09-57198B9745DA}" type="pres">
      <dgm:prSet presAssocID="{DCE7CB57-41ED-4C0C-A510-05D208A6072C}" presName="srcNode" presStyleLbl="node1" presStyleIdx="0" presStyleCnt="3"/>
      <dgm:spPr/>
    </dgm:pt>
    <dgm:pt modelId="{C42849F2-6705-4ED0-A320-7D12D6FBBF55}" type="pres">
      <dgm:prSet presAssocID="{DCE7CB57-41ED-4C0C-A510-05D208A6072C}" presName="conn" presStyleLbl="parChTrans1D2" presStyleIdx="0" presStyleCnt="1"/>
      <dgm:spPr/>
    </dgm:pt>
    <dgm:pt modelId="{D043D60F-096B-4095-9547-7D653A03B90C}" type="pres">
      <dgm:prSet presAssocID="{DCE7CB57-41ED-4C0C-A510-05D208A6072C}" presName="extraNode" presStyleLbl="node1" presStyleIdx="0" presStyleCnt="3"/>
      <dgm:spPr/>
    </dgm:pt>
    <dgm:pt modelId="{533BB985-F677-433C-AD5C-3689DC634C59}" type="pres">
      <dgm:prSet presAssocID="{DCE7CB57-41ED-4C0C-A510-05D208A6072C}" presName="dstNode" presStyleLbl="node1" presStyleIdx="0" presStyleCnt="3"/>
      <dgm:spPr/>
    </dgm:pt>
    <dgm:pt modelId="{51A66B5C-AC4E-4A0D-ACAC-8ED21BDBA6DC}" type="pres">
      <dgm:prSet presAssocID="{EA6A83E4-A5F3-4970-BC2A-63FAB05B46EF}" presName="text_1" presStyleLbl="node1" presStyleIdx="0" presStyleCnt="3">
        <dgm:presLayoutVars>
          <dgm:bulletEnabled val="1"/>
        </dgm:presLayoutVars>
      </dgm:prSet>
      <dgm:spPr/>
    </dgm:pt>
    <dgm:pt modelId="{6DF550CD-8302-483A-ABD4-DCC69C4A0D61}" type="pres">
      <dgm:prSet presAssocID="{EA6A83E4-A5F3-4970-BC2A-63FAB05B46EF}" presName="accent_1" presStyleCnt="0"/>
      <dgm:spPr/>
    </dgm:pt>
    <dgm:pt modelId="{8F85D15B-8153-41A9-8A51-79636EC0B053}" type="pres">
      <dgm:prSet presAssocID="{EA6A83E4-A5F3-4970-BC2A-63FAB05B46EF}" presName="accentRepeatNode" presStyleLbl="solidFgAcc1" presStyleIdx="0" presStyleCnt="3"/>
      <dgm:spPr/>
    </dgm:pt>
    <dgm:pt modelId="{F4078255-4A91-47A4-B2E1-EFD8A71A392E}" type="pres">
      <dgm:prSet presAssocID="{09448130-BE00-49C0-B823-1E9912B54404}" presName="text_2" presStyleLbl="node1" presStyleIdx="1" presStyleCnt="3">
        <dgm:presLayoutVars>
          <dgm:bulletEnabled val="1"/>
        </dgm:presLayoutVars>
      </dgm:prSet>
      <dgm:spPr/>
    </dgm:pt>
    <dgm:pt modelId="{E066CA7D-7807-47D6-9B81-8159A3177995}" type="pres">
      <dgm:prSet presAssocID="{09448130-BE00-49C0-B823-1E9912B54404}" presName="accent_2" presStyleCnt="0"/>
      <dgm:spPr/>
    </dgm:pt>
    <dgm:pt modelId="{6193BF54-E0F2-4BD2-9EC9-0E47B5DB8785}" type="pres">
      <dgm:prSet presAssocID="{09448130-BE00-49C0-B823-1E9912B54404}" presName="accentRepeatNode" presStyleLbl="solidFgAcc1" presStyleIdx="1" presStyleCnt="3"/>
      <dgm:spPr/>
    </dgm:pt>
    <dgm:pt modelId="{1E579F3D-DB74-4229-B511-AAF4970E1F15}" type="pres">
      <dgm:prSet presAssocID="{141A0340-BD4C-451E-BC3C-742EEBAFCAB5}" presName="text_3" presStyleLbl="node1" presStyleIdx="2" presStyleCnt="3">
        <dgm:presLayoutVars>
          <dgm:bulletEnabled val="1"/>
        </dgm:presLayoutVars>
      </dgm:prSet>
      <dgm:spPr/>
    </dgm:pt>
    <dgm:pt modelId="{7AB9D73E-8201-4E71-BCDF-F46BCF9FEB09}" type="pres">
      <dgm:prSet presAssocID="{141A0340-BD4C-451E-BC3C-742EEBAFCAB5}" presName="accent_3" presStyleCnt="0"/>
      <dgm:spPr/>
    </dgm:pt>
    <dgm:pt modelId="{5AC0F1E4-54C1-4808-A2FD-500D2BA3CDDF}" type="pres">
      <dgm:prSet presAssocID="{141A0340-BD4C-451E-BC3C-742EEBAFCAB5}" presName="accentRepeatNode" presStyleLbl="solidFgAcc1" presStyleIdx="2" presStyleCnt="3"/>
      <dgm:spPr/>
    </dgm:pt>
  </dgm:ptLst>
  <dgm:cxnLst>
    <dgm:cxn modelId="{D66D7705-8A66-41DE-9E0A-4535645FA9C5}" srcId="{DCE7CB57-41ED-4C0C-A510-05D208A6072C}" destId="{EA6A83E4-A5F3-4970-BC2A-63FAB05B46EF}" srcOrd="0" destOrd="0" parTransId="{1668DF0B-BC8F-48F4-8554-C6D141B8686D}" sibTransId="{7B3B0FD5-CF29-4C60-BBDB-F2DA989058C4}"/>
    <dgm:cxn modelId="{80A07C0C-E88C-4743-B001-D25355B17415}" type="presOf" srcId="{EA6A83E4-A5F3-4970-BC2A-63FAB05B46EF}" destId="{51A66B5C-AC4E-4A0D-ACAC-8ED21BDBA6DC}" srcOrd="0" destOrd="0" presId="urn:microsoft.com/office/officeart/2008/layout/VerticalCurvedList"/>
    <dgm:cxn modelId="{6343BB65-D01E-4B11-8BEA-3E2343AF797E}" type="presOf" srcId="{09448130-BE00-49C0-B823-1E9912B54404}" destId="{F4078255-4A91-47A4-B2E1-EFD8A71A392E}" srcOrd="0" destOrd="0" presId="urn:microsoft.com/office/officeart/2008/layout/VerticalCurvedList"/>
    <dgm:cxn modelId="{20D3FB51-011D-46CD-B1CC-9EA3D27E77E4}" srcId="{DCE7CB57-41ED-4C0C-A510-05D208A6072C}" destId="{09448130-BE00-49C0-B823-1E9912B54404}" srcOrd="1" destOrd="0" parTransId="{23DB3924-799A-403A-8068-F4D52353B757}" sibTransId="{F16E1373-F47D-47B5-A9F0-22D809B0E4F1}"/>
    <dgm:cxn modelId="{DFF9D792-373B-407E-9426-586CA4F3E69B}" type="presOf" srcId="{DCE7CB57-41ED-4C0C-A510-05D208A6072C}" destId="{AD714D90-7E7D-4103-8313-B6A69CED3D5A}" srcOrd="0" destOrd="0" presId="urn:microsoft.com/office/officeart/2008/layout/VerticalCurvedList"/>
    <dgm:cxn modelId="{519ABBA9-D4F4-47FE-95BD-70A91CE1AFC3}" type="presOf" srcId="{141A0340-BD4C-451E-BC3C-742EEBAFCAB5}" destId="{1E579F3D-DB74-4229-B511-AAF4970E1F15}" srcOrd="0" destOrd="0" presId="urn:microsoft.com/office/officeart/2008/layout/VerticalCurvedList"/>
    <dgm:cxn modelId="{739A36AE-279E-488C-9226-C99FCA2B07F2}" srcId="{DCE7CB57-41ED-4C0C-A510-05D208A6072C}" destId="{141A0340-BD4C-451E-BC3C-742EEBAFCAB5}" srcOrd="2" destOrd="0" parTransId="{1D9A8B55-A152-4607-A4D4-27BD1B7B99A5}" sibTransId="{E2206894-69EB-452B-BC27-AC088DAB273C}"/>
    <dgm:cxn modelId="{5C6C4AE0-B0DC-47C2-ACEE-DDFB86CC87E4}" type="presOf" srcId="{7B3B0FD5-CF29-4C60-BBDB-F2DA989058C4}" destId="{C42849F2-6705-4ED0-A320-7D12D6FBBF55}" srcOrd="0" destOrd="0" presId="urn:microsoft.com/office/officeart/2008/layout/VerticalCurvedList"/>
    <dgm:cxn modelId="{DAFABA35-12F8-4A61-8870-DAB53ABAA9D1}" type="presParOf" srcId="{AD714D90-7E7D-4103-8313-B6A69CED3D5A}" destId="{77A33072-6745-4544-A43C-AFBAA67E9B6C}" srcOrd="0" destOrd="0" presId="urn:microsoft.com/office/officeart/2008/layout/VerticalCurvedList"/>
    <dgm:cxn modelId="{FEAC8A1F-A919-4806-9F7B-8F61D4B75EED}" type="presParOf" srcId="{77A33072-6745-4544-A43C-AFBAA67E9B6C}" destId="{5A804BD9-6B89-4958-A441-4D8DFCF75294}" srcOrd="0" destOrd="0" presId="urn:microsoft.com/office/officeart/2008/layout/VerticalCurvedList"/>
    <dgm:cxn modelId="{C56C74A1-45F9-4750-86E3-36517B45FE1C}" type="presParOf" srcId="{5A804BD9-6B89-4958-A441-4D8DFCF75294}" destId="{B5A318CB-D8D9-4AD8-AC09-57198B9745DA}" srcOrd="0" destOrd="0" presId="urn:microsoft.com/office/officeart/2008/layout/VerticalCurvedList"/>
    <dgm:cxn modelId="{253995BB-D795-486D-A07B-EFCD847153AD}" type="presParOf" srcId="{5A804BD9-6B89-4958-A441-4D8DFCF75294}" destId="{C42849F2-6705-4ED0-A320-7D12D6FBBF55}" srcOrd="1" destOrd="0" presId="urn:microsoft.com/office/officeart/2008/layout/VerticalCurvedList"/>
    <dgm:cxn modelId="{D4CBACA0-B9D8-4286-93A0-11A171CD9134}" type="presParOf" srcId="{5A804BD9-6B89-4958-A441-4D8DFCF75294}" destId="{D043D60F-096B-4095-9547-7D653A03B90C}" srcOrd="2" destOrd="0" presId="urn:microsoft.com/office/officeart/2008/layout/VerticalCurvedList"/>
    <dgm:cxn modelId="{8D7F8DA9-A23C-49DB-934A-AE7B7E8110C8}" type="presParOf" srcId="{5A804BD9-6B89-4958-A441-4D8DFCF75294}" destId="{533BB985-F677-433C-AD5C-3689DC634C59}" srcOrd="3" destOrd="0" presId="urn:microsoft.com/office/officeart/2008/layout/VerticalCurvedList"/>
    <dgm:cxn modelId="{63164F1D-5AAC-4CC4-BC5A-E9E00C05056E}" type="presParOf" srcId="{77A33072-6745-4544-A43C-AFBAA67E9B6C}" destId="{51A66B5C-AC4E-4A0D-ACAC-8ED21BDBA6DC}" srcOrd="1" destOrd="0" presId="urn:microsoft.com/office/officeart/2008/layout/VerticalCurvedList"/>
    <dgm:cxn modelId="{D1DABBFD-DA35-402E-8535-590BD6990BE7}" type="presParOf" srcId="{77A33072-6745-4544-A43C-AFBAA67E9B6C}" destId="{6DF550CD-8302-483A-ABD4-DCC69C4A0D61}" srcOrd="2" destOrd="0" presId="urn:microsoft.com/office/officeart/2008/layout/VerticalCurvedList"/>
    <dgm:cxn modelId="{93FC497B-C281-45B8-8938-0C52A7C96ECD}" type="presParOf" srcId="{6DF550CD-8302-483A-ABD4-DCC69C4A0D61}" destId="{8F85D15B-8153-41A9-8A51-79636EC0B053}" srcOrd="0" destOrd="0" presId="urn:microsoft.com/office/officeart/2008/layout/VerticalCurvedList"/>
    <dgm:cxn modelId="{419F83D0-6402-4B5A-A34A-1FFC676B9142}" type="presParOf" srcId="{77A33072-6745-4544-A43C-AFBAA67E9B6C}" destId="{F4078255-4A91-47A4-B2E1-EFD8A71A392E}" srcOrd="3" destOrd="0" presId="urn:microsoft.com/office/officeart/2008/layout/VerticalCurvedList"/>
    <dgm:cxn modelId="{8B024101-B377-4B5D-8BAF-9F9E68D91677}" type="presParOf" srcId="{77A33072-6745-4544-A43C-AFBAA67E9B6C}" destId="{E066CA7D-7807-47D6-9B81-8159A3177995}" srcOrd="4" destOrd="0" presId="urn:microsoft.com/office/officeart/2008/layout/VerticalCurvedList"/>
    <dgm:cxn modelId="{B1C1546E-71CE-4156-8CE0-85A51CC64918}" type="presParOf" srcId="{E066CA7D-7807-47D6-9B81-8159A3177995}" destId="{6193BF54-E0F2-4BD2-9EC9-0E47B5DB8785}" srcOrd="0" destOrd="0" presId="urn:microsoft.com/office/officeart/2008/layout/VerticalCurvedList"/>
    <dgm:cxn modelId="{85899AB8-AF2F-4B97-BD11-229628A378C8}" type="presParOf" srcId="{77A33072-6745-4544-A43C-AFBAA67E9B6C}" destId="{1E579F3D-DB74-4229-B511-AAF4970E1F15}" srcOrd="5" destOrd="0" presId="urn:microsoft.com/office/officeart/2008/layout/VerticalCurvedList"/>
    <dgm:cxn modelId="{D0CA121F-008C-4627-98E3-C3BD131898F1}" type="presParOf" srcId="{77A33072-6745-4544-A43C-AFBAA67E9B6C}" destId="{7AB9D73E-8201-4E71-BCDF-F46BCF9FEB09}" srcOrd="6" destOrd="0" presId="urn:microsoft.com/office/officeart/2008/layout/VerticalCurvedList"/>
    <dgm:cxn modelId="{073B38FF-12B5-49FA-8CB7-11317A05E001}" type="presParOf" srcId="{7AB9D73E-8201-4E71-BCDF-F46BCF9FEB09}" destId="{5AC0F1E4-54C1-4808-A2FD-500D2BA3CD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C0D072-8BA7-40F8-A272-3E837B86DD04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</dgm:pt>
    <dgm:pt modelId="{68626551-1FB7-4C7C-A10D-68FDB744BF33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переліченням усіх її елементів: наприклад {а, b, с};</a:t>
          </a:r>
        </a:p>
      </dgm:t>
    </dgm:pt>
    <dgm:pt modelId="{06E99E7F-F697-4C1C-A5FA-05772E0AE631}" type="parTrans" cxnId="{27FBC837-7BD0-4C21-AA1D-0519B26BBDB3}">
      <dgm:prSet/>
      <dgm:spPr/>
      <dgm:t>
        <a:bodyPr/>
        <a:lstStyle/>
        <a:p>
          <a:endParaRPr lang="uk-UA"/>
        </a:p>
      </dgm:t>
    </dgm:pt>
    <dgm:pt modelId="{FEA3BD30-803C-4347-9E8F-E3686E021B1C}" type="sibTrans" cxnId="{27FBC837-7BD0-4C21-AA1D-0519B26BBDB3}">
      <dgm:prSet/>
      <dgm:spPr/>
      <dgm:t>
        <a:bodyPr/>
        <a:lstStyle/>
        <a:p>
          <a:endParaRPr lang="uk-UA"/>
        </a:p>
      </dgm:t>
    </dgm:pt>
    <dgm:pt modelId="{D73B5BC3-9B3C-4C97-92CD-0AB8F2D05662}">
      <dgm:prSet phldrT="[Текст]"/>
      <dgm:spPr/>
      <dgm:t>
        <a:bodyPr/>
        <a:lstStyle/>
        <a:p>
          <a:r>
            <a:rPr lang="uk-UA" dirty="0"/>
            <a:t>виділенням характерної особливості множин</a:t>
          </a:r>
        </a:p>
      </dgm:t>
    </dgm:pt>
    <dgm:pt modelId="{135FF2F8-1DDA-495A-AF8E-DE7298999C0A}" type="parTrans" cxnId="{72E554B1-86B4-4586-8AFB-C2E4B5CDCA78}">
      <dgm:prSet/>
      <dgm:spPr/>
      <dgm:t>
        <a:bodyPr/>
        <a:lstStyle/>
        <a:p>
          <a:endParaRPr lang="uk-UA"/>
        </a:p>
      </dgm:t>
    </dgm:pt>
    <dgm:pt modelId="{67E84E91-7B5F-405C-92A6-F031467CDA7E}" type="sibTrans" cxnId="{72E554B1-86B4-4586-8AFB-C2E4B5CDCA78}">
      <dgm:prSet/>
      <dgm:spPr/>
      <dgm:t>
        <a:bodyPr/>
        <a:lstStyle/>
        <a:p>
          <a:endParaRPr lang="uk-UA"/>
        </a:p>
      </dgm:t>
    </dgm:pt>
    <dgm:pt modelId="{260A0F88-E538-4AEE-9126-07365739378C}" type="pres">
      <dgm:prSet presAssocID="{A4C0D072-8BA7-40F8-A272-3E837B86DD04}" presName="linearFlow" presStyleCnt="0">
        <dgm:presLayoutVars>
          <dgm:dir/>
          <dgm:resizeHandles val="exact"/>
        </dgm:presLayoutVars>
      </dgm:prSet>
      <dgm:spPr/>
    </dgm:pt>
    <dgm:pt modelId="{F4ECA157-CEB1-4DAC-9C92-ED127199320A}" type="pres">
      <dgm:prSet presAssocID="{68626551-1FB7-4C7C-A10D-68FDB744BF33}" presName="comp" presStyleCnt="0"/>
      <dgm:spPr/>
    </dgm:pt>
    <dgm:pt modelId="{C68850D1-5856-4397-B21B-734F84809D31}" type="pres">
      <dgm:prSet presAssocID="{68626551-1FB7-4C7C-A10D-68FDB744BF33}" presName="rect2" presStyleLbl="node1" presStyleIdx="0" presStyleCnt="2">
        <dgm:presLayoutVars>
          <dgm:bulletEnabled val="1"/>
        </dgm:presLayoutVars>
      </dgm:prSet>
      <dgm:spPr/>
    </dgm:pt>
    <dgm:pt modelId="{8EF7F9CB-844F-442B-97D5-7752A6257882}" type="pres">
      <dgm:prSet presAssocID="{68626551-1FB7-4C7C-A10D-68FDB744BF33}" presName="rect1" presStyleLbl="ln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A1A03B2E-29DF-4F8D-93D9-EEC139A47E3C}" type="pres">
      <dgm:prSet presAssocID="{FEA3BD30-803C-4347-9E8F-E3686E021B1C}" presName="sibTrans" presStyleCnt="0"/>
      <dgm:spPr/>
    </dgm:pt>
    <dgm:pt modelId="{F5A4FF05-7FD3-4C5D-B013-87B7DC4DF387}" type="pres">
      <dgm:prSet presAssocID="{D73B5BC3-9B3C-4C97-92CD-0AB8F2D05662}" presName="comp" presStyleCnt="0"/>
      <dgm:spPr/>
    </dgm:pt>
    <dgm:pt modelId="{38611001-8857-4694-B85D-634897CA593E}" type="pres">
      <dgm:prSet presAssocID="{D73B5BC3-9B3C-4C97-92CD-0AB8F2D05662}" presName="rect2" presStyleLbl="node1" presStyleIdx="1" presStyleCnt="2">
        <dgm:presLayoutVars>
          <dgm:bulletEnabled val="1"/>
        </dgm:presLayoutVars>
      </dgm:prSet>
      <dgm:spPr/>
    </dgm:pt>
    <dgm:pt modelId="{4D3BAA91-1E4B-4873-852A-C32CDCC0B41D}" type="pres">
      <dgm:prSet presAssocID="{D73B5BC3-9B3C-4C97-92CD-0AB8F2D05662}" presName="rect1" presStyleLbl="ln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49000" r="-49000"/>
          </a:stretch>
        </a:blipFill>
      </dgm:spPr>
    </dgm:pt>
  </dgm:ptLst>
  <dgm:cxnLst>
    <dgm:cxn modelId="{FCFFB729-BC23-41BA-9742-68C668C0DD58}" type="presOf" srcId="{D73B5BC3-9B3C-4C97-92CD-0AB8F2D05662}" destId="{38611001-8857-4694-B85D-634897CA593E}" srcOrd="0" destOrd="0" presId="urn:microsoft.com/office/officeart/2008/layout/AlternatingPictureBlocks"/>
    <dgm:cxn modelId="{27FBC837-7BD0-4C21-AA1D-0519B26BBDB3}" srcId="{A4C0D072-8BA7-40F8-A272-3E837B86DD04}" destId="{68626551-1FB7-4C7C-A10D-68FDB744BF33}" srcOrd="0" destOrd="0" parTransId="{06E99E7F-F697-4C1C-A5FA-05772E0AE631}" sibTransId="{FEA3BD30-803C-4347-9E8F-E3686E021B1C}"/>
    <dgm:cxn modelId="{841FCB62-0E47-4F8D-8A45-27AF17A020FB}" type="presOf" srcId="{68626551-1FB7-4C7C-A10D-68FDB744BF33}" destId="{C68850D1-5856-4397-B21B-734F84809D31}" srcOrd="0" destOrd="0" presId="urn:microsoft.com/office/officeart/2008/layout/AlternatingPictureBlocks"/>
    <dgm:cxn modelId="{E8EC269B-D7DE-4C27-8516-435369E229ED}" type="presOf" srcId="{A4C0D072-8BA7-40F8-A272-3E837B86DD04}" destId="{260A0F88-E538-4AEE-9126-07365739378C}" srcOrd="0" destOrd="0" presId="urn:microsoft.com/office/officeart/2008/layout/AlternatingPictureBlocks"/>
    <dgm:cxn modelId="{72E554B1-86B4-4586-8AFB-C2E4B5CDCA78}" srcId="{A4C0D072-8BA7-40F8-A272-3E837B86DD04}" destId="{D73B5BC3-9B3C-4C97-92CD-0AB8F2D05662}" srcOrd="1" destOrd="0" parTransId="{135FF2F8-1DDA-495A-AF8E-DE7298999C0A}" sibTransId="{67E84E91-7B5F-405C-92A6-F031467CDA7E}"/>
    <dgm:cxn modelId="{E66A5594-5586-4548-9643-928B55BC242C}" type="presParOf" srcId="{260A0F88-E538-4AEE-9126-07365739378C}" destId="{F4ECA157-CEB1-4DAC-9C92-ED127199320A}" srcOrd="0" destOrd="0" presId="urn:microsoft.com/office/officeart/2008/layout/AlternatingPictureBlocks"/>
    <dgm:cxn modelId="{08ECD6E9-046B-4198-ADF1-787402D47E74}" type="presParOf" srcId="{F4ECA157-CEB1-4DAC-9C92-ED127199320A}" destId="{C68850D1-5856-4397-B21B-734F84809D31}" srcOrd="0" destOrd="0" presId="urn:microsoft.com/office/officeart/2008/layout/AlternatingPictureBlocks"/>
    <dgm:cxn modelId="{49E1FBC3-3EE7-42A0-B4A4-23BA72DF4A85}" type="presParOf" srcId="{F4ECA157-CEB1-4DAC-9C92-ED127199320A}" destId="{8EF7F9CB-844F-442B-97D5-7752A6257882}" srcOrd="1" destOrd="0" presId="urn:microsoft.com/office/officeart/2008/layout/AlternatingPictureBlocks"/>
    <dgm:cxn modelId="{3C6FA10B-7D3C-43B2-A772-6F52AF5FE8AE}" type="presParOf" srcId="{260A0F88-E538-4AEE-9126-07365739378C}" destId="{A1A03B2E-29DF-4F8D-93D9-EEC139A47E3C}" srcOrd="1" destOrd="0" presId="urn:microsoft.com/office/officeart/2008/layout/AlternatingPictureBlocks"/>
    <dgm:cxn modelId="{8278875D-4746-4FE5-887A-B05B3A4A119F}" type="presParOf" srcId="{260A0F88-E538-4AEE-9126-07365739378C}" destId="{F5A4FF05-7FD3-4C5D-B013-87B7DC4DF387}" srcOrd="2" destOrd="0" presId="urn:microsoft.com/office/officeart/2008/layout/AlternatingPictureBlocks"/>
    <dgm:cxn modelId="{1B562033-513B-44B0-9B46-53749CC6AF78}" type="presParOf" srcId="{F5A4FF05-7FD3-4C5D-B013-87B7DC4DF387}" destId="{38611001-8857-4694-B85D-634897CA593E}" srcOrd="0" destOrd="0" presId="urn:microsoft.com/office/officeart/2008/layout/AlternatingPictureBlocks"/>
    <dgm:cxn modelId="{C8E38A1B-9333-4E50-98D5-1350F64E2BE6}" type="presParOf" srcId="{F5A4FF05-7FD3-4C5D-B013-87B7DC4DF387}" destId="{4D3BAA91-1E4B-4873-852A-C32CDCC0B41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CC70EF-1E39-4E09-BE0C-E79952DC99C8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AB9F900B-0913-468E-BFD9-9AB7A073DEEA}">
      <dgm:prSet phldrT="[Текст]"/>
      <dgm:spPr/>
      <dgm:t>
        <a:bodyPr/>
        <a:lstStyle/>
        <a:p>
          <a:r>
            <a:rPr lang="uk-UA" dirty="0"/>
            <a:t>об’єднання</a:t>
          </a:r>
        </a:p>
      </dgm:t>
    </dgm:pt>
    <dgm:pt modelId="{F8CD3FFA-8A37-4066-8E01-C2038E58CD16}" type="parTrans" cxnId="{CCAF6DAF-A716-4B5C-8B06-C086CA4435E3}">
      <dgm:prSet/>
      <dgm:spPr/>
      <dgm:t>
        <a:bodyPr/>
        <a:lstStyle/>
        <a:p>
          <a:endParaRPr lang="uk-UA"/>
        </a:p>
      </dgm:t>
    </dgm:pt>
    <dgm:pt modelId="{8C42C5F4-F2F3-44C6-A329-AF1E02C8E0E3}" type="sibTrans" cxnId="{CCAF6DAF-A716-4B5C-8B06-C086CA4435E3}">
      <dgm:prSet/>
      <dgm:spPr/>
      <dgm:t>
        <a:bodyPr/>
        <a:lstStyle/>
        <a:p>
          <a:endParaRPr lang="uk-UA"/>
        </a:p>
      </dgm:t>
    </dgm:pt>
    <dgm:pt modelId="{6875507B-3C7C-4686-8F5E-AC55AD394310}">
      <dgm:prSet phldrT="[Текст]"/>
      <dgm:spPr/>
      <dgm:t>
        <a:bodyPr/>
        <a:lstStyle/>
        <a:p>
          <a:r>
            <a:rPr lang="uk-UA" dirty="0"/>
            <a:t>переріз</a:t>
          </a:r>
        </a:p>
      </dgm:t>
    </dgm:pt>
    <dgm:pt modelId="{C6C61ED3-B585-405F-AE82-F9D09831AF10}" type="parTrans" cxnId="{27BCCDB4-7F83-4B58-8386-6C39CBFF78CC}">
      <dgm:prSet/>
      <dgm:spPr/>
      <dgm:t>
        <a:bodyPr/>
        <a:lstStyle/>
        <a:p>
          <a:endParaRPr lang="uk-UA"/>
        </a:p>
      </dgm:t>
    </dgm:pt>
    <dgm:pt modelId="{700B9A0B-2D42-414D-82D7-B30082A1B996}" type="sibTrans" cxnId="{27BCCDB4-7F83-4B58-8386-6C39CBFF78CC}">
      <dgm:prSet/>
      <dgm:spPr/>
      <dgm:t>
        <a:bodyPr/>
        <a:lstStyle/>
        <a:p>
          <a:endParaRPr lang="uk-UA"/>
        </a:p>
      </dgm:t>
    </dgm:pt>
    <dgm:pt modelId="{DCCE6A4C-4462-4A34-8001-4A69A7CAC235}">
      <dgm:prSet phldrT="[Текст]"/>
      <dgm:spPr/>
      <dgm:t>
        <a:bodyPr/>
        <a:lstStyle/>
        <a:p>
          <a:r>
            <a:rPr lang="uk-UA" dirty="0"/>
            <a:t>віднімання (різниця)</a:t>
          </a:r>
        </a:p>
      </dgm:t>
    </dgm:pt>
    <dgm:pt modelId="{744AC157-EB96-457D-BA07-DCD05428707E}" type="parTrans" cxnId="{27D0B0C4-105C-45D4-AC3C-B54AD417DB6E}">
      <dgm:prSet/>
      <dgm:spPr/>
      <dgm:t>
        <a:bodyPr/>
        <a:lstStyle/>
        <a:p>
          <a:endParaRPr lang="uk-UA"/>
        </a:p>
      </dgm:t>
    </dgm:pt>
    <dgm:pt modelId="{58C2CD48-ED73-4F45-BAC0-AF3D4B0DD4CC}" type="sibTrans" cxnId="{27D0B0C4-105C-45D4-AC3C-B54AD417DB6E}">
      <dgm:prSet/>
      <dgm:spPr/>
      <dgm:t>
        <a:bodyPr/>
        <a:lstStyle/>
        <a:p>
          <a:endParaRPr lang="uk-UA"/>
        </a:p>
      </dgm:t>
    </dgm:pt>
    <dgm:pt modelId="{8BD8ABE1-536D-49B5-B147-45B6D08174D3}" type="pres">
      <dgm:prSet presAssocID="{28CC70EF-1E39-4E09-BE0C-E79952DC99C8}" presName="linearFlow" presStyleCnt="0">
        <dgm:presLayoutVars>
          <dgm:dir/>
          <dgm:resizeHandles val="exact"/>
        </dgm:presLayoutVars>
      </dgm:prSet>
      <dgm:spPr/>
    </dgm:pt>
    <dgm:pt modelId="{518AF0E2-ECF5-42A6-9012-CCB81D595CF6}" type="pres">
      <dgm:prSet presAssocID="{AB9F900B-0913-468E-BFD9-9AB7A073DEEA}" presName="comp" presStyleCnt="0"/>
      <dgm:spPr/>
    </dgm:pt>
    <dgm:pt modelId="{FCC21F22-F118-4298-BE40-39061ABCC704}" type="pres">
      <dgm:prSet presAssocID="{AB9F900B-0913-468E-BFD9-9AB7A073DEEA}" presName="rect2" presStyleLbl="node1" presStyleIdx="0" presStyleCnt="3">
        <dgm:presLayoutVars>
          <dgm:bulletEnabled val="1"/>
        </dgm:presLayoutVars>
      </dgm:prSet>
      <dgm:spPr/>
    </dgm:pt>
    <dgm:pt modelId="{63D84F8B-F4F1-42F2-A814-BEEC47E5ACD9}" type="pres">
      <dgm:prSet presAssocID="{AB9F900B-0913-468E-BFD9-9AB7A073DEEA}" presName="rect1" presStyleLbl="ln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5D9B899A-1462-4778-8567-1DCDF9CD9840}" type="pres">
      <dgm:prSet presAssocID="{8C42C5F4-F2F3-44C6-A329-AF1E02C8E0E3}" presName="sibTrans" presStyleCnt="0"/>
      <dgm:spPr/>
    </dgm:pt>
    <dgm:pt modelId="{41F43AF3-E502-42B7-AC18-2B38513E6E6E}" type="pres">
      <dgm:prSet presAssocID="{6875507B-3C7C-4686-8F5E-AC55AD394310}" presName="comp" presStyleCnt="0"/>
      <dgm:spPr/>
    </dgm:pt>
    <dgm:pt modelId="{06B26655-FA86-4E98-8CF6-69CAA3B90BD5}" type="pres">
      <dgm:prSet presAssocID="{6875507B-3C7C-4686-8F5E-AC55AD394310}" presName="rect2" presStyleLbl="node1" presStyleIdx="1" presStyleCnt="3">
        <dgm:presLayoutVars>
          <dgm:bulletEnabled val="1"/>
        </dgm:presLayoutVars>
      </dgm:prSet>
      <dgm:spPr/>
    </dgm:pt>
    <dgm:pt modelId="{03639ABB-5168-4680-A166-5A459EA04AB3}" type="pres">
      <dgm:prSet presAssocID="{6875507B-3C7C-4686-8F5E-AC55AD394310}" presName="rect1" presStyleLbl="ln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AFB50723-C3EA-47DE-A6DB-F279D67DAD5D}" type="pres">
      <dgm:prSet presAssocID="{700B9A0B-2D42-414D-82D7-B30082A1B996}" presName="sibTrans" presStyleCnt="0"/>
      <dgm:spPr/>
    </dgm:pt>
    <dgm:pt modelId="{78E5C84C-34E3-4B19-8410-B48C6E862123}" type="pres">
      <dgm:prSet presAssocID="{DCCE6A4C-4462-4A34-8001-4A69A7CAC235}" presName="comp" presStyleCnt="0"/>
      <dgm:spPr/>
    </dgm:pt>
    <dgm:pt modelId="{B3DD15C8-5FA8-47DE-A1F5-0B7883B41F66}" type="pres">
      <dgm:prSet presAssocID="{DCCE6A4C-4462-4A34-8001-4A69A7CAC235}" presName="rect2" presStyleLbl="node1" presStyleIdx="2" presStyleCnt="3">
        <dgm:presLayoutVars>
          <dgm:bulletEnabled val="1"/>
        </dgm:presLayoutVars>
      </dgm:prSet>
      <dgm:spPr/>
    </dgm:pt>
    <dgm:pt modelId="{009B7F62-9D4B-4AD5-ADC9-EE5EE806698F}" type="pres">
      <dgm:prSet presAssocID="{DCCE6A4C-4462-4A34-8001-4A69A7CAC235}" presName="rect1" presStyleLbl="lnNode1" presStyleIdx="2" presStyleCnt="3" custLinFactNeighborY="164"/>
      <dgm:spPr>
        <a:blipFill rotWithShape="1">
          <a:blip xmlns:r="http://schemas.openxmlformats.org/officeDocument/2006/relationships" r:embed="rId3"/>
          <a:srcRect/>
          <a:stretch>
            <a:fillRect l="-41000" r="-41000"/>
          </a:stretch>
        </a:blipFill>
      </dgm:spPr>
    </dgm:pt>
  </dgm:ptLst>
  <dgm:cxnLst>
    <dgm:cxn modelId="{717AAF12-51D4-4431-AD60-81CB31132C8D}" type="presOf" srcId="{DCCE6A4C-4462-4A34-8001-4A69A7CAC235}" destId="{B3DD15C8-5FA8-47DE-A1F5-0B7883B41F66}" srcOrd="0" destOrd="0" presId="urn:microsoft.com/office/officeart/2008/layout/AlternatingPictureBlocks"/>
    <dgm:cxn modelId="{55293D1C-5128-4125-92F3-4F58258FED98}" type="presOf" srcId="{28CC70EF-1E39-4E09-BE0C-E79952DC99C8}" destId="{8BD8ABE1-536D-49B5-B147-45B6D08174D3}" srcOrd="0" destOrd="0" presId="urn:microsoft.com/office/officeart/2008/layout/AlternatingPictureBlocks"/>
    <dgm:cxn modelId="{CCAF6DAF-A716-4B5C-8B06-C086CA4435E3}" srcId="{28CC70EF-1E39-4E09-BE0C-E79952DC99C8}" destId="{AB9F900B-0913-468E-BFD9-9AB7A073DEEA}" srcOrd="0" destOrd="0" parTransId="{F8CD3FFA-8A37-4066-8E01-C2038E58CD16}" sibTransId="{8C42C5F4-F2F3-44C6-A329-AF1E02C8E0E3}"/>
    <dgm:cxn modelId="{27BCCDB4-7F83-4B58-8386-6C39CBFF78CC}" srcId="{28CC70EF-1E39-4E09-BE0C-E79952DC99C8}" destId="{6875507B-3C7C-4686-8F5E-AC55AD394310}" srcOrd="1" destOrd="0" parTransId="{C6C61ED3-B585-405F-AE82-F9D09831AF10}" sibTransId="{700B9A0B-2D42-414D-82D7-B30082A1B996}"/>
    <dgm:cxn modelId="{27D0B0C4-105C-45D4-AC3C-B54AD417DB6E}" srcId="{28CC70EF-1E39-4E09-BE0C-E79952DC99C8}" destId="{DCCE6A4C-4462-4A34-8001-4A69A7CAC235}" srcOrd="2" destOrd="0" parTransId="{744AC157-EB96-457D-BA07-DCD05428707E}" sibTransId="{58C2CD48-ED73-4F45-BAC0-AF3D4B0DD4CC}"/>
    <dgm:cxn modelId="{703310DC-C7CE-4B35-8177-13C0BC9E6B73}" type="presOf" srcId="{6875507B-3C7C-4686-8F5E-AC55AD394310}" destId="{06B26655-FA86-4E98-8CF6-69CAA3B90BD5}" srcOrd="0" destOrd="0" presId="urn:microsoft.com/office/officeart/2008/layout/AlternatingPictureBlocks"/>
    <dgm:cxn modelId="{8C380FE7-F170-4656-B5F9-C21E1C136D0F}" type="presOf" srcId="{AB9F900B-0913-468E-BFD9-9AB7A073DEEA}" destId="{FCC21F22-F118-4298-BE40-39061ABCC704}" srcOrd="0" destOrd="0" presId="urn:microsoft.com/office/officeart/2008/layout/AlternatingPictureBlocks"/>
    <dgm:cxn modelId="{6FA0CBA8-8B3F-41B5-B6A4-0B646C290148}" type="presParOf" srcId="{8BD8ABE1-536D-49B5-B147-45B6D08174D3}" destId="{518AF0E2-ECF5-42A6-9012-CCB81D595CF6}" srcOrd="0" destOrd="0" presId="urn:microsoft.com/office/officeart/2008/layout/AlternatingPictureBlocks"/>
    <dgm:cxn modelId="{8EE8AB1D-F7C5-40C9-B6FA-3F0B6D63B639}" type="presParOf" srcId="{518AF0E2-ECF5-42A6-9012-CCB81D595CF6}" destId="{FCC21F22-F118-4298-BE40-39061ABCC704}" srcOrd="0" destOrd="0" presId="urn:microsoft.com/office/officeart/2008/layout/AlternatingPictureBlocks"/>
    <dgm:cxn modelId="{6F67B145-AFC6-4C94-9F73-D5BB7D42817D}" type="presParOf" srcId="{518AF0E2-ECF5-42A6-9012-CCB81D595CF6}" destId="{63D84F8B-F4F1-42F2-A814-BEEC47E5ACD9}" srcOrd="1" destOrd="0" presId="urn:microsoft.com/office/officeart/2008/layout/AlternatingPictureBlocks"/>
    <dgm:cxn modelId="{BAD9CDCE-2B3E-4CBF-9C20-ABB1D500B2D5}" type="presParOf" srcId="{8BD8ABE1-536D-49B5-B147-45B6D08174D3}" destId="{5D9B899A-1462-4778-8567-1DCDF9CD9840}" srcOrd="1" destOrd="0" presId="urn:microsoft.com/office/officeart/2008/layout/AlternatingPictureBlocks"/>
    <dgm:cxn modelId="{60142D1A-DFAD-4C36-85C1-F4A7C69EAB2A}" type="presParOf" srcId="{8BD8ABE1-536D-49B5-B147-45B6D08174D3}" destId="{41F43AF3-E502-42B7-AC18-2B38513E6E6E}" srcOrd="2" destOrd="0" presId="urn:microsoft.com/office/officeart/2008/layout/AlternatingPictureBlocks"/>
    <dgm:cxn modelId="{03714D29-8CF8-4FCE-95F1-95DC4CAC23B9}" type="presParOf" srcId="{41F43AF3-E502-42B7-AC18-2B38513E6E6E}" destId="{06B26655-FA86-4E98-8CF6-69CAA3B90BD5}" srcOrd="0" destOrd="0" presId="urn:microsoft.com/office/officeart/2008/layout/AlternatingPictureBlocks"/>
    <dgm:cxn modelId="{976DA638-71E8-45DF-86C1-B90B6EDCA6AC}" type="presParOf" srcId="{41F43AF3-E502-42B7-AC18-2B38513E6E6E}" destId="{03639ABB-5168-4680-A166-5A459EA04AB3}" srcOrd="1" destOrd="0" presId="urn:microsoft.com/office/officeart/2008/layout/AlternatingPictureBlocks"/>
    <dgm:cxn modelId="{0B682254-4695-4BC6-A6D6-370C34C568AD}" type="presParOf" srcId="{8BD8ABE1-536D-49B5-B147-45B6D08174D3}" destId="{AFB50723-C3EA-47DE-A6DB-F279D67DAD5D}" srcOrd="3" destOrd="0" presId="urn:microsoft.com/office/officeart/2008/layout/AlternatingPictureBlocks"/>
    <dgm:cxn modelId="{1AE9FA67-E5BC-4ABC-B0E3-A2C2E7C03473}" type="presParOf" srcId="{8BD8ABE1-536D-49B5-B147-45B6D08174D3}" destId="{78E5C84C-34E3-4B19-8410-B48C6E862123}" srcOrd="4" destOrd="0" presId="urn:microsoft.com/office/officeart/2008/layout/AlternatingPictureBlocks"/>
    <dgm:cxn modelId="{792E71C1-0016-4D06-AD10-F738BC430C4C}" type="presParOf" srcId="{78E5C84C-34E3-4B19-8410-B48C6E862123}" destId="{B3DD15C8-5FA8-47DE-A1F5-0B7883B41F66}" srcOrd="0" destOrd="0" presId="urn:microsoft.com/office/officeart/2008/layout/AlternatingPictureBlocks"/>
    <dgm:cxn modelId="{B17C4FC4-DC71-4886-8EF2-9F2B5C2687F4}" type="presParOf" srcId="{78E5C84C-34E3-4B19-8410-B48C6E862123}" destId="{009B7F62-9D4B-4AD5-ADC9-EE5EE806698F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392A01-BEE7-4547-BA47-520A3E48405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A190E73-39FB-4673-9F25-80A5BCA258AF}">
      <dgm:prSet phldrT="[Текст]"/>
      <dgm:spPr/>
      <dgm:t>
        <a:bodyPr/>
        <a:lstStyle/>
        <a:p>
          <a:r>
            <a:rPr lang="uk-UA" dirty="0"/>
            <a:t>Множина на відміну від невизначеної множинності може мати межі і бути охарактеризована числом.</a:t>
          </a:r>
        </a:p>
      </dgm:t>
    </dgm:pt>
    <dgm:pt modelId="{871B41A7-D868-408C-836A-B967AED64DFE}" type="parTrans" cxnId="{B3F794FE-0466-4753-BDD5-EF2A65690DA1}">
      <dgm:prSet/>
      <dgm:spPr/>
      <dgm:t>
        <a:bodyPr/>
        <a:lstStyle/>
        <a:p>
          <a:endParaRPr lang="uk-UA"/>
        </a:p>
      </dgm:t>
    </dgm:pt>
    <dgm:pt modelId="{7CA319ED-984C-4941-9FAA-08E34CBF0F24}" type="sibTrans" cxnId="{B3F794FE-0466-4753-BDD5-EF2A65690DA1}">
      <dgm:prSet/>
      <dgm:spPr/>
      <dgm:t>
        <a:bodyPr/>
        <a:lstStyle/>
        <a:p>
          <a:endParaRPr lang="uk-UA"/>
        </a:p>
      </dgm:t>
    </dgm:pt>
    <dgm:pt modelId="{ABB6FBBE-E45B-46DE-80F9-8DEF2D411C10}">
      <dgm:prSet phldrT="[Текст]"/>
      <dgm:spPr/>
      <dgm:t>
        <a:bodyPr/>
        <a:lstStyle/>
        <a:p>
          <a:r>
            <a:rPr lang="uk-UA" dirty="0"/>
            <a:t>Число вказує кількість елементів або кількість груп у множині, тобто позначає потужність множини.</a:t>
          </a:r>
        </a:p>
      </dgm:t>
    </dgm:pt>
    <dgm:pt modelId="{968D7FA7-B3C5-43BE-A717-20310734A7F0}" type="parTrans" cxnId="{F5C5BB93-C613-4A4F-B0D1-24DE65A173C0}">
      <dgm:prSet/>
      <dgm:spPr/>
      <dgm:t>
        <a:bodyPr/>
        <a:lstStyle/>
        <a:p>
          <a:endParaRPr lang="uk-UA"/>
        </a:p>
      </dgm:t>
    </dgm:pt>
    <dgm:pt modelId="{D2C1B303-83F9-4C04-93D4-A86207F072DA}" type="sibTrans" cxnId="{F5C5BB93-C613-4A4F-B0D1-24DE65A173C0}">
      <dgm:prSet/>
      <dgm:spPr/>
      <dgm:t>
        <a:bodyPr/>
        <a:lstStyle/>
        <a:p>
          <a:endParaRPr lang="uk-UA"/>
        </a:p>
      </dgm:t>
    </dgm:pt>
    <dgm:pt modelId="{9C4FD7FE-116A-4582-B468-3A0D3DEC30AE}">
      <dgm:prSet phldrT="[Текст]"/>
      <dgm:spPr/>
      <dgm:t>
        <a:bodyPr/>
        <a:lstStyle/>
        <a:p>
          <a:r>
            <a:rPr lang="uk-UA" dirty="0"/>
            <a:t>Дітей раннього і дошкільного віку ознайомлюють з конкретними скінченними множинами.</a:t>
          </a:r>
        </a:p>
      </dgm:t>
    </dgm:pt>
    <dgm:pt modelId="{78C5F935-886D-49A7-9F72-6AE8F498A4D9}" type="parTrans" cxnId="{62845699-DC88-44A9-8C54-727086DC121B}">
      <dgm:prSet/>
      <dgm:spPr/>
      <dgm:t>
        <a:bodyPr/>
        <a:lstStyle/>
        <a:p>
          <a:endParaRPr lang="uk-UA"/>
        </a:p>
      </dgm:t>
    </dgm:pt>
    <dgm:pt modelId="{BDF58B9C-E28F-4741-A169-3706FA8BDAA0}" type="sibTrans" cxnId="{62845699-DC88-44A9-8C54-727086DC121B}">
      <dgm:prSet/>
      <dgm:spPr/>
      <dgm:t>
        <a:bodyPr/>
        <a:lstStyle/>
        <a:p>
          <a:endParaRPr lang="uk-UA"/>
        </a:p>
      </dgm:t>
    </dgm:pt>
    <dgm:pt modelId="{7C2D52E5-9F31-4122-88CE-D7476DE4D66B}">
      <dgm:prSet phldrT="[Текст]"/>
      <dgm:spPr/>
      <dgm:t>
        <a:bodyPr/>
        <a:lstStyle/>
        <a:p>
          <a:r>
            <a:rPr lang="uk-UA" dirty="0"/>
            <a:t>Але для того, щоб сформувати уявлення і поняття про множину, необхідна цілеспрямована, систематична робота з дітьми в усіх вікових групах.</a:t>
          </a:r>
        </a:p>
      </dgm:t>
    </dgm:pt>
    <dgm:pt modelId="{B9B7B840-B7E5-433C-82EB-003BC3A1AAA3}" type="parTrans" cxnId="{C605D06D-1EDB-4EF7-BA76-751806C455EA}">
      <dgm:prSet/>
      <dgm:spPr/>
      <dgm:t>
        <a:bodyPr/>
        <a:lstStyle/>
        <a:p>
          <a:endParaRPr lang="uk-UA"/>
        </a:p>
      </dgm:t>
    </dgm:pt>
    <dgm:pt modelId="{901CF822-15FA-4D7D-BCAC-B8C2FA28E028}" type="sibTrans" cxnId="{C605D06D-1EDB-4EF7-BA76-751806C455EA}">
      <dgm:prSet/>
      <dgm:spPr/>
      <dgm:t>
        <a:bodyPr/>
        <a:lstStyle/>
        <a:p>
          <a:endParaRPr lang="uk-UA"/>
        </a:p>
      </dgm:t>
    </dgm:pt>
    <dgm:pt modelId="{FA45C168-7C2D-4D29-A171-90FF65EF054E}">
      <dgm:prSet phldrT="[Текст]"/>
      <dgm:spPr/>
      <dgm:t>
        <a:bodyPr/>
        <a:lstStyle/>
        <a:p>
          <a:r>
            <a:rPr lang="uk-UA" dirty="0"/>
            <a:t>Знання дітей про множину, елементи множини забезпечують основу для формування поняття «число».</a:t>
          </a:r>
        </a:p>
      </dgm:t>
    </dgm:pt>
    <dgm:pt modelId="{29F30397-C0FD-44C8-958C-0433AE24F0D4}" type="parTrans" cxnId="{FAC44E0A-71D5-4F5C-91A7-A9A742A45DAE}">
      <dgm:prSet/>
      <dgm:spPr/>
      <dgm:t>
        <a:bodyPr/>
        <a:lstStyle/>
        <a:p>
          <a:endParaRPr lang="uk-UA"/>
        </a:p>
      </dgm:t>
    </dgm:pt>
    <dgm:pt modelId="{FFBE9725-7651-4181-B9E0-966A53736975}" type="sibTrans" cxnId="{FAC44E0A-71D5-4F5C-91A7-A9A742A45DAE}">
      <dgm:prSet/>
      <dgm:spPr/>
      <dgm:t>
        <a:bodyPr/>
        <a:lstStyle/>
        <a:p>
          <a:endParaRPr lang="uk-UA"/>
        </a:p>
      </dgm:t>
    </dgm:pt>
    <dgm:pt modelId="{A68CA819-6E9F-4FA4-A718-B9D907DC1A51}" type="pres">
      <dgm:prSet presAssocID="{97392A01-BEE7-4547-BA47-520A3E48405E}" presName="Name0" presStyleCnt="0">
        <dgm:presLayoutVars>
          <dgm:chMax val="7"/>
          <dgm:chPref val="7"/>
          <dgm:dir/>
        </dgm:presLayoutVars>
      </dgm:prSet>
      <dgm:spPr/>
    </dgm:pt>
    <dgm:pt modelId="{A444CA38-18F4-4260-9107-814B12752ACD}" type="pres">
      <dgm:prSet presAssocID="{97392A01-BEE7-4547-BA47-520A3E48405E}" presName="Name1" presStyleCnt="0"/>
      <dgm:spPr/>
    </dgm:pt>
    <dgm:pt modelId="{28C61CEA-77C9-41B9-B7CB-547C6DEB35F4}" type="pres">
      <dgm:prSet presAssocID="{97392A01-BEE7-4547-BA47-520A3E48405E}" presName="cycle" presStyleCnt="0"/>
      <dgm:spPr/>
    </dgm:pt>
    <dgm:pt modelId="{603391C5-415E-4763-A313-A2F0008E3144}" type="pres">
      <dgm:prSet presAssocID="{97392A01-BEE7-4547-BA47-520A3E48405E}" presName="srcNode" presStyleLbl="node1" presStyleIdx="0" presStyleCnt="5"/>
      <dgm:spPr/>
    </dgm:pt>
    <dgm:pt modelId="{D8E5DAD4-3BB9-4450-A0A3-E369B31F6B8B}" type="pres">
      <dgm:prSet presAssocID="{97392A01-BEE7-4547-BA47-520A3E48405E}" presName="conn" presStyleLbl="parChTrans1D2" presStyleIdx="0" presStyleCnt="1"/>
      <dgm:spPr/>
    </dgm:pt>
    <dgm:pt modelId="{FDA3E10B-D8AC-4C58-B9C3-CF1CBED98A24}" type="pres">
      <dgm:prSet presAssocID="{97392A01-BEE7-4547-BA47-520A3E48405E}" presName="extraNode" presStyleLbl="node1" presStyleIdx="0" presStyleCnt="5"/>
      <dgm:spPr/>
    </dgm:pt>
    <dgm:pt modelId="{4175F060-6076-4D14-98A8-8279873D37BC}" type="pres">
      <dgm:prSet presAssocID="{97392A01-BEE7-4547-BA47-520A3E48405E}" presName="dstNode" presStyleLbl="node1" presStyleIdx="0" presStyleCnt="5"/>
      <dgm:spPr/>
    </dgm:pt>
    <dgm:pt modelId="{531986D5-3B27-4AF3-8A82-ECBE446BF919}" type="pres">
      <dgm:prSet presAssocID="{7A190E73-39FB-4673-9F25-80A5BCA258AF}" presName="text_1" presStyleLbl="node1" presStyleIdx="0" presStyleCnt="5">
        <dgm:presLayoutVars>
          <dgm:bulletEnabled val="1"/>
        </dgm:presLayoutVars>
      </dgm:prSet>
      <dgm:spPr/>
    </dgm:pt>
    <dgm:pt modelId="{8B5E96F2-230B-4229-981B-E0281B37817A}" type="pres">
      <dgm:prSet presAssocID="{7A190E73-39FB-4673-9F25-80A5BCA258AF}" presName="accent_1" presStyleCnt="0"/>
      <dgm:spPr/>
    </dgm:pt>
    <dgm:pt modelId="{13F7F9BD-DBE4-4233-BC3D-C252A2042BE1}" type="pres">
      <dgm:prSet presAssocID="{7A190E73-39FB-4673-9F25-80A5BCA258AF}" presName="accentRepeatNode" presStyleLbl="solidFgAcc1" presStyleIdx="0" presStyleCnt="5"/>
      <dgm:spPr/>
    </dgm:pt>
    <dgm:pt modelId="{2B494542-4743-4C91-A804-664A2B50DBC8}" type="pres">
      <dgm:prSet presAssocID="{ABB6FBBE-E45B-46DE-80F9-8DEF2D411C10}" presName="text_2" presStyleLbl="node1" presStyleIdx="1" presStyleCnt="5">
        <dgm:presLayoutVars>
          <dgm:bulletEnabled val="1"/>
        </dgm:presLayoutVars>
      </dgm:prSet>
      <dgm:spPr/>
    </dgm:pt>
    <dgm:pt modelId="{340C0047-082B-4158-BD5B-B27D01A50564}" type="pres">
      <dgm:prSet presAssocID="{ABB6FBBE-E45B-46DE-80F9-8DEF2D411C10}" presName="accent_2" presStyleCnt="0"/>
      <dgm:spPr/>
    </dgm:pt>
    <dgm:pt modelId="{E44E6339-BDF8-408D-B28C-86EB7D101A10}" type="pres">
      <dgm:prSet presAssocID="{ABB6FBBE-E45B-46DE-80F9-8DEF2D411C10}" presName="accentRepeatNode" presStyleLbl="solidFgAcc1" presStyleIdx="1" presStyleCnt="5"/>
      <dgm:spPr/>
    </dgm:pt>
    <dgm:pt modelId="{6106A70D-1EF0-4ADB-B407-DA6EE71F6503}" type="pres">
      <dgm:prSet presAssocID="{9C4FD7FE-116A-4582-B468-3A0D3DEC30AE}" presName="text_3" presStyleLbl="node1" presStyleIdx="2" presStyleCnt="5">
        <dgm:presLayoutVars>
          <dgm:bulletEnabled val="1"/>
        </dgm:presLayoutVars>
      </dgm:prSet>
      <dgm:spPr/>
    </dgm:pt>
    <dgm:pt modelId="{F7FCFED2-54B5-48DD-A3E1-1F71FD654B22}" type="pres">
      <dgm:prSet presAssocID="{9C4FD7FE-116A-4582-B468-3A0D3DEC30AE}" presName="accent_3" presStyleCnt="0"/>
      <dgm:spPr/>
    </dgm:pt>
    <dgm:pt modelId="{12D58519-FF55-4903-875A-52C84968E80D}" type="pres">
      <dgm:prSet presAssocID="{9C4FD7FE-116A-4582-B468-3A0D3DEC30AE}" presName="accentRepeatNode" presStyleLbl="solidFgAcc1" presStyleIdx="2" presStyleCnt="5"/>
      <dgm:spPr/>
    </dgm:pt>
    <dgm:pt modelId="{9D6571C8-6EC9-43E2-AD33-AC29AE728E23}" type="pres">
      <dgm:prSet presAssocID="{7C2D52E5-9F31-4122-88CE-D7476DE4D66B}" presName="text_4" presStyleLbl="node1" presStyleIdx="3" presStyleCnt="5">
        <dgm:presLayoutVars>
          <dgm:bulletEnabled val="1"/>
        </dgm:presLayoutVars>
      </dgm:prSet>
      <dgm:spPr/>
    </dgm:pt>
    <dgm:pt modelId="{21BC648D-C08B-42A9-B2B9-2091205E9EFB}" type="pres">
      <dgm:prSet presAssocID="{7C2D52E5-9F31-4122-88CE-D7476DE4D66B}" presName="accent_4" presStyleCnt="0"/>
      <dgm:spPr/>
    </dgm:pt>
    <dgm:pt modelId="{42565CC0-FCAE-4C46-8CC0-76F847DCADA3}" type="pres">
      <dgm:prSet presAssocID="{7C2D52E5-9F31-4122-88CE-D7476DE4D66B}" presName="accentRepeatNode" presStyleLbl="solidFgAcc1" presStyleIdx="3" presStyleCnt="5"/>
      <dgm:spPr/>
    </dgm:pt>
    <dgm:pt modelId="{F2782BE6-D246-4CBF-8766-C6C848898AF4}" type="pres">
      <dgm:prSet presAssocID="{FA45C168-7C2D-4D29-A171-90FF65EF054E}" presName="text_5" presStyleLbl="node1" presStyleIdx="4" presStyleCnt="5">
        <dgm:presLayoutVars>
          <dgm:bulletEnabled val="1"/>
        </dgm:presLayoutVars>
      </dgm:prSet>
      <dgm:spPr/>
    </dgm:pt>
    <dgm:pt modelId="{F5DC336C-0D80-4B9A-B6C2-A8B9A272F9FA}" type="pres">
      <dgm:prSet presAssocID="{FA45C168-7C2D-4D29-A171-90FF65EF054E}" presName="accent_5" presStyleCnt="0"/>
      <dgm:spPr/>
    </dgm:pt>
    <dgm:pt modelId="{700D7D5C-7729-4FF6-95C3-AAEEF205AC0F}" type="pres">
      <dgm:prSet presAssocID="{FA45C168-7C2D-4D29-A171-90FF65EF054E}" presName="accentRepeatNode" presStyleLbl="solidFgAcc1" presStyleIdx="4" presStyleCnt="5"/>
      <dgm:spPr/>
    </dgm:pt>
  </dgm:ptLst>
  <dgm:cxnLst>
    <dgm:cxn modelId="{FAC44E0A-71D5-4F5C-91A7-A9A742A45DAE}" srcId="{97392A01-BEE7-4547-BA47-520A3E48405E}" destId="{FA45C168-7C2D-4D29-A171-90FF65EF054E}" srcOrd="4" destOrd="0" parTransId="{29F30397-C0FD-44C8-958C-0433AE24F0D4}" sibTransId="{FFBE9725-7651-4181-B9E0-966A53736975}"/>
    <dgm:cxn modelId="{C605D06D-1EDB-4EF7-BA76-751806C455EA}" srcId="{97392A01-BEE7-4547-BA47-520A3E48405E}" destId="{7C2D52E5-9F31-4122-88CE-D7476DE4D66B}" srcOrd="3" destOrd="0" parTransId="{B9B7B840-B7E5-433C-82EB-003BC3A1AAA3}" sibTransId="{901CF822-15FA-4D7D-BCAC-B8C2FA28E028}"/>
    <dgm:cxn modelId="{F5C5BB93-C613-4A4F-B0D1-24DE65A173C0}" srcId="{97392A01-BEE7-4547-BA47-520A3E48405E}" destId="{ABB6FBBE-E45B-46DE-80F9-8DEF2D411C10}" srcOrd="1" destOrd="0" parTransId="{968D7FA7-B3C5-43BE-A717-20310734A7F0}" sibTransId="{D2C1B303-83F9-4C04-93D4-A86207F072DA}"/>
    <dgm:cxn modelId="{62845699-DC88-44A9-8C54-727086DC121B}" srcId="{97392A01-BEE7-4547-BA47-520A3E48405E}" destId="{9C4FD7FE-116A-4582-B468-3A0D3DEC30AE}" srcOrd="2" destOrd="0" parTransId="{78C5F935-886D-49A7-9F72-6AE8F498A4D9}" sibTransId="{BDF58B9C-E28F-4741-A169-3706FA8BDAA0}"/>
    <dgm:cxn modelId="{E15044A7-5A17-4A62-92F1-5476D4C147DA}" type="presOf" srcId="{FA45C168-7C2D-4D29-A171-90FF65EF054E}" destId="{F2782BE6-D246-4CBF-8766-C6C848898AF4}" srcOrd="0" destOrd="0" presId="urn:microsoft.com/office/officeart/2008/layout/VerticalCurvedList"/>
    <dgm:cxn modelId="{DB0593D3-8351-423A-B0FC-F9A8563D85D4}" type="presOf" srcId="{7C2D52E5-9F31-4122-88CE-D7476DE4D66B}" destId="{9D6571C8-6EC9-43E2-AD33-AC29AE728E23}" srcOrd="0" destOrd="0" presId="urn:microsoft.com/office/officeart/2008/layout/VerticalCurvedList"/>
    <dgm:cxn modelId="{870176D4-ECF1-4140-A342-D4EBE4BCBAB2}" type="presOf" srcId="{7A190E73-39FB-4673-9F25-80A5BCA258AF}" destId="{531986D5-3B27-4AF3-8A82-ECBE446BF919}" srcOrd="0" destOrd="0" presId="urn:microsoft.com/office/officeart/2008/layout/VerticalCurvedList"/>
    <dgm:cxn modelId="{D9FCB8DE-CB3E-4F62-B5E6-74E2657A44C0}" type="presOf" srcId="{ABB6FBBE-E45B-46DE-80F9-8DEF2D411C10}" destId="{2B494542-4743-4C91-A804-664A2B50DBC8}" srcOrd="0" destOrd="0" presId="urn:microsoft.com/office/officeart/2008/layout/VerticalCurvedList"/>
    <dgm:cxn modelId="{669165E8-A635-48F2-AA1C-BB2AFF5FE4C9}" type="presOf" srcId="{9C4FD7FE-116A-4582-B468-3A0D3DEC30AE}" destId="{6106A70D-1EF0-4ADB-B407-DA6EE71F6503}" srcOrd="0" destOrd="0" presId="urn:microsoft.com/office/officeart/2008/layout/VerticalCurvedList"/>
    <dgm:cxn modelId="{1EB76DF0-9ACE-478A-83C9-D5D0EC11C8F5}" type="presOf" srcId="{97392A01-BEE7-4547-BA47-520A3E48405E}" destId="{A68CA819-6E9F-4FA4-A718-B9D907DC1A51}" srcOrd="0" destOrd="0" presId="urn:microsoft.com/office/officeart/2008/layout/VerticalCurvedList"/>
    <dgm:cxn modelId="{E18CC3F6-11FF-49CF-B616-9DD27DE52501}" type="presOf" srcId="{7CA319ED-984C-4941-9FAA-08E34CBF0F24}" destId="{D8E5DAD4-3BB9-4450-A0A3-E369B31F6B8B}" srcOrd="0" destOrd="0" presId="urn:microsoft.com/office/officeart/2008/layout/VerticalCurvedList"/>
    <dgm:cxn modelId="{B3F794FE-0466-4753-BDD5-EF2A65690DA1}" srcId="{97392A01-BEE7-4547-BA47-520A3E48405E}" destId="{7A190E73-39FB-4673-9F25-80A5BCA258AF}" srcOrd="0" destOrd="0" parTransId="{871B41A7-D868-408C-836A-B967AED64DFE}" sibTransId="{7CA319ED-984C-4941-9FAA-08E34CBF0F24}"/>
    <dgm:cxn modelId="{4302BD38-3F48-449D-84EB-F343270469C3}" type="presParOf" srcId="{A68CA819-6E9F-4FA4-A718-B9D907DC1A51}" destId="{A444CA38-18F4-4260-9107-814B12752ACD}" srcOrd="0" destOrd="0" presId="urn:microsoft.com/office/officeart/2008/layout/VerticalCurvedList"/>
    <dgm:cxn modelId="{E173D290-A899-46C4-BF8F-E24372174486}" type="presParOf" srcId="{A444CA38-18F4-4260-9107-814B12752ACD}" destId="{28C61CEA-77C9-41B9-B7CB-547C6DEB35F4}" srcOrd="0" destOrd="0" presId="urn:microsoft.com/office/officeart/2008/layout/VerticalCurvedList"/>
    <dgm:cxn modelId="{449ACE64-F011-4CE9-B27E-B426F5173F99}" type="presParOf" srcId="{28C61CEA-77C9-41B9-B7CB-547C6DEB35F4}" destId="{603391C5-415E-4763-A313-A2F0008E3144}" srcOrd="0" destOrd="0" presId="urn:microsoft.com/office/officeart/2008/layout/VerticalCurvedList"/>
    <dgm:cxn modelId="{C9AEBC0D-7E8D-4253-B506-A5E5BCC2FAF5}" type="presParOf" srcId="{28C61CEA-77C9-41B9-B7CB-547C6DEB35F4}" destId="{D8E5DAD4-3BB9-4450-A0A3-E369B31F6B8B}" srcOrd="1" destOrd="0" presId="urn:microsoft.com/office/officeart/2008/layout/VerticalCurvedList"/>
    <dgm:cxn modelId="{D0154A20-D570-4548-8191-5BD0182632EF}" type="presParOf" srcId="{28C61CEA-77C9-41B9-B7CB-547C6DEB35F4}" destId="{FDA3E10B-D8AC-4C58-B9C3-CF1CBED98A24}" srcOrd="2" destOrd="0" presId="urn:microsoft.com/office/officeart/2008/layout/VerticalCurvedList"/>
    <dgm:cxn modelId="{6C6F73E4-B4EA-4310-8976-0C1DB67CFE0F}" type="presParOf" srcId="{28C61CEA-77C9-41B9-B7CB-547C6DEB35F4}" destId="{4175F060-6076-4D14-98A8-8279873D37BC}" srcOrd="3" destOrd="0" presId="urn:microsoft.com/office/officeart/2008/layout/VerticalCurvedList"/>
    <dgm:cxn modelId="{F2F14314-49B0-44F8-A2E6-FA32FE8B3610}" type="presParOf" srcId="{A444CA38-18F4-4260-9107-814B12752ACD}" destId="{531986D5-3B27-4AF3-8A82-ECBE446BF919}" srcOrd="1" destOrd="0" presId="urn:microsoft.com/office/officeart/2008/layout/VerticalCurvedList"/>
    <dgm:cxn modelId="{B0DA89CB-BA90-404E-93B8-F96570A49182}" type="presParOf" srcId="{A444CA38-18F4-4260-9107-814B12752ACD}" destId="{8B5E96F2-230B-4229-981B-E0281B37817A}" srcOrd="2" destOrd="0" presId="urn:microsoft.com/office/officeart/2008/layout/VerticalCurvedList"/>
    <dgm:cxn modelId="{6BBB8C7F-F1EE-4717-9379-5E62519CECC6}" type="presParOf" srcId="{8B5E96F2-230B-4229-981B-E0281B37817A}" destId="{13F7F9BD-DBE4-4233-BC3D-C252A2042BE1}" srcOrd="0" destOrd="0" presId="urn:microsoft.com/office/officeart/2008/layout/VerticalCurvedList"/>
    <dgm:cxn modelId="{DF75B3FF-C45D-49F4-82EB-38F95CC58C05}" type="presParOf" srcId="{A444CA38-18F4-4260-9107-814B12752ACD}" destId="{2B494542-4743-4C91-A804-664A2B50DBC8}" srcOrd="3" destOrd="0" presId="urn:microsoft.com/office/officeart/2008/layout/VerticalCurvedList"/>
    <dgm:cxn modelId="{59A1ED34-FEBE-4FD6-A412-A582B0193351}" type="presParOf" srcId="{A444CA38-18F4-4260-9107-814B12752ACD}" destId="{340C0047-082B-4158-BD5B-B27D01A50564}" srcOrd="4" destOrd="0" presId="urn:microsoft.com/office/officeart/2008/layout/VerticalCurvedList"/>
    <dgm:cxn modelId="{01D9D7E9-D60F-4BB4-9136-A72A6F1D3E27}" type="presParOf" srcId="{340C0047-082B-4158-BD5B-B27D01A50564}" destId="{E44E6339-BDF8-408D-B28C-86EB7D101A10}" srcOrd="0" destOrd="0" presId="urn:microsoft.com/office/officeart/2008/layout/VerticalCurvedList"/>
    <dgm:cxn modelId="{B9BFA5D9-BD9E-464D-A1B6-126D2C2AE1DD}" type="presParOf" srcId="{A444CA38-18F4-4260-9107-814B12752ACD}" destId="{6106A70D-1EF0-4ADB-B407-DA6EE71F6503}" srcOrd="5" destOrd="0" presId="urn:microsoft.com/office/officeart/2008/layout/VerticalCurvedList"/>
    <dgm:cxn modelId="{1506D067-1481-4225-B4D7-0180AEE67E78}" type="presParOf" srcId="{A444CA38-18F4-4260-9107-814B12752ACD}" destId="{F7FCFED2-54B5-48DD-A3E1-1F71FD654B22}" srcOrd="6" destOrd="0" presId="urn:microsoft.com/office/officeart/2008/layout/VerticalCurvedList"/>
    <dgm:cxn modelId="{95B37A79-D044-4599-8376-B2E76D84CF3F}" type="presParOf" srcId="{F7FCFED2-54B5-48DD-A3E1-1F71FD654B22}" destId="{12D58519-FF55-4903-875A-52C84968E80D}" srcOrd="0" destOrd="0" presId="urn:microsoft.com/office/officeart/2008/layout/VerticalCurvedList"/>
    <dgm:cxn modelId="{890A9837-BCA6-4277-9709-663BD430B83F}" type="presParOf" srcId="{A444CA38-18F4-4260-9107-814B12752ACD}" destId="{9D6571C8-6EC9-43E2-AD33-AC29AE728E23}" srcOrd="7" destOrd="0" presId="urn:microsoft.com/office/officeart/2008/layout/VerticalCurvedList"/>
    <dgm:cxn modelId="{5B4C6D2A-7923-4793-88BA-CA1A6223EC39}" type="presParOf" srcId="{A444CA38-18F4-4260-9107-814B12752ACD}" destId="{21BC648D-C08B-42A9-B2B9-2091205E9EFB}" srcOrd="8" destOrd="0" presId="urn:microsoft.com/office/officeart/2008/layout/VerticalCurvedList"/>
    <dgm:cxn modelId="{6E911AA2-C839-4BFB-BF3C-A99BEEBD8E6B}" type="presParOf" srcId="{21BC648D-C08B-42A9-B2B9-2091205E9EFB}" destId="{42565CC0-FCAE-4C46-8CC0-76F847DCADA3}" srcOrd="0" destOrd="0" presId="urn:microsoft.com/office/officeart/2008/layout/VerticalCurvedList"/>
    <dgm:cxn modelId="{CA099085-EB00-4CE7-B6E8-0952F52F6230}" type="presParOf" srcId="{A444CA38-18F4-4260-9107-814B12752ACD}" destId="{F2782BE6-D246-4CBF-8766-C6C848898AF4}" srcOrd="9" destOrd="0" presId="urn:microsoft.com/office/officeart/2008/layout/VerticalCurvedList"/>
    <dgm:cxn modelId="{9375A548-FD63-45AB-9501-1610DA784C26}" type="presParOf" srcId="{A444CA38-18F4-4260-9107-814B12752ACD}" destId="{F5DC336C-0D80-4B9A-B6C2-A8B9A272F9FA}" srcOrd="10" destOrd="0" presId="urn:microsoft.com/office/officeart/2008/layout/VerticalCurvedList"/>
    <dgm:cxn modelId="{CA79589B-11E9-4DC1-93F9-0FC39BA03234}" type="presParOf" srcId="{F5DC336C-0D80-4B9A-B6C2-A8B9A272F9FA}" destId="{700D7D5C-7729-4FF6-95C3-AAEEF205AC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536169-93DD-41D4-9087-D0BEB6DFDE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425A648E-1630-4B5C-8BD2-F0E8815D892F}">
      <dgm:prSet phldrT="[Текст]"/>
      <dgm:spPr/>
      <dgm:t>
        <a:bodyPr/>
        <a:lstStyle/>
        <a:p>
          <a:r>
            <a:rPr lang="uk-UA" dirty="0"/>
            <a:t>Формування уявлень про множину предметів (один, багато) розпочинається на </a:t>
          </a:r>
          <a:r>
            <a:rPr lang="uk-UA" b="1" dirty="0"/>
            <a:t>1-ому – 2-ому році життя. </a:t>
          </a:r>
          <a:endParaRPr lang="uk-UA" dirty="0"/>
        </a:p>
      </dgm:t>
    </dgm:pt>
    <dgm:pt modelId="{879EB368-B8AB-44B7-AC9E-E2C718AAC4E9}" type="parTrans" cxnId="{F696BAC7-1DBB-4D96-ABDE-CAF4D2EDB570}">
      <dgm:prSet/>
      <dgm:spPr/>
      <dgm:t>
        <a:bodyPr/>
        <a:lstStyle/>
        <a:p>
          <a:endParaRPr lang="uk-UA"/>
        </a:p>
      </dgm:t>
    </dgm:pt>
    <dgm:pt modelId="{3114769C-7BEA-4402-87CC-F48FDDB16023}" type="sibTrans" cxnId="{F696BAC7-1DBB-4D96-ABDE-CAF4D2EDB570}">
      <dgm:prSet/>
      <dgm:spPr/>
      <dgm:t>
        <a:bodyPr/>
        <a:lstStyle/>
        <a:p>
          <a:endParaRPr lang="uk-UA"/>
        </a:p>
      </dgm:t>
    </dgm:pt>
    <dgm:pt modelId="{C1EB899A-2CF8-4E17-8E3C-31C991738716}">
      <dgm:prSet phldrT="[Текст]"/>
      <dgm:spPr/>
      <dgm:t>
        <a:bodyPr/>
        <a:lstStyle/>
        <a:p>
          <a:r>
            <a:rPr lang="uk-UA" dirty="0"/>
            <a:t>У процесі ігрової діяльності, за вказівкою дорослого дитина показує на картинці предмети, наприклад: «покажи одне яблучко», «багато яблучок»</a:t>
          </a:r>
        </a:p>
      </dgm:t>
    </dgm:pt>
    <dgm:pt modelId="{E3037B5B-F808-4EC6-8EF9-3E739DED15B0}" type="parTrans" cxnId="{21ABE682-4A63-4DB7-AEE2-6B82EDE04601}">
      <dgm:prSet/>
      <dgm:spPr/>
      <dgm:t>
        <a:bodyPr/>
        <a:lstStyle/>
        <a:p>
          <a:endParaRPr lang="uk-UA"/>
        </a:p>
      </dgm:t>
    </dgm:pt>
    <dgm:pt modelId="{85C5A050-D450-4F99-A5F4-C0D829203F03}" type="sibTrans" cxnId="{21ABE682-4A63-4DB7-AEE2-6B82EDE04601}">
      <dgm:prSet/>
      <dgm:spPr/>
      <dgm:t>
        <a:bodyPr/>
        <a:lstStyle/>
        <a:p>
          <a:endParaRPr lang="uk-UA"/>
        </a:p>
      </dgm:t>
    </dgm:pt>
    <dgm:pt modelId="{768B56B2-40C1-4EC7-8579-95FECE6BD91D}">
      <dgm:prSet phldrT="[Текст]"/>
      <dgm:spPr/>
      <dgm:t>
        <a:bodyPr/>
        <a:lstStyle/>
        <a:p>
          <a:r>
            <a:rPr lang="uk-UA" dirty="0"/>
            <a:t>Діти розуміють значення слів «мало», «багато», проте вони не мають чіткої кількісної характеристики множин.</a:t>
          </a:r>
        </a:p>
      </dgm:t>
    </dgm:pt>
    <dgm:pt modelId="{FF787998-71D8-46E5-AC4D-0C2196DC5942}" type="parTrans" cxnId="{C5C4FBE5-F246-4802-AB04-0AA1C04493CF}">
      <dgm:prSet/>
      <dgm:spPr/>
      <dgm:t>
        <a:bodyPr/>
        <a:lstStyle/>
        <a:p>
          <a:endParaRPr lang="uk-UA"/>
        </a:p>
      </dgm:t>
    </dgm:pt>
    <dgm:pt modelId="{06A1A569-D4A1-4DF3-88EB-00552EF5B798}" type="sibTrans" cxnId="{C5C4FBE5-F246-4802-AB04-0AA1C04493CF}">
      <dgm:prSet/>
      <dgm:spPr/>
      <dgm:t>
        <a:bodyPr/>
        <a:lstStyle/>
        <a:p>
          <a:endParaRPr lang="uk-UA"/>
        </a:p>
      </dgm:t>
    </dgm:pt>
    <dgm:pt modelId="{8B46F2E6-811B-4604-8F7B-70AC29B184C4}" type="pres">
      <dgm:prSet presAssocID="{82536169-93DD-41D4-9087-D0BEB6DFDE73}" presName="Name0" presStyleCnt="0">
        <dgm:presLayoutVars>
          <dgm:chMax val="7"/>
          <dgm:chPref val="7"/>
          <dgm:dir/>
        </dgm:presLayoutVars>
      </dgm:prSet>
      <dgm:spPr/>
    </dgm:pt>
    <dgm:pt modelId="{E337114F-9283-476F-BD9E-BBF6047F22AE}" type="pres">
      <dgm:prSet presAssocID="{82536169-93DD-41D4-9087-D0BEB6DFDE73}" presName="Name1" presStyleCnt="0"/>
      <dgm:spPr/>
    </dgm:pt>
    <dgm:pt modelId="{158D7FA2-FA9D-40D4-9D83-DE9CCBCD7888}" type="pres">
      <dgm:prSet presAssocID="{82536169-93DD-41D4-9087-D0BEB6DFDE73}" presName="cycle" presStyleCnt="0"/>
      <dgm:spPr/>
    </dgm:pt>
    <dgm:pt modelId="{237B653A-6F57-4101-A293-EF05A327F18C}" type="pres">
      <dgm:prSet presAssocID="{82536169-93DD-41D4-9087-D0BEB6DFDE73}" presName="srcNode" presStyleLbl="node1" presStyleIdx="0" presStyleCnt="3"/>
      <dgm:spPr/>
    </dgm:pt>
    <dgm:pt modelId="{DBF4A0AE-DE52-4888-A996-C3EC1227B2CE}" type="pres">
      <dgm:prSet presAssocID="{82536169-93DD-41D4-9087-D0BEB6DFDE73}" presName="conn" presStyleLbl="parChTrans1D2" presStyleIdx="0" presStyleCnt="1"/>
      <dgm:spPr/>
    </dgm:pt>
    <dgm:pt modelId="{7991B692-8687-412B-AE17-C7A007618D93}" type="pres">
      <dgm:prSet presAssocID="{82536169-93DD-41D4-9087-D0BEB6DFDE73}" presName="extraNode" presStyleLbl="node1" presStyleIdx="0" presStyleCnt="3"/>
      <dgm:spPr/>
    </dgm:pt>
    <dgm:pt modelId="{01B52D62-986C-4A41-9167-2B91C80054E6}" type="pres">
      <dgm:prSet presAssocID="{82536169-93DD-41D4-9087-D0BEB6DFDE73}" presName="dstNode" presStyleLbl="node1" presStyleIdx="0" presStyleCnt="3"/>
      <dgm:spPr/>
    </dgm:pt>
    <dgm:pt modelId="{17D00373-B3E4-44AD-A33F-92701FF71CCC}" type="pres">
      <dgm:prSet presAssocID="{425A648E-1630-4B5C-8BD2-F0E8815D892F}" presName="text_1" presStyleLbl="node1" presStyleIdx="0" presStyleCnt="3">
        <dgm:presLayoutVars>
          <dgm:bulletEnabled val="1"/>
        </dgm:presLayoutVars>
      </dgm:prSet>
      <dgm:spPr/>
    </dgm:pt>
    <dgm:pt modelId="{67272131-9236-4D99-BE55-5A330068CDFF}" type="pres">
      <dgm:prSet presAssocID="{425A648E-1630-4B5C-8BD2-F0E8815D892F}" presName="accent_1" presStyleCnt="0"/>
      <dgm:spPr/>
    </dgm:pt>
    <dgm:pt modelId="{65581AFD-E785-4A42-ACB4-45352526CEE2}" type="pres">
      <dgm:prSet presAssocID="{425A648E-1630-4B5C-8BD2-F0E8815D892F}" presName="accentRepeatNode" presStyleLbl="solidFgAcc1" presStyleIdx="0" presStyleCnt="3"/>
      <dgm:spPr/>
    </dgm:pt>
    <dgm:pt modelId="{5026B0E3-A296-4141-9B5E-C264B32F8A72}" type="pres">
      <dgm:prSet presAssocID="{C1EB899A-2CF8-4E17-8E3C-31C991738716}" presName="text_2" presStyleLbl="node1" presStyleIdx="1" presStyleCnt="3">
        <dgm:presLayoutVars>
          <dgm:bulletEnabled val="1"/>
        </dgm:presLayoutVars>
      </dgm:prSet>
      <dgm:spPr/>
    </dgm:pt>
    <dgm:pt modelId="{5806DDFB-D762-4285-BC85-D3E1CAA0785F}" type="pres">
      <dgm:prSet presAssocID="{C1EB899A-2CF8-4E17-8E3C-31C991738716}" presName="accent_2" presStyleCnt="0"/>
      <dgm:spPr/>
    </dgm:pt>
    <dgm:pt modelId="{15A9A8B0-71A0-4637-85C9-DB6D60E48F8C}" type="pres">
      <dgm:prSet presAssocID="{C1EB899A-2CF8-4E17-8E3C-31C991738716}" presName="accentRepeatNode" presStyleLbl="solidFgAcc1" presStyleIdx="1" presStyleCnt="3"/>
      <dgm:spPr/>
    </dgm:pt>
    <dgm:pt modelId="{37F6730E-9700-40D8-941D-DA14F1FCCC1C}" type="pres">
      <dgm:prSet presAssocID="{768B56B2-40C1-4EC7-8579-95FECE6BD91D}" presName="text_3" presStyleLbl="node1" presStyleIdx="2" presStyleCnt="3">
        <dgm:presLayoutVars>
          <dgm:bulletEnabled val="1"/>
        </dgm:presLayoutVars>
      </dgm:prSet>
      <dgm:spPr/>
    </dgm:pt>
    <dgm:pt modelId="{5B875E21-4F1D-4C4B-A237-CAD44B93E33D}" type="pres">
      <dgm:prSet presAssocID="{768B56B2-40C1-4EC7-8579-95FECE6BD91D}" presName="accent_3" presStyleCnt="0"/>
      <dgm:spPr/>
    </dgm:pt>
    <dgm:pt modelId="{F3935403-B202-40FB-9F2B-CC6383E6214C}" type="pres">
      <dgm:prSet presAssocID="{768B56B2-40C1-4EC7-8579-95FECE6BD91D}" presName="accentRepeatNode" presStyleLbl="solidFgAcc1" presStyleIdx="2" presStyleCnt="3"/>
      <dgm:spPr/>
    </dgm:pt>
  </dgm:ptLst>
  <dgm:cxnLst>
    <dgm:cxn modelId="{F1160157-AF43-4112-9851-F3821ACDCEB8}" type="presOf" srcId="{82536169-93DD-41D4-9087-D0BEB6DFDE73}" destId="{8B46F2E6-811B-4604-8F7B-70AC29B184C4}" srcOrd="0" destOrd="0" presId="urn:microsoft.com/office/officeart/2008/layout/VerticalCurvedList"/>
    <dgm:cxn modelId="{21ABE682-4A63-4DB7-AEE2-6B82EDE04601}" srcId="{82536169-93DD-41D4-9087-D0BEB6DFDE73}" destId="{C1EB899A-2CF8-4E17-8E3C-31C991738716}" srcOrd="1" destOrd="0" parTransId="{E3037B5B-F808-4EC6-8EF9-3E739DED15B0}" sibTransId="{85C5A050-D450-4F99-A5F4-C0D829203F03}"/>
    <dgm:cxn modelId="{AFBB9286-0DB7-4CF0-BBA3-0534E7C82A25}" type="presOf" srcId="{C1EB899A-2CF8-4E17-8E3C-31C991738716}" destId="{5026B0E3-A296-4141-9B5E-C264B32F8A72}" srcOrd="0" destOrd="0" presId="urn:microsoft.com/office/officeart/2008/layout/VerticalCurvedList"/>
    <dgm:cxn modelId="{54CB68B9-3872-464A-A3E0-CC3AC371E899}" type="presOf" srcId="{425A648E-1630-4B5C-8BD2-F0E8815D892F}" destId="{17D00373-B3E4-44AD-A33F-92701FF71CCC}" srcOrd="0" destOrd="0" presId="urn:microsoft.com/office/officeart/2008/layout/VerticalCurvedList"/>
    <dgm:cxn modelId="{F696BAC7-1DBB-4D96-ABDE-CAF4D2EDB570}" srcId="{82536169-93DD-41D4-9087-D0BEB6DFDE73}" destId="{425A648E-1630-4B5C-8BD2-F0E8815D892F}" srcOrd="0" destOrd="0" parTransId="{879EB368-B8AB-44B7-AC9E-E2C718AAC4E9}" sibTransId="{3114769C-7BEA-4402-87CC-F48FDDB16023}"/>
    <dgm:cxn modelId="{C5C4FBE5-F246-4802-AB04-0AA1C04493CF}" srcId="{82536169-93DD-41D4-9087-D0BEB6DFDE73}" destId="{768B56B2-40C1-4EC7-8579-95FECE6BD91D}" srcOrd="2" destOrd="0" parTransId="{FF787998-71D8-46E5-AC4D-0C2196DC5942}" sibTransId="{06A1A569-D4A1-4DF3-88EB-00552EF5B798}"/>
    <dgm:cxn modelId="{DCB649E8-7D9D-4BCC-85DB-612E9DAF1C07}" type="presOf" srcId="{768B56B2-40C1-4EC7-8579-95FECE6BD91D}" destId="{37F6730E-9700-40D8-941D-DA14F1FCCC1C}" srcOrd="0" destOrd="0" presId="urn:microsoft.com/office/officeart/2008/layout/VerticalCurvedList"/>
    <dgm:cxn modelId="{052A0AF2-0559-46E6-936C-0B95E11E4B76}" type="presOf" srcId="{3114769C-7BEA-4402-87CC-F48FDDB16023}" destId="{DBF4A0AE-DE52-4888-A996-C3EC1227B2CE}" srcOrd="0" destOrd="0" presId="urn:microsoft.com/office/officeart/2008/layout/VerticalCurvedList"/>
    <dgm:cxn modelId="{1B8E8DAC-D400-4AA2-84E6-6FE23989E31A}" type="presParOf" srcId="{8B46F2E6-811B-4604-8F7B-70AC29B184C4}" destId="{E337114F-9283-476F-BD9E-BBF6047F22AE}" srcOrd="0" destOrd="0" presId="urn:microsoft.com/office/officeart/2008/layout/VerticalCurvedList"/>
    <dgm:cxn modelId="{0AD45541-2A0D-4D8F-BDCF-3212939B1FD1}" type="presParOf" srcId="{E337114F-9283-476F-BD9E-BBF6047F22AE}" destId="{158D7FA2-FA9D-40D4-9D83-DE9CCBCD7888}" srcOrd="0" destOrd="0" presId="urn:microsoft.com/office/officeart/2008/layout/VerticalCurvedList"/>
    <dgm:cxn modelId="{D60A889F-1560-4245-A1CE-22FCFD9183D7}" type="presParOf" srcId="{158D7FA2-FA9D-40D4-9D83-DE9CCBCD7888}" destId="{237B653A-6F57-4101-A293-EF05A327F18C}" srcOrd="0" destOrd="0" presId="urn:microsoft.com/office/officeart/2008/layout/VerticalCurvedList"/>
    <dgm:cxn modelId="{CB54E4EF-50F5-4400-B0FA-A8EDCFCF1559}" type="presParOf" srcId="{158D7FA2-FA9D-40D4-9D83-DE9CCBCD7888}" destId="{DBF4A0AE-DE52-4888-A996-C3EC1227B2CE}" srcOrd="1" destOrd="0" presId="urn:microsoft.com/office/officeart/2008/layout/VerticalCurvedList"/>
    <dgm:cxn modelId="{5F933348-3F0B-47FE-AB69-A129EF271DA9}" type="presParOf" srcId="{158D7FA2-FA9D-40D4-9D83-DE9CCBCD7888}" destId="{7991B692-8687-412B-AE17-C7A007618D93}" srcOrd="2" destOrd="0" presId="urn:microsoft.com/office/officeart/2008/layout/VerticalCurvedList"/>
    <dgm:cxn modelId="{EE85C769-E8EB-4974-B3B1-2EE5974F40D3}" type="presParOf" srcId="{158D7FA2-FA9D-40D4-9D83-DE9CCBCD7888}" destId="{01B52D62-986C-4A41-9167-2B91C80054E6}" srcOrd="3" destOrd="0" presId="urn:microsoft.com/office/officeart/2008/layout/VerticalCurvedList"/>
    <dgm:cxn modelId="{834CD29A-03DF-40B7-8650-AB26C16F641D}" type="presParOf" srcId="{E337114F-9283-476F-BD9E-BBF6047F22AE}" destId="{17D00373-B3E4-44AD-A33F-92701FF71CCC}" srcOrd="1" destOrd="0" presId="urn:microsoft.com/office/officeart/2008/layout/VerticalCurvedList"/>
    <dgm:cxn modelId="{F54D8028-0D2D-4CA3-943A-6E3D14476FB6}" type="presParOf" srcId="{E337114F-9283-476F-BD9E-BBF6047F22AE}" destId="{67272131-9236-4D99-BE55-5A330068CDFF}" srcOrd="2" destOrd="0" presId="urn:microsoft.com/office/officeart/2008/layout/VerticalCurvedList"/>
    <dgm:cxn modelId="{5A9CC67A-686A-40A6-8803-D513057D487D}" type="presParOf" srcId="{67272131-9236-4D99-BE55-5A330068CDFF}" destId="{65581AFD-E785-4A42-ACB4-45352526CEE2}" srcOrd="0" destOrd="0" presId="urn:microsoft.com/office/officeart/2008/layout/VerticalCurvedList"/>
    <dgm:cxn modelId="{829E0850-478E-4EB1-B29D-342C0CBD815E}" type="presParOf" srcId="{E337114F-9283-476F-BD9E-BBF6047F22AE}" destId="{5026B0E3-A296-4141-9B5E-C264B32F8A72}" srcOrd="3" destOrd="0" presId="urn:microsoft.com/office/officeart/2008/layout/VerticalCurvedList"/>
    <dgm:cxn modelId="{0B5EAC2B-C8CA-4119-A6CD-48459A4420EC}" type="presParOf" srcId="{E337114F-9283-476F-BD9E-BBF6047F22AE}" destId="{5806DDFB-D762-4285-BC85-D3E1CAA0785F}" srcOrd="4" destOrd="0" presId="urn:microsoft.com/office/officeart/2008/layout/VerticalCurvedList"/>
    <dgm:cxn modelId="{B8655D2F-BBDD-4740-BD52-4B8268564BD4}" type="presParOf" srcId="{5806DDFB-D762-4285-BC85-D3E1CAA0785F}" destId="{15A9A8B0-71A0-4637-85C9-DB6D60E48F8C}" srcOrd="0" destOrd="0" presId="urn:microsoft.com/office/officeart/2008/layout/VerticalCurvedList"/>
    <dgm:cxn modelId="{6E459C36-7E92-4F8F-9606-6A4F7E1EF66A}" type="presParOf" srcId="{E337114F-9283-476F-BD9E-BBF6047F22AE}" destId="{37F6730E-9700-40D8-941D-DA14F1FCCC1C}" srcOrd="5" destOrd="0" presId="urn:microsoft.com/office/officeart/2008/layout/VerticalCurvedList"/>
    <dgm:cxn modelId="{CDD8581F-52CF-4E5F-AB4D-2429C351693D}" type="presParOf" srcId="{E337114F-9283-476F-BD9E-BBF6047F22AE}" destId="{5B875E21-4F1D-4C4B-A237-CAD44B93E33D}" srcOrd="6" destOrd="0" presId="urn:microsoft.com/office/officeart/2008/layout/VerticalCurvedList"/>
    <dgm:cxn modelId="{E26BB453-0772-4430-BEEA-FE37D7DBD43E}" type="presParOf" srcId="{5B875E21-4F1D-4C4B-A237-CAD44B93E33D}" destId="{F3935403-B202-40FB-9F2B-CC6383E621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A2C657-423A-4FAA-B8AC-805B67A3BCD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17AF431-8B93-484C-8107-5872FC44367A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складати	множини,	починаючи	з	центру,	а	потім	– докладають предмети зліва, справа;</a:t>
          </a:r>
        </a:p>
      </dgm:t>
    </dgm:pt>
    <dgm:pt modelId="{2C67B14F-BB66-46C7-AC5C-20FA29B9E57B}" type="parTrans" cxnId="{D6FB02E1-9678-41D3-AB51-B39D5340B80B}">
      <dgm:prSet/>
      <dgm:spPr/>
      <dgm:t>
        <a:bodyPr/>
        <a:lstStyle/>
        <a:p>
          <a:endParaRPr lang="uk-UA"/>
        </a:p>
      </dgm:t>
    </dgm:pt>
    <dgm:pt modelId="{ABE2EF32-F6A3-470D-86B1-E635E126D565}" type="sibTrans" cxnId="{D6FB02E1-9678-41D3-AB51-B39D5340B80B}">
      <dgm:prSet/>
      <dgm:spPr/>
      <dgm:t>
        <a:bodyPr/>
        <a:lstStyle/>
        <a:p>
          <a:endParaRPr lang="uk-UA"/>
        </a:p>
      </dgm:t>
    </dgm:pt>
    <dgm:pt modelId="{12272CFE-E047-4A34-B5C3-1ABA4DBC35D7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свідомо співвідносять слова «один – багато» з множинами у межах п’яти;</a:t>
          </a:r>
        </a:p>
      </dgm:t>
    </dgm:pt>
    <dgm:pt modelId="{3241EF2F-7535-4D9A-97B5-D66786D38BCD}" type="parTrans" cxnId="{662A6B28-066E-475F-B8BD-EEC511727176}">
      <dgm:prSet/>
      <dgm:spPr/>
      <dgm:t>
        <a:bodyPr/>
        <a:lstStyle/>
        <a:p>
          <a:endParaRPr lang="uk-UA"/>
        </a:p>
      </dgm:t>
    </dgm:pt>
    <dgm:pt modelId="{4A47D464-2A87-4D48-A3E4-D08A03C63B91}" type="sibTrans" cxnId="{662A6B28-066E-475F-B8BD-EEC511727176}">
      <dgm:prSet/>
      <dgm:spPr/>
      <dgm:t>
        <a:bodyPr/>
        <a:lstStyle/>
        <a:p>
          <a:endParaRPr lang="uk-UA"/>
        </a:p>
      </dgm:t>
    </dgm:pt>
    <dgm:pt modelId="{4832892C-6FC0-420A-A197-80D4B0A74CC4}">
      <dgm:prSet phldrT="[Текст]"/>
      <dgm:spPr/>
      <dgm:t>
        <a:bodyPr/>
        <a:lstStyle/>
        <a:p>
          <a:r>
            <a:rPr lang="uk-UA" dirty="0"/>
            <a:t>в	активному	словнику	закріплюються	слова	«більше»,</a:t>
          </a:r>
        </a:p>
        <a:p>
          <a:r>
            <a:rPr lang="uk-UA" dirty="0"/>
            <a:t>«менше», «однаково»;</a:t>
          </a:r>
        </a:p>
      </dgm:t>
    </dgm:pt>
    <dgm:pt modelId="{4993424E-E38F-4936-96A6-31C395F5D1B1}" type="parTrans" cxnId="{F71F5418-11CB-44F7-AAB1-ABA542F223CC}">
      <dgm:prSet/>
      <dgm:spPr/>
      <dgm:t>
        <a:bodyPr/>
        <a:lstStyle/>
        <a:p>
          <a:endParaRPr lang="uk-UA"/>
        </a:p>
      </dgm:t>
    </dgm:pt>
    <dgm:pt modelId="{401AB53E-D92C-4455-990F-55A4C12A0539}" type="sibTrans" cxnId="{F71F5418-11CB-44F7-AAB1-ABA542F223CC}">
      <dgm:prSet/>
      <dgm:spPr/>
      <dgm:t>
        <a:bodyPr/>
        <a:lstStyle/>
        <a:p>
          <a:endParaRPr lang="uk-UA"/>
        </a:p>
      </dgm:t>
    </dgm:pt>
    <dgm:pt modelId="{2954BD2B-8550-418B-9642-0DB7B6566FC0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складають множини з «багато» предметів;</a:t>
          </a:r>
        </a:p>
      </dgm:t>
    </dgm:pt>
    <dgm:pt modelId="{CA473D1D-2E79-49A6-B096-E4B49321398E}" type="parTrans" cxnId="{6B55CF8B-1BD9-4C76-8E02-C600426960DF}">
      <dgm:prSet/>
      <dgm:spPr/>
      <dgm:t>
        <a:bodyPr/>
        <a:lstStyle/>
        <a:p>
          <a:endParaRPr lang="uk-UA"/>
        </a:p>
      </dgm:t>
    </dgm:pt>
    <dgm:pt modelId="{FBE3B1D2-331A-45E9-928F-DB48485E98DB}" type="sibTrans" cxnId="{6B55CF8B-1BD9-4C76-8E02-C600426960DF}">
      <dgm:prSet/>
      <dgm:spPr/>
      <dgm:t>
        <a:bodyPr/>
        <a:lstStyle/>
        <a:p>
          <a:endParaRPr lang="uk-UA"/>
        </a:p>
      </dgm:t>
    </dgm:pt>
    <dgm:pt modelId="{8541340A-0EB7-4E6A-8E9A-E3FF760F590C}">
      <dgm:prSet phldrT="[Текст]"/>
      <dgm:spPr/>
      <dgm:t>
        <a:bodyPr/>
        <a:lstStyle/>
        <a:p>
          <a:pPr>
            <a:buSzPts val="1600"/>
            <a:buFont typeface="Times New Roman" panose="02020603050405020304" pitchFamily="18" charset="0"/>
            <a:buChar char="-"/>
          </a:pPr>
          <a:r>
            <a:rPr lang="uk-UA" dirty="0"/>
            <a:t>рахують звуки у межах чотирьох та співвідносять множину звуків із множиною предметів.</a:t>
          </a:r>
        </a:p>
      </dgm:t>
    </dgm:pt>
    <dgm:pt modelId="{E02117E6-418C-4B96-A82C-33DB265950EE}" type="parTrans" cxnId="{FB9B5876-882A-4999-93E8-6E2ACDC59CF4}">
      <dgm:prSet/>
      <dgm:spPr/>
      <dgm:t>
        <a:bodyPr/>
        <a:lstStyle/>
        <a:p>
          <a:endParaRPr lang="uk-UA"/>
        </a:p>
      </dgm:t>
    </dgm:pt>
    <dgm:pt modelId="{8057DC6D-E8E2-45F5-90CB-CC93A23C63B1}" type="sibTrans" cxnId="{FB9B5876-882A-4999-93E8-6E2ACDC59CF4}">
      <dgm:prSet/>
      <dgm:spPr/>
      <dgm:t>
        <a:bodyPr/>
        <a:lstStyle/>
        <a:p>
          <a:endParaRPr lang="uk-UA"/>
        </a:p>
      </dgm:t>
    </dgm:pt>
    <dgm:pt modelId="{0D8EFF9E-33F7-4FF2-899D-491A7DA13938}" type="pres">
      <dgm:prSet presAssocID="{5DA2C657-423A-4FAA-B8AC-805B67A3BCDD}" presName="Name0" presStyleCnt="0">
        <dgm:presLayoutVars>
          <dgm:chMax val="7"/>
          <dgm:chPref val="7"/>
          <dgm:dir/>
        </dgm:presLayoutVars>
      </dgm:prSet>
      <dgm:spPr/>
    </dgm:pt>
    <dgm:pt modelId="{369DC885-557C-411C-B95D-5F15BC33FAED}" type="pres">
      <dgm:prSet presAssocID="{5DA2C657-423A-4FAA-B8AC-805B67A3BCDD}" presName="Name1" presStyleCnt="0"/>
      <dgm:spPr/>
    </dgm:pt>
    <dgm:pt modelId="{4D8ECAEF-2455-4C32-B7DF-AB953D23A192}" type="pres">
      <dgm:prSet presAssocID="{5DA2C657-423A-4FAA-B8AC-805B67A3BCDD}" presName="cycle" presStyleCnt="0"/>
      <dgm:spPr/>
    </dgm:pt>
    <dgm:pt modelId="{5DCA865B-309E-4CE8-A053-5EAE08D7BFF1}" type="pres">
      <dgm:prSet presAssocID="{5DA2C657-423A-4FAA-B8AC-805B67A3BCDD}" presName="srcNode" presStyleLbl="node1" presStyleIdx="0" presStyleCnt="5"/>
      <dgm:spPr/>
    </dgm:pt>
    <dgm:pt modelId="{C6E92840-D328-4AC0-971E-C98D53E73401}" type="pres">
      <dgm:prSet presAssocID="{5DA2C657-423A-4FAA-B8AC-805B67A3BCDD}" presName="conn" presStyleLbl="parChTrans1D2" presStyleIdx="0" presStyleCnt="1"/>
      <dgm:spPr/>
    </dgm:pt>
    <dgm:pt modelId="{FEE0FD08-2146-4241-B86F-6E5E72D45C88}" type="pres">
      <dgm:prSet presAssocID="{5DA2C657-423A-4FAA-B8AC-805B67A3BCDD}" presName="extraNode" presStyleLbl="node1" presStyleIdx="0" presStyleCnt="5"/>
      <dgm:spPr/>
    </dgm:pt>
    <dgm:pt modelId="{62DFE84D-4B20-4A6C-A6BE-CA56CF80A577}" type="pres">
      <dgm:prSet presAssocID="{5DA2C657-423A-4FAA-B8AC-805B67A3BCDD}" presName="dstNode" presStyleLbl="node1" presStyleIdx="0" presStyleCnt="5"/>
      <dgm:spPr/>
    </dgm:pt>
    <dgm:pt modelId="{0F8C0D37-A94E-4F33-92FA-65DC2B59E546}" type="pres">
      <dgm:prSet presAssocID="{E17AF431-8B93-484C-8107-5872FC44367A}" presName="text_1" presStyleLbl="node1" presStyleIdx="0" presStyleCnt="5">
        <dgm:presLayoutVars>
          <dgm:bulletEnabled val="1"/>
        </dgm:presLayoutVars>
      </dgm:prSet>
      <dgm:spPr/>
    </dgm:pt>
    <dgm:pt modelId="{F8ADE10A-8362-4C6C-8E31-A456BF04A227}" type="pres">
      <dgm:prSet presAssocID="{E17AF431-8B93-484C-8107-5872FC44367A}" presName="accent_1" presStyleCnt="0"/>
      <dgm:spPr/>
    </dgm:pt>
    <dgm:pt modelId="{41CC5439-13E5-45B4-AAC2-06B77EF2DF89}" type="pres">
      <dgm:prSet presAssocID="{E17AF431-8B93-484C-8107-5872FC44367A}" presName="accentRepeatNode" presStyleLbl="solidFgAcc1" presStyleIdx="0" presStyleCnt="5"/>
      <dgm:spPr/>
    </dgm:pt>
    <dgm:pt modelId="{DDB2955A-C39C-4363-AB54-1547AA83BE24}" type="pres">
      <dgm:prSet presAssocID="{12272CFE-E047-4A34-B5C3-1ABA4DBC35D7}" presName="text_2" presStyleLbl="node1" presStyleIdx="1" presStyleCnt="5">
        <dgm:presLayoutVars>
          <dgm:bulletEnabled val="1"/>
        </dgm:presLayoutVars>
      </dgm:prSet>
      <dgm:spPr/>
    </dgm:pt>
    <dgm:pt modelId="{1919C3BF-7812-46E9-952C-9474FDD93A14}" type="pres">
      <dgm:prSet presAssocID="{12272CFE-E047-4A34-B5C3-1ABA4DBC35D7}" presName="accent_2" presStyleCnt="0"/>
      <dgm:spPr/>
    </dgm:pt>
    <dgm:pt modelId="{B4040902-5111-46ED-AECA-F83F7600CBC2}" type="pres">
      <dgm:prSet presAssocID="{12272CFE-E047-4A34-B5C3-1ABA4DBC35D7}" presName="accentRepeatNode" presStyleLbl="solidFgAcc1" presStyleIdx="1" presStyleCnt="5"/>
      <dgm:spPr/>
    </dgm:pt>
    <dgm:pt modelId="{6C245BF8-B7F8-4529-825E-B934E88E7502}" type="pres">
      <dgm:prSet presAssocID="{4832892C-6FC0-420A-A197-80D4B0A74CC4}" presName="text_3" presStyleLbl="node1" presStyleIdx="2" presStyleCnt="5">
        <dgm:presLayoutVars>
          <dgm:bulletEnabled val="1"/>
        </dgm:presLayoutVars>
      </dgm:prSet>
      <dgm:spPr/>
    </dgm:pt>
    <dgm:pt modelId="{3C83664A-E86C-43F3-8016-0E445E59DE9D}" type="pres">
      <dgm:prSet presAssocID="{4832892C-6FC0-420A-A197-80D4B0A74CC4}" presName="accent_3" presStyleCnt="0"/>
      <dgm:spPr/>
    </dgm:pt>
    <dgm:pt modelId="{7BEBE371-2A48-4AD7-8DCA-F47344A8A010}" type="pres">
      <dgm:prSet presAssocID="{4832892C-6FC0-420A-A197-80D4B0A74CC4}" presName="accentRepeatNode" presStyleLbl="solidFgAcc1" presStyleIdx="2" presStyleCnt="5"/>
      <dgm:spPr/>
    </dgm:pt>
    <dgm:pt modelId="{2045FC6C-25DE-4202-AE05-8388EFF8CBB2}" type="pres">
      <dgm:prSet presAssocID="{2954BD2B-8550-418B-9642-0DB7B6566FC0}" presName="text_4" presStyleLbl="node1" presStyleIdx="3" presStyleCnt="5">
        <dgm:presLayoutVars>
          <dgm:bulletEnabled val="1"/>
        </dgm:presLayoutVars>
      </dgm:prSet>
      <dgm:spPr/>
    </dgm:pt>
    <dgm:pt modelId="{BDA72B5C-7694-46FA-8EDA-89C7F3A9DE4D}" type="pres">
      <dgm:prSet presAssocID="{2954BD2B-8550-418B-9642-0DB7B6566FC0}" presName="accent_4" presStyleCnt="0"/>
      <dgm:spPr/>
    </dgm:pt>
    <dgm:pt modelId="{85671FB1-BC72-41E6-A51A-CC5090047175}" type="pres">
      <dgm:prSet presAssocID="{2954BD2B-8550-418B-9642-0DB7B6566FC0}" presName="accentRepeatNode" presStyleLbl="solidFgAcc1" presStyleIdx="3" presStyleCnt="5"/>
      <dgm:spPr/>
    </dgm:pt>
    <dgm:pt modelId="{58D09964-1394-4E8E-AC7A-78C02BD9A1DD}" type="pres">
      <dgm:prSet presAssocID="{8541340A-0EB7-4E6A-8E9A-E3FF760F590C}" presName="text_5" presStyleLbl="node1" presStyleIdx="4" presStyleCnt="5">
        <dgm:presLayoutVars>
          <dgm:bulletEnabled val="1"/>
        </dgm:presLayoutVars>
      </dgm:prSet>
      <dgm:spPr/>
    </dgm:pt>
    <dgm:pt modelId="{45B8EAB6-203C-400F-9E51-797F6855C438}" type="pres">
      <dgm:prSet presAssocID="{8541340A-0EB7-4E6A-8E9A-E3FF760F590C}" presName="accent_5" presStyleCnt="0"/>
      <dgm:spPr/>
    </dgm:pt>
    <dgm:pt modelId="{4CFBE31F-C95C-4A20-82B4-8FDD05790C6B}" type="pres">
      <dgm:prSet presAssocID="{8541340A-0EB7-4E6A-8E9A-E3FF760F590C}" presName="accentRepeatNode" presStyleLbl="solidFgAcc1" presStyleIdx="4" presStyleCnt="5"/>
      <dgm:spPr/>
    </dgm:pt>
  </dgm:ptLst>
  <dgm:cxnLst>
    <dgm:cxn modelId="{F71F5418-11CB-44F7-AAB1-ABA542F223CC}" srcId="{5DA2C657-423A-4FAA-B8AC-805B67A3BCDD}" destId="{4832892C-6FC0-420A-A197-80D4B0A74CC4}" srcOrd="2" destOrd="0" parTransId="{4993424E-E38F-4936-96A6-31C395F5D1B1}" sibTransId="{401AB53E-D92C-4455-990F-55A4C12A0539}"/>
    <dgm:cxn modelId="{662A6B28-066E-475F-B8BD-EEC511727176}" srcId="{5DA2C657-423A-4FAA-B8AC-805B67A3BCDD}" destId="{12272CFE-E047-4A34-B5C3-1ABA4DBC35D7}" srcOrd="1" destOrd="0" parTransId="{3241EF2F-7535-4D9A-97B5-D66786D38BCD}" sibTransId="{4A47D464-2A87-4D48-A3E4-D08A03C63B91}"/>
    <dgm:cxn modelId="{E5035531-8C42-45BB-A2B1-11DCB66BE994}" type="presOf" srcId="{8541340A-0EB7-4E6A-8E9A-E3FF760F590C}" destId="{58D09964-1394-4E8E-AC7A-78C02BD9A1DD}" srcOrd="0" destOrd="0" presId="urn:microsoft.com/office/officeart/2008/layout/VerticalCurvedList"/>
    <dgm:cxn modelId="{AA05215F-7E99-48BA-875E-A0F3A30F8417}" type="presOf" srcId="{5DA2C657-423A-4FAA-B8AC-805B67A3BCDD}" destId="{0D8EFF9E-33F7-4FF2-899D-491A7DA13938}" srcOrd="0" destOrd="0" presId="urn:microsoft.com/office/officeart/2008/layout/VerticalCurvedList"/>
    <dgm:cxn modelId="{B860C370-D3F5-4E8C-8DC1-4D788A3A99C8}" type="presOf" srcId="{4832892C-6FC0-420A-A197-80D4B0A74CC4}" destId="{6C245BF8-B7F8-4529-825E-B934E88E7502}" srcOrd="0" destOrd="0" presId="urn:microsoft.com/office/officeart/2008/layout/VerticalCurvedList"/>
    <dgm:cxn modelId="{FB9B5876-882A-4999-93E8-6E2ACDC59CF4}" srcId="{5DA2C657-423A-4FAA-B8AC-805B67A3BCDD}" destId="{8541340A-0EB7-4E6A-8E9A-E3FF760F590C}" srcOrd="4" destOrd="0" parTransId="{E02117E6-418C-4B96-A82C-33DB265950EE}" sibTransId="{8057DC6D-E8E2-45F5-90CB-CC93A23C63B1}"/>
    <dgm:cxn modelId="{6B55CF8B-1BD9-4C76-8E02-C600426960DF}" srcId="{5DA2C657-423A-4FAA-B8AC-805B67A3BCDD}" destId="{2954BD2B-8550-418B-9642-0DB7B6566FC0}" srcOrd="3" destOrd="0" parTransId="{CA473D1D-2E79-49A6-B096-E4B49321398E}" sibTransId="{FBE3B1D2-331A-45E9-928F-DB48485E98DB}"/>
    <dgm:cxn modelId="{F6E6879B-801D-43CD-8012-9D4F5DDE045A}" type="presOf" srcId="{12272CFE-E047-4A34-B5C3-1ABA4DBC35D7}" destId="{DDB2955A-C39C-4363-AB54-1547AA83BE24}" srcOrd="0" destOrd="0" presId="urn:microsoft.com/office/officeart/2008/layout/VerticalCurvedList"/>
    <dgm:cxn modelId="{622CD4A3-828B-45A7-BDF4-32B1C56B8FF3}" type="presOf" srcId="{ABE2EF32-F6A3-470D-86B1-E635E126D565}" destId="{C6E92840-D328-4AC0-971E-C98D53E73401}" srcOrd="0" destOrd="0" presId="urn:microsoft.com/office/officeart/2008/layout/VerticalCurvedList"/>
    <dgm:cxn modelId="{4FF55FBA-B6B7-41D2-9D35-7654FF0C924E}" type="presOf" srcId="{E17AF431-8B93-484C-8107-5872FC44367A}" destId="{0F8C0D37-A94E-4F33-92FA-65DC2B59E546}" srcOrd="0" destOrd="0" presId="urn:microsoft.com/office/officeart/2008/layout/VerticalCurvedList"/>
    <dgm:cxn modelId="{D6FB02E1-9678-41D3-AB51-B39D5340B80B}" srcId="{5DA2C657-423A-4FAA-B8AC-805B67A3BCDD}" destId="{E17AF431-8B93-484C-8107-5872FC44367A}" srcOrd="0" destOrd="0" parTransId="{2C67B14F-BB66-46C7-AC5C-20FA29B9E57B}" sibTransId="{ABE2EF32-F6A3-470D-86B1-E635E126D565}"/>
    <dgm:cxn modelId="{8E155BEB-4DB7-4217-9B4E-1890B998C63C}" type="presOf" srcId="{2954BD2B-8550-418B-9642-0DB7B6566FC0}" destId="{2045FC6C-25DE-4202-AE05-8388EFF8CBB2}" srcOrd="0" destOrd="0" presId="urn:microsoft.com/office/officeart/2008/layout/VerticalCurvedList"/>
    <dgm:cxn modelId="{CAA5F53A-06B2-4558-9C26-918BCA5591BB}" type="presParOf" srcId="{0D8EFF9E-33F7-4FF2-899D-491A7DA13938}" destId="{369DC885-557C-411C-B95D-5F15BC33FAED}" srcOrd="0" destOrd="0" presId="urn:microsoft.com/office/officeart/2008/layout/VerticalCurvedList"/>
    <dgm:cxn modelId="{829C13CF-EBDB-486F-9C90-6D10A512A818}" type="presParOf" srcId="{369DC885-557C-411C-B95D-5F15BC33FAED}" destId="{4D8ECAEF-2455-4C32-B7DF-AB953D23A192}" srcOrd="0" destOrd="0" presId="urn:microsoft.com/office/officeart/2008/layout/VerticalCurvedList"/>
    <dgm:cxn modelId="{A8CD6000-58AC-4D17-B3FD-F0322968FB8A}" type="presParOf" srcId="{4D8ECAEF-2455-4C32-B7DF-AB953D23A192}" destId="{5DCA865B-309E-4CE8-A053-5EAE08D7BFF1}" srcOrd="0" destOrd="0" presId="urn:microsoft.com/office/officeart/2008/layout/VerticalCurvedList"/>
    <dgm:cxn modelId="{6F46F6DF-0F4E-4B78-9BDA-2BA281D1BBAF}" type="presParOf" srcId="{4D8ECAEF-2455-4C32-B7DF-AB953D23A192}" destId="{C6E92840-D328-4AC0-971E-C98D53E73401}" srcOrd="1" destOrd="0" presId="urn:microsoft.com/office/officeart/2008/layout/VerticalCurvedList"/>
    <dgm:cxn modelId="{0DFB97F7-0B75-4800-B449-51CB11A32BF0}" type="presParOf" srcId="{4D8ECAEF-2455-4C32-B7DF-AB953D23A192}" destId="{FEE0FD08-2146-4241-B86F-6E5E72D45C88}" srcOrd="2" destOrd="0" presId="urn:microsoft.com/office/officeart/2008/layout/VerticalCurvedList"/>
    <dgm:cxn modelId="{CECD9E09-E829-45AC-B9DD-75EC23CB7EBF}" type="presParOf" srcId="{4D8ECAEF-2455-4C32-B7DF-AB953D23A192}" destId="{62DFE84D-4B20-4A6C-A6BE-CA56CF80A577}" srcOrd="3" destOrd="0" presId="urn:microsoft.com/office/officeart/2008/layout/VerticalCurvedList"/>
    <dgm:cxn modelId="{010B4EB0-1522-482E-932C-FAF339D6CCAC}" type="presParOf" srcId="{369DC885-557C-411C-B95D-5F15BC33FAED}" destId="{0F8C0D37-A94E-4F33-92FA-65DC2B59E546}" srcOrd="1" destOrd="0" presId="urn:microsoft.com/office/officeart/2008/layout/VerticalCurvedList"/>
    <dgm:cxn modelId="{6417143E-097E-40FF-8130-8D792DEFE9BB}" type="presParOf" srcId="{369DC885-557C-411C-B95D-5F15BC33FAED}" destId="{F8ADE10A-8362-4C6C-8E31-A456BF04A227}" srcOrd="2" destOrd="0" presId="urn:microsoft.com/office/officeart/2008/layout/VerticalCurvedList"/>
    <dgm:cxn modelId="{65F07885-C545-4CD0-A9B2-774FEF58783A}" type="presParOf" srcId="{F8ADE10A-8362-4C6C-8E31-A456BF04A227}" destId="{41CC5439-13E5-45B4-AAC2-06B77EF2DF89}" srcOrd="0" destOrd="0" presId="urn:microsoft.com/office/officeart/2008/layout/VerticalCurvedList"/>
    <dgm:cxn modelId="{08A5CC1F-02BD-4EBA-89B8-C0781B5F38A9}" type="presParOf" srcId="{369DC885-557C-411C-B95D-5F15BC33FAED}" destId="{DDB2955A-C39C-4363-AB54-1547AA83BE24}" srcOrd="3" destOrd="0" presId="urn:microsoft.com/office/officeart/2008/layout/VerticalCurvedList"/>
    <dgm:cxn modelId="{95B849EB-E364-4AD7-ADF1-8718B9C69695}" type="presParOf" srcId="{369DC885-557C-411C-B95D-5F15BC33FAED}" destId="{1919C3BF-7812-46E9-952C-9474FDD93A14}" srcOrd="4" destOrd="0" presId="urn:microsoft.com/office/officeart/2008/layout/VerticalCurvedList"/>
    <dgm:cxn modelId="{02C55960-2637-4B53-AA1C-2C4F410A3DEB}" type="presParOf" srcId="{1919C3BF-7812-46E9-952C-9474FDD93A14}" destId="{B4040902-5111-46ED-AECA-F83F7600CBC2}" srcOrd="0" destOrd="0" presId="urn:microsoft.com/office/officeart/2008/layout/VerticalCurvedList"/>
    <dgm:cxn modelId="{3610760B-2664-4250-94E8-F7D0E6C15B9D}" type="presParOf" srcId="{369DC885-557C-411C-B95D-5F15BC33FAED}" destId="{6C245BF8-B7F8-4529-825E-B934E88E7502}" srcOrd="5" destOrd="0" presId="urn:microsoft.com/office/officeart/2008/layout/VerticalCurvedList"/>
    <dgm:cxn modelId="{3839A2BD-8BC9-4E16-ACFF-C50100C6D084}" type="presParOf" srcId="{369DC885-557C-411C-B95D-5F15BC33FAED}" destId="{3C83664A-E86C-43F3-8016-0E445E59DE9D}" srcOrd="6" destOrd="0" presId="urn:microsoft.com/office/officeart/2008/layout/VerticalCurvedList"/>
    <dgm:cxn modelId="{56B6DC58-08F0-424D-BEDC-83F62FC52383}" type="presParOf" srcId="{3C83664A-E86C-43F3-8016-0E445E59DE9D}" destId="{7BEBE371-2A48-4AD7-8DCA-F47344A8A010}" srcOrd="0" destOrd="0" presId="urn:microsoft.com/office/officeart/2008/layout/VerticalCurvedList"/>
    <dgm:cxn modelId="{58ADCB6F-2890-43E5-802D-7FBD9A2FA992}" type="presParOf" srcId="{369DC885-557C-411C-B95D-5F15BC33FAED}" destId="{2045FC6C-25DE-4202-AE05-8388EFF8CBB2}" srcOrd="7" destOrd="0" presId="urn:microsoft.com/office/officeart/2008/layout/VerticalCurvedList"/>
    <dgm:cxn modelId="{ACC46302-F986-4402-8F96-3D0231922885}" type="presParOf" srcId="{369DC885-557C-411C-B95D-5F15BC33FAED}" destId="{BDA72B5C-7694-46FA-8EDA-89C7F3A9DE4D}" srcOrd="8" destOrd="0" presId="urn:microsoft.com/office/officeart/2008/layout/VerticalCurvedList"/>
    <dgm:cxn modelId="{0B87DC9A-3D76-4BA2-AE5C-C7147125BC8D}" type="presParOf" srcId="{BDA72B5C-7694-46FA-8EDA-89C7F3A9DE4D}" destId="{85671FB1-BC72-41E6-A51A-CC5090047175}" srcOrd="0" destOrd="0" presId="urn:microsoft.com/office/officeart/2008/layout/VerticalCurvedList"/>
    <dgm:cxn modelId="{9CC3B6AD-CB80-4072-9E88-93AD0989B323}" type="presParOf" srcId="{369DC885-557C-411C-B95D-5F15BC33FAED}" destId="{58D09964-1394-4E8E-AC7A-78C02BD9A1DD}" srcOrd="9" destOrd="0" presId="urn:microsoft.com/office/officeart/2008/layout/VerticalCurvedList"/>
    <dgm:cxn modelId="{F7A77118-5701-429C-BC14-9E7A7D8EBA44}" type="presParOf" srcId="{369DC885-557C-411C-B95D-5F15BC33FAED}" destId="{45B8EAB6-203C-400F-9E51-797F6855C438}" srcOrd="10" destOrd="0" presId="urn:microsoft.com/office/officeart/2008/layout/VerticalCurvedList"/>
    <dgm:cxn modelId="{BF4EED95-A894-4B54-8397-0025A32C99FB}" type="presParOf" srcId="{45B8EAB6-203C-400F-9E51-797F6855C438}" destId="{4CFBE31F-C95C-4A20-82B4-8FDD05790C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CD9BD-A31A-4BF2-96BB-F47059B27F3E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Множина – це </a:t>
          </a:r>
        </a:p>
      </dsp:txBody>
      <dsp:txXfrm>
        <a:off x="57351" y="57351"/>
        <a:ext cx="6914408" cy="1843400"/>
      </dsp:txXfrm>
    </dsp:sp>
    <dsp:sp modelId="{744EC427-E4BE-43DD-9BBB-41534C08669B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сукупність об’єктів, що розглядаються як єдине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ціле.</a:t>
          </a:r>
        </a:p>
      </dsp:txBody>
      <dsp:txXfrm>
        <a:off x="1634690" y="2450586"/>
        <a:ext cx="5973451" cy="1843400"/>
      </dsp:txXfrm>
    </dsp:sp>
    <dsp:sp modelId="{8E53BEC9-08EB-4F5D-BD62-4956E4605474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kern="1200"/>
        </a:p>
      </dsp:txBody>
      <dsp:txXfrm>
        <a:off x="7951865" y="1539285"/>
        <a:ext cx="700022" cy="9577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97A3F-CF8C-4F21-9CB5-C84C3D2E7C68}">
      <dsp:nvSpPr>
        <dsp:cNvPr id="0" name=""/>
        <dsp:cNvSpPr/>
      </dsp:nvSpPr>
      <dsp:spPr>
        <a:xfrm>
          <a:off x="-5773882" y="-883730"/>
          <a:ext cx="6874032" cy="6874032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0005B-003F-42B1-BC51-2E3C3B05D3A4}">
      <dsp:nvSpPr>
        <dsp:cNvPr id="0" name=""/>
        <dsp:cNvSpPr/>
      </dsp:nvSpPr>
      <dsp:spPr>
        <a:xfrm>
          <a:off x="480878" y="319058"/>
          <a:ext cx="10560946" cy="6385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83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розуміння дитиною слів «більше», «менше», «стільки ж»,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«однаково»;</a:t>
          </a:r>
        </a:p>
      </dsp:txBody>
      <dsp:txXfrm>
        <a:off x="480878" y="319058"/>
        <a:ext cx="10560946" cy="638525"/>
      </dsp:txXfrm>
    </dsp:sp>
    <dsp:sp modelId="{7064367C-29F7-4CA4-BED0-0353E3C249B5}">
      <dsp:nvSpPr>
        <dsp:cNvPr id="0" name=""/>
        <dsp:cNvSpPr/>
      </dsp:nvSpPr>
      <dsp:spPr>
        <a:xfrm>
          <a:off x="81799" y="239242"/>
          <a:ext cx="798157" cy="79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83281-C364-4CA2-8451-AF57AF842DC7}">
      <dsp:nvSpPr>
        <dsp:cNvPr id="0" name=""/>
        <dsp:cNvSpPr/>
      </dsp:nvSpPr>
      <dsp:spPr>
        <a:xfrm>
          <a:off x="938427" y="1276540"/>
          <a:ext cx="10103398" cy="6385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83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орієнтування	у	прийомах	накладання,	прикладання, перелічування для порівняння двох груп предметів;</a:t>
          </a:r>
        </a:p>
      </dsp:txBody>
      <dsp:txXfrm>
        <a:off x="938427" y="1276540"/>
        <a:ext cx="10103398" cy="638525"/>
      </dsp:txXfrm>
    </dsp:sp>
    <dsp:sp modelId="{05422A11-9FE1-4387-A3C1-64A1AA1369A9}">
      <dsp:nvSpPr>
        <dsp:cNvPr id="0" name=""/>
        <dsp:cNvSpPr/>
      </dsp:nvSpPr>
      <dsp:spPr>
        <a:xfrm>
          <a:off x="539348" y="1196725"/>
          <a:ext cx="798157" cy="79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39120-3D95-4AF2-89A2-EE441A90D3B3}">
      <dsp:nvSpPr>
        <dsp:cNvPr id="0" name=""/>
        <dsp:cNvSpPr/>
      </dsp:nvSpPr>
      <dsp:spPr>
        <a:xfrm>
          <a:off x="1078857" y="2234023"/>
          <a:ext cx="9962967" cy="6385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83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утворення	рівності	із	нерівності	шляхом	зменшення	чи збільшення однієї з множин;</a:t>
          </a:r>
        </a:p>
      </dsp:txBody>
      <dsp:txXfrm>
        <a:off x="1078857" y="2234023"/>
        <a:ext cx="9962967" cy="638525"/>
      </dsp:txXfrm>
    </dsp:sp>
    <dsp:sp modelId="{F0972DA4-ED14-4E19-B992-985C73713479}">
      <dsp:nvSpPr>
        <dsp:cNvPr id="0" name=""/>
        <dsp:cNvSpPr/>
      </dsp:nvSpPr>
      <dsp:spPr>
        <a:xfrm>
          <a:off x="679779" y="2154207"/>
          <a:ext cx="798157" cy="79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FBB9-13FA-4E37-BE5A-D4890C7C6430}">
      <dsp:nvSpPr>
        <dsp:cNvPr id="0" name=""/>
        <dsp:cNvSpPr/>
      </dsp:nvSpPr>
      <dsp:spPr>
        <a:xfrm>
          <a:off x="938427" y="3191505"/>
          <a:ext cx="10103398" cy="6385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83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визначення множини у предметах довкілля;</a:t>
          </a:r>
        </a:p>
      </dsp:txBody>
      <dsp:txXfrm>
        <a:off x="938427" y="3191505"/>
        <a:ext cx="10103398" cy="638525"/>
      </dsp:txXfrm>
    </dsp:sp>
    <dsp:sp modelId="{D2ACE423-6864-4B13-AFFC-C1F5BBBFB31F}">
      <dsp:nvSpPr>
        <dsp:cNvPr id="0" name=""/>
        <dsp:cNvSpPr/>
      </dsp:nvSpPr>
      <dsp:spPr>
        <a:xfrm>
          <a:off x="539348" y="3111689"/>
          <a:ext cx="798157" cy="79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8E6C8-6FF6-41D4-BE1F-5F8DAC249AED}">
      <dsp:nvSpPr>
        <dsp:cNvPr id="0" name=""/>
        <dsp:cNvSpPr/>
      </dsp:nvSpPr>
      <dsp:spPr>
        <a:xfrm>
          <a:off x="480878" y="4148987"/>
          <a:ext cx="10560946" cy="6385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83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розуміння	дитиною	значення	слів	«такий,	як…»,	«такий самий, як…».</a:t>
          </a:r>
        </a:p>
      </dsp:txBody>
      <dsp:txXfrm>
        <a:off x="480878" y="4148987"/>
        <a:ext cx="10560946" cy="638525"/>
      </dsp:txXfrm>
    </dsp:sp>
    <dsp:sp modelId="{15242D20-AEFE-4F1B-A1B9-99F1EA34CF4E}">
      <dsp:nvSpPr>
        <dsp:cNvPr id="0" name=""/>
        <dsp:cNvSpPr/>
      </dsp:nvSpPr>
      <dsp:spPr>
        <a:xfrm>
          <a:off x="81799" y="4069171"/>
          <a:ext cx="798157" cy="798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EA985-9E14-43D8-82C3-E6ACA9E755E2}">
      <dsp:nvSpPr>
        <dsp:cNvPr id="0" name=""/>
        <dsp:cNvSpPr/>
      </dsp:nvSpPr>
      <dsp:spPr>
        <a:xfrm>
          <a:off x="-5425142" y="-830712"/>
          <a:ext cx="6459754" cy="6459754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E4EB4-7CA5-4599-AF8A-B6193F8157DC}">
      <dsp:nvSpPr>
        <dsp:cNvPr id="0" name=""/>
        <dsp:cNvSpPr/>
      </dsp:nvSpPr>
      <dsp:spPr>
        <a:xfrm>
          <a:off x="541643" y="368895"/>
          <a:ext cx="10027919" cy="7381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2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200" kern="1200" dirty="0"/>
            <a:t>розуміння дітьми поняття «множина»;</a:t>
          </a:r>
        </a:p>
      </dsp:txBody>
      <dsp:txXfrm>
        <a:off x="541643" y="368895"/>
        <a:ext cx="10027919" cy="738174"/>
      </dsp:txXfrm>
    </dsp:sp>
    <dsp:sp modelId="{007BD66D-B121-47AD-AD21-259F08DDDFC8}">
      <dsp:nvSpPr>
        <dsp:cNvPr id="0" name=""/>
        <dsp:cNvSpPr/>
      </dsp:nvSpPr>
      <dsp:spPr>
        <a:xfrm>
          <a:off x="80284" y="276623"/>
          <a:ext cx="922718" cy="922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10987-8979-43C5-B548-7EFE320EEC09}">
      <dsp:nvSpPr>
        <dsp:cNvPr id="0" name=""/>
        <dsp:cNvSpPr/>
      </dsp:nvSpPr>
      <dsp:spPr>
        <a:xfrm>
          <a:off x="964856" y="1476349"/>
          <a:ext cx="9604707" cy="738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2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200" kern="1200" dirty="0"/>
            <a:t>вміння	об’єднувати,	розбивати,	множину	на	підмножини, </a:t>
          </a:r>
          <a:r>
            <a:rPr lang="uk-UA" sz="2200" kern="1200" dirty="0" err="1"/>
            <a:t>дповнювати</a:t>
          </a:r>
          <a:r>
            <a:rPr lang="uk-UA" sz="2200" kern="1200" dirty="0"/>
            <a:t>, вилучати зайве;</a:t>
          </a:r>
        </a:p>
      </dsp:txBody>
      <dsp:txXfrm>
        <a:off x="964856" y="1476349"/>
        <a:ext cx="9604707" cy="738174"/>
      </dsp:txXfrm>
    </dsp:sp>
    <dsp:sp modelId="{7C5F252C-89F9-4FA8-8CB9-C5574E3FC5C7}">
      <dsp:nvSpPr>
        <dsp:cNvPr id="0" name=""/>
        <dsp:cNvSpPr/>
      </dsp:nvSpPr>
      <dsp:spPr>
        <a:xfrm>
          <a:off x="503496" y="1384078"/>
          <a:ext cx="922718" cy="922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87DBC-5ACC-4AA6-BD1E-DCA97F764EAC}">
      <dsp:nvSpPr>
        <dsp:cNvPr id="0" name=""/>
        <dsp:cNvSpPr/>
      </dsp:nvSpPr>
      <dsp:spPr>
        <a:xfrm>
          <a:off x="964856" y="2583804"/>
          <a:ext cx="9604707" cy="7381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2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200" kern="1200" dirty="0"/>
            <a:t>розуміння значення слів та використання їх в активному мовленні «усі», «деякі», «належить», «не належить», «якщо…, то»;</a:t>
          </a:r>
        </a:p>
      </dsp:txBody>
      <dsp:txXfrm>
        <a:off x="964856" y="2583804"/>
        <a:ext cx="9604707" cy="738174"/>
      </dsp:txXfrm>
    </dsp:sp>
    <dsp:sp modelId="{08443164-59BC-45BA-80FF-28CFD8ACC6A2}">
      <dsp:nvSpPr>
        <dsp:cNvPr id="0" name=""/>
        <dsp:cNvSpPr/>
      </dsp:nvSpPr>
      <dsp:spPr>
        <a:xfrm>
          <a:off x="503496" y="2491532"/>
          <a:ext cx="922718" cy="922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4D8F6-D69D-4DC6-B07C-3EDFEB2C1D9E}">
      <dsp:nvSpPr>
        <dsp:cNvPr id="0" name=""/>
        <dsp:cNvSpPr/>
      </dsp:nvSpPr>
      <dsp:spPr>
        <a:xfrm>
          <a:off x="541643" y="3691258"/>
          <a:ext cx="10027919" cy="7381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926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200" kern="1200" dirty="0"/>
            <a:t>усвідомлення	різних	множин	(посуд,	одяг,	меблі	тощо), розуміння їх призначення.</a:t>
          </a:r>
        </a:p>
      </dsp:txBody>
      <dsp:txXfrm>
        <a:off x="541643" y="3691258"/>
        <a:ext cx="10027919" cy="738174"/>
      </dsp:txXfrm>
    </dsp:sp>
    <dsp:sp modelId="{7B473EE3-ED06-4588-8659-82962801E9A0}">
      <dsp:nvSpPr>
        <dsp:cNvPr id="0" name=""/>
        <dsp:cNvSpPr/>
      </dsp:nvSpPr>
      <dsp:spPr>
        <a:xfrm>
          <a:off x="80284" y="3598986"/>
          <a:ext cx="922718" cy="922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4FCB-829C-4B5A-8493-FBD08AA44F38}">
      <dsp:nvSpPr>
        <dsp:cNvPr id="0" name=""/>
        <dsp:cNvSpPr/>
      </dsp:nvSpPr>
      <dsp:spPr>
        <a:xfrm>
          <a:off x="4398704" y="1075"/>
          <a:ext cx="3651511" cy="1651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Сприймання множин предметів виникає у дитини в процесі практичного оперування ними. </a:t>
          </a:r>
        </a:p>
      </dsp:txBody>
      <dsp:txXfrm>
        <a:off x="4398704" y="1075"/>
        <a:ext cx="3651511" cy="1651520"/>
      </dsp:txXfrm>
    </dsp:sp>
    <dsp:sp modelId="{FC6AB5DD-1B0D-4771-ABF9-730729820658}">
      <dsp:nvSpPr>
        <dsp:cNvPr id="0" name=""/>
        <dsp:cNvSpPr/>
      </dsp:nvSpPr>
      <dsp:spPr>
        <a:xfrm>
          <a:off x="2600198" y="1075"/>
          <a:ext cx="1635005" cy="165152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A0A64-D5FA-4242-AD16-83F788F27806}">
      <dsp:nvSpPr>
        <dsp:cNvPr id="0" name=""/>
        <dsp:cNvSpPr/>
      </dsp:nvSpPr>
      <dsp:spPr>
        <a:xfrm>
          <a:off x="2600198" y="1925096"/>
          <a:ext cx="3651511" cy="16515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Діти ознайомлюються з об’єднанням множин, усвідомлюють, що кілька окремих частин можна об’єднати в одну цілу множину, що скінченна множина більша, ніж її частина. </a:t>
          </a:r>
        </a:p>
      </dsp:txBody>
      <dsp:txXfrm>
        <a:off x="2600198" y="1925096"/>
        <a:ext cx="3651511" cy="1651520"/>
      </dsp:txXfrm>
    </dsp:sp>
    <dsp:sp modelId="{AC99A075-68A3-4809-824C-F54F09DD38E7}">
      <dsp:nvSpPr>
        <dsp:cNvPr id="0" name=""/>
        <dsp:cNvSpPr/>
      </dsp:nvSpPr>
      <dsp:spPr>
        <a:xfrm>
          <a:off x="6415210" y="1925096"/>
          <a:ext cx="1635005" cy="165152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A1977-5C77-43F3-8E32-AD99B9DE4B58}">
      <dsp:nvSpPr>
        <dsp:cNvPr id="0" name=""/>
        <dsp:cNvSpPr/>
      </dsp:nvSpPr>
      <dsp:spPr>
        <a:xfrm>
          <a:off x="4398704" y="3849118"/>
          <a:ext cx="3651511" cy="16515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Тут ще немає арифметичної дії додавання або віднімання, проте, в процесі виконання таких вправ закладається їх основа.</a:t>
          </a:r>
        </a:p>
      </dsp:txBody>
      <dsp:txXfrm>
        <a:off x="4398704" y="3849118"/>
        <a:ext cx="3651511" cy="1651520"/>
      </dsp:txXfrm>
    </dsp:sp>
    <dsp:sp modelId="{509ED3AF-5D5E-40ED-9E05-73F815037E6C}">
      <dsp:nvSpPr>
        <dsp:cNvPr id="0" name=""/>
        <dsp:cNvSpPr/>
      </dsp:nvSpPr>
      <dsp:spPr>
        <a:xfrm>
          <a:off x="2600198" y="3849118"/>
          <a:ext cx="1635005" cy="1651520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7579-4987-45E0-BF98-1962B2C52870}">
      <dsp:nvSpPr>
        <dsp:cNvPr id="0" name=""/>
        <dsp:cNvSpPr/>
      </dsp:nvSpPr>
      <dsp:spPr>
        <a:xfrm>
          <a:off x="-4697051" y="-720023"/>
          <a:ext cx="5594835" cy="5594835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2A7B7-CABA-4BD9-96D6-DEFD3AC92087}">
      <dsp:nvSpPr>
        <dsp:cNvPr id="0" name=""/>
        <dsp:cNvSpPr/>
      </dsp:nvSpPr>
      <dsp:spPr>
        <a:xfrm>
          <a:off x="470206" y="319420"/>
          <a:ext cx="7874710" cy="6391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дидактичні ігри та вправи з конкретними множинами (предметами, іграшками, картинками, геометричними фігурами).</a:t>
          </a:r>
        </a:p>
      </dsp:txBody>
      <dsp:txXfrm>
        <a:off x="470206" y="319420"/>
        <a:ext cx="7874710" cy="639172"/>
      </dsp:txXfrm>
    </dsp:sp>
    <dsp:sp modelId="{FA7D588B-29A5-4AF6-A4F5-F00F3EDF5DFD}">
      <dsp:nvSpPr>
        <dsp:cNvPr id="0" name=""/>
        <dsp:cNvSpPr/>
      </dsp:nvSpPr>
      <dsp:spPr>
        <a:xfrm>
          <a:off x="70723" y="239523"/>
          <a:ext cx="798965" cy="798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6B84B-3398-4D8E-8BB7-80951DFE63EC}">
      <dsp:nvSpPr>
        <dsp:cNvPr id="0" name=""/>
        <dsp:cNvSpPr/>
      </dsp:nvSpPr>
      <dsp:spPr>
        <a:xfrm>
          <a:off x="836658" y="1278345"/>
          <a:ext cx="7508258" cy="639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Широко застосовуються різноманітні картки із завданнями</a:t>
          </a:r>
        </a:p>
      </dsp:txBody>
      <dsp:txXfrm>
        <a:off x="836658" y="1278345"/>
        <a:ext cx="7508258" cy="639172"/>
      </dsp:txXfrm>
    </dsp:sp>
    <dsp:sp modelId="{BDA37176-78EB-4AA2-B912-820B494F32CC}">
      <dsp:nvSpPr>
        <dsp:cNvPr id="0" name=""/>
        <dsp:cNvSpPr/>
      </dsp:nvSpPr>
      <dsp:spPr>
        <a:xfrm>
          <a:off x="437176" y="1198448"/>
          <a:ext cx="798965" cy="798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83A27-A70F-4035-8039-C848BB3EC48E}">
      <dsp:nvSpPr>
        <dsp:cNvPr id="0" name=""/>
        <dsp:cNvSpPr/>
      </dsp:nvSpPr>
      <dsp:spPr>
        <a:xfrm>
          <a:off x="836658" y="2237270"/>
          <a:ext cx="7508258" cy="6391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завдання на знаходження предметів</a:t>
          </a:r>
        </a:p>
      </dsp:txBody>
      <dsp:txXfrm>
        <a:off x="836658" y="2237270"/>
        <a:ext cx="7508258" cy="639172"/>
      </dsp:txXfrm>
    </dsp:sp>
    <dsp:sp modelId="{173EC1C7-DA63-45B6-9A63-867AA49DEDB4}">
      <dsp:nvSpPr>
        <dsp:cNvPr id="0" name=""/>
        <dsp:cNvSpPr/>
      </dsp:nvSpPr>
      <dsp:spPr>
        <a:xfrm>
          <a:off x="437176" y="2157373"/>
          <a:ext cx="798965" cy="798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93CBA-E5BE-4BFC-BAB0-F58A8E0106BA}">
      <dsp:nvSpPr>
        <dsp:cNvPr id="0" name=""/>
        <dsp:cNvSpPr/>
      </dsp:nvSpPr>
      <dsp:spPr>
        <a:xfrm>
          <a:off x="470206" y="3196195"/>
          <a:ext cx="7874710" cy="6391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3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порівняння елементів множини</a:t>
          </a:r>
        </a:p>
      </dsp:txBody>
      <dsp:txXfrm>
        <a:off x="470206" y="3196195"/>
        <a:ext cx="7874710" cy="639172"/>
      </dsp:txXfrm>
    </dsp:sp>
    <dsp:sp modelId="{0618C315-CB65-4E72-9EF9-B1DB1E7F7484}">
      <dsp:nvSpPr>
        <dsp:cNvPr id="0" name=""/>
        <dsp:cNvSpPr/>
      </dsp:nvSpPr>
      <dsp:spPr>
        <a:xfrm>
          <a:off x="70723" y="3116298"/>
          <a:ext cx="798965" cy="7989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41CA2-B865-4B5C-A008-5E5DBCB92D1A}">
      <dsp:nvSpPr>
        <dsp:cNvPr id="0" name=""/>
        <dsp:cNvSpPr/>
      </dsp:nvSpPr>
      <dsp:spPr>
        <a:xfrm>
          <a:off x="-4882653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0A751-280C-4140-A74A-AA3ABCBE9634}">
      <dsp:nvSpPr>
        <dsp:cNvPr id="0" name=""/>
        <dsp:cNvSpPr/>
      </dsp:nvSpPr>
      <dsp:spPr>
        <a:xfrm>
          <a:off x="799884" y="621632"/>
          <a:ext cx="9692761" cy="1243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300" kern="1200" dirty="0"/>
            <a:t>накладаючи предмети один на одного діти заповнюють проміжки між ними, порушуючи відповідність елементів;</a:t>
          </a:r>
        </a:p>
      </dsp:txBody>
      <dsp:txXfrm>
        <a:off x="799884" y="621632"/>
        <a:ext cx="9692761" cy="1243090"/>
      </dsp:txXfrm>
    </dsp:sp>
    <dsp:sp modelId="{6E734D6E-99D7-4F7B-BA94-BCF847D38653}">
      <dsp:nvSpPr>
        <dsp:cNvPr id="0" name=""/>
        <dsp:cNvSpPr/>
      </dsp:nvSpPr>
      <dsp:spPr>
        <a:xfrm>
          <a:off x="22953" y="466245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17B93-2B31-44CB-A8D9-BD49E570CE2B}">
      <dsp:nvSpPr>
        <dsp:cNvPr id="0" name=""/>
        <dsp:cNvSpPr/>
      </dsp:nvSpPr>
      <dsp:spPr>
        <a:xfrm>
          <a:off x="799884" y="2486615"/>
          <a:ext cx="9692761" cy="12430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70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300" kern="1200" dirty="0"/>
            <a:t>у процесі накладання діти не бачать інтервалів між предметами, намальованими на верхній смужці картки, і починають розкладати предмети на нижній смужці тісно в ряд, по всій довжині картки.</a:t>
          </a:r>
        </a:p>
      </dsp:txBody>
      <dsp:txXfrm>
        <a:off x="799884" y="2486615"/>
        <a:ext cx="9692761" cy="1243090"/>
      </dsp:txXfrm>
    </dsp:sp>
    <dsp:sp modelId="{3C25CC70-74B6-40F3-A095-8502BDD71A41}">
      <dsp:nvSpPr>
        <dsp:cNvPr id="0" name=""/>
        <dsp:cNvSpPr/>
      </dsp:nvSpPr>
      <dsp:spPr>
        <a:xfrm>
          <a:off x="22953" y="2331229"/>
          <a:ext cx="1553862" cy="155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A710D-D1EF-475A-ADC9-A11459DCA80D}">
      <dsp:nvSpPr>
        <dsp:cNvPr id="0" name=""/>
        <dsp:cNvSpPr/>
      </dsp:nvSpPr>
      <dsp:spPr>
        <a:xfrm>
          <a:off x="-5731413" y="-877790"/>
          <a:ext cx="6827616" cy="6827616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95511-9062-4380-83C2-90821EA1A66E}">
      <dsp:nvSpPr>
        <dsp:cNvPr id="0" name=""/>
        <dsp:cNvSpPr/>
      </dsp:nvSpPr>
      <dsp:spPr>
        <a:xfrm>
          <a:off x="355803" y="230574"/>
          <a:ext cx="10092084" cy="460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700" kern="1200" dirty="0"/>
            <a:t>визначати спільні ознаки елементів множини;</a:t>
          </a:r>
        </a:p>
      </dsp:txBody>
      <dsp:txXfrm>
        <a:off x="355803" y="230574"/>
        <a:ext cx="10092084" cy="460946"/>
      </dsp:txXfrm>
    </dsp:sp>
    <dsp:sp modelId="{553D7872-2E98-4210-8DC5-47191D18EBB7}">
      <dsp:nvSpPr>
        <dsp:cNvPr id="0" name=""/>
        <dsp:cNvSpPr/>
      </dsp:nvSpPr>
      <dsp:spPr>
        <a:xfrm>
          <a:off x="67711" y="172956"/>
          <a:ext cx="576183" cy="57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DDB51-79A3-4810-A4A9-00663A9BFC7B}">
      <dsp:nvSpPr>
        <dsp:cNvPr id="0" name=""/>
        <dsp:cNvSpPr/>
      </dsp:nvSpPr>
      <dsp:spPr>
        <a:xfrm>
          <a:off x="773231" y="922400"/>
          <a:ext cx="9674656" cy="460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700" kern="1200" dirty="0"/>
            <a:t>знаходити родові та видові ознаки сукупностей предметів;</a:t>
          </a:r>
        </a:p>
      </dsp:txBody>
      <dsp:txXfrm>
        <a:off x="773231" y="922400"/>
        <a:ext cx="9674656" cy="460946"/>
      </dsp:txXfrm>
    </dsp:sp>
    <dsp:sp modelId="{37F4C8AE-F2BC-4A28-A5CD-D5D65A2DDC20}">
      <dsp:nvSpPr>
        <dsp:cNvPr id="0" name=""/>
        <dsp:cNvSpPr/>
      </dsp:nvSpPr>
      <dsp:spPr>
        <a:xfrm>
          <a:off x="485140" y="864782"/>
          <a:ext cx="576183" cy="57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8A19B-725E-441A-9308-65DE3CEFF55D}">
      <dsp:nvSpPr>
        <dsp:cNvPr id="0" name=""/>
        <dsp:cNvSpPr/>
      </dsp:nvSpPr>
      <dsp:spPr>
        <a:xfrm>
          <a:off x="1001980" y="1613718"/>
          <a:ext cx="9445907" cy="460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700" kern="1200" dirty="0"/>
            <a:t>встановлювати відношення «ціле – частини» на множинах;</a:t>
          </a:r>
        </a:p>
      </dsp:txBody>
      <dsp:txXfrm>
        <a:off x="1001980" y="1613718"/>
        <a:ext cx="9445907" cy="460946"/>
      </dsp:txXfrm>
    </dsp:sp>
    <dsp:sp modelId="{9CB5EF61-3CEA-4094-978B-ADFE9FB74C2F}">
      <dsp:nvSpPr>
        <dsp:cNvPr id="0" name=""/>
        <dsp:cNvSpPr/>
      </dsp:nvSpPr>
      <dsp:spPr>
        <a:xfrm>
          <a:off x="713889" y="1556100"/>
          <a:ext cx="576183" cy="57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F7935-1EE6-4CCC-8CF9-C1ED5785C974}">
      <dsp:nvSpPr>
        <dsp:cNvPr id="0" name=""/>
        <dsp:cNvSpPr/>
      </dsp:nvSpPr>
      <dsp:spPr>
        <a:xfrm>
          <a:off x="1075018" y="2305544"/>
          <a:ext cx="9372870" cy="4609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700" kern="1200" dirty="0"/>
            <a:t>вилучати	предмети	множини	доти,	доки	не	залишиться жодного;</a:t>
          </a:r>
        </a:p>
      </dsp:txBody>
      <dsp:txXfrm>
        <a:off x="1075018" y="2305544"/>
        <a:ext cx="9372870" cy="460946"/>
      </dsp:txXfrm>
    </dsp:sp>
    <dsp:sp modelId="{6ED5DD00-A84C-48C2-8C84-3F09EBD11B04}">
      <dsp:nvSpPr>
        <dsp:cNvPr id="0" name=""/>
        <dsp:cNvSpPr/>
      </dsp:nvSpPr>
      <dsp:spPr>
        <a:xfrm>
          <a:off x="786926" y="2247926"/>
          <a:ext cx="576183" cy="57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B5D86-1F4D-43DB-B224-8AA6111CD23A}">
      <dsp:nvSpPr>
        <dsp:cNvPr id="0" name=""/>
        <dsp:cNvSpPr/>
      </dsp:nvSpPr>
      <dsp:spPr>
        <a:xfrm>
          <a:off x="1001980" y="2997370"/>
          <a:ext cx="9445907" cy="4609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700" kern="1200" dirty="0"/>
            <a:t>порівнювати множини предметів із їх зображеннями;</a:t>
          </a:r>
        </a:p>
      </dsp:txBody>
      <dsp:txXfrm>
        <a:off x="1001980" y="2997370"/>
        <a:ext cx="9445907" cy="460946"/>
      </dsp:txXfrm>
    </dsp:sp>
    <dsp:sp modelId="{A5A47F5F-C7F7-4CA9-ACCB-F9EEB8849EC0}">
      <dsp:nvSpPr>
        <dsp:cNvPr id="0" name=""/>
        <dsp:cNvSpPr/>
      </dsp:nvSpPr>
      <dsp:spPr>
        <a:xfrm>
          <a:off x="713889" y="2939752"/>
          <a:ext cx="576183" cy="57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AB0D2-D7C8-4FF2-8BFD-D2DD767DF395}">
      <dsp:nvSpPr>
        <dsp:cNvPr id="0" name=""/>
        <dsp:cNvSpPr/>
      </dsp:nvSpPr>
      <dsp:spPr>
        <a:xfrm>
          <a:off x="773231" y="3688688"/>
          <a:ext cx="9674656" cy="460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700" kern="1200" dirty="0"/>
            <a:t>розпізнавати </a:t>
          </a:r>
          <a:r>
            <a:rPr lang="uk-UA" sz="1700" kern="1200" dirty="0" err="1"/>
            <a:t>рівнопотужні</a:t>
          </a:r>
          <a:r>
            <a:rPr lang="uk-UA" sz="1700" kern="1200" dirty="0"/>
            <a:t> множини;</a:t>
          </a:r>
        </a:p>
      </dsp:txBody>
      <dsp:txXfrm>
        <a:off x="773231" y="3688688"/>
        <a:ext cx="9674656" cy="460946"/>
      </dsp:txXfrm>
    </dsp:sp>
    <dsp:sp modelId="{C0AC713A-976E-48C2-B011-6E5DFD7D7B59}">
      <dsp:nvSpPr>
        <dsp:cNvPr id="0" name=""/>
        <dsp:cNvSpPr/>
      </dsp:nvSpPr>
      <dsp:spPr>
        <a:xfrm>
          <a:off x="485140" y="3631070"/>
          <a:ext cx="576183" cy="57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7D9FE-58A9-43F5-8150-F45C68FC224A}">
      <dsp:nvSpPr>
        <dsp:cNvPr id="0" name=""/>
        <dsp:cNvSpPr/>
      </dsp:nvSpPr>
      <dsp:spPr>
        <a:xfrm>
          <a:off x="355803" y="4380514"/>
          <a:ext cx="10092084" cy="460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6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700" kern="1200" dirty="0"/>
            <a:t>об’єднувати множини з видовими ознаками у нову множину з родовою ознакою;</a:t>
          </a:r>
        </a:p>
      </dsp:txBody>
      <dsp:txXfrm>
        <a:off x="355803" y="4380514"/>
        <a:ext cx="10092084" cy="460946"/>
      </dsp:txXfrm>
    </dsp:sp>
    <dsp:sp modelId="{CB7D0E07-8542-4219-99A8-743A89404B9F}">
      <dsp:nvSpPr>
        <dsp:cNvPr id="0" name=""/>
        <dsp:cNvSpPr/>
      </dsp:nvSpPr>
      <dsp:spPr>
        <a:xfrm>
          <a:off x="67711" y="4322896"/>
          <a:ext cx="576183" cy="5761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B7866-B474-417F-8BA9-F0CEDD44DFC5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72DE1-2503-4F6C-9B05-0B58AFA4FD1C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слухового</a:t>
          </a:r>
        </a:p>
      </dsp:txBody>
      <dsp:txXfrm>
        <a:off x="492024" y="334530"/>
        <a:ext cx="9963850" cy="669409"/>
      </dsp:txXfrm>
    </dsp:sp>
    <dsp:sp modelId="{5849C21F-C214-444C-8489-FA77C4C78819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5F7F-9E2C-4B4E-839D-E533ABF2A239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зорового</a:t>
          </a:r>
        </a:p>
      </dsp:txBody>
      <dsp:txXfrm>
        <a:off x="875812" y="1338819"/>
        <a:ext cx="9580062" cy="669409"/>
      </dsp:txXfrm>
    </dsp:sp>
    <dsp:sp modelId="{2EFC86E9-8E6A-4F3C-A38B-E9764B1F18CC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0ADF0-1A9B-4366-A624-F546B2173654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дотикового</a:t>
          </a:r>
        </a:p>
      </dsp:txBody>
      <dsp:txXfrm>
        <a:off x="875812" y="2343108"/>
        <a:ext cx="9580062" cy="669409"/>
      </dsp:txXfrm>
    </dsp:sp>
    <dsp:sp modelId="{ACED1AF9-DB2E-44FD-91C2-E86B1E879256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ED286-41A1-4002-BD5C-1E579C71166A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 err="1"/>
            <a:t>кінестетичного</a:t>
          </a:r>
          <a:endParaRPr lang="uk-UA" sz="3500" kern="1200" dirty="0"/>
        </a:p>
      </dsp:txBody>
      <dsp:txXfrm>
        <a:off x="492024" y="3347397"/>
        <a:ext cx="9963850" cy="669409"/>
      </dsp:txXfrm>
    </dsp:sp>
    <dsp:sp modelId="{5792F0A8-EEFB-4DBE-B374-7A0F85647A15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20765-682F-4ABD-862F-3DF2DEDB16FC}">
      <dsp:nvSpPr>
        <dsp:cNvPr id="0" name=""/>
        <dsp:cNvSpPr/>
      </dsp:nvSpPr>
      <dsp:spPr>
        <a:xfrm>
          <a:off x="4628407" y="2575"/>
          <a:ext cx="3466975" cy="15680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множина літер української мови;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множина областей України</a:t>
          </a:r>
        </a:p>
      </dsp:txBody>
      <dsp:txXfrm>
        <a:off x="4628407" y="2575"/>
        <a:ext cx="3466975" cy="1568057"/>
      </dsp:txXfrm>
    </dsp:sp>
    <dsp:sp modelId="{8ACBCDEC-928B-4424-AB83-DB1FCAAA428C}">
      <dsp:nvSpPr>
        <dsp:cNvPr id="0" name=""/>
        <dsp:cNvSpPr/>
      </dsp:nvSpPr>
      <dsp:spPr>
        <a:xfrm>
          <a:off x="2920792" y="2575"/>
          <a:ext cx="1552377" cy="156805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D6A24-51A5-4C37-A76C-AB7542FDA23A}">
      <dsp:nvSpPr>
        <dsp:cNvPr id="0" name=""/>
        <dsp:cNvSpPr/>
      </dsp:nvSpPr>
      <dsp:spPr>
        <a:xfrm>
          <a:off x="2920792" y="1829362"/>
          <a:ext cx="3466975" cy="15680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/>
            <a:t>множина точок площини – геометрична фігура;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/>
            <a:t>множина натуральних чисел, яку позначають буквою </a:t>
          </a:r>
          <a:r>
            <a:rPr lang="uk-UA" sz="2000" b="1" kern="1200" dirty="0"/>
            <a:t>N</a:t>
          </a:r>
          <a:r>
            <a:rPr lang="uk-UA" sz="2000" kern="1200" dirty="0"/>
            <a:t>;</a:t>
          </a:r>
        </a:p>
      </dsp:txBody>
      <dsp:txXfrm>
        <a:off x="2920792" y="1829362"/>
        <a:ext cx="3466975" cy="1568057"/>
      </dsp:txXfrm>
    </dsp:sp>
    <dsp:sp modelId="{43CA058E-6C8E-412A-86DE-3E591EEBC0C2}">
      <dsp:nvSpPr>
        <dsp:cNvPr id="0" name=""/>
        <dsp:cNvSpPr/>
      </dsp:nvSpPr>
      <dsp:spPr>
        <a:xfrm>
          <a:off x="6543005" y="1829362"/>
          <a:ext cx="1552377" cy="156805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AA097-77DD-455D-A6A6-27157B4F0EFB}">
      <dsp:nvSpPr>
        <dsp:cNvPr id="0" name=""/>
        <dsp:cNvSpPr/>
      </dsp:nvSpPr>
      <dsp:spPr>
        <a:xfrm>
          <a:off x="4628407" y="3656149"/>
          <a:ext cx="3466975" cy="15680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/>
            <a:t>множина цілих чисел, яку позначають буквою Z;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2000" kern="1200" dirty="0"/>
            <a:t>множина раціональних чисел, яку позначають буквою Q;</a:t>
          </a:r>
        </a:p>
      </dsp:txBody>
      <dsp:txXfrm>
        <a:off x="4628407" y="3656149"/>
        <a:ext cx="3466975" cy="1568057"/>
      </dsp:txXfrm>
    </dsp:sp>
    <dsp:sp modelId="{4C83514F-B376-47D2-A34F-00834CCE1709}">
      <dsp:nvSpPr>
        <dsp:cNvPr id="0" name=""/>
        <dsp:cNvSpPr/>
      </dsp:nvSpPr>
      <dsp:spPr>
        <a:xfrm>
          <a:off x="2920792" y="3656149"/>
          <a:ext cx="1552377" cy="156805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849F2-6705-4ED0-A320-7D12D6FBBF55}">
      <dsp:nvSpPr>
        <dsp:cNvPr id="0" name=""/>
        <dsp:cNvSpPr/>
      </dsp:nvSpPr>
      <dsp:spPr>
        <a:xfrm>
          <a:off x="-6361959" y="-973471"/>
          <a:ext cx="7575266" cy="7575266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66B5C-AC4E-4A0D-ACAC-8ED21BDBA6DC}">
      <dsp:nvSpPr>
        <dsp:cNvPr id="0" name=""/>
        <dsp:cNvSpPr/>
      </dsp:nvSpPr>
      <dsp:spPr>
        <a:xfrm>
          <a:off x="781211" y="562832"/>
          <a:ext cx="9552382" cy="1125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4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На початку розвитку лічильної діяльності порівняння множин здійснювалося </a:t>
          </a:r>
          <a:r>
            <a:rPr lang="uk-UA" sz="2800" kern="1200" dirty="0" err="1"/>
            <a:t>поелементно</a:t>
          </a:r>
          <a:r>
            <a:rPr lang="uk-UA" sz="2800" kern="1200" dirty="0"/>
            <a:t>, один до одного. </a:t>
          </a:r>
        </a:p>
      </dsp:txBody>
      <dsp:txXfrm>
        <a:off x="781211" y="562832"/>
        <a:ext cx="9552382" cy="1125664"/>
      </dsp:txXfrm>
    </dsp:sp>
    <dsp:sp modelId="{8F85D15B-8153-41A9-8A51-79636EC0B053}">
      <dsp:nvSpPr>
        <dsp:cNvPr id="0" name=""/>
        <dsp:cNvSpPr/>
      </dsp:nvSpPr>
      <dsp:spPr>
        <a:xfrm>
          <a:off x="77670" y="422124"/>
          <a:ext cx="1407080" cy="1407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8255-4A91-47A4-B2E1-EFD8A71A392E}">
      <dsp:nvSpPr>
        <dsp:cNvPr id="0" name=""/>
        <dsp:cNvSpPr/>
      </dsp:nvSpPr>
      <dsp:spPr>
        <a:xfrm>
          <a:off x="1190390" y="2251329"/>
          <a:ext cx="9143203" cy="1125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4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Елементами множин називають об’єкти, що складають множину. </a:t>
          </a:r>
        </a:p>
      </dsp:txBody>
      <dsp:txXfrm>
        <a:off x="1190390" y="2251329"/>
        <a:ext cx="9143203" cy="1125664"/>
      </dsp:txXfrm>
    </dsp:sp>
    <dsp:sp modelId="{6193BF54-E0F2-4BD2-9EC9-0E47B5DB8785}">
      <dsp:nvSpPr>
        <dsp:cNvPr id="0" name=""/>
        <dsp:cNvSpPr/>
      </dsp:nvSpPr>
      <dsp:spPr>
        <a:xfrm>
          <a:off x="486849" y="2110621"/>
          <a:ext cx="1407080" cy="1407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79F3D-DB74-4229-B511-AAF4970E1F15}">
      <dsp:nvSpPr>
        <dsp:cNvPr id="0" name=""/>
        <dsp:cNvSpPr/>
      </dsp:nvSpPr>
      <dsp:spPr>
        <a:xfrm>
          <a:off x="781211" y="3939826"/>
          <a:ext cx="9552382" cy="1125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49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Це можуть бути реальні предмети (речі, іграшки, картинки), а також звуки, рухи, числа тощо.</a:t>
          </a:r>
        </a:p>
      </dsp:txBody>
      <dsp:txXfrm>
        <a:off x="781211" y="3939826"/>
        <a:ext cx="9552382" cy="1125664"/>
      </dsp:txXfrm>
    </dsp:sp>
    <dsp:sp modelId="{5AC0F1E4-54C1-4808-A2FD-500D2BA3CDDF}">
      <dsp:nvSpPr>
        <dsp:cNvPr id="0" name=""/>
        <dsp:cNvSpPr/>
      </dsp:nvSpPr>
      <dsp:spPr>
        <a:xfrm>
          <a:off x="77670" y="3799118"/>
          <a:ext cx="1407080" cy="1407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850D1-5856-4397-B21B-734F84809D31}">
      <dsp:nvSpPr>
        <dsp:cNvPr id="0" name=""/>
        <dsp:cNvSpPr/>
      </dsp:nvSpPr>
      <dsp:spPr>
        <a:xfrm>
          <a:off x="4131788" y="2928"/>
          <a:ext cx="4437809" cy="2007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3700" kern="1200" dirty="0"/>
            <a:t>переліченням усіх її елементів: наприклад {а, b, с};</a:t>
          </a:r>
        </a:p>
      </dsp:txBody>
      <dsp:txXfrm>
        <a:off x="4131788" y="2928"/>
        <a:ext cx="4437809" cy="2007150"/>
      </dsp:txXfrm>
    </dsp:sp>
    <dsp:sp modelId="{8EF7F9CB-844F-442B-97D5-7752A6257882}">
      <dsp:nvSpPr>
        <dsp:cNvPr id="0" name=""/>
        <dsp:cNvSpPr/>
      </dsp:nvSpPr>
      <dsp:spPr>
        <a:xfrm>
          <a:off x="1946002" y="2928"/>
          <a:ext cx="1987078" cy="200715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11001-8857-4694-B85D-634897CA593E}">
      <dsp:nvSpPr>
        <dsp:cNvPr id="0" name=""/>
        <dsp:cNvSpPr/>
      </dsp:nvSpPr>
      <dsp:spPr>
        <a:xfrm>
          <a:off x="1946002" y="2341258"/>
          <a:ext cx="4437809" cy="20071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виділенням характерної особливості множин</a:t>
          </a:r>
        </a:p>
      </dsp:txBody>
      <dsp:txXfrm>
        <a:off x="1946002" y="2341258"/>
        <a:ext cx="4437809" cy="2007150"/>
      </dsp:txXfrm>
    </dsp:sp>
    <dsp:sp modelId="{4D3BAA91-1E4B-4873-852A-C32CDCC0B41D}">
      <dsp:nvSpPr>
        <dsp:cNvPr id="0" name=""/>
        <dsp:cNvSpPr/>
      </dsp:nvSpPr>
      <dsp:spPr>
        <a:xfrm>
          <a:off x="6582519" y="2341258"/>
          <a:ext cx="1987078" cy="200715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9000" r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21F22-F118-4298-BE40-39061ABCC704}">
      <dsp:nvSpPr>
        <dsp:cNvPr id="0" name=""/>
        <dsp:cNvSpPr/>
      </dsp:nvSpPr>
      <dsp:spPr>
        <a:xfrm>
          <a:off x="4641409" y="1203"/>
          <a:ext cx="3221681" cy="14571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об’єднання</a:t>
          </a:r>
        </a:p>
      </dsp:txBody>
      <dsp:txXfrm>
        <a:off x="4641409" y="1203"/>
        <a:ext cx="3221681" cy="1457115"/>
      </dsp:txXfrm>
    </dsp:sp>
    <dsp:sp modelId="{63D84F8B-F4F1-42F2-A814-BEEC47E5ACD9}">
      <dsp:nvSpPr>
        <dsp:cNvPr id="0" name=""/>
        <dsp:cNvSpPr/>
      </dsp:nvSpPr>
      <dsp:spPr>
        <a:xfrm>
          <a:off x="3054610" y="1203"/>
          <a:ext cx="1442544" cy="14571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26655-FA86-4E98-8CF6-69CAA3B90BD5}">
      <dsp:nvSpPr>
        <dsp:cNvPr id="0" name=""/>
        <dsp:cNvSpPr/>
      </dsp:nvSpPr>
      <dsp:spPr>
        <a:xfrm>
          <a:off x="3054610" y="1698742"/>
          <a:ext cx="3221681" cy="14571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переріз</a:t>
          </a:r>
        </a:p>
      </dsp:txBody>
      <dsp:txXfrm>
        <a:off x="3054610" y="1698742"/>
        <a:ext cx="3221681" cy="1457115"/>
      </dsp:txXfrm>
    </dsp:sp>
    <dsp:sp modelId="{03639ABB-5168-4680-A166-5A459EA04AB3}">
      <dsp:nvSpPr>
        <dsp:cNvPr id="0" name=""/>
        <dsp:cNvSpPr/>
      </dsp:nvSpPr>
      <dsp:spPr>
        <a:xfrm>
          <a:off x="6420547" y="1698742"/>
          <a:ext cx="1442544" cy="145711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D15C8-5FA8-47DE-A1F5-0B7883B41F66}">
      <dsp:nvSpPr>
        <dsp:cNvPr id="0" name=""/>
        <dsp:cNvSpPr/>
      </dsp:nvSpPr>
      <dsp:spPr>
        <a:xfrm>
          <a:off x="4641409" y="3396281"/>
          <a:ext cx="3221681" cy="14571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віднімання (різниця)</a:t>
          </a:r>
        </a:p>
      </dsp:txBody>
      <dsp:txXfrm>
        <a:off x="4641409" y="3396281"/>
        <a:ext cx="3221681" cy="1457115"/>
      </dsp:txXfrm>
    </dsp:sp>
    <dsp:sp modelId="{009B7F62-9D4B-4AD5-ADC9-EE5EE806698F}">
      <dsp:nvSpPr>
        <dsp:cNvPr id="0" name=""/>
        <dsp:cNvSpPr/>
      </dsp:nvSpPr>
      <dsp:spPr>
        <a:xfrm>
          <a:off x="3054610" y="3397484"/>
          <a:ext cx="1442544" cy="145711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DAD4-3BB9-4450-A0A3-E369B31F6B8B}">
      <dsp:nvSpPr>
        <dsp:cNvPr id="0" name=""/>
        <dsp:cNvSpPr/>
      </dsp:nvSpPr>
      <dsp:spPr>
        <a:xfrm>
          <a:off x="-6665173" y="-1019230"/>
          <a:ext cx="7932822" cy="7932822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986D5-3B27-4AF3-8A82-ECBE446BF919}">
      <dsp:nvSpPr>
        <dsp:cNvPr id="0" name=""/>
        <dsp:cNvSpPr/>
      </dsp:nvSpPr>
      <dsp:spPr>
        <a:xfrm>
          <a:off x="553674" y="368279"/>
          <a:ext cx="10405368" cy="7370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Множина на відміну від невизначеної множинності може мати межі і бути охарактеризована числом.</a:t>
          </a:r>
        </a:p>
      </dsp:txBody>
      <dsp:txXfrm>
        <a:off x="553674" y="368279"/>
        <a:ext cx="10405368" cy="737031"/>
      </dsp:txXfrm>
    </dsp:sp>
    <dsp:sp modelId="{13F7F9BD-DBE4-4233-BC3D-C252A2042BE1}">
      <dsp:nvSpPr>
        <dsp:cNvPr id="0" name=""/>
        <dsp:cNvSpPr/>
      </dsp:nvSpPr>
      <dsp:spPr>
        <a:xfrm>
          <a:off x="93030" y="276150"/>
          <a:ext cx="921288" cy="921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94542-4743-4C91-A804-664A2B50DBC8}">
      <dsp:nvSpPr>
        <dsp:cNvPr id="0" name=""/>
        <dsp:cNvSpPr/>
      </dsp:nvSpPr>
      <dsp:spPr>
        <a:xfrm>
          <a:off x="1081809" y="1473472"/>
          <a:ext cx="9877233" cy="7370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Число вказує кількість елементів або кількість груп у множині, тобто позначає потужність множини.</a:t>
          </a:r>
        </a:p>
      </dsp:txBody>
      <dsp:txXfrm>
        <a:off x="1081809" y="1473472"/>
        <a:ext cx="9877233" cy="737031"/>
      </dsp:txXfrm>
    </dsp:sp>
    <dsp:sp modelId="{E44E6339-BDF8-408D-B28C-86EB7D101A10}">
      <dsp:nvSpPr>
        <dsp:cNvPr id="0" name=""/>
        <dsp:cNvSpPr/>
      </dsp:nvSpPr>
      <dsp:spPr>
        <a:xfrm>
          <a:off x="621165" y="1381343"/>
          <a:ext cx="921288" cy="921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6A70D-1EF0-4ADB-B407-DA6EE71F6503}">
      <dsp:nvSpPr>
        <dsp:cNvPr id="0" name=""/>
        <dsp:cNvSpPr/>
      </dsp:nvSpPr>
      <dsp:spPr>
        <a:xfrm>
          <a:off x="1243904" y="2578665"/>
          <a:ext cx="9715138" cy="7370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Дітей раннього і дошкільного віку ознайомлюють з конкретними скінченними множинами.</a:t>
          </a:r>
        </a:p>
      </dsp:txBody>
      <dsp:txXfrm>
        <a:off x="1243904" y="2578665"/>
        <a:ext cx="9715138" cy="737031"/>
      </dsp:txXfrm>
    </dsp:sp>
    <dsp:sp modelId="{12D58519-FF55-4903-875A-52C84968E80D}">
      <dsp:nvSpPr>
        <dsp:cNvPr id="0" name=""/>
        <dsp:cNvSpPr/>
      </dsp:nvSpPr>
      <dsp:spPr>
        <a:xfrm>
          <a:off x="783260" y="2486536"/>
          <a:ext cx="921288" cy="921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571C8-6EC9-43E2-AD33-AC29AE728E23}">
      <dsp:nvSpPr>
        <dsp:cNvPr id="0" name=""/>
        <dsp:cNvSpPr/>
      </dsp:nvSpPr>
      <dsp:spPr>
        <a:xfrm>
          <a:off x="1081809" y="3683858"/>
          <a:ext cx="9877233" cy="7370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Але для того, щоб сформувати уявлення і поняття про множину, необхідна цілеспрямована, систематична робота з дітьми в усіх вікових групах.</a:t>
          </a:r>
        </a:p>
      </dsp:txBody>
      <dsp:txXfrm>
        <a:off x="1081809" y="3683858"/>
        <a:ext cx="9877233" cy="737031"/>
      </dsp:txXfrm>
    </dsp:sp>
    <dsp:sp modelId="{42565CC0-FCAE-4C46-8CC0-76F847DCADA3}">
      <dsp:nvSpPr>
        <dsp:cNvPr id="0" name=""/>
        <dsp:cNvSpPr/>
      </dsp:nvSpPr>
      <dsp:spPr>
        <a:xfrm>
          <a:off x="621165" y="3591729"/>
          <a:ext cx="921288" cy="921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82BE6-D246-4CBF-8766-C6C848898AF4}">
      <dsp:nvSpPr>
        <dsp:cNvPr id="0" name=""/>
        <dsp:cNvSpPr/>
      </dsp:nvSpPr>
      <dsp:spPr>
        <a:xfrm>
          <a:off x="553674" y="4789051"/>
          <a:ext cx="10405368" cy="7370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01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Знання дітей про множину, елементи множини забезпечують основу для формування поняття «число».</a:t>
          </a:r>
        </a:p>
      </dsp:txBody>
      <dsp:txXfrm>
        <a:off x="553674" y="4789051"/>
        <a:ext cx="10405368" cy="737031"/>
      </dsp:txXfrm>
    </dsp:sp>
    <dsp:sp modelId="{700D7D5C-7729-4FF6-95C3-AAEEF205AC0F}">
      <dsp:nvSpPr>
        <dsp:cNvPr id="0" name=""/>
        <dsp:cNvSpPr/>
      </dsp:nvSpPr>
      <dsp:spPr>
        <a:xfrm>
          <a:off x="93030" y="4696922"/>
          <a:ext cx="921288" cy="921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4A0AE-DE52-4888-A996-C3EC1227B2CE}">
      <dsp:nvSpPr>
        <dsp:cNvPr id="0" name=""/>
        <dsp:cNvSpPr/>
      </dsp:nvSpPr>
      <dsp:spPr>
        <a:xfrm>
          <a:off x="-5558931" y="-851174"/>
          <a:ext cx="6619641" cy="6619641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00373-B3E4-44AD-A33F-92701FF71CCC}">
      <dsp:nvSpPr>
        <dsp:cNvPr id="0" name=""/>
        <dsp:cNvSpPr/>
      </dsp:nvSpPr>
      <dsp:spPr>
        <a:xfrm>
          <a:off x="682520" y="491729"/>
          <a:ext cx="10306827" cy="9834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6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Формування уявлень про множину предметів (один, багато) розпочинається на </a:t>
          </a:r>
          <a:r>
            <a:rPr lang="uk-UA" sz="2200" b="1" kern="1200" dirty="0"/>
            <a:t>1-ому – 2-ому році життя. </a:t>
          </a:r>
          <a:endParaRPr lang="uk-UA" sz="2200" kern="1200" dirty="0"/>
        </a:p>
      </dsp:txBody>
      <dsp:txXfrm>
        <a:off x="682520" y="491729"/>
        <a:ext cx="10306827" cy="983458"/>
      </dsp:txXfrm>
    </dsp:sp>
    <dsp:sp modelId="{65581AFD-E785-4A42-ACB4-45352526CEE2}">
      <dsp:nvSpPr>
        <dsp:cNvPr id="0" name=""/>
        <dsp:cNvSpPr/>
      </dsp:nvSpPr>
      <dsp:spPr>
        <a:xfrm>
          <a:off x="67858" y="368796"/>
          <a:ext cx="1229323" cy="1229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6B0E3-A296-4141-9B5E-C264B32F8A72}">
      <dsp:nvSpPr>
        <dsp:cNvPr id="0" name=""/>
        <dsp:cNvSpPr/>
      </dsp:nvSpPr>
      <dsp:spPr>
        <a:xfrm>
          <a:off x="1040007" y="1966917"/>
          <a:ext cx="9949339" cy="9834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6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У процесі ігрової діяльності, за вказівкою дорослого дитина показує на картинці предмети, наприклад: «покажи одне яблучко», «багато яблучок»</a:t>
          </a:r>
        </a:p>
      </dsp:txBody>
      <dsp:txXfrm>
        <a:off x="1040007" y="1966917"/>
        <a:ext cx="9949339" cy="983458"/>
      </dsp:txXfrm>
    </dsp:sp>
    <dsp:sp modelId="{15A9A8B0-71A0-4637-85C9-DB6D60E48F8C}">
      <dsp:nvSpPr>
        <dsp:cNvPr id="0" name=""/>
        <dsp:cNvSpPr/>
      </dsp:nvSpPr>
      <dsp:spPr>
        <a:xfrm>
          <a:off x="425345" y="1843984"/>
          <a:ext cx="1229323" cy="1229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6730E-9700-40D8-941D-DA14F1FCCC1C}">
      <dsp:nvSpPr>
        <dsp:cNvPr id="0" name=""/>
        <dsp:cNvSpPr/>
      </dsp:nvSpPr>
      <dsp:spPr>
        <a:xfrm>
          <a:off x="682520" y="3442105"/>
          <a:ext cx="10306827" cy="9834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062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Діти розуміють значення слів «мало», «багато», проте вони не мають чіткої кількісної характеристики множин.</a:t>
          </a:r>
        </a:p>
      </dsp:txBody>
      <dsp:txXfrm>
        <a:off x="682520" y="3442105"/>
        <a:ext cx="10306827" cy="983458"/>
      </dsp:txXfrm>
    </dsp:sp>
    <dsp:sp modelId="{F3935403-B202-40FB-9F2B-CC6383E6214C}">
      <dsp:nvSpPr>
        <dsp:cNvPr id="0" name=""/>
        <dsp:cNvSpPr/>
      </dsp:nvSpPr>
      <dsp:spPr>
        <a:xfrm>
          <a:off x="67858" y="3319172"/>
          <a:ext cx="1229323" cy="12293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2840-D328-4AC0-971E-C98D53E73401}">
      <dsp:nvSpPr>
        <dsp:cNvPr id="0" name=""/>
        <dsp:cNvSpPr/>
      </dsp:nvSpPr>
      <dsp:spPr>
        <a:xfrm>
          <a:off x="-5678387" y="-869212"/>
          <a:ext cx="6760591" cy="6760591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C0D37-A94E-4F33-92FA-65DC2B59E546}">
      <dsp:nvSpPr>
        <dsp:cNvPr id="0" name=""/>
        <dsp:cNvSpPr/>
      </dsp:nvSpPr>
      <dsp:spPr>
        <a:xfrm>
          <a:off x="473078" y="313784"/>
          <a:ext cx="10570078" cy="627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4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складати	множини,	починаючи	з	центру,	а	потім	– докладають предмети зліва, справа;</a:t>
          </a:r>
        </a:p>
      </dsp:txBody>
      <dsp:txXfrm>
        <a:off x="473078" y="313784"/>
        <a:ext cx="10570078" cy="627971"/>
      </dsp:txXfrm>
    </dsp:sp>
    <dsp:sp modelId="{41CC5439-13E5-45B4-AAC2-06B77EF2DF89}">
      <dsp:nvSpPr>
        <dsp:cNvPr id="0" name=""/>
        <dsp:cNvSpPr/>
      </dsp:nvSpPr>
      <dsp:spPr>
        <a:xfrm>
          <a:off x="80596" y="235288"/>
          <a:ext cx="784964" cy="784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2955A-C39C-4363-AB54-1547AA83BE24}">
      <dsp:nvSpPr>
        <dsp:cNvPr id="0" name=""/>
        <dsp:cNvSpPr/>
      </dsp:nvSpPr>
      <dsp:spPr>
        <a:xfrm>
          <a:off x="923064" y="1255441"/>
          <a:ext cx="10120092" cy="6279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4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свідомо співвідносять слова «один – багато» з множинами у межах п’яти;</a:t>
          </a:r>
        </a:p>
      </dsp:txBody>
      <dsp:txXfrm>
        <a:off x="923064" y="1255441"/>
        <a:ext cx="10120092" cy="627971"/>
      </dsp:txXfrm>
    </dsp:sp>
    <dsp:sp modelId="{B4040902-5111-46ED-AECA-F83F7600CBC2}">
      <dsp:nvSpPr>
        <dsp:cNvPr id="0" name=""/>
        <dsp:cNvSpPr/>
      </dsp:nvSpPr>
      <dsp:spPr>
        <a:xfrm>
          <a:off x="530582" y="1176944"/>
          <a:ext cx="784964" cy="784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45BF8-B7F8-4529-825E-B934E88E7502}">
      <dsp:nvSpPr>
        <dsp:cNvPr id="0" name=""/>
        <dsp:cNvSpPr/>
      </dsp:nvSpPr>
      <dsp:spPr>
        <a:xfrm>
          <a:off x="1061174" y="2197097"/>
          <a:ext cx="9981983" cy="627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4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	активному	словнику	закріплюються	слова	«більше»,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«менше», «однаково»;</a:t>
          </a:r>
        </a:p>
      </dsp:txBody>
      <dsp:txXfrm>
        <a:off x="1061174" y="2197097"/>
        <a:ext cx="9981983" cy="627971"/>
      </dsp:txXfrm>
    </dsp:sp>
    <dsp:sp modelId="{7BEBE371-2A48-4AD7-8DCA-F47344A8A010}">
      <dsp:nvSpPr>
        <dsp:cNvPr id="0" name=""/>
        <dsp:cNvSpPr/>
      </dsp:nvSpPr>
      <dsp:spPr>
        <a:xfrm>
          <a:off x="668691" y="2118600"/>
          <a:ext cx="784964" cy="784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5FC6C-25DE-4202-AE05-8388EFF8CBB2}">
      <dsp:nvSpPr>
        <dsp:cNvPr id="0" name=""/>
        <dsp:cNvSpPr/>
      </dsp:nvSpPr>
      <dsp:spPr>
        <a:xfrm>
          <a:off x="923064" y="3138753"/>
          <a:ext cx="10120092" cy="627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4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складають множини з «багато» предметів;</a:t>
          </a:r>
        </a:p>
      </dsp:txBody>
      <dsp:txXfrm>
        <a:off x="923064" y="3138753"/>
        <a:ext cx="10120092" cy="627971"/>
      </dsp:txXfrm>
    </dsp:sp>
    <dsp:sp modelId="{85671FB1-BC72-41E6-A51A-CC5090047175}">
      <dsp:nvSpPr>
        <dsp:cNvPr id="0" name=""/>
        <dsp:cNvSpPr/>
      </dsp:nvSpPr>
      <dsp:spPr>
        <a:xfrm>
          <a:off x="530582" y="3060256"/>
          <a:ext cx="784964" cy="784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09964-1394-4E8E-AC7A-78C02BD9A1DD}">
      <dsp:nvSpPr>
        <dsp:cNvPr id="0" name=""/>
        <dsp:cNvSpPr/>
      </dsp:nvSpPr>
      <dsp:spPr>
        <a:xfrm>
          <a:off x="473078" y="4080409"/>
          <a:ext cx="10570078" cy="6279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45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Font typeface="Times New Roman" panose="02020603050405020304" pitchFamily="18" charset="0"/>
            <a:buNone/>
          </a:pPr>
          <a:r>
            <a:rPr lang="uk-UA" sz="1600" kern="1200" dirty="0"/>
            <a:t>рахують звуки у межах чотирьох та співвідносять множину звуків із множиною предметів.</a:t>
          </a:r>
        </a:p>
      </dsp:txBody>
      <dsp:txXfrm>
        <a:off x="473078" y="4080409"/>
        <a:ext cx="10570078" cy="627971"/>
      </dsp:txXfrm>
    </dsp:sp>
    <dsp:sp modelId="{4CFBE31F-C95C-4A20-82B4-8FDD05790C6B}">
      <dsp:nvSpPr>
        <dsp:cNvPr id="0" name=""/>
        <dsp:cNvSpPr/>
      </dsp:nvSpPr>
      <dsp:spPr>
        <a:xfrm>
          <a:off x="80596" y="4001912"/>
          <a:ext cx="784964" cy="7849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6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9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4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FF193-B0CE-408B-B028-5CCB6D717F9C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D6D1-F74C-43C5-AB99-6E93FA796487}" type="slidenum">
              <a:rPr lang="en-US" smtClean="0"/>
              <a:t>‹№›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791" y="1372768"/>
            <a:ext cx="9092418" cy="3100758"/>
          </a:xfrm>
        </p:spPr>
        <p:txBody>
          <a:bodyPr>
            <a:normAutofit/>
          </a:bodyPr>
          <a:lstStyle/>
          <a:p>
            <a:r>
              <a:rPr lang="uk-UA" b="1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FFE85E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Формування у дітей дошкільного віку уявлень про множину</a:t>
            </a:r>
            <a:endParaRPr lang="en-US" b="1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E85E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69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57260433-295A-1143-EB6E-36E961670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856167"/>
              </p:ext>
            </p:extLst>
          </p:nvPr>
        </p:nvGraphicFramePr>
        <p:xfrm>
          <a:off x="562708" y="422032"/>
          <a:ext cx="11043138" cy="589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55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6DBD2-BFA5-600E-3D8C-212127EF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uk-UA" sz="32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сприймання</a:t>
            </a:r>
            <a:r>
              <a:rPr lang="uk-UA" sz="32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32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раннього</a:t>
            </a:r>
            <a:r>
              <a:rPr lang="uk-UA" sz="32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32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3200" b="1" kern="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 уявлень про</a:t>
            </a:r>
            <a:r>
              <a:rPr lang="uk-UA" sz="3200" b="1" kern="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множину</a:t>
            </a:r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ABE9F4D-46BA-8AA3-AE01-5797994A1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860688"/>
              </p:ext>
            </p:extLst>
          </p:nvPr>
        </p:nvGraphicFramePr>
        <p:xfrm>
          <a:off x="506437" y="1575582"/>
          <a:ext cx="11057206" cy="491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44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C86C1C-990E-BF55-A9D2-ACCE8955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450166"/>
            <a:ext cx="10791092" cy="572679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продемонструвавши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зображене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«Яких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кружечків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більше?»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співвідносять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слово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п’ятьма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кружечками,</a:t>
            </a:r>
            <a:r>
              <a:rPr lang="uk-UA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uk-UA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маленькі,</a:t>
            </a:r>
            <a:r>
              <a:rPr lang="uk-UA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uk-UA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</a:t>
            </a:r>
            <a:r>
              <a:rPr lang="uk-UA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uk-UA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великим</a:t>
            </a:r>
            <a:r>
              <a:rPr lang="uk-UA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кругом.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uk-UA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uk-UA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співвідносяться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словом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маленькі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мало.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підміна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слів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свідчить, що діти раннього віку не здатні диференціювати кількісні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просторові</a:t>
            </a:r>
            <a:r>
              <a:rPr lang="uk-UA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уявлення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неї.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36590D-0626-D151-4E28-613667A8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1" y="2317653"/>
            <a:ext cx="6896773" cy="24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4E8DC3-AAC1-5E91-83B3-272B57DF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422031"/>
            <a:ext cx="10580077" cy="5754932"/>
          </a:xfrm>
        </p:spPr>
        <p:txBody>
          <a:bodyPr/>
          <a:lstStyle/>
          <a:p>
            <a:pPr marL="284480" marR="649605" indent="449580" algn="just">
              <a:lnSpc>
                <a:spcPct val="12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3-ому році життя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дітей формується вміння розрізняти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різні</a:t>
            </a:r>
            <a:r>
              <a:rPr lang="uk-UA" sz="2400" spc="3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3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uk-UA" sz="2400" spc="3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z="2400" spc="3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</a:t>
            </a:r>
            <a:r>
              <a:rPr lang="uk-UA" sz="2400" spc="3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Слова</a:t>
            </a:r>
            <a:r>
              <a:rPr lang="uk-UA" sz="2400" spc="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«один», «багато», «мало» діти співвідносять з певною кількістю предметів,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 дії у відповідь на прохання дорослого: «принеси один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кубик»,</a:t>
            </a:r>
            <a:r>
              <a:rPr lang="uk-UA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«дай</a:t>
            </a:r>
            <a:r>
              <a:rPr lang="uk-UA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кубиків».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9539C4-B255-99D9-CB5A-390DFA32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80" y="2943365"/>
            <a:ext cx="7015773" cy="20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90F68-9F7E-7443-4559-9AB43505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Наприкінці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3-го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року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різні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чисельністю множини за допомогою слів один, багато, мало. Вони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роблять</a:t>
            </a:r>
            <a:r>
              <a:rPr lang="uk-UA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спроби</a:t>
            </a:r>
            <a:r>
              <a:rPr lang="uk-UA" sz="2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оперувати</a:t>
            </a:r>
            <a:r>
              <a:rPr lang="uk-UA" sz="2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множинами,</a:t>
            </a:r>
            <a:r>
              <a:rPr lang="uk-UA" sz="2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зокрема: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548BCE9-C0A3-BF9A-A780-85E8B35D1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13879"/>
              </p:ext>
            </p:extLst>
          </p:nvPr>
        </p:nvGraphicFramePr>
        <p:xfrm>
          <a:off x="562707" y="1589650"/>
          <a:ext cx="11113477" cy="502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45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FBB7F5-9213-6AF4-13DD-264145B5E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801858"/>
            <a:ext cx="10087708" cy="537510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4-ому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uk-UA" sz="2400" b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уявлень про межі множини та її елементи, уміння та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навички порівнювати елементи, контрастні множини, на оволодіння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прийомами накладання і прикладання елементів однієї множини до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іншої.</a:t>
            </a:r>
          </a:p>
          <a:p>
            <a:endParaRPr lang="uk-UA" dirty="0"/>
          </a:p>
          <a:p>
            <a:pPr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дітьми </a:t>
            </a:r>
            <a:r>
              <a:rPr lang="uk-UA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5-ого року життя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продовжується робота з уточнення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уявлень про множину і число, диференціювання множин за кількістю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найменування кожної з них числівником (підсумковим числом) 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789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B9084-00B8-A174-D673-6DDE6BE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 компетентності дитини на кінець 5-го року життя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60082E3-3CBC-ACE9-249E-66B1DC078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982751"/>
              </p:ext>
            </p:extLst>
          </p:nvPr>
        </p:nvGraphicFramePr>
        <p:xfrm>
          <a:off x="717451" y="1209822"/>
          <a:ext cx="11113478" cy="510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49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8CA6FD-906A-EBD8-DDCF-B2500239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8" y="675249"/>
            <a:ext cx="10242452" cy="5501714"/>
          </a:xfrm>
        </p:spPr>
        <p:txBody>
          <a:bodyPr/>
          <a:lstStyle/>
          <a:p>
            <a:pPr marL="284480" marR="561975" indent="449580"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Особливе значення надається навчанню дітей обчислювальної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діяльності: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вчаться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перелічувати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межах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п’яти; відлічувати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меншу кількість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24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 від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більшої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названим числом. Значна увага приділяється порівнянню множин та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суміжних чисел, що відповідають їм (3 і 4; 4 і 5), а також роботі 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(як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триелементної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чотириелементну,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навпаки?).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бачать,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приєднанням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збільшується,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новим</a:t>
            </a:r>
            <a:r>
              <a:rPr lang="uk-UA" sz="2400" spc="4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числом,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наступним,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вилучити</a:t>
            </a:r>
            <a:r>
              <a:rPr lang="uk-UA" sz="2400" spc="4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один</a:t>
            </a:r>
            <a:r>
              <a:rPr lang="uk-UA" sz="2400" spc="4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(предмет),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характеризуватиметься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меншим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числом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(попереднім).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1878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3DCFF-E6A6-6ED0-4D75-D454338C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uk-UA" sz="2800" spc="3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uk-UA" sz="2800" spc="3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дитини</a:t>
            </a:r>
            <a:r>
              <a:rPr lang="uk-UA" sz="2800" spc="3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800" spc="3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кінець</a:t>
            </a:r>
            <a:r>
              <a:rPr lang="uk-UA" sz="2800" spc="3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28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uk-UA" sz="28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є: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FDD2497-804B-C995-03EA-B0CA70F24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02094"/>
              </p:ext>
            </p:extLst>
          </p:nvPr>
        </p:nvGraphicFramePr>
        <p:xfrm>
          <a:off x="717452" y="1378634"/>
          <a:ext cx="10636348" cy="479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9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E064ABF3-4CA9-32D3-C41D-38087F0D4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838751"/>
              </p:ext>
            </p:extLst>
          </p:nvPr>
        </p:nvGraphicFramePr>
        <p:xfrm>
          <a:off x="703385" y="675249"/>
          <a:ext cx="10650415" cy="550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7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План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536951" y="1373313"/>
            <a:ext cx="7604661" cy="874713"/>
            <a:chOff x="1269" y="1296"/>
            <a:chExt cx="3193" cy="41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algn="l">
                <a:buSzPts val="1600"/>
                <a:tabLst>
                  <a:tab pos="1089660" algn="l"/>
                </a:tabLst>
              </a:pPr>
              <a:r>
                <a:rPr lang="uk-UA" sz="16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Поняття</a:t>
              </a:r>
              <a:r>
                <a:rPr lang="uk-UA" sz="16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</a:t>
              </a:r>
              <a:r>
                <a:rPr lang="uk-UA" sz="16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множину.</a:t>
              </a:r>
              <a:r>
                <a:rPr lang="uk-UA" sz="16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Операції</a:t>
              </a:r>
              <a:r>
                <a:rPr lang="uk-UA" sz="1600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</a:t>
              </a:r>
              <a:r>
                <a:rPr lang="uk-UA" sz="16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множинами.</a:t>
              </a:r>
              <a:r>
                <a:rPr lang="uk-UA" sz="1100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Завдання</a:t>
              </a:r>
              <a:r>
                <a:rPr lang="uk-UA" sz="1600" spc="1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та</a:t>
              </a:r>
              <a:r>
                <a:rPr lang="uk-UA" sz="1600" spc="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зміст</a:t>
              </a:r>
              <a:r>
                <a:rPr lang="uk-UA" sz="1600" spc="1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формування</a:t>
              </a:r>
              <a:r>
                <a:rPr lang="uk-UA" sz="1600" spc="10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уявлень</a:t>
              </a:r>
              <a:r>
                <a:rPr lang="uk-UA" sz="1600" spc="1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</a:t>
              </a:r>
              <a:r>
                <a:rPr lang="uk-UA" sz="1600" spc="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536951" y="2395336"/>
            <a:ext cx="7604661" cy="1174825"/>
            <a:chOff x="1268" y="1776"/>
            <a:chExt cx="3194" cy="50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490" y="1824"/>
              <a:ext cx="2668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560070" lvl="1" algn="l">
                <a:lnSpc>
                  <a:spcPct val="120000"/>
                </a:lnSpc>
                <a:spcBef>
                  <a:spcPts val="375"/>
                </a:spcBef>
                <a:spcAft>
                  <a:spcPts val="0"/>
                </a:spcAft>
                <a:buSzPts val="1600"/>
                <a:tabLst>
                  <a:tab pos="1156335" algn="l"/>
                </a:tabLst>
              </a:pP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Завдання</a:t>
              </a:r>
              <a:r>
                <a:rPr lang="uk-UA" sz="1800" spc="1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та</a:t>
              </a:r>
              <a:r>
                <a:rPr lang="uk-UA" sz="1800" spc="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зміст</a:t>
              </a:r>
              <a:r>
                <a:rPr lang="uk-UA" sz="1800" spc="1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формування</a:t>
              </a:r>
              <a:r>
                <a:rPr lang="uk-UA" sz="1800" spc="10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уявлень</a:t>
              </a:r>
              <a:r>
                <a:rPr lang="uk-UA" sz="1800" spc="1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</a:t>
              </a:r>
              <a:r>
                <a:rPr lang="uk-UA" sz="1800" spc="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множину</a:t>
              </a:r>
              <a:r>
                <a:rPr lang="uk-UA" sz="1800" spc="1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</a:t>
              </a:r>
              <a:r>
                <a:rPr lang="uk-UA" sz="1800" spc="-3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різних</a:t>
              </a:r>
              <a:r>
                <a:rPr lang="uk-UA" sz="18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вікових групах.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3540124" y="3493960"/>
            <a:ext cx="7601487" cy="774699"/>
            <a:chOff x="1270" y="2247"/>
            <a:chExt cx="3192" cy="488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48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Основні	методи	та	прийоми	формування	у	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дітей</a:t>
              </a:r>
              <a:r>
                <a:rPr lang="uk-UA" sz="1800" spc="-3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</a:t>
              </a:r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дошкільного</a:t>
              </a:r>
              <a:r>
                <a:rPr lang="uk-UA" sz="18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віку</a:t>
              </a:r>
              <a:r>
                <a:rPr lang="uk-UA" sz="1800" spc="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уявлень</a:t>
              </a:r>
              <a:r>
                <a:rPr lang="uk-UA" sz="1800" spc="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 множину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628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AA2C5-EB65-DBB0-CFA2-5F50E4ED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>
            <a:normAutofit/>
          </a:bodyPr>
          <a:lstStyle/>
          <a:p>
            <a:pPr algn="ctr"/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прийоми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2800" b="1" kern="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 уявлень про</a:t>
            </a:r>
            <a:r>
              <a:rPr lang="uk-UA" sz="2800" b="1" kern="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kern="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множину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D85808-2C73-4EB0-CF90-E975E396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 методичними прийомами формування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уявлень про множину є:</a:t>
            </a:r>
            <a:endParaRPr lang="uk-UA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044B030-4FC7-A482-D8D1-9B21DBBA3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771716"/>
              </p:ext>
            </p:extLst>
          </p:nvPr>
        </p:nvGraphicFramePr>
        <p:xfrm>
          <a:off x="1758462" y="1983545"/>
          <a:ext cx="8401538" cy="415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17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ABF70-5D94-88B9-056F-0CE309B1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493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орівняння елементів множини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C07C3E-9A2C-782D-C00D-83893ED0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3адля цього, використовує прийом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накладання елемента однієї множини на іншу. Важливим у роботі 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оволодіння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практичними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навичками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накладання: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(іграшки)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потрібно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руку,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закривати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малюнки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почергово,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зліва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справа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наліво,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пропускаючи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предметів.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початкових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етапах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малюнків повинна бути однаковою, що полегшує виконання дітьми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завдання. Надалі</a:t>
            </a:r>
            <a:r>
              <a:rPr lang="uk-UA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ускладнюється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Оволодівши прийомом накладання, вихователь готує дітей до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поелементного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порівняння двох множин – прийомом прикладання. У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дібрати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наочний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матеріал,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продумати прийоми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навчання,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ігрові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ситуації.</a:t>
            </a:r>
          </a:p>
          <a:p>
            <a:pPr algn="just">
              <a:lnSpc>
                <a:spcPct val="100000"/>
              </a:lnSpc>
            </a:pPr>
            <a:endParaRPr lang="uk-U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3310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FF9C9-2912-4883-5F62-173E8334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наступних заняттях діти </a:t>
            </a:r>
            <a:r>
              <a:rPr lang="uk-UA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вчаться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порівнювати множини (рис.</a:t>
            </a:r>
            <a:r>
              <a:rPr lang="uk-UA" sz="28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демонструє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різні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рівності</a:t>
            </a:r>
            <a:r>
              <a:rPr lang="uk-UA" sz="28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 (збільшенням або</a:t>
            </a:r>
            <a:r>
              <a:rPr lang="uk-UA" sz="2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зменшенням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елементів).</a:t>
            </a:r>
            <a:b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537FD44-625C-C534-251E-8F1982DF7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849" y="2221579"/>
            <a:ext cx="4141131" cy="26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3D44A0-CCB0-EAA2-12E3-94D4C1E6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44" y="1111348"/>
            <a:ext cx="10284655" cy="5065615"/>
          </a:xfrm>
        </p:spPr>
        <p:txBody>
          <a:bodyPr/>
          <a:lstStyle/>
          <a:p>
            <a:pPr marL="284480" marR="560070" indent="449580"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заняттях та у повсякденній дійсності потрібно заохочувати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400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розповідати</a:t>
            </a:r>
            <a:r>
              <a:rPr lang="uk-UA" sz="2400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spc="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uk-UA" sz="2400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дії,</a:t>
            </a:r>
            <a:r>
              <a:rPr lang="uk-UA" sz="2400" spc="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</a:t>
            </a:r>
            <a:r>
              <a:rPr lang="uk-UA" sz="2400" spc="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відповідати</a:t>
            </a:r>
            <a:r>
              <a:rPr lang="uk-UA" sz="2400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2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запитання</a:t>
            </a:r>
          </a:p>
          <a:p>
            <a:pPr marL="284480" marR="559435" indent="449580"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«Скільки?». Для усвідомленого розуміння дітьми невідповідності 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мовленні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</a:t>
            </a:r>
            <a:r>
              <a:rPr lang="uk-UA" sz="2400" spc="4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вистачає»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(наприклад,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тарілочки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ляльки),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«зайва»,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сприяє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кращому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усвідомленню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виразу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«машинок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(менше),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гаражів».</a:t>
            </a:r>
          </a:p>
          <a:p>
            <a:pPr>
              <a:lnSpc>
                <a:spcPct val="10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217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56182-2C4F-C53A-042F-76F11EB9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Типовими помилками, які допускають діти у процесі виконання</a:t>
            </a:r>
            <a:r>
              <a:rPr lang="uk-UA" sz="28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практичних</a:t>
            </a:r>
            <a:r>
              <a:rPr lang="uk-UA" sz="2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uk-UA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8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такі: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41A1CF7-244E-CC66-5AEA-73B7D18CD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388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96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ABC3D-B84C-60A3-7C86-576AE89A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12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старшому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дошкільному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віці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здійснюючи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роботу</a:t>
            </a:r>
            <a:r>
              <a:rPr lang="uk-UA" sz="2800" spc="4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множинами,</a:t>
            </a:r>
            <a:r>
              <a:rPr lang="uk-UA" sz="28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діти</a:t>
            </a:r>
            <a:r>
              <a:rPr lang="uk-UA" sz="28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uk-UA" sz="2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вміти: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9081A13-4023-B5E3-EF2A-316133C75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21693"/>
              </p:ext>
            </p:extLst>
          </p:nvPr>
        </p:nvGraphicFramePr>
        <p:xfrm>
          <a:off x="838200" y="1420838"/>
          <a:ext cx="10515600" cy="507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095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B28423-CBA0-0F07-DED3-E29F6F85C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8" y="1209822"/>
            <a:ext cx="10129911" cy="4967141"/>
          </a:xfrm>
        </p:spPr>
        <p:txBody>
          <a:bodyPr/>
          <a:lstStyle/>
          <a:p>
            <a:pPr algn="just"/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uk-UA" sz="2400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z="2400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системна,</a:t>
            </a:r>
            <a:r>
              <a:rPr lang="uk-UA" sz="2400" spc="1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цілеспрямована</a:t>
            </a:r>
            <a:r>
              <a:rPr lang="uk-UA" sz="24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</a:t>
            </a:r>
            <a:r>
              <a:rPr lang="uk-UA" sz="24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1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400" spc="-3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дітей дошкільного віку уявлень про множину сприяє підготовці до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лічбою,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порівнянням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чисел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обчислювальною</a:t>
            </a:r>
            <a:r>
              <a:rPr lang="uk-UA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діяльністю.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BDFAD-D1F5-3E49-13E9-B15EE27B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92" y="3255278"/>
            <a:ext cx="3162423" cy="23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1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511CAB4-2AFC-6336-153D-E5B9D3D55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147" y="811786"/>
            <a:ext cx="9969347" cy="52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FC2C844-9631-8142-355D-98BDBF1E1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695" y="881782"/>
            <a:ext cx="7097754" cy="53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9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2A1D3-3404-8A7E-A886-7BEC8082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uk-UA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uk-UA" sz="44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4400" b="1" i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44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44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самоперевірки</a:t>
            </a:r>
            <a:br>
              <a:rPr lang="uk-UA" sz="4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FE340B-C415-15BF-E783-62BAD943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2" y="1825625"/>
            <a:ext cx="9848557" cy="4351338"/>
          </a:xfrm>
        </p:spPr>
        <p:txBody>
          <a:bodyPr/>
          <a:lstStyle/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37260" algn="l"/>
              </a:tabLst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Дайте</a:t>
            </a:r>
            <a:r>
              <a:rPr lang="uk-UA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2400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поняттю</a:t>
            </a:r>
            <a:r>
              <a:rPr lang="uk-UA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«множина».</a:t>
            </a:r>
          </a:p>
          <a:p>
            <a:pPr marL="342900" lvl="0" indent="-342900" algn="just">
              <a:spcBef>
                <a:spcPts val="32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937260" algn="l"/>
              </a:tabLst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4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знаєте</a:t>
            </a:r>
            <a:r>
              <a:rPr lang="uk-UA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24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24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множини?</a:t>
            </a:r>
          </a:p>
          <a:p>
            <a:pPr marL="342900" marR="650875" lvl="0" indent="-342900" algn="just">
              <a:lnSpc>
                <a:spcPct val="116000"/>
              </a:lnSpc>
              <a:spcBef>
                <a:spcPts val="33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1057275" algn="l"/>
                <a:tab pos="1057910" algn="l"/>
                <a:tab pos="1518285" algn="l"/>
                <a:tab pos="1933575" algn="l"/>
                <a:tab pos="2646045" algn="l"/>
                <a:tab pos="3479165" algn="l"/>
                <a:tab pos="4364990" algn="l"/>
                <a:tab pos="4793615" algn="l"/>
                <a:tab pos="6179820" algn="l"/>
              </a:tabLst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	Ви	знаєте	основні	операції	що	здійснюються	</a:t>
            </a:r>
            <a:r>
              <a:rPr lang="uk-UA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множинами?</a:t>
            </a:r>
            <a:r>
              <a:rPr lang="uk-UA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52145" lvl="0" indent="-342900" algn="just">
              <a:lnSpc>
                <a:spcPct val="117000"/>
              </a:lnSpc>
              <a:spcBef>
                <a:spcPts val="33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1044575" algn="l"/>
                <a:tab pos="1045210" algn="l"/>
                <a:tab pos="1305560" algn="l"/>
                <a:tab pos="2001520" algn="l"/>
                <a:tab pos="3183890" algn="l"/>
                <a:tab pos="4646930" algn="l"/>
                <a:tab pos="5254625" algn="l"/>
                <a:tab pos="6202045" algn="l"/>
              </a:tabLst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	якими	множинами	ознайомлюють	дітей	раннього	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віку?</a:t>
            </a:r>
          </a:p>
          <a:p>
            <a:pPr marL="342900" lvl="0" indent="-342900" algn="just">
              <a:lnSpc>
                <a:spcPts val="1830"/>
              </a:lnSpc>
              <a:buSzPts val="1600"/>
              <a:buFont typeface="Times New Roman" panose="02020603050405020304" pitchFamily="18" charset="0"/>
              <a:buAutoNum type="arabicPeriod"/>
              <a:tabLst>
                <a:tab pos="1039495" algn="l"/>
              </a:tabLst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uk-UA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віці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формувати</a:t>
            </a:r>
            <a:r>
              <a:rPr lang="uk-UA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уявлення</a:t>
            </a:r>
            <a:r>
              <a:rPr lang="uk-UA" sz="24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множину?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4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9EFAED-CBB8-AFFF-E1CC-73C4A49D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6" y="1097280"/>
            <a:ext cx="9989234" cy="507968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уявлення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дошкільного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формуються протягом усього навчання у ЗДО. Дітей вчать помічати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звертати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колір,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форму,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величину,</a:t>
            </a:r>
            <a:r>
              <a:rPr lang="uk-UA" sz="2400" spc="-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визначати кількість предметів, зокрема багато іграшок чи мало, які</a:t>
            </a:r>
            <a:r>
              <a:rPr lang="uk-UA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z="24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великі</a:t>
            </a:r>
            <a:r>
              <a:rPr lang="uk-UA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малі, чого</a:t>
            </a:r>
            <a:r>
              <a:rPr lang="uk-UA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uk-UA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(менше)</a:t>
            </a:r>
            <a:r>
              <a:rPr lang="uk-UA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іграшок</a:t>
            </a:r>
            <a:r>
              <a:rPr lang="uk-UA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м’ячиків.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7DF2B2-44F5-9078-C554-A4FF6881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95" y="3637121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4C45E99C-7571-F147-5B3C-2040C2DBB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85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38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5973-7379-83B0-5867-854F89B3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Сприймання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дітьми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властивостей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z="2800" spc="4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аналізаторів:</a:t>
            </a:r>
            <a:r>
              <a:rPr lang="uk-UA" sz="2800" spc="4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A5F4C3E-4E1F-0AFC-286F-171751A52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69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09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75332-C064-E312-6A5B-B5877BC7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Наведемо</a:t>
            </a:r>
            <a:r>
              <a:rPr lang="uk-UA" sz="28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кілька</a:t>
            </a:r>
            <a:r>
              <a:rPr lang="uk-UA" sz="28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прикладів</a:t>
            </a:r>
            <a:r>
              <a:rPr lang="uk-UA" sz="28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множин: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73383F5-1C84-F4E9-F8C5-DABFD8FE8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321684"/>
              </p:ext>
            </p:extLst>
          </p:nvPr>
        </p:nvGraphicFramePr>
        <p:xfrm>
          <a:off x="337625" y="1266092"/>
          <a:ext cx="11016175" cy="52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85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A548F2C1-821C-E3D0-03D1-989C5F5B9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513894"/>
              </p:ext>
            </p:extLst>
          </p:nvPr>
        </p:nvGraphicFramePr>
        <p:xfrm>
          <a:off x="942534" y="548640"/>
          <a:ext cx="10411265" cy="562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07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F5B5-C858-615C-7E70-AFAF1C90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3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</a:t>
            </a:r>
            <a:r>
              <a:rPr lang="uk-UA" sz="32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32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3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z="32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множини:</a:t>
            </a:r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160CAFD-01C5-B2C9-947D-4AE338E30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759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39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791D7-A905-2D2D-E76E-DAAD8F76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операціями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множинами</a:t>
            </a:r>
            <a:r>
              <a:rPr lang="uk-UA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C1DDB2A-C169-EF64-61E0-5AFCDF34A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437724"/>
              </p:ext>
            </p:extLst>
          </p:nvPr>
        </p:nvGraphicFramePr>
        <p:xfrm>
          <a:off x="436098" y="1322363"/>
          <a:ext cx="10917702" cy="48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431BCF-6E54-B602-6C02-F4521F0FB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893" y="3268037"/>
            <a:ext cx="1804572" cy="9632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D1FCB6-B6C4-C5B1-1160-E84827B73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002" y="1572410"/>
            <a:ext cx="1902117" cy="1091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BCF709-06CD-69C7-D3C4-17E19EA824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862" y="4983901"/>
            <a:ext cx="192650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1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1528</Words>
  <Application>Microsoft Office PowerPoint</Application>
  <PresentationFormat>Широкий екран</PresentationFormat>
  <Paragraphs>110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Формування у дітей дошкільного віку уявлень про множину</vt:lpstr>
      <vt:lpstr>План</vt:lpstr>
      <vt:lpstr>Презентація PowerPoint</vt:lpstr>
      <vt:lpstr>Презентація PowerPoint</vt:lpstr>
      <vt:lpstr>Сприймання дітьми різних властивостей предметів відбувається за допомогою різних аналізаторів: </vt:lpstr>
      <vt:lpstr>Наведемо кілька прикладів множин:</vt:lpstr>
      <vt:lpstr>Презентація PowerPoint</vt:lpstr>
      <vt:lpstr>Є два способи визначення потужності множини:</vt:lpstr>
      <vt:lpstr>Основними операціями з множинами </vt:lpstr>
      <vt:lpstr>Презентація PowerPoint</vt:lpstr>
      <vt:lpstr>Особливості сприймання дітьми раннього та дошкільного віку уявлень про множину</vt:lpstr>
      <vt:lpstr>Презентація PowerPoint</vt:lpstr>
      <vt:lpstr>Презентація PowerPoint</vt:lpstr>
      <vt:lpstr>Наприкінці 3-го року життя діти вже розрізняють різні за чисельністю множини за допомогою слів один, багато, мало. Вони роблять спроби оперувати множинами, зокрема:</vt:lpstr>
      <vt:lpstr>Презентація PowerPoint</vt:lpstr>
      <vt:lpstr>Показниками компетентності дитини на кінець 5-го року життя </vt:lpstr>
      <vt:lpstr>Презентація PowerPoint</vt:lpstr>
      <vt:lpstr>Показниками компетентності дитини на кінець дошкільного віку є:</vt:lpstr>
      <vt:lpstr>Презентація PowerPoint</vt:lpstr>
      <vt:lpstr>Основні методи та прийоми формування у дітей дошкільного віку уявлень про множину</vt:lpstr>
      <vt:lpstr>Порівняння елементів множини</vt:lpstr>
      <vt:lpstr>На наступних заняттях діти вчаться порівнювати множини (рис. ). Вихователь демонструє різні способи встановлення рівності множин (збільшенням або зменшенням елементів). </vt:lpstr>
      <vt:lpstr>Презентація PowerPoint</vt:lpstr>
      <vt:lpstr>Типовими помилками, які допускають діти у процесі виконання практичних дій є такі:</vt:lpstr>
      <vt:lpstr>У старшому дошкільному віці здійснюючи роботу з множинами, діти повинні вміти:</vt:lpstr>
      <vt:lpstr>Презентація PowerPoint</vt:lpstr>
      <vt:lpstr>Презентація PowerPoint</vt:lpstr>
      <vt:lpstr>Презентація PowerPoint</vt:lpstr>
      <vt:lpstr>Питання та завдання для самоперевірки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Владимир Швец</cp:lastModifiedBy>
  <cp:revision>10</cp:revision>
  <dcterms:created xsi:type="dcterms:W3CDTF">2020-01-16T11:27:47Z</dcterms:created>
  <dcterms:modified xsi:type="dcterms:W3CDTF">2023-09-20T17:23:08Z</dcterms:modified>
</cp:coreProperties>
</file>