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4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82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A8D"/>
    <a:srgbClr val="129481"/>
    <a:srgbClr val="0F2741"/>
    <a:srgbClr val="001736"/>
    <a:srgbClr val="003374"/>
    <a:srgbClr val="C9A093"/>
    <a:srgbClr val="F1F1F1"/>
    <a:srgbClr val="385592"/>
    <a:srgbClr val="3A5896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A81059-3FAD-496A-A203-A435B3FDD45A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</dgm:pt>
    <dgm:pt modelId="{E788DA86-6521-4DD8-9321-913B4D7CD502}">
      <dgm:prSet phldrT="[Текст]"/>
      <dgm:spPr/>
      <dgm:t>
        <a:bodyPr/>
        <a:lstStyle/>
        <a:p>
          <a:r>
            <a:rPr lang="ru-RU" dirty="0" err="1" smtClean="0"/>
            <a:t>Геометрія</a:t>
          </a:r>
          <a:r>
            <a:rPr lang="ru-RU" dirty="0" smtClean="0"/>
            <a:t> – наука,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вивчає</a:t>
          </a:r>
          <a:r>
            <a:rPr lang="ru-RU" dirty="0" smtClean="0"/>
            <a:t> </a:t>
          </a:r>
          <a:r>
            <a:rPr lang="ru-RU" dirty="0" err="1" smtClean="0"/>
            <a:t>форми</a:t>
          </a:r>
          <a:r>
            <a:rPr lang="ru-RU" dirty="0" smtClean="0"/>
            <a:t>, </a:t>
          </a:r>
          <a:r>
            <a:rPr lang="ru-RU" dirty="0" err="1" smtClean="0"/>
            <a:t>розміри</a:t>
          </a:r>
          <a:r>
            <a:rPr lang="ru-RU" dirty="0" smtClean="0"/>
            <a:t>.</a:t>
          </a:r>
          <a:endParaRPr lang="ru-RU" dirty="0"/>
        </a:p>
      </dgm:t>
    </dgm:pt>
    <dgm:pt modelId="{8B7D1DEB-A8A2-4F63-88C2-58D08EDDBD5A}" type="parTrans" cxnId="{75CC9749-3DBB-4935-AC07-FF920214E094}">
      <dgm:prSet/>
      <dgm:spPr/>
      <dgm:t>
        <a:bodyPr/>
        <a:lstStyle/>
        <a:p>
          <a:endParaRPr lang="ru-RU"/>
        </a:p>
      </dgm:t>
    </dgm:pt>
    <dgm:pt modelId="{85DCE501-8EDD-4F65-B8AF-050E8CEF24EB}" type="sibTrans" cxnId="{75CC9749-3DBB-4935-AC07-FF920214E094}">
      <dgm:prSet/>
      <dgm:spPr/>
      <dgm:t>
        <a:bodyPr/>
        <a:lstStyle/>
        <a:p>
          <a:endParaRPr lang="ru-RU"/>
        </a:p>
      </dgm:t>
    </dgm:pt>
    <dgm:pt modelId="{220AF133-7CD8-4305-BBA0-832C64C1CB9B}">
      <dgm:prSet phldrT="[Текст]"/>
      <dgm:spPr/>
      <dgm:t>
        <a:bodyPr/>
        <a:lstStyle/>
        <a:p>
          <a:r>
            <a:rPr lang="ru-RU" dirty="0" err="1" smtClean="0"/>
            <a:t>Фігура</a:t>
          </a:r>
          <a:r>
            <a:rPr lang="ru-RU" dirty="0" smtClean="0"/>
            <a:t> – «образ», «вид».; </a:t>
          </a:r>
          <a:r>
            <a:rPr lang="ru-RU" dirty="0" err="1" smtClean="0"/>
            <a:t>сукупність</a:t>
          </a:r>
          <a:r>
            <a:rPr lang="ru-RU" dirty="0" smtClean="0"/>
            <a:t> </a:t>
          </a:r>
          <a:r>
            <a:rPr lang="ru-RU" dirty="0" err="1" smtClean="0"/>
            <a:t>точок</a:t>
          </a:r>
          <a:r>
            <a:rPr lang="ru-RU" dirty="0" smtClean="0"/>
            <a:t> на </a:t>
          </a:r>
          <a:r>
            <a:rPr lang="ru-RU" dirty="0" err="1" smtClean="0"/>
            <a:t>площині</a:t>
          </a:r>
          <a:endParaRPr lang="ru-RU" dirty="0"/>
        </a:p>
      </dgm:t>
    </dgm:pt>
    <dgm:pt modelId="{4CE7DD5C-3A9B-4BDD-8DD1-B31DB6B05440}" type="parTrans" cxnId="{9A805C93-C41B-4D84-846E-5BC90A15285E}">
      <dgm:prSet/>
      <dgm:spPr/>
      <dgm:t>
        <a:bodyPr/>
        <a:lstStyle/>
        <a:p>
          <a:endParaRPr lang="ru-RU"/>
        </a:p>
      </dgm:t>
    </dgm:pt>
    <dgm:pt modelId="{7DE503B2-1291-44F3-91FC-0B2FD8B75EB6}" type="sibTrans" cxnId="{9A805C93-C41B-4D84-846E-5BC90A15285E}">
      <dgm:prSet/>
      <dgm:spPr/>
      <dgm:t>
        <a:bodyPr/>
        <a:lstStyle/>
        <a:p>
          <a:endParaRPr lang="ru-RU"/>
        </a:p>
      </dgm:t>
    </dgm:pt>
    <dgm:pt modelId="{399BCA1F-298C-42EF-BDAE-2AB978BF65ED}">
      <dgm:prSet phldrT="[Текст]"/>
      <dgm:spPr/>
      <dgm:t>
        <a:bodyPr/>
        <a:lstStyle/>
        <a:p>
          <a:r>
            <a:rPr lang="ru-RU" dirty="0" smtClean="0"/>
            <a:t>Форма – </a:t>
          </a:r>
          <a:r>
            <a:rPr lang="ru-RU" dirty="0" err="1" smtClean="0"/>
            <a:t>основна</a:t>
          </a:r>
          <a:r>
            <a:rPr lang="ru-RU" dirty="0" smtClean="0"/>
            <a:t> </a:t>
          </a:r>
          <a:r>
            <a:rPr lang="ru-RU" dirty="0" err="1" smtClean="0"/>
            <a:t>властивість</a:t>
          </a:r>
          <a:r>
            <a:rPr lang="ru-RU" dirty="0" smtClean="0"/>
            <a:t> предмета, яка </a:t>
          </a:r>
          <a:r>
            <a:rPr lang="ru-RU" dirty="0" err="1" smtClean="0"/>
            <a:t>сприймається</a:t>
          </a:r>
          <a:r>
            <a:rPr lang="ru-RU" dirty="0" smtClean="0"/>
            <a:t> </a:t>
          </a:r>
          <a:r>
            <a:rPr lang="ru-RU" dirty="0" err="1" smtClean="0"/>
            <a:t>зоровим</a:t>
          </a:r>
          <a:r>
            <a:rPr lang="ru-RU" dirty="0" smtClean="0"/>
            <a:t> </a:t>
          </a:r>
          <a:r>
            <a:rPr lang="ru-RU" dirty="0" err="1" smtClean="0"/>
            <a:t>аналізатором</a:t>
          </a:r>
          <a:r>
            <a:rPr lang="ru-RU" smtClean="0"/>
            <a:t>.</a:t>
          </a:r>
          <a:endParaRPr lang="ru-RU"/>
        </a:p>
      </dgm:t>
    </dgm:pt>
    <dgm:pt modelId="{EA0EE33C-EC26-4B06-8ACD-13704CAD7113}" type="parTrans" cxnId="{2A88BCB5-A6D3-40FE-9A45-B4A98F7412F1}">
      <dgm:prSet/>
      <dgm:spPr/>
      <dgm:t>
        <a:bodyPr/>
        <a:lstStyle/>
        <a:p>
          <a:endParaRPr lang="ru-RU"/>
        </a:p>
      </dgm:t>
    </dgm:pt>
    <dgm:pt modelId="{7223A68B-1E3D-4433-B0CF-CC7321CEFFD7}" type="sibTrans" cxnId="{2A88BCB5-A6D3-40FE-9A45-B4A98F7412F1}">
      <dgm:prSet/>
      <dgm:spPr/>
      <dgm:t>
        <a:bodyPr/>
        <a:lstStyle/>
        <a:p>
          <a:endParaRPr lang="ru-RU"/>
        </a:p>
      </dgm:t>
    </dgm:pt>
    <dgm:pt modelId="{F5289007-4B46-43A1-A054-082098858521}" type="pres">
      <dgm:prSet presAssocID="{0BA81059-3FAD-496A-A203-A435B3FDD45A}" presName="Name0" presStyleCnt="0">
        <dgm:presLayoutVars>
          <dgm:dir/>
          <dgm:resizeHandles val="exact"/>
        </dgm:presLayoutVars>
      </dgm:prSet>
      <dgm:spPr/>
    </dgm:pt>
    <dgm:pt modelId="{80853BE6-5EBE-4ED6-8344-3BC603C21011}" type="pres">
      <dgm:prSet presAssocID="{0BA81059-3FAD-496A-A203-A435B3FDD45A}" presName="bkgdShp" presStyleLbl="alignAccFollowNode1" presStyleIdx="0" presStyleCnt="1"/>
      <dgm:spPr/>
    </dgm:pt>
    <dgm:pt modelId="{0928423D-B2F8-4B00-AE7D-FF0A5FEE7ACA}" type="pres">
      <dgm:prSet presAssocID="{0BA81059-3FAD-496A-A203-A435B3FDD45A}" presName="linComp" presStyleCnt="0"/>
      <dgm:spPr/>
    </dgm:pt>
    <dgm:pt modelId="{69A0314D-CDA3-444F-9B9A-03E3C91E7320}" type="pres">
      <dgm:prSet presAssocID="{E788DA86-6521-4DD8-9321-913B4D7CD502}" presName="compNode" presStyleCnt="0"/>
      <dgm:spPr/>
    </dgm:pt>
    <dgm:pt modelId="{669AED9F-4CCB-4FFF-ACA1-8AD482B03E8F}" type="pres">
      <dgm:prSet presAssocID="{E788DA86-6521-4DD8-9321-913B4D7CD50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80414-7F7C-4D7F-A688-DCBFABCD93EC}" type="pres">
      <dgm:prSet presAssocID="{E788DA86-6521-4DD8-9321-913B4D7CD502}" presName="invisiNode" presStyleLbl="node1" presStyleIdx="0" presStyleCnt="3"/>
      <dgm:spPr/>
    </dgm:pt>
    <dgm:pt modelId="{33D7D436-CB3D-451D-B101-E0A092CB2BA6}" type="pres">
      <dgm:prSet presAssocID="{E788DA86-6521-4DD8-9321-913B4D7CD502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ADF84F1-6E7D-4989-BBA6-D658D9600274}" type="pres">
      <dgm:prSet presAssocID="{85DCE501-8EDD-4F65-B8AF-050E8CEF24E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A545C14-B5BD-4555-ACFD-9EB2219C9E70}" type="pres">
      <dgm:prSet presAssocID="{220AF133-7CD8-4305-BBA0-832C64C1CB9B}" presName="compNode" presStyleCnt="0"/>
      <dgm:spPr/>
    </dgm:pt>
    <dgm:pt modelId="{835E07EE-5C44-4FC7-88FA-AF41F4CAA1DE}" type="pres">
      <dgm:prSet presAssocID="{220AF133-7CD8-4305-BBA0-832C64C1CB9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FFBEE-EB6B-4CD4-97B0-68DD6945D222}" type="pres">
      <dgm:prSet presAssocID="{220AF133-7CD8-4305-BBA0-832C64C1CB9B}" presName="invisiNode" presStyleLbl="node1" presStyleIdx="1" presStyleCnt="3"/>
      <dgm:spPr/>
    </dgm:pt>
    <dgm:pt modelId="{AD17AC91-C901-47C9-8012-1D7A9EBA6C85}" type="pres">
      <dgm:prSet presAssocID="{220AF133-7CD8-4305-BBA0-832C64C1CB9B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DDA818D-0639-4BFC-A73F-BE0188B2F285}" type="pres">
      <dgm:prSet presAssocID="{7DE503B2-1291-44F3-91FC-0B2FD8B75EB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A75A3D6-155D-42DE-A74D-09A17D37089D}" type="pres">
      <dgm:prSet presAssocID="{399BCA1F-298C-42EF-BDAE-2AB978BF65ED}" presName="compNode" presStyleCnt="0"/>
      <dgm:spPr/>
    </dgm:pt>
    <dgm:pt modelId="{9AB8C7CC-25DF-4C77-8084-7A21625A7FA1}" type="pres">
      <dgm:prSet presAssocID="{399BCA1F-298C-42EF-BDAE-2AB978BF65E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D8AE2-8756-43E5-ADAC-A506F1392EAF}" type="pres">
      <dgm:prSet presAssocID="{399BCA1F-298C-42EF-BDAE-2AB978BF65ED}" presName="invisiNode" presStyleLbl="node1" presStyleIdx="2" presStyleCnt="3"/>
      <dgm:spPr/>
    </dgm:pt>
    <dgm:pt modelId="{A438B47D-06DD-4932-93A3-5A9BFE1D4050}" type="pres">
      <dgm:prSet presAssocID="{399BCA1F-298C-42EF-BDAE-2AB978BF65ED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6B137BA-1825-46BE-9D25-4FD72E9F1B61}" type="presOf" srcId="{220AF133-7CD8-4305-BBA0-832C64C1CB9B}" destId="{835E07EE-5C44-4FC7-88FA-AF41F4CAA1DE}" srcOrd="0" destOrd="0" presId="urn:microsoft.com/office/officeart/2005/8/layout/pList2"/>
    <dgm:cxn modelId="{75CC9749-3DBB-4935-AC07-FF920214E094}" srcId="{0BA81059-3FAD-496A-A203-A435B3FDD45A}" destId="{E788DA86-6521-4DD8-9321-913B4D7CD502}" srcOrd="0" destOrd="0" parTransId="{8B7D1DEB-A8A2-4F63-88C2-58D08EDDBD5A}" sibTransId="{85DCE501-8EDD-4F65-B8AF-050E8CEF24EB}"/>
    <dgm:cxn modelId="{4DB6D803-2603-4FD2-B80C-D83E42E23182}" type="presOf" srcId="{85DCE501-8EDD-4F65-B8AF-050E8CEF24EB}" destId="{7ADF84F1-6E7D-4989-BBA6-D658D9600274}" srcOrd="0" destOrd="0" presId="urn:microsoft.com/office/officeart/2005/8/layout/pList2"/>
    <dgm:cxn modelId="{EDDF37CB-1C39-4537-A6F7-D35E9DF24209}" type="presOf" srcId="{0BA81059-3FAD-496A-A203-A435B3FDD45A}" destId="{F5289007-4B46-43A1-A054-082098858521}" srcOrd="0" destOrd="0" presId="urn:microsoft.com/office/officeart/2005/8/layout/pList2"/>
    <dgm:cxn modelId="{EE6B3839-95CB-414B-A96E-15691ADF9856}" type="presOf" srcId="{7DE503B2-1291-44F3-91FC-0B2FD8B75EB6}" destId="{5DDA818D-0639-4BFC-A73F-BE0188B2F285}" srcOrd="0" destOrd="0" presId="urn:microsoft.com/office/officeart/2005/8/layout/pList2"/>
    <dgm:cxn modelId="{9A805C93-C41B-4D84-846E-5BC90A15285E}" srcId="{0BA81059-3FAD-496A-A203-A435B3FDD45A}" destId="{220AF133-7CD8-4305-BBA0-832C64C1CB9B}" srcOrd="1" destOrd="0" parTransId="{4CE7DD5C-3A9B-4BDD-8DD1-B31DB6B05440}" sibTransId="{7DE503B2-1291-44F3-91FC-0B2FD8B75EB6}"/>
    <dgm:cxn modelId="{2A88BCB5-A6D3-40FE-9A45-B4A98F7412F1}" srcId="{0BA81059-3FAD-496A-A203-A435B3FDD45A}" destId="{399BCA1F-298C-42EF-BDAE-2AB978BF65ED}" srcOrd="2" destOrd="0" parTransId="{EA0EE33C-EC26-4B06-8ACD-13704CAD7113}" sibTransId="{7223A68B-1E3D-4433-B0CF-CC7321CEFFD7}"/>
    <dgm:cxn modelId="{5D549C73-6FA8-4F10-92EE-3CAA1C98D09A}" type="presOf" srcId="{E788DA86-6521-4DD8-9321-913B4D7CD502}" destId="{669AED9F-4CCB-4FFF-ACA1-8AD482B03E8F}" srcOrd="0" destOrd="0" presId="urn:microsoft.com/office/officeart/2005/8/layout/pList2"/>
    <dgm:cxn modelId="{8C5735F2-D203-409E-B498-092C07FCBB48}" type="presOf" srcId="{399BCA1F-298C-42EF-BDAE-2AB978BF65ED}" destId="{9AB8C7CC-25DF-4C77-8084-7A21625A7FA1}" srcOrd="0" destOrd="0" presId="urn:microsoft.com/office/officeart/2005/8/layout/pList2"/>
    <dgm:cxn modelId="{02E14FD9-E0F8-43EA-B4EE-9F127924251C}" type="presParOf" srcId="{F5289007-4B46-43A1-A054-082098858521}" destId="{80853BE6-5EBE-4ED6-8344-3BC603C21011}" srcOrd="0" destOrd="0" presId="urn:microsoft.com/office/officeart/2005/8/layout/pList2"/>
    <dgm:cxn modelId="{1042D036-5A93-4611-AA1F-EBC88A556193}" type="presParOf" srcId="{F5289007-4B46-43A1-A054-082098858521}" destId="{0928423D-B2F8-4B00-AE7D-FF0A5FEE7ACA}" srcOrd="1" destOrd="0" presId="urn:microsoft.com/office/officeart/2005/8/layout/pList2"/>
    <dgm:cxn modelId="{68AA1693-FC30-4CB9-9A28-A8D9552F42D1}" type="presParOf" srcId="{0928423D-B2F8-4B00-AE7D-FF0A5FEE7ACA}" destId="{69A0314D-CDA3-444F-9B9A-03E3C91E7320}" srcOrd="0" destOrd="0" presId="urn:microsoft.com/office/officeart/2005/8/layout/pList2"/>
    <dgm:cxn modelId="{D39E0DDE-B71E-4560-8D73-4A76B00498DE}" type="presParOf" srcId="{69A0314D-CDA3-444F-9B9A-03E3C91E7320}" destId="{669AED9F-4CCB-4FFF-ACA1-8AD482B03E8F}" srcOrd="0" destOrd="0" presId="urn:microsoft.com/office/officeart/2005/8/layout/pList2"/>
    <dgm:cxn modelId="{CD7B9F8F-4FE5-439C-BBE7-5ABDFE6CC5DB}" type="presParOf" srcId="{69A0314D-CDA3-444F-9B9A-03E3C91E7320}" destId="{39380414-7F7C-4D7F-A688-DCBFABCD93EC}" srcOrd="1" destOrd="0" presId="urn:microsoft.com/office/officeart/2005/8/layout/pList2"/>
    <dgm:cxn modelId="{BDC342F4-17A0-45D6-9C02-E34995236C00}" type="presParOf" srcId="{69A0314D-CDA3-444F-9B9A-03E3C91E7320}" destId="{33D7D436-CB3D-451D-B101-E0A092CB2BA6}" srcOrd="2" destOrd="0" presId="urn:microsoft.com/office/officeart/2005/8/layout/pList2"/>
    <dgm:cxn modelId="{30671752-0048-46E4-B97A-E74D445E6272}" type="presParOf" srcId="{0928423D-B2F8-4B00-AE7D-FF0A5FEE7ACA}" destId="{7ADF84F1-6E7D-4989-BBA6-D658D9600274}" srcOrd="1" destOrd="0" presId="urn:microsoft.com/office/officeart/2005/8/layout/pList2"/>
    <dgm:cxn modelId="{F9CD066E-33AC-402E-82D5-47281015B250}" type="presParOf" srcId="{0928423D-B2F8-4B00-AE7D-FF0A5FEE7ACA}" destId="{3A545C14-B5BD-4555-ACFD-9EB2219C9E70}" srcOrd="2" destOrd="0" presId="urn:microsoft.com/office/officeart/2005/8/layout/pList2"/>
    <dgm:cxn modelId="{1DD39DD2-9ABB-4D01-A022-CDEAE45E5DFA}" type="presParOf" srcId="{3A545C14-B5BD-4555-ACFD-9EB2219C9E70}" destId="{835E07EE-5C44-4FC7-88FA-AF41F4CAA1DE}" srcOrd="0" destOrd="0" presId="urn:microsoft.com/office/officeart/2005/8/layout/pList2"/>
    <dgm:cxn modelId="{429C1A01-C315-461C-8128-E70EAF397A55}" type="presParOf" srcId="{3A545C14-B5BD-4555-ACFD-9EB2219C9E70}" destId="{D3CFFBEE-EB6B-4CD4-97B0-68DD6945D222}" srcOrd="1" destOrd="0" presId="urn:microsoft.com/office/officeart/2005/8/layout/pList2"/>
    <dgm:cxn modelId="{94908CEE-9951-4652-82CE-EF9AC2EADA74}" type="presParOf" srcId="{3A545C14-B5BD-4555-ACFD-9EB2219C9E70}" destId="{AD17AC91-C901-47C9-8012-1D7A9EBA6C85}" srcOrd="2" destOrd="0" presId="urn:microsoft.com/office/officeart/2005/8/layout/pList2"/>
    <dgm:cxn modelId="{48212904-CF57-434A-8C16-BF6C730464DB}" type="presParOf" srcId="{0928423D-B2F8-4B00-AE7D-FF0A5FEE7ACA}" destId="{5DDA818D-0639-4BFC-A73F-BE0188B2F285}" srcOrd="3" destOrd="0" presId="urn:microsoft.com/office/officeart/2005/8/layout/pList2"/>
    <dgm:cxn modelId="{359F626C-1039-475A-821C-E132106BF711}" type="presParOf" srcId="{0928423D-B2F8-4B00-AE7D-FF0A5FEE7ACA}" destId="{1A75A3D6-155D-42DE-A74D-09A17D37089D}" srcOrd="4" destOrd="0" presId="urn:microsoft.com/office/officeart/2005/8/layout/pList2"/>
    <dgm:cxn modelId="{92F92B6B-4FBE-4F4A-AFE8-F528557A9776}" type="presParOf" srcId="{1A75A3D6-155D-42DE-A74D-09A17D37089D}" destId="{9AB8C7CC-25DF-4C77-8084-7A21625A7FA1}" srcOrd="0" destOrd="0" presId="urn:microsoft.com/office/officeart/2005/8/layout/pList2"/>
    <dgm:cxn modelId="{F07F5296-F586-4296-9A31-FC41812BFD76}" type="presParOf" srcId="{1A75A3D6-155D-42DE-A74D-09A17D37089D}" destId="{B87D8AE2-8756-43E5-ADAC-A506F1392EAF}" srcOrd="1" destOrd="0" presId="urn:microsoft.com/office/officeart/2005/8/layout/pList2"/>
    <dgm:cxn modelId="{783F4D17-D2DE-4FEE-9D81-CD7BB2DFCF3B}" type="presParOf" srcId="{1A75A3D6-155D-42DE-A74D-09A17D37089D}" destId="{A438B47D-06DD-4932-93A3-5A9BFE1D405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A2858E-5E88-492F-AD03-AE155F28AEF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535AAAA-0045-49A6-B517-10C1FE022275}">
      <dgm:prSet phldrT="[Текст]"/>
      <dgm:spPr/>
      <dgm:t>
        <a:bodyPr/>
        <a:lstStyle/>
        <a:p>
          <a:r>
            <a:rPr lang="ru-RU" dirty="0" err="1" smtClean="0"/>
            <a:t>Вивчають</a:t>
          </a:r>
          <a:r>
            <a:rPr lang="ru-RU" dirty="0" smtClean="0"/>
            <a:t> </a:t>
          </a:r>
          <a:r>
            <a:rPr lang="ru-RU" dirty="0" err="1" smtClean="0"/>
            <a:t>многокутники</a:t>
          </a:r>
          <a:r>
            <a:rPr lang="ru-RU" dirty="0" smtClean="0"/>
            <a:t>, </a:t>
          </a:r>
          <a:r>
            <a:rPr lang="ru-RU" dirty="0" err="1" smtClean="0"/>
            <a:t>трикутники:рівно</a:t>
          </a:r>
          <a:r>
            <a:rPr lang="ru-RU" dirty="0" smtClean="0"/>
            <a:t>- </a:t>
          </a:r>
          <a:r>
            <a:rPr lang="ru-RU" dirty="0" smtClean="0"/>
            <a:t>та </a:t>
          </a:r>
          <a:r>
            <a:rPr lang="ru-RU" dirty="0" err="1" smtClean="0"/>
            <a:t>різносторонні</a:t>
          </a:r>
          <a:endParaRPr lang="ru-RU" dirty="0"/>
        </a:p>
      </dgm:t>
    </dgm:pt>
    <dgm:pt modelId="{DD83B9ED-FD99-4D66-838A-A581836D8603}" type="parTrans" cxnId="{B2B1DA12-A16F-4DEB-93C0-6C24705257D7}">
      <dgm:prSet/>
      <dgm:spPr/>
      <dgm:t>
        <a:bodyPr/>
        <a:lstStyle/>
        <a:p>
          <a:endParaRPr lang="ru-RU"/>
        </a:p>
      </dgm:t>
    </dgm:pt>
    <dgm:pt modelId="{AE0A465B-419F-4AD1-BFDA-0EDDD9540251}" type="sibTrans" cxnId="{B2B1DA12-A16F-4DEB-93C0-6C24705257D7}">
      <dgm:prSet/>
      <dgm:spPr/>
      <dgm:t>
        <a:bodyPr/>
        <a:lstStyle/>
        <a:p>
          <a:endParaRPr lang="ru-RU"/>
        </a:p>
      </dgm:t>
    </dgm:pt>
    <dgm:pt modelId="{94D5B29F-C985-44A2-8799-B0033A2B1AEF}">
      <dgm:prSet phldrT="[Текст]"/>
      <dgm:spPr/>
      <dgm:t>
        <a:bodyPr/>
        <a:lstStyle/>
        <a:p>
          <a:r>
            <a:rPr lang="ru-RU" dirty="0" err="1" smtClean="0"/>
            <a:t>Вивчають</a:t>
          </a:r>
          <a:r>
            <a:rPr lang="ru-RU" dirty="0" smtClean="0"/>
            <a:t> </a:t>
          </a:r>
          <a:r>
            <a:rPr lang="ru-RU" dirty="0" err="1" smtClean="0"/>
            <a:t>чотирикутник</a:t>
          </a:r>
          <a:endParaRPr lang="ru-RU" dirty="0"/>
        </a:p>
      </dgm:t>
    </dgm:pt>
    <dgm:pt modelId="{B1B1769E-447C-48F5-B914-8F14829FA853}" type="parTrans" cxnId="{A0517EF9-A9EB-4EEB-A194-CCAD04D307B4}">
      <dgm:prSet/>
      <dgm:spPr/>
      <dgm:t>
        <a:bodyPr/>
        <a:lstStyle/>
        <a:p>
          <a:endParaRPr lang="ru-RU"/>
        </a:p>
      </dgm:t>
    </dgm:pt>
    <dgm:pt modelId="{0AA7A676-3821-4F21-A5BF-07117EB40A5C}" type="sibTrans" cxnId="{A0517EF9-A9EB-4EEB-A194-CCAD04D307B4}">
      <dgm:prSet/>
      <dgm:spPr/>
      <dgm:t>
        <a:bodyPr/>
        <a:lstStyle/>
        <a:p>
          <a:endParaRPr lang="ru-RU"/>
        </a:p>
      </dgm:t>
    </dgm:pt>
    <dgm:pt modelId="{BAFB56DE-D469-44A3-B996-1D63F1011114}">
      <dgm:prSet phldrT="[Текст]"/>
      <dgm:spPr/>
      <dgm:t>
        <a:bodyPr/>
        <a:lstStyle/>
        <a:p>
          <a:r>
            <a:rPr lang="ru-RU" dirty="0" err="1" smtClean="0"/>
            <a:t>Вивчають</a:t>
          </a:r>
          <a:r>
            <a:rPr lang="ru-RU" dirty="0" smtClean="0"/>
            <a:t> п</a:t>
          </a:r>
          <a:r>
            <a:rPr lang="en-US" dirty="0" smtClean="0"/>
            <a:t>’</a:t>
          </a:r>
          <a:r>
            <a:rPr lang="uk-UA" dirty="0" err="1" smtClean="0"/>
            <a:t>яти</a:t>
          </a:r>
          <a:r>
            <a:rPr lang="uk-UA" dirty="0" smtClean="0"/>
            <a:t> та </a:t>
          </a:r>
          <a:r>
            <a:rPr lang="uk-UA" dirty="0" smtClean="0"/>
            <a:t>шестикутники</a:t>
          </a:r>
          <a:endParaRPr lang="ru-RU" dirty="0"/>
        </a:p>
      </dgm:t>
    </dgm:pt>
    <dgm:pt modelId="{C061A239-6F32-4FDD-BF00-5975F61D7F15}" type="parTrans" cxnId="{33E04DCD-344D-4B13-90FE-D01F6CD90271}">
      <dgm:prSet/>
      <dgm:spPr/>
      <dgm:t>
        <a:bodyPr/>
        <a:lstStyle/>
        <a:p>
          <a:endParaRPr lang="ru-RU"/>
        </a:p>
      </dgm:t>
    </dgm:pt>
    <dgm:pt modelId="{A25A56B7-1CA6-4ED0-ABC2-812EFFB02EB8}" type="sibTrans" cxnId="{33E04DCD-344D-4B13-90FE-D01F6CD90271}">
      <dgm:prSet/>
      <dgm:spPr/>
      <dgm:t>
        <a:bodyPr/>
        <a:lstStyle/>
        <a:p>
          <a:endParaRPr lang="ru-RU"/>
        </a:p>
      </dgm:t>
    </dgm:pt>
    <dgm:pt modelId="{60721495-DEC9-421A-B6C3-351F8A65C218}">
      <dgm:prSet phldrT="[Текст]"/>
      <dgm:spPr/>
      <dgm:t>
        <a:bodyPr/>
        <a:lstStyle/>
        <a:p>
          <a:r>
            <a:rPr lang="ru-RU" dirty="0" err="1" smtClean="0"/>
            <a:t>Відтворюють</a:t>
          </a:r>
          <a:r>
            <a:rPr lang="ru-RU" dirty="0" smtClean="0"/>
            <a:t> </a:t>
          </a:r>
          <a:r>
            <a:rPr lang="ru-RU" dirty="0" err="1" smtClean="0"/>
            <a:t>геометричні</a:t>
          </a:r>
          <a:r>
            <a:rPr lang="ru-RU" dirty="0" smtClean="0"/>
            <a:t> </a:t>
          </a:r>
          <a:r>
            <a:rPr lang="ru-RU" dirty="0" err="1" smtClean="0"/>
            <a:t>фігури</a:t>
          </a:r>
          <a:endParaRPr lang="ru-RU" dirty="0"/>
        </a:p>
      </dgm:t>
    </dgm:pt>
    <dgm:pt modelId="{717A5761-060A-43E3-B124-FD251BFF8D4E}" type="parTrans" cxnId="{7F8EF6BA-C853-4FAB-B7FF-D005D21C1EF9}">
      <dgm:prSet/>
      <dgm:spPr/>
      <dgm:t>
        <a:bodyPr/>
        <a:lstStyle/>
        <a:p>
          <a:endParaRPr lang="ru-RU"/>
        </a:p>
      </dgm:t>
    </dgm:pt>
    <dgm:pt modelId="{9CDEDCAC-E390-4D33-BBD9-3B77B510F86F}" type="sibTrans" cxnId="{7F8EF6BA-C853-4FAB-B7FF-D005D21C1EF9}">
      <dgm:prSet/>
      <dgm:spPr/>
      <dgm:t>
        <a:bodyPr/>
        <a:lstStyle/>
        <a:p>
          <a:endParaRPr lang="ru-RU"/>
        </a:p>
      </dgm:t>
    </dgm:pt>
    <dgm:pt modelId="{51FC2B32-15E4-40B8-B2BE-0A4061ED5911}">
      <dgm:prSet phldrT="[Текст]"/>
      <dgm:spPr/>
      <dgm:t>
        <a:bodyPr/>
        <a:lstStyle/>
        <a:p>
          <a:r>
            <a:rPr lang="ru-RU" dirty="0" err="1" smtClean="0"/>
            <a:t>Конструюють</a:t>
          </a:r>
          <a:endParaRPr lang="ru-RU" dirty="0"/>
        </a:p>
      </dgm:t>
    </dgm:pt>
    <dgm:pt modelId="{2DF70431-3CD7-4B1B-8BC5-21261BC5F07B}" type="parTrans" cxnId="{9B1E8CED-5881-49EB-A8C5-622670AEBA53}">
      <dgm:prSet/>
      <dgm:spPr/>
      <dgm:t>
        <a:bodyPr/>
        <a:lstStyle/>
        <a:p>
          <a:endParaRPr lang="ru-RU"/>
        </a:p>
      </dgm:t>
    </dgm:pt>
    <dgm:pt modelId="{D77CB24E-354D-4B77-AB66-4AC6029493E8}" type="sibTrans" cxnId="{9B1E8CED-5881-49EB-A8C5-622670AEBA53}">
      <dgm:prSet/>
      <dgm:spPr/>
      <dgm:t>
        <a:bodyPr/>
        <a:lstStyle/>
        <a:p>
          <a:endParaRPr lang="ru-RU"/>
        </a:p>
      </dgm:t>
    </dgm:pt>
    <dgm:pt modelId="{4094EB74-53CD-4C31-9CD1-4DE0C97FB471}">
      <dgm:prSet phldrT="[Текст]"/>
      <dgm:spPr/>
      <dgm:t>
        <a:bodyPr/>
        <a:lstStyle/>
        <a:p>
          <a:r>
            <a:rPr lang="ru-RU" dirty="0" smtClean="0"/>
            <a:t>Об</a:t>
          </a:r>
          <a:r>
            <a:rPr lang="en-US" smtClean="0"/>
            <a:t>’</a:t>
          </a:r>
          <a:r>
            <a:rPr lang="uk-UA" smtClean="0"/>
            <a:t>ємні фігури</a:t>
          </a:r>
          <a:endParaRPr lang="ru-RU"/>
        </a:p>
      </dgm:t>
    </dgm:pt>
    <dgm:pt modelId="{3D3F3833-04C8-41B8-BE3F-E7E6E6A366CF}" type="parTrans" cxnId="{055D749B-BA25-4364-9AC0-10E3CB4908A4}">
      <dgm:prSet/>
      <dgm:spPr/>
      <dgm:t>
        <a:bodyPr/>
        <a:lstStyle/>
        <a:p>
          <a:endParaRPr lang="ru-RU"/>
        </a:p>
      </dgm:t>
    </dgm:pt>
    <dgm:pt modelId="{ED62A09C-9DA9-425F-A3AC-84FA4ABB9829}" type="sibTrans" cxnId="{055D749B-BA25-4364-9AC0-10E3CB4908A4}">
      <dgm:prSet/>
      <dgm:spPr/>
      <dgm:t>
        <a:bodyPr/>
        <a:lstStyle/>
        <a:p>
          <a:endParaRPr lang="ru-RU"/>
        </a:p>
      </dgm:t>
    </dgm:pt>
    <dgm:pt modelId="{34655752-D89C-43BD-BD5F-D0AE8BECBC59}">
      <dgm:prSet phldrT="[Текст]"/>
      <dgm:spPr/>
      <dgm:t>
        <a:bodyPr/>
        <a:lstStyle/>
        <a:p>
          <a:r>
            <a:rPr lang="ru-RU" dirty="0" err="1" smtClean="0"/>
            <a:t>Ділять</a:t>
          </a:r>
          <a:r>
            <a:rPr lang="ru-RU" dirty="0" smtClean="0"/>
            <a:t> на </a:t>
          </a:r>
          <a:r>
            <a:rPr lang="ru-RU" dirty="0" err="1" smtClean="0"/>
            <a:t>частини</a:t>
          </a:r>
          <a:endParaRPr lang="ru-RU" dirty="0"/>
        </a:p>
      </dgm:t>
    </dgm:pt>
    <dgm:pt modelId="{8C97A08A-3A09-4FEC-847B-B23357FAE91E}" type="parTrans" cxnId="{5C6B767B-050F-45A8-BB90-BBE3FC6306BB}">
      <dgm:prSet/>
      <dgm:spPr/>
      <dgm:t>
        <a:bodyPr/>
        <a:lstStyle/>
        <a:p>
          <a:endParaRPr lang="ru-RU"/>
        </a:p>
      </dgm:t>
    </dgm:pt>
    <dgm:pt modelId="{91B4912F-FA32-401C-90A4-FEA98ACDA270}" type="sibTrans" cxnId="{5C6B767B-050F-45A8-BB90-BBE3FC6306BB}">
      <dgm:prSet/>
      <dgm:spPr/>
      <dgm:t>
        <a:bodyPr/>
        <a:lstStyle/>
        <a:p>
          <a:endParaRPr lang="ru-RU"/>
        </a:p>
      </dgm:t>
    </dgm:pt>
    <dgm:pt modelId="{72FC0B08-378F-45EF-BE00-1CCA6C6B7D6A}" type="pres">
      <dgm:prSet presAssocID="{4CA2858E-5E88-492F-AD03-AE155F28AEF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ACC420-DA94-49A9-B9C1-F1EA43522B5F}" type="pres">
      <dgm:prSet presAssocID="{9535AAAA-0045-49A6-B517-10C1FE02227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D6F52-9FAD-478B-B89D-DA565A77A515}" type="pres">
      <dgm:prSet presAssocID="{AE0A465B-419F-4AD1-BFDA-0EDDD9540251}" presName="sibTrans" presStyleCnt="0"/>
      <dgm:spPr/>
    </dgm:pt>
    <dgm:pt modelId="{598C6B27-BF0F-482A-91A5-07D0FF9DB725}" type="pres">
      <dgm:prSet presAssocID="{94D5B29F-C985-44A2-8799-B0033A2B1AE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CBDCA-4E77-48BE-A21E-ECE7C06E8A01}" type="pres">
      <dgm:prSet presAssocID="{0AA7A676-3821-4F21-A5BF-07117EB40A5C}" presName="sibTrans" presStyleCnt="0"/>
      <dgm:spPr/>
    </dgm:pt>
    <dgm:pt modelId="{41351CA5-D759-48F9-992D-DA05E0DF2FBB}" type="pres">
      <dgm:prSet presAssocID="{BAFB56DE-D469-44A3-B996-1D63F101111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7CD3DE-410F-4491-8A34-B8B96098D927}" type="pres">
      <dgm:prSet presAssocID="{A25A56B7-1CA6-4ED0-ABC2-812EFFB02EB8}" presName="sibTrans" presStyleCnt="0"/>
      <dgm:spPr/>
    </dgm:pt>
    <dgm:pt modelId="{257F17F1-CDD8-4054-81A8-4963706DA04E}" type="pres">
      <dgm:prSet presAssocID="{60721495-DEC9-421A-B6C3-351F8A65C21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DE4CD-1943-4860-8874-D71AA7B347C6}" type="pres">
      <dgm:prSet presAssocID="{9CDEDCAC-E390-4D33-BBD9-3B77B510F86F}" presName="sibTrans" presStyleCnt="0"/>
      <dgm:spPr/>
    </dgm:pt>
    <dgm:pt modelId="{2122C088-9B9F-4E97-94A8-73ABF4FE106C}" type="pres">
      <dgm:prSet presAssocID="{51FC2B32-15E4-40B8-B2BE-0A4061ED591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9649F-7D3F-4D2C-8BE0-54B7A2CEBF26}" type="pres">
      <dgm:prSet presAssocID="{D77CB24E-354D-4B77-AB66-4AC6029493E8}" presName="sibTrans" presStyleCnt="0"/>
      <dgm:spPr/>
    </dgm:pt>
    <dgm:pt modelId="{5D096475-2A10-47FA-B3E5-405D1C1F80D7}" type="pres">
      <dgm:prSet presAssocID="{4094EB74-53CD-4C31-9CD1-4DE0C97FB47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D3D80-8F35-4CC3-A8B4-FA677239958E}" type="pres">
      <dgm:prSet presAssocID="{ED62A09C-9DA9-425F-A3AC-84FA4ABB9829}" presName="sibTrans" presStyleCnt="0"/>
      <dgm:spPr/>
    </dgm:pt>
    <dgm:pt modelId="{C976CF26-4AC1-4454-A3D2-1AD34C419655}" type="pres">
      <dgm:prSet presAssocID="{34655752-D89C-43BD-BD5F-D0AE8BECBC5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6B767B-050F-45A8-BB90-BBE3FC6306BB}" srcId="{4CA2858E-5E88-492F-AD03-AE155F28AEFC}" destId="{34655752-D89C-43BD-BD5F-D0AE8BECBC59}" srcOrd="6" destOrd="0" parTransId="{8C97A08A-3A09-4FEC-847B-B23357FAE91E}" sibTransId="{91B4912F-FA32-401C-90A4-FEA98ACDA270}"/>
    <dgm:cxn modelId="{31EF7A77-966F-4781-91BD-A398EC917C93}" type="presOf" srcId="{BAFB56DE-D469-44A3-B996-1D63F1011114}" destId="{41351CA5-D759-48F9-992D-DA05E0DF2FBB}" srcOrd="0" destOrd="0" presId="urn:microsoft.com/office/officeart/2005/8/layout/default"/>
    <dgm:cxn modelId="{7F8EF6BA-C853-4FAB-B7FF-D005D21C1EF9}" srcId="{4CA2858E-5E88-492F-AD03-AE155F28AEFC}" destId="{60721495-DEC9-421A-B6C3-351F8A65C218}" srcOrd="3" destOrd="0" parTransId="{717A5761-060A-43E3-B124-FD251BFF8D4E}" sibTransId="{9CDEDCAC-E390-4D33-BBD9-3B77B510F86F}"/>
    <dgm:cxn modelId="{48C263EB-E0AE-4709-BD48-BEF37ED0170B}" type="presOf" srcId="{9535AAAA-0045-49A6-B517-10C1FE022275}" destId="{30ACC420-DA94-49A9-B9C1-F1EA43522B5F}" srcOrd="0" destOrd="0" presId="urn:microsoft.com/office/officeart/2005/8/layout/default"/>
    <dgm:cxn modelId="{33E04DCD-344D-4B13-90FE-D01F6CD90271}" srcId="{4CA2858E-5E88-492F-AD03-AE155F28AEFC}" destId="{BAFB56DE-D469-44A3-B996-1D63F1011114}" srcOrd="2" destOrd="0" parTransId="{C061A239-6F32-4FDD-BF00-5975F61D7F15}" sibTransId="{A25A56B7-1CA6-4ED0-ABC2-812EFFB02EB8}"/>
    <dgm:cxn modelId="{F13B0027-9BAE-47A5-9C07-458D36BF352A}" type="presOf" srcId="{34655752-D89C-43BD-BD5F-D0AE8BECBC59}" destId="{C976CF26-4AC1-4454-A3D2-1AD34C419655}" srcOrd="0" destOrd="0" presId="urn:microsoft.com/office/officeart/2005/8/layout/default"/>
    <dgm:cxn modelId="{25CB22B4-6C08-4FD1-9182-2AC849B98EDE}" type="presOf" srcId="{60721495-DEC9-421A-B6C3-351F8A65C218}" destId="{257F17F1-CDD8-4054-81A8-4963706DA04E}" srcOrd="0" destOrd="0" presId="urn:microsoft.com/office/officeart/2005/8/layout/default"/>
    <dgm:cxn modelId="{B2B1DA12-A16F-4DEB-93C0-6C24705257D7}" srcId="{4CA2858E-5E88-492F-AD03-AE155F28AEFC}" destId="{9535AAAA-0045-49A6-B517-10C1FE022275}" srcOrd="0" destOrd="0" parTransId="{DD83B9ED-FD99-4D66-838A-A581836D8603}" sibTransId="{AE0A465B-419F-4AD1-BFDA-0EDDD9540251}"/>
    <dgm:cxn modelId="{A0517EF9-A9EB-4EEB-A194-CCAD04D307B4}" srcId="{4CA2858E-5E88-492F-AD03-AE155F28AEFC}" destId="{94D5B29F-C985-44A2-8799-B0033A2B1AEF}" srcOrd="1" destOrd="0" parTransId="{B1B1769E-447C-48F5-B914-8F14829FA853}" sibTransId="{0AA7A676-3821-4F21-A5BF-07117EB40A5C}"/>
    <dgm:cxn modelId="{F8425CD6-EA44-4B92-A6FE-7B43F004C8D7}" type="presOf" srcId="{4094EB74-53CD-4C31-9CD1-4DE0C97FB471}" destId="{5D096475-2A10-47FA-B3E5-405D1C1F80D7}" srcOrd="0" destOrd="0" presId="urn:microsoft.com/office/officeart/2005/8/layout/default"/>
    <dgm:cxn modelId="{3729005E-D598-46C4-964B-4E8002C0801B}" type="presOf" srcId="{4CA2858E-5E88-492F-AD03-AE155F28AEFC}" destId="{72FC0B08-378F-45EF-BE00-1CCA6C6B7D6A}" srcOrd="0" destOrd="0" presId="urn:microsoft.com/office/officeart/2005/8/layout/default"/>
    <dgm:cxn modelId="{B250A405-0167-476D-9CA3-8438C0DA646D}" type="presOf" srcId="{94D5B29F-C985-44A2-8799-B0033A2B1AEF}" destId="{598C6B27-BF0F-482A-91A5-07D0FF9DB725}" srcOrd="0" destOrd="0" presId="urn:microsoft.com/office/officeart/2005/8/layout/default"/>
    <dgm:cxn modelId="{055D749B-BA25-4364-9AC0-10E3CB4908A4}" srcId="{4CA2858E-5E88-492F-AD03-AE155F28AEFC}" destId="{4094EB74-53CD-4C31-9CD1-4DE0C97FB471}" srcOrd="5" destOrd="0" parTransId="{3D3F3833-04C8-41B8-BE3F-E7E6E6A366CF}" sibTransId="{ED62A09C-9DA9-425F-A3AC-84FA4ABB9829}"/>
    <dgm:cxn modelId="{61551F42-DD5B-4220-BA5E-A915F8839FF1}" type="presOf" srcId="{51FC2B32-15E4-40B8-B2BE-0A4061ED5911}" destId="{2122C088-9B9F-4E97-94A8-73ABF4FE106C}" srcOrd="0" destOrd="0" presId="urn:microsoft.com/office/officeart/2005/8/layout/default"/>
    <dgm:cxn modelId="{9B1E8CED-5881-49EB-A8C5-622670AEBA53}" srcId="{4CA2858E-5E88-492F-AD03-AE155F28AEFC}" destId="{51FC2B32-15E4-40B8-B2BE-0A4061ED5911}" srcOrd="4" destOrd="0" parTransId="{2DF70431-3CD7-4B1B-8BC5-21261BC5F07B}" sibTransId="{D77CB24E-354D-4B77-AB66-4AC6029493E8}"/>
    <dgm:cxn modelId="{CDCC498E-2159-4ADE-8F5B-85825A14776A}" type="presParOf" srcId="{72FC0B08-378F-45EF-BE00-1CCA6C6B7D6A}" destId="{30ACC420-DA94-49A9-B9C1-F1EA43522B5F}" srcOrd="0" destOrd="0" presId="urn:microsoft.com/office/officeart/2005/8/layout/default"/>
    <dgm:cxn modelId="{4A40826E-884F-4D3E-98DD-B6A3CA96AB08}" type="presParOf" srcId="{72FC0B08-378F-45EF-BE00-1CCA6C6B7D6A}" destId="{048D6F52-9FAD-478B-B89D-DA565A77A515}" srcOrd="1" destOrd="0" presId="urn:microsoft.com/office/officeart/2005/8/layout/default"/>
    <dgm:cxn modelId="{C4FEC42D-EE62-42F8-867B-DAA3C208DF41}" type="presParOf" srcId="{72FC0B08-378F-45EF-BE00-1CCA6C6B7D6A}" destId="{598C6B27-BF0F-482A-91A5-07D0FF9DB725}" srcOrd="2" destOrd="0" presId="urn:microsoft.com/office/officeart/2005/8/layout/default"/>
    <dgm:cxn modelId="{429D7D22-FB88-4769-B517-86F5BB1B4240}" type="presParOf" srcId="{72FC0B08-378F-45EF-BE00-1CCA6C6B7D6A}" destId="{489CBDCA-4E77-48BE-A21E-ECE7C06E8A01}" srcOrd="3" destOrd="0" presId="urn:microsoft.com/office/officeart/2005/8/layout/default"/>
    <dgm:cxn modelId="{66D0F56B-A7AC-4C6E-8159-963CED4848D6}" type="presParOf" srcId="{72FC0B08-378F-45EF-BE00-1CCA6C6B7D6A}" destId="{41351CA5-D759-48F9-992D-DA05E0DF2FBB}" srcOrd="4" destOrd="0" presId="urn:microsoft.com/office/officeart/2005/8/layout/default"/>
    <dgm:cxn modelId="{DC69A24B-D9AA-4F6C-BFA7-878941CC3D52}" type="presParOf" srcId="{72FC0B08-378F-45EF-BE00-1CCA6C6B7D6A}" destId="{EE7CD3DE-410F-4491-8A34-B8B96098D927}" srcOrd="5" destOrd="0" presId="urn:microsoft.com/office/officeart/2005/8/layout/default"/>
    <dgm:cxn modelId="{FB135A1E-A33B-4BC9-9436-7ECB4A700C7B}" type="presParOf" srcId="{72FC0B08-378F-45EF-BE00-1CCA6C6B7D6A}" destId="{257F17F1-CDD8-4054-81A8-4963706DA04E}" srcOrd="6" destOrd="0" presId="urn:microsoft.com/office/officeart/2005/8/layout/default"/>
    <dgm:cxn modelId="{4BFD7EEC-FAAD-4593-BA19-A00F3CA79272}" type="presParOf" srcId="{72FC0B08-378F-45EF-BE00-1CCA6C6B7D6A}" destId="{A60DE4CD-1943-4860-8874-D71AA7B347C6}" srcOrd="7" destOrd="0" presId="urn:microsoft.com/office/officeart/2005/8/layout/default"/>
    <dgm:cxn modelId="{7BF07DEF-DBDF-43B3-A420-9F2EFE09A3E7}" type="presParOf" srcId="{72FC0B08-378F-45EF-BE00-1CCA6C6B7D6A}" destId="{2122C088-9B9F-4E97-94A8-73ABF4FE106C}" srcOrd="8" destOrd="0" presId="urn:microsoft.com/office/officeart/2005/8/layout/default"/>
    <dgm:cxn modelId="{55B49DB7-9FEB-4750-82B2-EC68E402BA6C}" type="presParOf" srcId="{72FC0B08-378F-45EF-BE00-1CCA6C6B7D6A}" destId="{7C99649F-7D3F-4D2C-8BE0-54B7A2CEBF26}" srcOrd="9" destOrd="0" presId="urn:microsoft.com/office/officeart/2005/8/layout/default"/>
    <dgm:cxn modelId="{4D51E190-8DDB-4FD2-BF64-76D4B23DEB87}" type="presParOf" srcId="{72FC0B08-378F-45EF-BE00-1CCA6C6B7D6A}" destId="{5D096475-2A10-47FA-B3E5-405D1C1F80D7}" srcOrd="10" destOrd="0" presId="urn:microsoft.com/office/officeart/2005/8/layout/default"/>
    <dgm:cxn modelId="{25664321-9D7F-4913-8B97-BC562A8BD547}" type="presParOf" srcId="{72FC0B08-378F-45EF-BE00-1CCA6C6B7D6A}" destId="{3EFD3D80-8F35-4CC3-A8B4-FA677239958E}" srcOrd="11" destOrd="0" presId="urn:microsoft.com/office/officeart/2005/8/layout/default"/>
    <dgm:cxn modelId="{80964C58-A558-4A2B-A4EA-00BE6CFDF01F}" type="presParOf" srcId="{72FC0B08-378F-45EF-BE00-1CCA6C6B7D6A}" destId="{C976CF26-4AC1-4454-A3D2-1AD34C41965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E585D11-7288-436D-8F14-5874BEF12F0E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AB9F56D-AEEF-40A6-AF80-5016533C0E5F}">
      <dgm:prSet phldrT="[Текст]"/>
      <dgm:spPr/>
      <dgm:t>
        <a:bodyPr/>
        <a:lstStyle/>
        <a:p>
          <a:r>
            <a:rPr lang="ru-RU" dirty="0" err="1" smtClean="0"/>
            <a:t>Повсякденна</a:t>
          </a:r>
          <a:r>
            <a:rPr lang="ru-RU" dirty="0" smtClean="0"/>
            <a:t> </a:t>
          </a:r>
          <a:r>
            <a:rPr lang="ru-RU" dirty="0" err="1" smtClean="0"/>
            <a:t>діяльність</a:t>
          </a:r>
          <a:endParaRPr lang="ru-RU" dirty="0"/>
        </a:p>
      </dgm:t>
    </dgm:pt>
    <dgm:pt modelId="{DF776E2C-FDBF-462A-AE85-9200C10E2580}" type="parTrans" cxnId="{6AC67095-B550-4467-BA33-89E063E85CF5}">
      <dgm:prSet/>
      <dgm:spPr/>
      <dgm:t>
        <a:bodyPr/>
        <a:lstStyle/>
        <a:p>
          <a:endParaRPr lang="ru-RU"/>
        </a:p>
      </dgm:t>
    </dgm:pt>
    <dgm:pt modelId="{0ECAC275-037D-4D09-9343-89DF6B92D199}" type="sibTrans" cxnId="{6AC67095-B550-4467-BA33-89E063E85CF5}">
      <dgm:prSet/>
      <dgm:spPr/>
      <dgm:t>
        <a:bodyPr/>
        <a:lstStyle/>
        <a:p>
          <a:endParaRPr lang="ru-RU"/>
        </a:p>
      </dgm:t>
    </dgm:pt>
    <dgm:pt modelId="{A1E7C52B-1207-497B-AA7A-D0E80418C810}">
      <dgm:prSet phldrT="[Текст]"/>
      <dgm:spPr/>
      <dgm:t>
        <a:bodyPr/>
        <a:lstStyle/>
        <a:p>
          <a:r>
            <a:rPr lang="ru-RU" dirty="0" err="1" smtClean="0"/>
            <a:t>Ігрова</a:t>
          </a:r>
          <a:r>
            <a:rPr lang="ru-RU" dirty="0" smtClean="0"/>
            <a:t> </a:t>
          </a:r>
          <a:r>
            <a:rPr lang="ru-RU" dirty="0" err="1" smtClean="0"/>
            <a:t>діяльність</a:t>
          </a:r>
          <a:endParaRPr lang="ru-RU" dirty="0"/>
        </a:p>
      </dgm:t>
    </dgm:pt>
    <dgm:pt modelId="{98CC0AE8-68A7-4077-A7C4-56926CD0C78E}" type="parTrans" cxnId="{8C62FD6F-F11F-4B7A-BFC9-788447B9C1F9}">
      <dgm:prSet/>
      <dgm:spPr/>
      <dgm:t>
        <a:bodyPr/>
        <a:lstStyle/>
        <a:p>
          <a:endParaRPr lang="ru-RU"/>
        </a:p>
      </dgm:t>
    </dgm:pt>
    <dgm:pt modelId="{75574E9D-C9E8-412F-AEF1-02B84710F0C1}" type="sibTrans" cxnId="{8C62FD6F-F11F-4B7A-BFC9-788447B9C1F9}">
      <dgm:prSet/>
      <dgm:spPr/>
      <dgm:t>
        <a:bodyPr/>
        <a:lstStyle/>
        <a:p>
          <a:endParaRPr lang="ru-RU"/>
        </a:p>
      </dgm:t>
    </dgm:pt>
    <dgm:pt modelId="{F948EE96-4AFC-4C4D-8453-C112A16A8344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71E9A44C-124D-483C-87F3-193107B3EAA9}" type="parTrans" cxnId="{768163C9-7E4C-4D8F-8739-7B6C75F12B06}">
      <dgm:prSet/>
      <dgm:spPr/>
      <dgm:t>
        <a:bodyPr/>
        <a:lstStyle/>
        <a:p>
          <a:endParaRPr lang="ru-RU"/>
        </a:p>
      </dgm:t>
    </dgm:pt>
    <dgm:pt modelId="{64528FA4-9FA3-4C82-9746-B2522271B77D}" type="sibTrans" cxnId="{768163C9-7E4C-4D8F-8739-7B6C75F12B06}">
      <dgm:prSet/>
      <dgm:spPr/>
      <dgm:t>
        <a:bodyPr/>
        <a:lstStyle/>
        <a:p>
          <a:endParaRPr lang="ru-RU"/>
        </a:p>
      </dgm:t>
    </dgm:pt>
    <dgm:pt modelId="{4AAD71BA-C67E-40A1-B9CD-4A6757312E9C}" type="pres">
      <dgm:prSet presAssocID="{0E585D11-7288-436D-8F14-5874BEF12F0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4BEC7C6-85E1-418C-A7CE-C637F2171CF8}" type="pres">
      <dgm:prSet presAssocID="{BAB9F56D-AEEF-40A6-AF80-5016533C0E5F}" presName="composite" presStyleCnt="0"/>
      <dgm:spPr/>
    </dgm:pt>
    <dgm:pt modelId="{2B3692EF-60DC-4A5A-8462-DF100CAF56BE}" type="pres">
      <dgm:prSet presAssocID="{BAB9F56D-AEEF-40A6-AF80-5016533C0E5F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AA02E-088A-443F-92A2-1A039FB445AC}" type="pres">
      <dgm:prSet presAssocID="{BAB9F56D-AEEF-40A6-AF80-5016533C0E5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34D49-629E-4786-B149-7CC74C64E70F}" type="pres">
      <dgm:prSet presAssocID="{BAB9F56D-AEEF-40A6-AF80-5016533C0E5F}" presName="BalanceSpacing" presStyleCnt="0"/>
      <dgm:spPr/>
    </dgm:pt>
    <dgm:pt modelId="{24FBA9DC-9F2C-419C-94E6-29471218FC6A}" type="pres">
      <dgm:prSet presAssocID="{BAB9F56D-AEEF-40A6-AF80-5016533C0E5F}" presName="BalanceSpacing1" presStyleCnt="0"/>
      <dgm:spPr/>
    </dgm:pt>
    <dgm:pt modelId="{FE4F3A7E-4C8C-4D7B-B673-30ED9C489454}" type="pres">
      <dgm:prSet presAssocID="{0ECAC275-037D-4D09-9343-89DF6B92D199}" presName="Accent1Text" presStyleLbl="node1" presStyleIdx="1" presStyleCnt="6"/>
      <dgm:spPr/>
      <dgm:t>
        <a:bodyPr/>
        <a:lstStyle/>
        <a:p>
          <a:endParaRPr lang="ru-RU"/>
        </a:p>
      </dgm:t>
    </dgm:pt>
    <dgm:pt modelId="{BD288D43-0FCD-42BD-A704-E23AE8F397AA}" type="pres">
      <dgm:prSet presAssocID="{0ECAC275-037D-4D09-9343-89DF6B92D199}" presName="spaceBetweenRectangles" presStyleCnt="0"/>
      <dgm:spPr/>
    </dgm:pt>
    <dgm:pt modelId="{B4E9BDD6-3334-45C1-BBCC-8AB173E9AB64}" type="pres">
      <dgm:prSet presAssocID="{A1E7C52B-1207-497B-AA7A-D0E80418C810}" presName="composite" presStyleCnt="0"/>
      <dgm:spPr/>
    </dgm:pt>
    <dgm:pt modelId="{85456663-3402-4732-8CD1-BC0EB882EAB9}" type="pres">
      <dgm:prSet presAssocID="{A1E7C52B-1207-497B-AA7A-D0E80418C810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6A907-3C47-4946-9D3F-0A9C4F09C0BD}" type="pres">
      <dgm:prSet presAssocID="{A1E7C52B-1207-497B-AA7A-D0E80418C81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1DF4C-3F3A-4332-9156-37F72CBD3F77}" type="pres">
      <dgm:prSet presAssocID="{A1E7C52B-1207-497B-AA7A-D0E80418C810}" presName="BalanceSpacing" presStyleCnt="0"/>
      <dgm:spPr/>
    </dgm:pt>
    <dgm:pt modelId="{081306F8-D086-4130-AB78-768FE54C1936}" type="pres">
      <dgm:prSet presAssocID="{A1E7C52B-1207-497B-AA7A-D0E80418C810}" presName="BalanceSpacing1" presStyleCnt="0"/>
      <dgm:spPr/>
    </dgm:pt>
    <dgm:pt modelId="{FCAD39B7-E04B-49D5-B36A-602158B3C90E}" type="pres">
      <dgm:prSet presAssocID="{75574E9D-C9E8-412F-AEF1-02B84710F0C1}" presName="Accent1Text" presStyleLbl="node1" presStyleIdx="3" presStyleCnt="6"/>
      <dgm:spPr/>
      <dgm:t>
        <a:bodyPr/>
        <a:lstStyle/>
        <a:p>
          <a:endParaRPr lang="ru-RU"/>
        </a:p>
      </dgm:t>
    </dgm:pt>
    <dgm:pt modelId="{7B26196F-8435-4FF6-B04A-D71D61B37938}" type="pres">
      <dgm:prSet presAssocID="{75574E9D-C9E8-412F-AEF1-02B84710F0C1}" presName="spaceBetweenRectangles" presStyleCnt="0"/>
      <dgm:spPr/>
    </dgm:pt>
    <dgm:pt modelId="{31839DCB-FBD6-443A-94F6-9A2E418C16E0}" type="pres">
      <dgm:prSet presAssocID="{F948EE96-4AFC-4C4D-8453-C112A16A8344}" presName="composite" presStyleCnt="0"/>
      <dgm:spPr/>
    </dgm:pt>
    <dgm:pt modelId="{6B5CB0EF-032A-4AA4-98D3-AFE8E699959B}" type="pres">
      <dgm:prSet presAssocID="{F948EE96-4AFC-4C4D-8453-C112A16A8344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08C3F-FC2C-4F23-8F1A-A5C7C02ACC7C}" type="pres">
      <dgm:prSet presAssocID="{F948EE96-4AFC-4C4D-8453-C112A16A834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E33ED-3547-43BF-89BE-CF07062726AC}" type="pres">
      <dgm:prSet presAssocID="{F948EE96-4AFC-4C4D-8453-C112A16A8344}" presName="BalanceSpacing" presStyleCnt="0"/>
      <dgm:spPr/>
    </dgm:pt>
    <dgm:pt modelId="{215A33E9-337F-43E9-9BDB-1D83AFC66117}" type="pres">
      <dgm:prSet presAssocID="{F948EE96-4AFC-4C4D-8453-C112A16A8344}" presName="BalanceSpacing1" presStyleCnt="0"/>
      <dgm:spPr/>
    </dgm:pt>
    <dgm:pt modelId="{4B0D8FF3-3534-4C85-9048-CB7BBD12F9E9}" type="pres">
      <dgm:prSet presAssocID="{64528FA4-9FA3-4C82-9746-B2522271B77D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768163C9-7E4C-4D8F-8739-7B6C75F12B06}" srcId="{0E585D11-7288-436D-8F14-5874BEF12F0E}" destId="{F948EE96-4AFC-4C4D-8453-C112A16A8344}" srcOrd="2" destOrd="0" parTransId="{71E9A44C-124D-483C-87F3-193107B3EAA9}" sibTransId="{64528FA4-9FA3-4C82-9746-B2522271B77D}"/>
    <dgm:cxn modelId="{51D89BB9-563F-4E4E-AB0B-7E98A5BE54E9}" type="presOf" srcId="{F948EE96-4AFC-4C4D-8453-C112A16A8344}" destId="{6B5CB0EF-032A-4AA4-98D3-AFE8E699959B}" srcOrd="0" destOrd="0" presId="urn:microsoft.com/office/officeart/2008/layout/AlternatingHexagons"/>
    <dgm:cxn modelId="{E3F6C5C7-F35A-4F6A-AD31-9735A06C01D6}" type="presOf" srcId="{64528FA4-9FA3-4C82-9746-B2522271B77D}" destId="{4B0D8FF3-3534-4C85-9048-CB7BBD12F9E9}" srcOrd="0" destOrd="0" presId="urn:microsoft.com/office/officeart/2008/layout/AlternatingHexagons"/>
    <dgm:cxn modelId="{3F677B0A-5926-4A16-A4F3-0743270244A0}" type="presOf" srcId="{0E585D11-7288-436D-8F14-5874BEF12F0E}" destId="{4AAD71BA-C67E-40A1-B9CD-4A6757312E9C}" srcOrd="0" destOrd="0" presId="urn:microsoft.com/office/officeart/2008/layout/AlternatingHexagons"/>
    <dgm:cxn modelId="{EC0AA632-CD7B-4A98-A11B-06272E5FC6AD}" type="presOf" srcId="{75574E9D-C9E8-412F-AEF1-02B84710F0C1}" destId="{FCAD39B7-E04B-49D5-B36A-602158B3C90E}" srcOrd="0" destOrd="0" presId="urn:microsoft.com/office/officeart/2008/layout/AlternatingHexagons"/>
    <dgm:cxn modelId="{B152A6C5-9C1C-4A9B-A75D-7FBDB84BA29B}" type="presOf" srcId="{A1E7C52B-1207-497B-AA7A-D0E80418C810}" destId="{85456663-3402-4732-8CD1-BC0EB882EAB9}" srcOrd="0" destOrd="0" presId="urn:microsoft.com/office/officeart/2008/layout/AlternatingHexagons"/>
    <dgm:cxn modelId="{73C98743-0E90-40AB-9B77-1088258BF89F}" type="presOf" srcId="{BAB9F56D-AEEF-40A6-AF80-5016533C0E5F}" destId="{2B3692EF-60DC-4A5A-8462-DF100CAF56BE}" srcOrd="0" destOrd="0" presId="urn:microsoft.com/office/officeart/2008/layout/AlternatingHexagons"/>
    <dgm:cxn modelId="{8C62FD6F-F11F-4B7A-BFC9-788447B9C1F9}" srcId="{0E585D11-7288-436D-8F14-5874BEF12F0E}" destId="{A1E7C52B-1207-497B-AA7A-D0E80418C810}" srcOrd="1" destOrd="0" parTransId="{98CC0AE8-68A7-4077-A7C4-56926CD0C78E}" sibTransId="{75574E9D-C9E8-412F-AEF1-02B84710F0C1}"/>
    <dgm:cxn modelId="{E4BE390D-1E61-42AB-B307-28DC6A9E4E21}" type="presOf" srcId="{0ECAC275-037D-4D09-9343-89DF6B92D199}" destId="{FE4F3A7E-4C8C-4D7B-B673-30ED9C489454}" srcOrd="0" destOrd="0" presId="urn:microsoft.com/office/officeart/2008/layout/AlternatingHexagons"/>
    <dgm:cxn modelId="{6AC67095-B550-4467-BA33-89E063E85CF5}" srcId="{0E585D11-7288-436D-8F14-5874BEF12F0E}" destId="{BAB9F56D-AEEF-40A6-AF80-5016533C0E5F}" srcOrd="0" destOrd="0" parTransId="{DF776E2C-FDBF-462A-AE85-9200C10E2580}" sibTransId="{0ECAC275-037D-4D09-9343-89DF6B92D199}"/>
    <dgm:cxn modelId="{D3612BEB-6CA0-429A-9EEB-914361A32BC6}" type="presParOf" srcId="{4AAD71BA-C67E-40A1-B9CD-4A6757312E9C}" destId="{44BEC7C6-85E1-418C-A7CE-C637F2171CF8}" srcOrd="0" destOrd="0" presId="urn:microsoft.com/office/officeart/2008/layout/AlternatingHexagons"/>
    <dgm:cxn modelId="{11AE6600-4C4A-4962-9F9A-A374315265A9}" type="presParOf" srcId="{44BEC7C6-85E1-418C-A7CE-C637F2171CF8}" destId="{2B3692EF-60DC-4A5A-8462-DF100CAF56BE}" srcOrd="0" destOrd="0" presId="urn:microsoft.com/office/officeart/2008/layout/AlternatingHexagons"/>
    <dgm:cxn modelId="{0803ED36-05A8-4CAF-A33B-69BD277C351C}" type="presParOf" srcId="{44BEC7C6-85E1-418C-A7CE-C637F2171CF8}" destId="{FFFAA02E-088A-443F-92A2-1A039FB445AC}" srcOrd="1" destOrd="0" presId="urn:microsoft.com/office/officeart/2008/layout/AlternatingHexagons"/>
    <dgm:cxn modelId="{8FF24869-C927-45EA-A6DE-D7E3717807BF}" type="presParOf" srcId="{44BEC7C6-85E1-418C-A7CE-C637F2171CF8}" destId="{0ED34D49-629E-4786-B149-7CC74C64E70F}" srcOrd="2" destOrd="0" presId="urn:microsoft.com/office/officeart/2008/layout/AlternatingHexagons"/>
    <dgm:cxn modelId="{406C930D-3707-4EBA-8588-45B1248A11C4}" type="presParOf" srcId="{44BEC7C6-85E1-418C-A7CE-C637F2171CF8}" destId="{24FBA9DC-9F2C-419C-94E6-29471218FC6A}" srcOrd="3" destOrd="0" presId="urn:microsoft.com/office/officeart/2008/layout/AlternatingHexagons"/>
    <dgm:cxn modelId="{9C4FD21D-A63A-42E7-B46B-A7CE447EAE9E}" type="presParOf" srcId="{44BEC7C6-85E1-418C-A7CE-C637F2171CF8}" destId="{FE4F3A7E-4C8C-4D7B-B673-30ED9C489454}" srcOrd="4" destOrd="0" presId="urn:microsoft.com/office/officeart/2008/layout/AlternatingHexagons"/>
    <dgm:cxn modelId="{44B3B5D3-9EE0-4895-B25E-7FC8F5581107}" type="presParOf" srcId="{4AAD71BA-C67E-40A1-B9CD-4A6757312E9C}" destId="{BD288D43-0FCD-42BD-A704-E23AE8F397AA}" srcOrd="1" destOrd="0" presId="urn:microsoft.com/office/officeart/2008/layout/AlternatingHexagons"/>
    <dgm:cxn modelId="{20949F02-63C1-4040-89B1-A51D24B9AA1F}" type="presParOf" srcId="{4AAD71BA-C67E-40A1-B9CD-4A6757312E9C}" destId="{B4E9BDD6-3334-45C1-BBCC-8AB173E9AB64}" srcOrd="2" destOrd="0" presId="urn:microsoft.com/office/officeart/2008/layout/AlternatingHexagons"/>
    <dgm:cxn modelId="{D314083E-AA5B-47FE-9206-DB7E51EC7C05}" type="presParOf" srcId="{B4E9BDD6-3334-45C1-BBCC-8AB173E9AB64}" destId="{85456663-3402-4732-8CD1-BC0EB882EAB9}" srcOrd="0" destOrd="0" presId="urn:microsoft.com/office/officeart/2008/layout/AlternatingHexagons"/>
    <dgm:cxn modelId="{59616A76-9F0D-4067-ADAF-C9DCB7E0C932}" type="presParOf" srcId="{B4E9BDD6-3334-45C1-BBCC-8AB173E9AB64}" destId="{36B6A907-3C47-4946-9D3F-0A9C4F09C0BD}" srcOrd="1" destOrd="0" presId="urn:microsoft.com/office/officeart/2008/layout/AlternatingHexagons"/>
    <dgm:cxn modelId="{FEA66CEA-B045-46D1-80BF-CC1400B91836}" type="presParOf" srcId="{B4E9BDD6-3334-45C1-BBCC-8AB173E9AB64}" destId="{B091DF4C-3F3A-4332-9156-37F72CBD3F77}" srcOrd="2" destOrd="0" presId="urn:microsoft.com/office/officeart/2008/layout/AlternatingHexagons"/>
    <dgm:cxn modelId="{8AED8AFA-D50D-43FC-AAC3-3A980B53349C}" type="presParOf" srcId="{B4E9BDD6-3334-45C1-BBCC-8AB173E9AB64}" destId="{081306F8-D086-4130-AB78-768FE54C1936}" srcOrd="3" destOrd="0" presId="urn:microsoft.com/office/officeart/2008/layout/AlternatingHexagons"/>
    <dgm:cxn modelId="{C638D1A0-600B-4FCC-A6F9-B2E7F9DEEF7F}" type="presParOf" srcId="{B4E9BDD6-3334-45C1-BBCC-8AB173E9AB64}" destId="{FCAD39B7-E04B-49D5-B36A-602158B3C90E}" srcOrd="4" destOrd="0" presId="urn:microsoft.com/office/officeart/2008/layout/AlternatingHexagons"/>
    <dgm:cxn modelId="{1A0B0450-93B8-4FBE-B432-C8839EE6DDE1}" type="presParOf" srcId="{4AAD71BA-C67E-40A1-B9CD-4A6757312E9C}" destId="{7B26196F-8435-4FF6-B04A-D71D61B37938}" srcOrd="3" destOrd="0" presId="urn:microsoft.com/office/officeart/2008/layout/AlternatingHexagons"/>
    <dgm:cxn modelId="{AA0247AF-6BF9-49D7-9C36-8829828FB3A2}" type="presParOf" srcId="{4AAD71BA-C67E-40A1-B9CD-4A6757312E9C}" destId="{31839DCB-FBD6-443A-94F6-9A2E418C16E0}" srcOrd="4" destOrd="0" presId="urn:microsoft.com/office/officeart/2008/layout/AlternatingHexagons"/>
    <dgm:cxn modelId="{C66A508A-D4AC-444A-A1B5-A592D428DE80}" type="presParOf" srcId="{31839DCB-FBD6-443A-94F6-9A2E418C16E0}" destId="{6B5CB0EF-032A-4AA4-98D3-AFE8E699959B}" srcOrd="0" destOrd="0" presId="urn:microsoft.com/office/officeart/2008/layout/AlternatingHexagons"/>
    <dgm:cxn modelId="{63C284FB-DB8C-4C1C-8189-8981467F4F0B}" type="presParOf" srcId="{31839DCB-FBD6-443A-94F6-9A2E418C16E0}" destId="{72D08C3F-FC2C-4F23-8F1A-A5C7C02ACC7C}" srcOrd="1" destOrd="0" presId="urn:microsoft.com/office/officeart/2008/layout/AlternatingHexagons"/>
    <dgm:cxn modelId="{8470B90E-092E-44DB-826A-958D67848CAA}" type="presParOf" srcId="{31839DCB-FBD6-443A-94F6-9A2E418C16E0}" destId="{DF9E33ED-3547-43BF-89BE-CF07062726AC}" srcOrd="2" destOrd="0" presId="urn:microsoft.com/office/officeart/2008/layout/AlternatingHexagons"/>
    <dgm:cxn modelId="{30E90254-3031-42C1-879E-D42063495B4E}" type="presParOf" srcId="{31839DCB-FBD6-443A-94F6-9A2E418C16E0}" destId="{215A33E9-337F-43E9-9BDB-1D83AFC66117}" srcOrd="3" destOrd="0" presId="urn:microsoft.com/office/officeart/2008/layout/AlternatingHexagons"/>
    <dgm:cxn modelId="{DEDE9D4B-B956-4509-8415-20A72F6E0ABF}" type="presParOf" srcId="{31839DCB-FBD6-443A-94F6-9A2E418C16E0}" destId="{4B0D8FF3-3534-4C85-9048-CB7BBD12F9E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F232E0A-1F64-4E95-9708-442037A03ADA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53AB3F1-48C6-4276-81D1-45798B7CC461}">
      <dgm:prSet phldrT="[Текст]"/>
      <dgm:spPr/>
      <dgm:t>
        <a:bodyPr/>
        <a:lstStyle/>
        <a:p>
          <a:r>
            <a:rPr lang="ru-RU" dirty="0" err="1" smtClean="0"/>
            <a:t>Розрізнення</a:t>
          </a:r>
          <a:r>
            <a:rPr lang="ru-RU" dirty="0" smtClean="0"/>
            <a:t> </a:t>
          </a:r>
          <a:r>
            <a:rPr lang="ru-RU" dirty="0" err="1" smtClean="0"/>
            <a:t>подібних</a:t>
          </a:r>
          <a:r>
            <a:rPr lang="ru-RU" dirty="0" smtClean="0"/>
            <a:t> </a:t>
          </a:r>
          <a:r>
            <a:rPr lang="ru-RU" dirty="0" err="1" smtClean="0"/>
            <a:t>фігур</a:t>
          </a:r>
          <a:r>
            <a:rPr lang="ru-RU" dirty="0" smtClean="0"/>
            <a:t>: квадрат та </a:t>
          </a:r>
          <a:r>
            <a:rPr lang="ru-RU" dirty="0" err="1" smtClean="0"/>
            <a:t>прямокутник</a:t>
          </a:r>
          <a:endParaRPr lang="ru-RU" dirty="0"/>
        </a:p>
      </dgm:t>
    </dgm:pt>
    <dgm:pt modelId="{A0D50B21-652B-40B1-BFAB-F9F2DE235DA3}" type="parTrans" cxnId="{E12B34A6-CA75-45B3-8925-C2117EF2466E}">
      <dgm:prSet/>
      <dgm:spPr/>
      <dgm:t>
        <a:bodyPr/>
        <a:lstStyle/>
        <a:p>
          <a:endParaRPr lang="ru-RU"/>
        </a:p>
      </dgm:t>
    </dgm:pt>
    <dgm:pt modelId="{BCE49D40-4039-4EA4-9EA6-94639B54080F}" type="sibTrans" cxnId="{E12B34A6-CA75-45B3-8925-C2117EF2466E}">
      <dgm:prSet/>
      <dgm:spPr/>
      <dgm:t>
        <a:bodyPr/>
        <a:lstStyle/>
        <a:p>
          <a:endParaRPr lang="ru-RU"/>
        </a:p>
      </dgm:t>
    </dgm:pt>
    <dgm:pt modelId="{99F3D40E-03C7-48B1-8981-A6B4A17374C1}">
      <dgm:prSet phldrT="[Текст]"/>
      <dgm:spPr/>
      <dgm:t>
        <a:bodyPr/>
        <a:lstStyle/>
        <a:p>
          <a:r>
            <a:rPr lang="ru-RU" dirty="0" err="1" smtClean="0"/>
            <a:t>Розрізнення</a:t>
          </a:r>
          <a:r>
            <a:rPr lang="ru-RU" dirty="0" smtClean="0"/>
            <a:t> </a:t>
          </a:r>
          <a:r>
            <a:rPr lang="ru-RU" dirty="0" err="1" smtClean="0"/>
            <a:t>трикутників</a:t>
          </a:r>
          <a:r>
            <a:rPr lang="ru-RU" dirty="0" smtClean="0"/>
            <a:t> з </a:t>
          </a:r>
          <a:r>
            <a:rPr lang="ru-RU" dirty="0" err="1" smtClean="0"/>
            <a:t>різними</a:t>
          </a:r>
          <a:r>
            <a:rPr lang="ru-RU" dirty="0" smtClean="0"/>
            <a:t> </a:t>
          </a:r>
          <a:r>
            <a:rPr lang="ru-RU" dirty="0" err="1" smtClean="0"/>
            <a:t>співвідношеннями</a:t>
          </a:r>
          <a:r>
            <a:rPr lang="ru-RU" dirty="0" smtClean="0"/>
            <a:t> </a:t>
          </a:r>
          <a:r>
            <a:rPr lang="ru-RU" dirty="0" err="1" smtClean="0"/>
            <a:t>кутів</a:t>
          </a:r>
          <a:endParaRPr lang="ru-RU" dirty="0"/>
        </a:p>
      </dgm:t>
    </dgm:pt>
    <dgm:pt modelId="{FAA9E411-1FEC-44E7-A7AB-14D598CCE013}" type="parTrans" cxnId="{9B7D3B2F-B399-4617-AC1B-52FBCC09F8E4}">
      <dgm:prSet/>
      <dgm:spPr/>
      <dgm:t>
        <a:bodyPr/>
        <a:lstStyle/>
        <a:p>
          <a:endParaRPr lang="ru-RU"/>
        </a:p>
      </dgm:t>
    </dgm:pt>
    <dgm:pt modelId="{2AD3325A-008D-417A-90B6-C4B750493C82}" type="sibTrans" cxnId="{9B7D3B2F-B399-4617-AC1B-52FBCC09F8E4}">
      <dgm:prSet/>
      <dgm:spPr/>
      <dgm:t>
        <a:bodyPr/>
        <a:lstStyle/>
        <a:p>
          <a:endParaRPr lang="ru-RU"/>
        </a:p>
      </dgm:t>
    </dgm:pt>
    <dgm:pt modelId="{A8EB0919-087A-4CF9-94B2-AC0E8804144E}">
      <dgm:prSet phldrT="[Текст]"/>
      <dgm:spPr/>
      <dgm:t>
        <a:bodyPr/>
        <a:lstStyle/>
        <a:p>
          <a:r>
            <a:rPr lang="ru-RU" dirty="0" err="1" smtClean="0"/>
            <a:t>Співвідношення</a:t>
          </a:r>
          <a:r>
            <a:rPr lang="ru-RU" dirty="0" smtClean="0"/>
            <a:t> з </a:t>
          </a:r>
          <a:r>
            <a:rPr lang="ru-RU" dirty="0" err="1" smtClean="0"/>
            <a:t>сенсорними</a:t>
          </a:r>
          <a:r>
            <a:rPr lang="ru-RU" dirty="0" smtClean="0"/>
            <a:t> </a:t>
          </a:r>
          <a:r>
            <a:rPr lang="ru-RU" dirty="0" err="1" smtClean="0"/>
            <a:t>еталонами</a:t>
          </a:r>
          <a:r>
            <a:rPr lang="ru-RU" dirty="0" smtClean="0"/>
            <a:t> </a:t>
          </a:r>
          <a:r>
            <a:rPr lang="ru-RU" dirty="0" err="1" smtClean="0"/>
            <a:t>предметів</a:t>
          </a:r>
          <a:endParaRPr lang="ru-RU" dirty="0"/>
        </a:p>
      </dgm:t>
    </dgm:pt>
    <dgm:pt modelId="{D1C851F3-4B98-409B-8D6D-CA743F5DA3CF}" type="parTrans" cxnId="{B75B6AD1-D8CA-4756-AB6C-EE5698A25DA5}">
      <dgm:prSet/>
      <dgm:spPr/>
      <dgm:t>
        <a:bodyPr/>
        <a:lstStyle/>
        <a:p>
          <a:endParaRPr lang="ru-RU"/>
        </a:p>
      </dgm:t>
    </dgm:pt>
    <dgm:pt modelId="{2A00E34B-DF06-4E39-8188-3547E831A935}" type="sibTrans" cxnId="{B75B6AD1-D8CA-4756-AB6C-EE5698A25DA5}">
      <dgm:prSet/>
      <dgm:spPr/>
      <dgm:t>
        <a:bodyPr/>
        <a:lstStyle/>
        <a:p>
          <a:endParaRPr lang="ru-RU"/>
        </a:p>
      </dgm:t>
    </dgm:pt>
    <dgm:pt modelId="{3615B863-2077-4A3D-A032-1E0003FDFFE6}">
      <dgm:prSet phldrT="[Текст]"/>
      <dgm:spPr/>
      <dgm:t>
        <a:bodyPr/>
        <a:lstStyle/>
        <a:p>
          <a:r>
            <a:rPr lang="ru-RU" dirty="0" err="1" smtClean="0"/>
            <a:t>Самостійний</a:t>
          </a:r>
          <a:r>
            <a:rPr lang="ru-RU" dirty="0" smtClean="0"/>
            <a:t> </a:t>
          </a:r>
          <a:r>
            <a:rPr lang="ru-RU" dirty="0" err="1" smtClean="0"/>
            <a:t>аналіз</a:t>
          </a:r>
          <a:r>
            <a:rPr lang="ru-RU" dirty="0" smtClean="0"/>
            <a:t> </a:t>
          </a:r>
          <a:r>
            <a:rPr lang="ru-RU" dirty="0" err="1" smtClean="0"/>
            <a:t>ознак</a:t>
          </a:r>
          <a:r>
            <a:rPr lang="ru-RU" dirty="0" smtClean="0"/>
            <a:t> </a:t>
          </a:r>
          <a:r>
            <a:rPr lang="ru-RU" dirty="0" err="1" smtClean="0"/>
            <a:t>предметів</a:t>
          </a:r>
          <a:r>
            <a:rPr lang="ru-RU" dirty="0" smtClean="0"/>
            <a:t> </a:t>
          </a:r>
          <a:r>
            <a:rPr lang="ru-RU" dirty="0" smtClean="0"/>
            <a:t>та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частин</a:t>
          </a:r>
          <a:endParaRPr lang="ru-RU" dirty="0"/>
        </a:p>
      </dgm:t>
    </dgm:pt>
    <dgm:pt modelId="{73B58665-FCBD-4E02-B3E5-D08FB8EAA98F}" type="parTrans" cxnId="{81E10610-47FF-4158-9902-814007560D8C}">
      <dgm:prSet/>
      <dgm:spPr/>
      <dgm:t>
        <a:bodyPr/>
        <a:lstStyle/>
        <a:p>
          <a:endParaRPr lang="ru-RU"/>
        </a:p>
      </dgm:t>
    </dgm:pt>
    <dgm:pt modelId="{9A44210D-6D09-4DCE-A903-0A76A9B9194E}" type="sibTrans" cxnId="{81E10610-47FF-4158-9902-814007560D8C}">
      <dgm:prSet/>
      <dgm:spPr/>
      <dgm:t>
        <a:bodyPr/>
        <a:lstStyle/>
        <a:p>
          <a:endParaRPr lang="ru-RU"/>
        </a:p>
      </dgm:t>
    </dgm:pt>
    <dgm:pt modelId="{D6765D1A-25EE-44F1-BBA4-EFFF6E68ABF5}" type="pres">
      <dgm:prSet presAssocID="{8F232E0A-1F64-4E95-9708-442037A03A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3210F0-6D67-4D8D-B76A-A9AE66C95ECE}" type="pres">
      <dgm:prSet presAssocID="{253AB3F1-48C6-4276-81D1-45798B7CC461}" presName="parentLin" presStyleCnt="0"/>
      <dgm:spPr/>
    </dgm:pt>
    <dgm:pt modelId="{9F94B042-E9FD-435A-9FB6-6230CCB8BA57}" type="pres">
      <dgm:prSet presAssocID="{253AB3F1-48C6-4276-81D1-45798B7CC46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9B89023-D278-4105-AE51-9F6757ACEDB5}" type="pres">
      <dgm:prSet presAssocID="{253AB3F1-48C6-4276-81D1-45798B7CC461}" presName="parentText" presStyleLbl="node1" presStyleIdx="0" presStyleCnt="4" custLinFactNeighborX="-166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5E851-9B93-48DB-A26D-A562C2942F92}" type="pres">
      <dgm:prSet presAssocID="{253AB3F1-48C6-4276-81D1-45798B7CC461}" presName="negativeSpace" presStyleCnt="0"/>
      <dgm:spPr/>
    </dgm:pt>
    <dgm:pt modelId="{A4DE3CF8-A02D-4B61-9B1B-21977849935E}" type="pres">
      <dgm:prSet presAssocID="{253AB3F1-48C6-4276-81D1-45798B7CC461}" presName="childText" presStyleLbl="conFgAcc1" presStyleIdx="0" presStyleCnt="4">
        <dgm:presLayoutVars>
          <dgm:bulletEnabled val="1"/>
        </dgm:presLayoutVars>
      </dgm:prSet>
      <dgm:spPr/>
    </dgm:pt>
    <dgm:pt modelId="{A8FCE889-B3C9-4C05-85AF-A02669CFC5A0}" type="pres">
      <dgm:prSet presAssocID="{BCE49D40-4039-4EA4-9EA6-94639B54080F}" presName="spaceBetweenRectangles" presStyleCnt="0"/>
      <dgm:spPr/>
    </dgm:pt>
    <dgm:pt modelId="{1FDB069E-D320-4158-AAEA-1E0AD56257C7}" type="pres">
      <dgm:prSet presAssocID="{99F3D40E-03C7-48B1-8981-A6B4A17374C1}" presName="parentLin" presStyleCnt="0"/>
      <dgm:spPr/>
    </dgm:pt>
    <dgm:pt modelId="{CFC430FF-5F6B-4FA2-9947-F54024BFDEDA}" type="pres">
      <dgm:prSet presAssocID="{99F3D40E-03C7-48B1-8981-A6B4A17374C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DF5E754-67DC-4423-9167-2AAD7F5A38DD}" type="pres">
      <dgm:prSet presAssocID="{99F3D40E-03C7-48B1-8981-A6B4A17374C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B9679-D284-4F88-AC4B-990E320E481F}" type="pres">
      <dgm:prSet presAssocID="{99F3D40E-03C7-48B1-8981-A6B4A17374C1}" presName="negativeSpace" presStyleCnt="0"/>
      <dgm:spPr/>
    </dgm:pt>
    <dgm:pt modelId="{8844189B-2DC1-425D-820D-48DBFA27C361}" type="pres">
      <dgm:prSet presAssocID="{99F3D40E-03C7-48B1-8981-A6B4A17374C1}" presName="childText" presStyleLbl="conFgAcc1" presStyleIdx="1" presStyleCnt="4">
        <dgm:presLayoutVars>
          <dgm:bulletEnabled val="1"/>
        </dgm:presLayoutVars>
      </dgm:prSet>
      <dgm:spPr/>
    </dgm:pt>
    <dgm:pt modelId="{E70CA2F3-61DB-4C4A-9E5C-113E5FFA2C41}" type="pres">
      <dgm:prSet presAssocID="{2AD3325A-008D-417A-90B6-C4B750493C82}" presName="spaceBetweenRectangles" presStyleCnt="0"/>
      <dgm:spPr/>
    </dgm:pt>
    <dgm:pt modelId="{1141FB05-3A55-4EFA-B9DC-4ADE64017F88}" type="pres">
      <dgm:prSet presAssocID="{A8EB0919-087A-4CF9-94B2-AC0E8804144E}" presName="parentLin" presStyleCnt="0"/>
      <dgm:spPr/>
    </dgm:pt>
    <dgm:pt modelId="{50FE2015-ED53-4285-8D68-B9E64E02C462}" type="pres">
      <dgm:prSet presAssocID="{A8EB0919-087A-4CF9-94B2-AC0E8804144E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51EB273A-6A7B-4894-B03C-7D0EC4245B18}" type="pres">
      <dgm:prSet presAssocID="{A8EB0919-087A-4CF9-94B2-AC0E8804144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D3815-92F2-4337-B794-0AF102AAF6BB}" type="pres">
      <dgm:prSet presAssocID="{A8EB0919-087A-4CF9-94B2-AC0E8804144E}" presName="negativeSpace" presStyleCnt="0"/>
      <dgm:spPr/>
    </dgm:pt>
    <dgm:pt modelId="{F4C25339-9E71-43E6-A16C-06BDE3C665CB}" type="pres">
      <dgm:prSet presAssocID="{A8EB0919-087A-4CF9-94B2-AC0E8804144E}" presName="childText" presStyleLbl="conFgAcc1" presStyleIdx="2" presStyleCnt="4">
        <dgm:presLayoutVars>
          <dgm:bulletEnabled val="1"/>
        </dgm:presLayoutVars>
      </dgm:prSet>
      <dgm:spPr/>
    </dgm:pt>
    <dgm:pt modelId="{20E411D0-901F-4D72-9F85-573762628988}" type="pres">
      <dgm:prSet presAssocID="{2A00E34B-DF06-4E39-8188-3547E831A935}" presName="spaceBetweenRectangles" presStyleCnt="0"/>
      <dgm:spPr/>
    </dgm:pt>
    <dgm:pt modelId="{E9F20AB1-F4EB-4BE7-847E-FB349DD44076}" type="pres">
      <dgm:prSet presAssocID="{3615B863-2077-4A3D-A032-1E0003FDFFE6}" presName="parentLin" presStyleCnt="0"/>
      <dgm:spPr/>
    </dgm:pt>
    <dgm:pt modelId="{E721F9CB-FBEC-44BB-9065-F8BA5907A60C}" type="pres">
      <dgm:prSet presAssocID="{3615B863-2077-4A3D-A032-1E0003FDFFE6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70C58D86-5441-4B19-B0B4-85FF7570A768}" type="pres">
      <dgm:prSet presAssocID="{3615B863-2077-4A3D-A032-1E0003FDFFE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A9AA7-0D04-42C1-BB21-2439EBE85F9C}" type="pres">
      <dgm:prSet presAssocID="{3615B863-2077-4A3D-A032-1E0003FDFFE6}" presName="negativeSpace" presStyleCnt="0"/>
      <dgm:spPr/>
    </dgm:pt>
    <dgm:pt modelId="{1FDC74ED-48E1-429E-A7F4-41E8B7E19AD6}" type="pres">
      <dgm:prSet presAssocID="{3615B863-2077-4A3D-A032-1E0003FDFFE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8618687-61F3-4EA9-A6EB-5928D0F86654}" type="presOf" srcId="{99F3D40E-03C7-48B1-8981-A6B4A17374C1}" destId="{2DF5E754-67DC-4423-9167-2AAD7F5A38DD}" srcOrd="1" destOrd="0" presId="urn:microsoft.com/office/officeart/2005/8/layout/list1"/>
    <dgm:cxn modelId="{7FECE67B-52FC-40B1-A7F8-8A7061C24BFC}" type="presOf" srcId="{253AB3F1-48C6-4276-81D1-45798B7CC461}" destId="{9F94B042-E9FD-435A-9FB6-6230CCB8BA57}" srcOrd="0" destOrd="0" presId="urn:microsoft.com/office/officeart/2005/8/layout/list1"/>
    <dgm:cxn modelId="{E19CA5BD-5962-49A9-BADF-453A96CE473F}" type="presOf" srcId="{3615B863-2077-4A3D-A032-1E0003FDFFE6}" destId="{E721F9CB-FBEC-44BB-9065-F8BA5907A60C}" srcOrd="0" destOrd="0" presId="urn:microsoft.com/office/officeart/2005/8/layout/list1"/>
    <dgm:cxn modelId="{E12B34A6-CA75-45B3-8925-C2117EF2466E}" srcId="{8F232E0A-1F64-4E95-9708-442037A03ADA}" destId="{253AB3F1-48C6-4276-81D1-45798B7CC461}" srcOrd="0" destOrd="0" parTransId="{A0D50B21-652B-40B1-BFAB-F9F2DE235DA3}" sibTransId="{BCE49D40-4039-4EA4-9EA6-94639B54080F}"/>
    <dgm:cxn modelId="{C88F7A81-544F-455A-BD99-F1E6FE5233C4}" type="presOf" srcId="{253AB3F1-48C6-4276-81D1-45798B7CC461}" destId="{79B89023-D278-4105-AE51-9F6757ACEDB5}" srcOrd="1" destOrd="0" presId="urn:microsoft.com/office/officeart/2005/8/layout/list1"/>
    <dgm:cxn modelId="{C4F4DC01-DBCF-4DB4-A816-F0F88FD065D0}" type="presOf" srcId="{A8EB0919-087A-4CF9-94B2-AC0E8804144E}" destId="{50FE2015-ED53-4285-8D68-B9E64E02C462}" srcOrd="0" destOrd="0" presId="urn:microsoft.com/office/officeart/2005/8/layout/list1"/>
    <dgm:cxn modelId="{A81D1591-B25D-433E-8395-AA17A4E27BD6}" type="presOf" srcId="{8F232E0A-1F64-4E95-9708-442037A03ADA}" destId="{D6765D1A-25EE-44F1-BBA4-EFFF6E68ABF5}" srcOrd="0" destOrd="0" presId="urn:microsoft.com/office/officeart/2005/8/layout/list1"/>
    <dgm:cxn modelId="{737A8095-185D-4C9A-BDD8-364790C3DCE4}" type="presOf" srcId="{99F3D40E-03C7-48B1-8981-A6B4A17374C1}" destId="{CFC430FF-5F6B-4FA2-9947-F54024BFDEDA}" srcOrd="0" destOrd="0" presId="urn:microsoft.com/office/officeart/2005/8/layout/list1"/>
    <dgm:cxn modelId="{81E10610-47FF-4158-9902-814007560D8C}" srcId="{8F232E0A-1F64-4E95-9708-442037A03ADA}" destId="{3615B863-2077-4A3D-A032-1E0003FDFFE6}" srcOrd="3" destOrd="0" parTransId="{73B58665-FCBD-4E02-B3E5-D08FB8EAA98F}" sibTransId="{9A44210D-6D09-4DCE-A903-0A76A9B9194E}"/>
    <dgm:cxn modelId="{0D4CE086-2923-421A-9F24-B40891B75BDF}" type="presOf" srcId="{A8EB0919-087A-4CF9-94B2-AC0E8804144E}" destId="{51EB273A-6A7B-4894-B03C-7D0EC4245B18}" srcOrd="1" destOrd="0" presId="urn:microsoft.com/office/officeart/2005/8/layout/list1"/>
    <dgm:cxn modelId="{B75B6AD1-D8CA-4756-AB6C-EE5698A25DA5}" srcId="{8F232E0A-1F64-4E95-9708-442037A03ADA}" destId="{A8EB0919-087A-4CF9-94B2-AC0E8804144E}" srcOrd="2" destOrd="0" parTransId="{D1C851F3-4B98-409B-8D6D-CA743F5DA3CF}" sibTransId="{2A00E34B-DF06-4E39-8188-3547E831A935}"/>
    <dgm:cxn modelId="{9B7D3B2F-B399-4617-AC1B-52FBCC09F8E4}" srcId="{8F232E0A-1F64-4E95-9708-442037A03ADA}" destId="{99F3D40E-03C7-48B1-8981-A6B4A17374C1}" srcOrd="1" destOrd="0" parTransId="{FAA9E411-1FEC-44E7-A7AB-14D598CCE013}" sibTransId="{2AD3325A-008D-417A-90B6-C4B750493C82}"/>
    <dgm:cxn modelId="{1ACAFD2A-31F8-4B64-933F-1A8C98FB5E78}" type="presOf" srcId="{3615B863-2077-4A3D-A032-1E0003FDFFE6}" destId="{70C58D86-5441-4B19-B0B4-85FF7570A768}" srcOrd="1" destOrd="0" presId="urn:microsoft.com/office/officeart/2005/8/layout/list1"/>
    <dgm:cxn modelId="{AD49C47E-4EBF-41E6-B257-08FE51EF5F64}" type="presParOf" srcId="{D6765D1A-25EE-44F1-BBA4-EFFF6E68ABF5}" destId="{CC3210F0-6D67-4D8D-B76A-A9AE66C95ECE}" srcOrd="0" destOrd="0" presId="urn:microsoft.com/office/officeart/2005/8/layout/list1"/>
    <dgm:cxn modelId="{179677B1-E2C9-4A65-BC41-8C54B715EDDA}" type="presParOf" srcId="{CC3210F0-6D67-4D8D-B76A-A9AE66C95ECE}" destId="{9F94B042-E9FD-435A-9FB6-6230CCB8BA57}" srcOrd="0" destOrd="0" presId="urn:microsoft.com/office/officeart/2005/8/layout/list1"/>
    <dgm:cxn modelId="{4BA67518-381C-43D1-95FF-04F997B27C14}" type="presParOf" srcId="{CC3210F0-6D67-4D8D-B76A-A9AE66C95ECE}" destId="{79B89023-D278-4105-AE51-9F6757ACEDB5}" srcOrd="1" destOrd="0" presId="urn:microsoft.com/office/officeart/2005/8/layout/list1"/>
    <dgm:cxn modelId="{C0472009-8131-4695-A4DB-4A4106A868A4}" type="presParOf" srcId="{D6765D1A-25EE-44F1-BBA4-EFFF6E68ABF5}" destId="{88C5E851-9B93-48DB-A26D-A562C2942F92}" srcOrd="1" destOrd="0" presId="urn:microsoft.com/office/officeart/2005/8/layout/list1"/>
    <dgm:cxn modelId="{2A2D4179-456D-4EBA-994C-27EB61B8D023}" type="presParOf" srcId="{D6765D1A-25EE-44F1-BBA4-EFFF6E68ABF5}" destId="{A4DE3CF8-A02D-4B61-9B1B-21977849935E}" srcOrd="2" destOrd="0" presId="urn:microsoft.com/office/officeart/2005/8/layout/list1"/>
    <dgm:cxn modelId="{8998B63D-1FD2-4C98-A1C2-6B6710D36014}" type="presParOf" srcId="{D6765D1A-25EE-44F1-BBA4-EFFF6E68ABF5}" destId="{A8FCE889-B3C9-4C05-85AF-A02669CFC5A0}" srcOrd="3" destOrd="0" presId="urn:microsoft.com/office/officeart/2005/8/layout/list1"/>
    <dgm:cxn modelId="{A61D1810-FA2D-48B6-9C3B-756375781862}" type="presParOf" srcId="{D6765D1A-25EE-44F1-BBA4-EFFF6E68ABF5}" destId="{1FDB069E-D320-4158-AAEA-1E0AD56257C7}" srcOrd="4" destOrd="0" presId="urn:microsoft.com/office/officeart/2005/8/layout/list1"/>
    <dgm:cxn modelId="{B0830261-9789-4E15-895D-16D67310998F}" type="presParOf" srcId="{1FDB069E-D320-4158-AAEA-1E0AD56257C7}" destId="{CFC430FF-5F6B-4FA2-9947-F54024BFDEDA}" srcOrd="0" destOrd="0" presId="urn:microsoft.com/office/officeart/2005/8/layout/list1"/>
    <dgm:cxn modelId="{7847BF99-2B04-43CE-96F0-FC3EB64F1CE0}" type="presParOf" srcId="{1FDB069E-D320-4158-AAEA-1E0AD56257C7}" destId="{2DF5E754-67DC-4423-9167-2AAD7F5A38DD}" srcOrd="1" destOrd="0" presId="urn:microsoft.com/office/officeart/2005/8/layout/list1"/>
    <dgm:cxn modelId="{5667FD46-85CA-431A-953E-F73EAFC3D431}" type="presParOf" srcId="{D6765D1A-25EE-44F1-BBA4-EFFF6E68ABF5}" destId="{B24B9679-D284-4F88-AC4B-990E320E481F}" srcOrd="5" destOrd="0" presId="urn:microsoft.com/office/officeart/2005/8/layout/list1"/>
    <dgm:cxn modelId="{E837BED7-23CA-4842-BD4D-9AB5916C300B}" type="presParOf" srcId="{D6765D1A-25EE-44F1-BBA4-EFFF6E68ABF5}" destId="{8844189B-2DC1-425D-820D-48DBFA27C361}" srcOrd="6" destOrd="0" presId="urn:microsoft.com/office/officeart/2005/8/layout/list1"/>
    <dgm:cxn modelId="{08B7A4DF-1209-47B2-BD07-FF28D9965B31}" type="presParOf" srcId="{D6765D1A-25EE-44F1-BBA4-EFFF6E68ABF5}" destId="{E70CA2F3-61DB-4C4A-9E5C-113E5FFA2C41}" srcOrd="7" destOrd="0" presId="urn:microsoft.com/office/officeart/2005/8/layout/list1"/>
    <dgm:cxn modelId="{E7B0795C-CDD8-47E0-BDA7-CC3BB481E509}" type="presParOf" srcId="{D6765D1A-25EE-44F1-BBA4-EFFF6E68ABF5}" destId="{1141FB05-3A55-4EFA-B9DC-4ADE64017F88}" srcOrd="8" destOrd="0" presId="urn:microsoft.com/office/officeart/2005/8/layout/list1"/>
    <dgm:cxn modelId="{DC083A68-7BEB-42E4-B415-A4855F4074C7}" type="presParOf" srcId="{1141FB05-3A55-4EFA-B9DC-4ADE64017F88}" destId="{50FE2015-ED53-4285-8D68-B9E64E02C462}" srcOrd="0" destOrd="0" presId="urn:microsoft.com/office/officeart/2005/8/layout/list1"/>
    <dgm:cxn modelId="{E149D43B-9654-4B17-8576-398039554A33}" type="presParOf" srcId="{1141FB05-3A55-4EFA-B9DC-4ADE64017F88}" destId="{51EB273A-6A7B-4894-B03C-7D0EC4245B18}" srcOrd="1" destOrd="0" presId="urn:microsoft.com/office/officeart/2005/8/layout/list1"/>
    <dgm:cxn modelId="{B778467C-83B4-4B3F-B4C1-F2A9919A084E}" type="presParOf" srcId="{D6765D1A-25EE-44F1-BBA4-EFFF6E68ABF5}" destId="{79CD3815-92F2-4337-B794-0AF102AAF6BB}" srcOrd="9" destOrd="0" presId="urn:microsoft.com/office/officeart/2005/8/layout/list1"/>
    <dgm:cxn modelId="{F98830D1-7737-4F60-843B-DF2FCDC9F61E}" type="presParOf" srcId="{D6765D1A-25EE-44F1-BBA4-EFFF6E68ABF5}" destId="{F4C25339-9E71-43E6-A16C-06BDE3C665CB}" srcOrd="10" destOrd="0" presId="urn:microsoft.com/office/officeart/2005/8/layout/list1"/>
    <dgm:cxn modelId="{77B11FCA-F5D4-4018-B13C-75534F1D919F}" type="presParOf" srcId="{D6765D1A-25EE-44F1-BBA4-EFFF6E68ABF5}" destId="{20E411D0-901F-4D72-9F85-573762628988}" srcOrd="11" destOrd="0" presId="urn:microsoft.com/office/officeart/2005/8/layout/list1"/>
    <dgm:cxn modelId="{43D2F3FA-E503-4AD5-81F7-988CB350D107}" type="presParOf" srcId="{D6765D1A-25EE-44F1-BBA4-EFFF6E68ABF5}" destId="{E9F20AB1-F4EB-4BE7-847E-FB349DD44076}" srcOrd="12" destOrd="0" presId="urn:microsoft.com/office/officeart/2005/8/layout/list1"/>
    <dgm:cxn modelId="{152FF1CD-723C-4BE8-84DD-5F339E7856C4}" type="presParOf" srcId="{E9F20AB1-F4EB-4BE7-847E-FB349DD44076}" destId="{E721F9CB-FBEC-44BB-9065-F8BA5907A60C}" srcOrd="0" destOrd="0" presId="urn:microsoft.com/office/officeart/2005/8/layout/list1"/>
    <dgm:cxn modelId="{2ADEE1A5-715E-4DF0-BD3C-4A7BE907B380}" type="presParOf" srcId="{E9F20AB1-F4EB-4BE7-847E-FB349DD44076}" destId="{70C58D86-5441-4B19-B0B4-85FF7570A768}" srcOrd="1" destOrd="0" presId="urn:microsoft.com/office/officeart/2005/8/layout/list1"/>
    <dgm:cxn modelId="{9EAA30BC-8B72-42ED-8AA0-8BB1E595C3A9}" type="presParOf" srcId="{D6765D1A-25EE-44F1-BBA4-EFFF6E68ABF5}" destId="{6BCA9AA7-0D04-42C1-BB21-2439EBE85F9C}" srcOrd="13" destOrd="0" presId="urn:microsoft.com/office/officeart/2005/8/layout/list1"/>
    <dgm:cxn modelId="{4D06E185-0860-405B-B358-F22AACB89218}" type="presParOf" srcId="{D6765D1A-25EE-44F1-BBA4-EFFF6E68ABF5}" destId="{1FDC74ED-48E1-429E-A7F4-41E8B7E19AD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FF1E0F-5457-41F5-A7A1-8FDF360675DD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5" csCatId="colorful" phldr="1"/>
      <dgm:spPr/>
    </dgm:pt>
    <dgm:pt modelId="{BEF9F090-7354-4637-BF5E-613FDFDBD4D4}">
      <dgm:prSet phldrT="[Текст]"/>
      <dgm:spPr/>
      <dgm:t>
        <a:bodyPr/>
        <a:lstStyle/>
        <a:p>
          <a:r>
            <a:rPr lang="uk-UA" noProof="0" smtClean="0"/>
            <a:t>Геометрічні фігури –еталони за допомогою яких визначають форму предметів </a:t>
          </a:r>
          <a:endParaRPr lang="uk-UA" noProof="0"/>
        </a:p>
      </dgm:t>
    </dgm:pt>
    <dgm:pt modelId="{45272AAB-7197-4C85-BE38-71D22AAF8CA4}" type="parTrans" cxnId="{34272A50-9B47-4382-9F71-A8714891D6FE}">
      <dgm:prSet/>
      <dgm:spPr/>
      <dgm:t>
        <a:bodyPr/>
        <a:lstStyle/>
        <a:p>
          <a:endParaRPr lang="ru-RU"/>
        </a:p>
      </dgm:t>
    </dgm:pt>
    <dgm:pt modelId="{4D568109-03C3-4A11-8F4A-78BA8FDAFBA4}" type="sibTrans" cxnId="{34272A50-9B47-4382-9F71-A8714891D6FE}">
      <dgm:prSet/>
      <dgm:spPr/>
      <dgm:t>
        <a:bodyPr/>
        <a:lstStyle/>
        <a:p>
          <a:endParaRPr lang="ru-RU"/>
        </a:p>
      </dgm:t>
    </dgm:pt>
    <dgm:pt modelId="{1D2C1FC7-ADA4-47F0-8EE3-FD487D812050}">
      <dgm:prSet phldrT="[Текст]"/>
      <dgm:spPr/>
      <dgm:t>
        <a:bodyPr/>
        <a:lstStyle/>
        <a:p>
          <a:r>
            <a:rPr lang="ru-RU" dirty="0" err="1" smtClean="0"/>
            <a:t>Найпростіша</a:t>
          </a:r>
          <a:r>
            <a:rPr lang="ru-RU" dirty="0" smtClean="0"/>
            <a:t> </a:t>
          </a:r>
          <a:r>
            <a:rPr lang="ru-RU" dirty="0" err="1" smtClean="0"/>
            <a:t>геометрична</a:t>
          </a:r>
          <a:r>
            <a:rPr lang="ru-RU" dirty="0" smtClean="0"/>
            <a:t> </a:t>
          </a:r>
          <a:r>
            <a:rPr lang="ru-RU" dirty="0" err="1" smtClean="0"/>
            <a:t>фігура</a:t>
          </a:r>
          <a:r>
            <a:rPr lang="ru-RU" dirty="0" smtClean="0"/>
            <a:t> </a:t>
          </a:r>
          <a:r>
            <a:rPr lang="ru-RU" smtClean="0"/>
            <a:t>- точка</a:t>
          </a:r>
          <a:endParaRPr lang="ru-RU" dirty="0"/>
        </a:p>
      </dgm:t>
    </dgm:pt>
    <dgm:pt modelId="{7BB5247C-91FD-4694-8AEA-8A1F557F77CE}" type="parTrans" cxnId="{07A87912-27F2-41E4-87A0-5D868A8BE3EA}">
      <dgm:prSet/>
      <dgm:spPr/>
      <dgm:t>
        <a:bodyPr/>
        <a:lstStyle/>
        <a:p>
          <a:endParaRPr lang="ru-RU"/>
        </a:p>
      </dgm:t>
    </dgm:pt>
    <dgm:pt modelId="{EDECE194-50C3-4121-B04C-71B43D691310}" type="sibTrans" cxnId="{07A87912-27F2-41E4-87A0-5D868A8BE3EA}">
      <dgm:prSet/>
      <dgm:spPr/>
      <dgm:t>
        <a:bodyPr/>
        <a:lstStyle/>
        <a:p>
          <a:endParaRPr lang="ru-RU"/>
        </a:p>
      </dgm:t>
    </dgm:pt>
    <dgm:pt modelId="{C297E2BD-FCB9-4F78-8007-21959E5AA554}">
      <dgm:prSet phldrT="[Текст]"/>
      <dgm:spPr/>
      <dgm:t>
        <a:bodyPr/>
        <a:lstStyle/>
        <a:p>
          <a:r>
            <a:rPr lang="ru-RU" dirty="0" smtClean="0"/>
            <a:t>Будь яка </a:t>
          </a:r>
          <a:r>
            <a:rPr lang="ru-RU" dirty="0" err="1" smtClean="0"/>
            <a:t>множина</a:t>
          </a:r>
          <a:r>
            <a:rPr lang="ru-RU" dirty="0" smtClean="0"/>
            <a:t> </a:t>
          </a:r>
          <a:r>
            <a:rPr lang="ru-RU" dirty="0" err="1" smtClean="0"/>
            <a:t>точок</a:t>
          </a:r>
          <a:r>
            <a:rPr lang="ru-RU" dirty="0" smtClean="0"/>
            <a:t> є </a:t>
          </a:r>
          <a:r>
            <a:rPr lang="ru-RU" dirty="0" err="1" smtClean="0"/>
            <a:t>геометричною</a:t>
          </a:r>
          <a:r>
            <a:rPr lang="ru-RU" dirty="0" smtClean="0"/>
            <a:t> </a:t>
          </a:r>
          <a:r>
            <a:rPr lang="ru-RU" dirty="0" err="1" smtClean="0"/>
            <a:t>фігурою</a:t>
          </a:r>
          <a:endParaRPr lang="ru-RU" dirty="0"/>
        </a:p>
      </dgm:t>
    </dgm:pt>
    <dgm:pt modelId="{09B11B57-BA93-43BB-8F71-979F998B31B0}" type="parTrans" cxnId="{0A517245-0C06-406A-8CE0-AA62BBFDA16E}">
      <dgm:prSet/>
      <dgm:spPr/>
      <dgm:t>
        <a:bodyPr/>
        <a:lstStyle/>
        <a:p>
          <a:endParaRPr lang="ru-RU"/>
        </a:p>
      </dgm:t>
    </dgm:pt>
    <dgm:pt modelId="{21BD1EC6-29F1-4921-A6A5-5A199E0E31CE}" type="sibTrans" cxnId="{0A517245-0C06-406A-8CE0-AA62BBFDA16E}">
      <dgm:prSet/>
      <dgm:spPr/>
      <dgm:t>
        <a:bodyPr/>
        <a:lstStyle/>
        <a:p>
          <a:endParaRPr lang="ru-RU"/>
        </a:p>
      </dgm:t>
    </dgm:pt>
    <dgm:pt modelId="{88468D68-5727-49DB-8118-A7E3920EAD30}" type="pres">
      <dgm:prSet presAssocID="{10FF1E0F-5457-41F5-A7A1-8FDF360675DD}" presName="linearFlow" presStyleCnt="0">
        <dgm:presLayoutVars>
          <dgm:dir/>
          <dgm:resizeHandles val="exact"/>
        </dgm:presLayoutVars>
      </dgm:prSet>
      <dgm:spPr/>
    </dgm:pt>
    <dgm:pt modelId="{67544C45-E614-46A6-A58E-56EF9DEF8131}" type="pres">
      <dgm:prSet presAssocID="{BEF9F090-7354-4637-BF5E-613FDFDBD4D4}" presName="comp" presStyleCnt="0"/>
      <dgm:spPr/>
    </dgm:pt>
    <dgm:pt modelId="{24857928-8D69-4F0F-8221-40BC383BCE32}" type="pres">
      <dgm:prSet presAssocID="{BEF9F090-7354-4637-BF5E-613FDFDBD4D4}" presName="rect2" presStyleLbl="node1" presStyleIdx="0" presStyleCnt="3" custScaleX="182556" custLinFactNeighborX="34095" custLinFactNeighborY="4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AAA67-AB25-421C-81CC-5933F15F230A}" type="pres">
      <dgm:prSet presAssocID="{BEF9F090-7354-4637-BF5E-613FDFDBD4D4}" presName="rect1" presStyleLbl="lnNode1" presStyleIdx="0" presStyleCnt="3" custLinFactNeighborX="-28554" custLinFactNeighborY="848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CF74974-64A0-4DA5-911B-DBD813E70FAC}" type="pres">
      <dgm:prSet presAssocID="{4D568109-03C3-4A11-8F4A-78BA8FDAFBA4}" presName="sibTrans" presStyleCnt="0"/>
      <dgm:spPr/>
    </dgm:pt>
    <dgm:pt modelId="{ABACECDE-589B-4F6D-8F3B-3AFE2F5B0AEC}" type="pres">
      <dgm:prSet presAssocID="{1D2C1FC7-ADA4-47F0-8EE3-FD487D812050}" presName="comp" presStyleCnt="0"/>
      <dgm:spPr/>
    </dgm:pt>
    <dgm:pt modelId="{B6D3F892-F435-4F13-8005-591A3BA32661}" type="pres">
      <dgm:prSet presAssocID="{1D2C1FC7-ADA4-47F0-8EE3-FD487D812050}" presName="rect2" presStyleLbl="node1" presStyleIdx="1" presStyleCnt="3" custScaleX="184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1047F-7E61-4117-B779-7447A9012858}" type="pres">
      <dgm:prSet presAssocID="{1D2C1FC7-ADA4-47F0-8EE3-FD487D812050}" presName="rect1" presStyleLbl="lnNode1" presStyleIdx="1" presStyleCnt="3" custLinFactX="5652" custLinFactNeighborX="100000" custLinFactNeighborY="188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8D997A9-620A-412A-B8F3-67600FEB27D8}" type="pres">
      <dgm:prSet presAssocID="{EDECE194-50C3-4121-B04C-71B43D691310}" presName="sibTrans" presStyleCnt="0"/>
      <dgm:spPr/>
    </dgm:pt>
    <dgm:pt modelId="{62A50EE7-1982-42D1-A19C-C4296F5BBEFD}" type="pres">
      <dgm:prSet presAssocID="{C297E2BD-FCB9-4F78-8007-21959E5AA554}" presName="comp" presStyleCnt="0"/>
      <dgm:spPr/>
    </dgm:pt>
    <dgm:pt modelId="{919A1042-ACC1-47B4-831B-E9C6B677F449}" type="pres">
      <dgm:prSet presAssocID="{C297E2BD-FCB9-4F78-8007-21959E5AA554}" presName="rect2" presStyleLbl="node1" presStyleIdx="2" presStyleCnt="3" custScaleX="102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E7D9E-C793-4CF3-8FBB-B23A1EC3B00A}" type="pres">
      <dgm:prSet presAssocID="{C297E2BD-FCB9-4F78-8007-21959E5AA554}" presName="rect1" presStyleLbl="ln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7A87912-27F2-41E4-87A0-5D868A8BE3EA}" srcId="{10FF1E0F-5457-41F5-A7A1-8FDF360675DD}" destId="{1D2C1FC7-ADA4-47F0-8EE3-FD487D812050}" srcOrd="1" destOrd="0" parTransId="{7BB5247C-91FD-4694-8AEA-8A1F557F77CE}" sibTransId="{EDECE194-50C3-4121-B04C-71B43D691310}"/>
    <dgm:cxn modelId="{85AB114B-DC27-4FA6-BBD8-EFB290E8EDF3}" type="presOf" srcId="{10FF1E0F-5457-41F5-A7A1-8FDF360675DD}" destId="{88468D68-5727-49DB-8118-A7E3920EAD30}" srcOrd="0" destOrd="0" presId="urn:microsoft.com/office/officeart/2008/layout/AlternatingPictureBlocks"/>
    <dgm:cxn modelId="{D18116AF-5E5F-4F42-BAC7-3DE49AA8CEAE}" type="presOf" srcId="{BEF9F090-7354-4637-BF5E-613FDFDBD4D4}" destId="{24857928-8D69-4F0F-8221-40BC383BCE32}" srcOrd="0" destOrd="0" presId="urn:microsoft.com/office/officeart/2008/layout/AlternatingPictureBlocks"/>
    <dgm:cxn modelId="{683F5EC5-B958-417B-8897-FB05F7CA4461}" type="presOf" srcId="{C297E2BD-FCB9-4F78-8007-21959E5AA554}" destId="{919A1042-ACC1-47B4-831B-E9C6B677F449}" srcOrd="0" destOrd="0" presId="urn:microsoft.com/office/officeart/2008/layout/AlternatingPictureBlocks"/>
    <dgm:cxn modelId="{7FE08927-CDA6-42B5-91FD-1A227C8BB7EC}" type="presOf" srcId="{1D2C1FC7-ADA4-47F0-8EE3-FD487D812050}" destId="{B6D3F892-F435-4F13-8005-591A3BA32661}" srcOrd="0" destOrd="0" presId="urn:microsoft.com/office/officeart/2008/layout/AlternatingPictureBlocks"/>
    <dgm:cxn modelId="{34272A50-9B47-4382-9F71-A8714891D6FE}" srcId="{10FF1E0F-5457-41F5-A7A1-8FDF360675DD}" destId="{BEF9F090-7354-4637-BF5E-613FDFDBD4D4}" srcOrd="0" destOrd="0" parTransId="{45272AAB-7197-4C85-BE38-71D22AAF8CA4}" sibTransId="{4D568109-03C3-4A11-8F4A-78BA8FDAFBA4}"/>
    <dgm:cxn modelId="{0A517245-0C06-406A-8CE0-AA62BBFDA16E}" srcId="{10FF1E0F-5457-41F5-A7A1-8FDF360675DD}" destId="{C297E2BD-FCB9-4F78-8007-21959E5AA554}" srcOrd="2" destOrd="0" parTransId="{09B11B57-BA93-43BB-8F71-979F998B31B0}" sibTransId="{21BD1EC6-29F1-4921-A6A5-5A199E0E31CE}"/>
    <dgm:cxn modelId="{87DA74C3-F3A0-41A6-A0C2-8443E1421863}" type="presParOf" srcId="{88468D68-5727-49DB-8118-A7E3920EAD30}" destId="{67544C45-E614-46A6-A58E-56EF9DEF8131}" srcOrd="0" destOrd="0" presId="urn:microsoft.com/office/officeart/2008/layout/AlternatingPictureBlocks"/>
    <dgm:cxn modelId="{EAC2FE08-93E4-414E-BB42-DDC1C74488F3}" type="presParOf" srcId="{67544C45-E614-46A6-A58E-56EF9DEF8131}" destId="{24857928-8D69-4F0F-8221-40BC383BCE32}" srcOrd="0" destOrd="0" presId="urn:microsoft.com/office/officeart/2008/layout/AlternatingPictureBlocks"/>
    <dgm:cxn modelId="{D6D1AB29-CDF1-4258-B973-6F68268A23DF}" type="presParOf" srcId="{67544C45-E614-46A6-A58E-56EF9DEF8131}" destId="{E2AAAA67-AB25-421C-81CC-5933F15F230A}" srcOrd="1" destOrd="0" presId="urn:microsoft.com/office/officeart/2008/layout/AlternatingPictureBlocks"/>
    <dgm:cxn modelId="{77661481-C983-46DC-B6E3-F235718CAC9B}" type="presParOf" srcId="{88468D68-5727-49DB-8118-A7E3920EAD30}" destId="{8CF74974-64A0-4DA5-911B-DBD813E70FAC}" srcOrd="1" destOrd="0" presId="urn:microsoft.com/office/officeart/2008/layout/AlternatingPictureBlocks"/>
    <dgm:cxn modelId="{0F6D306F-3658-4956-8FCF-C7D5CC3D3BEA}" type="presParOf" srcId="{88468D68-5727-49DB-8118-A7E3920EAD30}" destId="{ABACECDE-589B-4F6D-8F3B-3AFE2F5B0AEC}" srcOrd="2" destOrd="0" presId="urn:microsoft.com/office/officeart/2008/layout/AlternatingPictureBlocks"/>
    <dgm:cxn modelId="{3E148A65-6315-450D-A91F-0E3DFFBB6FB1}" type="presParOf" srcId="{ABACECDE-589B-4F6D-8F3B-3AFE2F5B0AEC}" destId="{B6D3F892-F435-4F13-8005-591A3BA32661}" srcOrd="0" destOrd="0" presId="urn:microsoft.com/office/officeart/2008/layout/AlternatingPictureBlocks"/>
    <dgm:cxn modelId="{20E84E48-B2EE-4B67-8F00-ED5ABAFAFE0A}" type="presParOf" srcId="{ABACECDE-589B-4F6D-8F3B-3AFE2F5B0AEC}" destId="{8411047F-7E61-4117-B779-7447A9012858}" srcOrd="1" destOrd="0" presId="urn:microsoft.com/office/officeart/2008/layout/AlternatingPictureBlocks"/>
    <dgm:cxn modelId="{0C842337-7219-45E9-9FA7-AABBFA592DE4}" type="presParOf" srcId="{88468D68-5727-49DB-8118-A7E3920EAD30}" destId="{58D997A9-620A-412A-B8F3-67600FEB27D8}" srcOrd="3" destOrd="0" presId="urn:microsoft.com/office/officeart/2008/layout/AlternatingPictureBlocks"/>
    <dgm:cxn modelId="{4B3E4818-1965-41C4-8FD2-B7550ABBCEF2}" type="presParOf" srcId="{88468D68-5727-49DB-8118-A7E3920EAD30}" destId="{62A50EE7-1982-42D1-A19C-C4296F5BBEFD}" srcOrd="4" destOrd="0" presId="urn:microsoft.com/office/officeart/2008/layout/AlternatingPictureBlocks"/>
    <dgm:cxn modelId="{8BC4090B-064D-4278-9A60-F8A898AC7514}" type="presParOf" srcId="{62A50EE7-1982-42D1-A19C-C4296F5BBEFD}" destId="{919A1042-ACC1-47B4-831B-E9C6B677F449}" srcOrd="0" destOrd="0" presId="urn:microsoft.com/office/officeart/2008/layout/AlternatingPictureBlocks"/>
    <dgm:cxn modelId="{37F88DB0-2C36-4B82-A759-A72238E277E3}" type="presParOf" srcId="{62A50EE7-1982-42D1-A19C-C4296F5BBEFD}" destId="{EC3E7D9E-C793-4CF3-8FBB-B23A1EC3B00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7E100F-3DEB-40AD-8777-43644F3D1954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6DF79D8-3BED-4F32-80DC-702FB0501D15}">
      <dgm:prSet phldrT="[Текст]"/>
      <dgm:spPr/>
      <dgm:t>
        <a:bodyPr/>
        <a:lstStyle/>
        <a:p>
          <a:r>
            <a:rPr lang="ru-RU" dirty="0" err="1" smtClean="0"/>
            <a:t>Види</a:t>
          </a:r>
          <a:r>
            <a:rPr lang="ru-RU" dirty="0" smtClean="0"/>
            <a:t> </a:t>
          </a:r>
          <a:r>
            <a:rPr lang="ru-RU" dirty="0" err="1" smtClean="0"/>
            <a:t>геометричних</a:t>
          </a:r>
          <a:r>
            <a:rPr lang="ru-RU" dirty="0" smtClean="0"/>
            <a:t> </a:t>
          </a:r>
          <a:r>
            <a:rPr lang="ru-RU" dirty="0" err="1" smtClean="0"/>
            <a:t>фігур</a:t>
          </a:r>
          <a:endParaRPr lang="ru-RU" dirty="0"/>
        </a:p>
      </dgm:t>
    </dgm:pt>
    <dgm:pt modelId="{9A35269D-7E65-4A20-8FA7-15DD8F991445}" type="parTrans" cxnId="{A9EC7BF7-553C-480C-9509-5C4A6903B013}">
      <dgm:prSet/>
      <dgm:spPr/>
      <dgm:t>
        <a:bodyPr/>
        <a:lstStyle/>
        <a:p>
          <a:endParaRPr lang="ru-RU"/>
        </a:p>
      </dgm:t>
    </dgm:pt>
    <dgm:pt modelId="{5D3D360D-B680-41A9-BF45-8EC7904C080B}" type="sibTrans" cxnId="{A9EC7BF7-553C-480C-9509-5C4A6903B013}">
      <dgm:prSet/>
      <dgm:spPr/>
      <dgm:t>
        <a:bodyPr/>
        <a:lstStyle/>
        <a:p>
          <a:endParaRPr lang="ru-RU"/>
        </a:p>
      </dgm:t>
    </dgm:pt>
    <dgm:pt modelId="{8C46A4C2-D366-45F7-B440-425F532E6AFB}">
      <dgm:prSet phldrT="[Текст]"/>
      <dgm:spPr/>
      <dgm:t>
        <a:bodyPr/>
        <a:lstStyle/>
        <a:p>
          <a:r>
            <a:rPr lang="ru-RU" dirty="0" err="1" smtClean="0"/>
            <a:t>трикутники</a:t>
          </a:r>
          <a:endParaRPr lang="ru-RU" dirty="0"/>
        </a:p>
      </dgm:t>
    </dgm:pt>
    <dgm:pt modelId="{33014848-40AD-43AF-8A8F-37DC70DAF8AE}" type="parTrans" cxnId="{0AFEA017-D278-4A8E-B964-29B6A62F5583}">
      <dgm:prSet/>
      <dgm:spPr/>
      <dgm:t>
        <a:bodyPr/>
        <a:lstStyle/>
        <a:p>
          <a:endParaRPr lang="ru-RU"/>
        </a:p>
      </dgm:t>
    </dgm:pt>
    <dgm:pt modelId="{E71BD1EB-0066-4BEE-A183-83A3C6B06131}" type="sibTrans" cxnId="{0AFEA017-D278-4A8E-B964-29B6A62F5583}">
      <dgm:prSet/>
      <dgm:spPr/>
      <dgm:t>
        <a:bodyPr/>
        <a:lstStyle/>
        <a:p>
          <a:endParaRPr lang="ru-RU"/>
        </a:p>
      </dgm:t>
    </dgm:pt>
    <dgm:pt modelId="{3969E5A3-906D-4665-8B08-800716FE9AE3}">
      <dgm:prSet phldrT="[Текст]"/>
      <dgm:spPr/>
      <dgm:t>
        <a:bodyPr/>
        <a:lstStyle/>
        <a:p>
          <a:r>
            <a:rPr lang="ru-RU" dirty="0" err="1" smtClean="0"/>
            <a:t>чотирикутники</a:t>
          </a:r>
          <a:endParaRPr lang="ru-RU" dirty="0"/>
        </a:p>
      </dgm:t>
    </dgm:pt>
    <dgm:pt modelId="{0D10F08B-A892-40C3-B35A-B041C5C3ED18}" type="parTrans" cxnId="{58F7AC20-7D33-44D9-A777-4A65B3D023E0}">
      <dgm:prSet/>
      <dgm:spPr/>
      <dgm:t>
        <a:bodyPr/>
        <a:lstStyle/>
        <a:p>
          <a:endParaRPr lang="ru-RU"/>
        </a:p>
      </dgm:t>
    </dgm:pt>
    <dgm:pt modelId="{2FB31B24-91A3-4DF5-8FA9-2800D0AA9AFF}" type="sibTrans" cxnId="{58F7AC20-7D33-44D9-A777-4A65B3D023E0}">
      <dgm:prSet/>
      <dgm:spPr/>
      <dgm:t>
        <a:bodyPr/>
        <a:lstStyle/>
        <a:p>
          <a:endParaRPr lang="ru-RU"/>
        </a:p>
      </dgm:t>
    </dgm:pt>
    <dgm:pt modelId="{DFE19D59-1B6B-40E3-94A7-0A123D026E18}">
      <dgm:prSet phldrT="[Текст]"/>
      <dgm:spPr/>
      <dgm:t>
        <a:bodyPr/>
        <a:lstStyle/>
        <a:p>
          <a:r>
            <a:rPr lang="ru-RU" dirty="0" smtClean="0"/>
            <a:t>Об</a:t>
          </a:r>
          <a:r>
            <a:rPr lang="en-US" smtClean="0"/>
            <a:t>’</a:t>
          </a:r>
          <a:r>
            <a:rPr lang="uk-UA" smtClean="0"/>
            <a:t>ємні фігури</a:t>
          </a:r>
          <a:endParaRPr lang="ru-RU"/>
        </a:p>
      </dgm:t>
    </dgm:pt>
    <dgm:pt modelId="{E1B6EB62-32D1-4C35-B0E4-D8649DDF648B}" type="parTrans" cxnId="{D935F118-B53D-429B-9298-4166A18BC064}">
      <dgm:prSet/>
      <dgm:spPr/>
      <dgm:t>
        <a:bodyPr/>
        <a:lstStyle/>
        <a:p>
          <a:endParaRPr lang="ru-RU"/>
        </a:p>
      </dgm:t>
    </dgm:pt>
    <dgm:pt modelId="{FAC6D4F5-0022-4892-BF6A-7879E2DF7D01}" type="sibTrans" cxnId="{D935F118-B53D-429B-9298-4166A18BC064}">
      <dgm:prSet/>
      <dgm:spPr/>
      <dgm:t>
        <a:bodyPr/>
        <a:lstStyle/>
        <a:p>
          <a:endParaRPr lang="ru-RU"/>
        </a:p>
      </dgm:t>
    </dgm:pt>
    <dgm:pt modelId="{5B4DCAA5-A4AE-48F6-AF60-CDA1CE73540A}">
      <dgm:prSet phldrT="[Текст]"/>
      <dgm:spPr/>
      <dgm:t>
        <a:bodyPr/>
        <a:lstStyle/>
        <a:p>
          <a:r>
            <a:rPr lang="ru-RU" dirty="0" smtClean="0"/>
            <a:t>призма</a:t>
          </a:r>
          <a:endParaRPr lang="ru-RU" dirty="0"/>
        </a:p>
      </dgm:t>
    </dgm:pt>
    <dgm:pt modelId="{DE3EDA1B-D866-4F8D-B218-C5F25D94A890}" type="parTrans" cxnId="{9C1A989B-500B-4BB8-A2B5-A519AD49C2EC}">
      <dgm:prSet/>
      <dgm:spPr/>
      <dgm:t>
        <a:bodyPr/>
        <a:lstStyle/>
        <a:p>
          <a:endParaRPr lang="ru-RU"/>
        </a:p>
      </dgm:t>
    </dgm:pt>
    <dgm:pt modelId="{609035DA-2A40-47CF-8CA6-7336CF4CE05C}" type="sibTrans" cxnId="{9C1A989B-500B-4BB8-A2B5-A519AD49C2EC}">
      <dgm:prSet/>
      <dgm:spPr/>
      <dgm:t>
        <a:bodyPr/>
        <a:lstStyle/>
        <a:p>
          <a:endParaRPr lang="ru-RU"/>
        </a:p>
      </dgm:t>
    </dgm:pt>
    <dgm:pt modelId="{9FE36C5A-FAC7-471D-A2E8-F41CF9F0104A}">
      <dgm:prSet phldrT="[Текст]"/>
      <dgm:spPr/>
      <dgm:t>
        <a:bodyPr/>
        <a:lstStyle/>
        <a:p>
          <a:r>
            <a:rPr lang="ru-RU" dirty="0" smtClean="0"/>
            <a:t>конус</a:t>
          </a:r>
          <a:endParaRPr lang="ru-RU" dirty="0"/>
        </a:p>
      </dgm:t>
    </dgm:pt>
    <dgm:pt modelId="{4D23EAD3-29D3-46B9-9DB8-52440F2652F0}" type="parTrans" cxnId="{DC4F62F0-2AD9-481F-8E9A-DC8A8BCE9503}">
      <dgm:prSet/>
      <dgm:spPr/>
      <dgm:t>
        <a:bodyPr/>
        <a:lstStyle/>
        <a:p>
          <a:endParaRPr lang="ru-RU"/>
        </a:p>
      </dgm:t>
    </dgm:pt>
    <dgm:pt modelId="{4F9C1389-1E5B-4783-BF01-3C2D85A6B00B}" type="sibTrans" cxnId="{DC4F62F0-2AD9-481F-8E9A-DC8A8BCE9503}">
      <dgm:prSet/>
      <dgm:spPr/>
      <dgm:t>
        <a:bodyPr/>
        <a:lstStyle/>
        <a:p>
          <a:endParaRPr lang="ru-RU"/>
        </a:p>
      </dgm:t>
    </dgm:pt>
    <dgm:pt modelId="{50C49897-B434-4BDE-8C7D-77F77E9F903C}">
      <dgm:prSet phldrT="[Текст]"/>
      <dgm:spPr/>
      <dgm:t>
        <a:bodyPr/>
        <a:lstStyle/>
        <a:p>
          <a:endParaRPr lang="ru-RU" dirty="0"/>
        </a:p>
      </dgm:t>
    </dgm:pt>
    <dgm:pt modelId="{AA2BECE9-AA5D-41B0-907D-50C1B6B42F41}" type="parTrans" cxnId="{D86D198A-7C0B-4E80-BEDC-18E6F3BB622A}">
      <dgm:prSet/>
      <dgm:spPr/>
      <dgm:t>
        <a:bodyPr/>
        <a:lstStyle/>
        <a:p>
          <a:endParaRPr lang="ru-RU"/>
        </a:p>
      </dgm:t>
    </dgm:pt>
    <dgm:pt modelId="{B6D35FF1-7BFD-4F2D-AC3F-0613B2E53014}" type="sibTrans" cxnId="{D86D198A-7C0B-4E80-BEDC-18E6F3BB622A}">
      <dgm:prSet/>
      <dgm:spPr/>
      <dgm:t>
        <a:bodyPr/>
        <a:lstStyle/>
        <a:p>
          <a:endParaRPr lang="ru-RU"/>
        </a:p>
      </dgm:t>
    </dgm:pt>
    <dgm:pt modelId="{C6C5882E-4E19-4F4E-BD46-59FE6187DCC4}">
      <dgm:prSet phldrT="[Текст]"/>
      <dgm:spPr/>
      <dgm:t>
        <a:bodyPr/>
        <a:lstStyle/>
        <a:p>
          <a:r>
            <a:rPr lang="ru-RU" dirty="0" err="1" smtClean="0"/>
            <a:t>багатокутники</a:t>
          </a:r>
          <a:endParaRPr lang="ru-RU" dirty="0"/>
        </a:p>
      </dgm:t>
    </dgm:pt>
    <dgm:pt modelId="{7D2BC03A-20AC-4308-B780-AEC17B481714}" type="parTrans" cxnId="{AD64EDDF-66D7-42A6-90CA-3D4F9A467507}">
      <dgm:prSet/>
      <dgm:spPr/>
      <dgm:t>
        <a:bodyPr/>
        <a:lstStyle/>
        <a:p>
          <a:endParaRPr lang="ru-RU"/>
        </a:p>
      </dgm:t>
    </dgm:pt>
    <dgm:pt modelId="{54D7E840-0098-4B6F-A5DB-9F5B8E125D1C}" type="sibTrans" cxnId="{AD64EDDF-66D7-42A6-90CA-3D4F9A467507}">
      <dgm:prSet/>
      <dgm:spPr/>
      <dgm:t>
        <a:bodyPr/>
        <a:lstStyle/>
        <a:p>
          <a:endParaRPr lang="ru-RU"/>
        </a:p>
      </dgm:t>
    </dgm:pt>
    <dgm:pt modelId="{3196E439-59BD-4B24-B3A2-03C7D96AD573}">
      <dgm:prSet phldrT="[Текст]"/>
      <dgm:spPr/>
      <dgm:t>
        <a:bodyPr/>
        <a:lstStyle/>
        <a:p>
          <a:r>
            <a:rPr lang="ru-RU" dirty="0" err="1" smtClean="0"/>
            <a:t>циліндр</a:t>
          </a:r>
          <a:endParaRPr lang="ru-RU" dirty="0"/>
        </a:p>
      </dgm:t>
    </dgm:pt>
    <dgm:pt modelId="{492BF276-1EF8-418B-B716-AED1F5282A8F}" type="parTrans" cxnId="{DAA13E02-A641-4157-956D-C5C09E2A8B63}">
      <dgm:prSet/>
      <dgm:spPr/>
    </dgm:pt>
    <dgm:pt modelId="{1190D17B-A947-46FA-AA6C-D48311E9AF10}" type="sibTrans" cxnId="{DAA13E02-A641-4157-956D-C5C09E2A8B63}">
      <dgm:prSet/>
      <dgm:spPr/>
    </dgm:pt>
    <dgm:pt modelId="{094A46BD-D68F-414C-9B93-569BB4E5CE12}">
      <dgm:prSet phldrT="[Текст]"/>
      <dgm:spPr/>
      <dgm:t>
        <a:bodyPr/>
        <a:lstStyle/>
        <a:p>
          <a:r>
            <a:rPr lang="ru-RU" dirty="0" err="1" smtClean="0"/>
            <a:t>піраміда</a:t>
          </a:r>
          <a:endParaRPr lang="ru-RU" dirty="0"/>
        </a:p>
      </dgm:t>
    </dgm:pt>
    <dgm:pt modelId="{064141BF-95B7-4088-8CF6-7E3E49723B8C}" type="parTrans" cxnId="{3368371E-AE19-4D46-A110-020838FEEC5F}">
      <dgm:prSet/>
      <dgm:spPr/>
    </dgm:pt>
    <dgm:pt modelId="{E0531F08-4455-4626-915D-603F3AFA635E}" type="sibTrans" cxnId="{3368371E-AE19-4D46-A110-020838FEEC5F}">
      <dgm:prSet/>
      <dgm:spPr/>
    </dgm:pt>
    <dgm:pt modelId="{862090A0-E0CA-48F2-84DD-12B07865AF6F}">
      <dgm:prSet phldrT="[Текст]"/>
      <dgm:spPr/>
      <dgm:t>
        <a:bodyPr/>
        <a:lstStyle/>
        <a:p>
          <a:r>
            <a:rPr lang="uk-UA" dirty="0" smtClean="0"/>
            <a:t>куля</a:t>
          </a:r>
          <a:endParaRPr lang="ru-RU" dirty="0"/>
        </a:p>
      </dgm:t>
    </dgm:pt>
    <dgm:pt modelId="{171FB429-04AD-4AB1-89C1-93871192B3F9}" type="parTrans" cxnId="{F6959B84-620C-499E-93B9-ED393D5B6B39}">
      <dgm:prSet/>
      <dgm:spPr/>
    </dgm:pt>
    <dgm:pt modelId="{235C0A25-F786-43E6-9F20-B779AA14266F}" type="sibTrans" cxnId="{F6959B84-620C-499E-93B9-ED393D5B6B39}">
      <dgm:prSet/>
      <dgm:spPr/>
    </dgm:pt>
    <dgm:pt modelId="{06297F0F-C07C-4181-B303-E41920D00D7A}" type="pres">
      <dgm:prSet presAssocID="{467E100F-3DEB-40AD-8777-43644F3D19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570D20-155C-4958-8C5E-8534E47CEE86}" type="pres">
      <dgm:prSet presAssocID="{C6DF79D8-3BED-4F32-80DC-702FB0501D15}" presName="composite" presStyleCnt="0"/>
      <dgm:spPr/>
    </dgm:pt>
    <dgm:pt modelId="{6BF2476B-75B9-47D7-843E-2988BDB06ACC}" type="pres">
      <dgm:prSet presAssocID="{C6DF79D8-3BED-4F32-80DC-702FB0501D15}" presName="parTx" presStyleLbl="alignNode1" presStyleIdx="0" presStyleCnt="2" custScaleX="106412" custScaleY="92370" custLinFactNeighborX="101" custLinFactNeighborY="-570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97B12-8311-4C33-9322-A8E0112D0329}" type="pres">
      <dgm:prSet presAssocID="{C6DF79D8-3BED-4F32-80DC-702FB0501D15}" presName="desTx" presStyleLbl="alignAccFollowNode1" presStyleIdx="0" presStyleCnt="2" custScaleX="106924" custScaleY="141317" custLinFactNeighborX="829" custLinFactNeighborY="3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20377-BB9F-4BE0-9334-878FC5356B8D}" type="pres">
      <dgm:prSet presAssocID="{5D3D360D-B680-41A9-BF45-8EC7904C080B}" presName="space" presStyleCnt="0"/>
      <dgm:spPr/>
    </dgm:pt>
    <dgm:pt modelId="{2DF220E5-F498-41D2-B66F-A27CF185E1BD}" type="pres">
      <dgm:prSet presAssocID="{DFE19D59-1B6B-40E3-94A7-0A123D026E18}" presName="composite" presStyleCnt="0"/>
      <dgm:spPr/>
    </dgm:pt>
    <dgm:pt modelId="{DE03B90D-20E5-47BB-996F-370547410F3C}" type="pres">
      <dgm:prSet presAssocID="{DFE19D59-1B6B-40E3-94A7-0A123D026E18}" presName="parTx" presStyleLbl="alignNode1" presStyleIdx="1" presStyleCnt="2" custLinFactNeighborX="2" custLinFactNeighborY="-668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7A121-033F-41C6-81CC-2F8F4EF02522}" type="pres">
      <dgm:prSet presAssocID="{DFE19D59-1B6B-40E3-94A7-0A123D026E18}" presName="desTx" presStyleLbl="alignAccFollowNode1" presStyleIdx="1" presStyleCnt="2" custScaleY="141925" custLinFactNeighborX="2" custLinFactNeighborY="2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6D198A-7C0B-4E80-BEDC-18E6F3BB622A}" srcId="{C6DF79D8-3BED-4F32-80DC-702FB0501D15}" destId="{50C49897-B434-4BDE-8C7D-77F77E9F903C}" srcOrd="3" destOrd="0" parTransId="{AA2BECE9-AA5D-41B0-907D-50C1B6B42F41}" sibTransId="{B6D35FF1-7BFD-4F2D-AC3F-0613B2E53014}"/>
    <dgm:cxn modelId="{24D8E057-69E6-420E-B793-A200297CAF14}" type="presOf" srcId="{5B4DCAA5-A4AE-48F6-AF60-CDA1CE73540A}" destId="{4A77A121-033F-41C6-81CC-2F8F4EF02522}" srcOrd="0" destOrd="0" presId="urn:microsoft.com/office/officeart/2005/8/layout/hList1"/>
    <dgm:cxn modelId="{476C018C-AD80-4BBB-8FA1-30E695BCC491}" type="presOf" srcId="{C6DF79D8-3BED-4F32-80DC-702FB0501D15}" destId="{6BF2476B-75B9-47D7-843E-2988BDB06ACC}" srcOrd="0" destOrd="0" presId="urn:microsoft.com/office/officeart/2005/8/layout/hList1"/>
    <dgm:cxn modelId="{AD88581E-A721-4F5B-8841-371E4C91DEEA}" type="presOf" srcId="{862090A0-E0CA-48F2-84DD-12B07865AF6F}" destId="{4A77A121-033F-41C6-81CC-2F8F4EF02522}" srcOrd="0" destOrd="4" presId="urn:microsoft.com/office/officeart/2005/8/layout/hList1"/>
    <dgm:cxn modelId="{1C0A290C-527C-46B4-B23B-32CFC28B0EB6}" type="presOf" srcId="{467E100F-3DEB-40AD-8777-43644F3D1954}" destId="{06297F0F-C07C-4181-B303-E41920D00D7A}" srcOrd="0" destOrd="0" presId="urn:microsoft.com/office/officeart/2005/8/layout/hList1"/>
    <dgm:cxn modelId="{1AB20BD5-604B-4D27-91C8-1E7EC923B30D}" type="presOf" srcId="{8C46A4C2-D366-45F7-B440-425F532E6AFB}" destId="{FE797B12-8311-4C33-9322-A8E0112D0329}" srcOrd="0" destOrd="0" presId="urn:microsoft.com/office/officeart/2005/8/layout/hList1"/>
    <dgm:cxn modelId="{D27D437A-5158-4F01-99E6-86759F2335A9}" type="presOf" srcId="{9FE36C5A-FAC7-471D-A2E8-F41CF9F0104A}" destId="{4A77A121-033F-41C6-81CC-2F8F4EF02522}" srcOrd="0" destOrd="1" presId="urn:microsoft.com/office/officeart/2005/8/layout/hList1"/>
    <dgm:cxn modelId="{8FA0AB29-EE52-428F-8989-709CC4AC5E69}" type="presOf" srcId="{3969E5A3-906D-4665-8B08-800716FE9AE3}" destId="{FE797B12-8311-4C33-9322-A8E0112D0329}" srcOrd="0" destOrd="1" presId="urn:microsoft.com/office/officeart/2005/8/layout/hList1"/>
    <dgm:cxn modelId="{AD64EDDF-66D7-42A6-90CA-3D4F9A467507}" srcId="{C6DF79D8-3BED-4F32-80DC-702FB0501D15}" destId="{C6C5882E-4E19-4F4E-BD46-59FE6187DCC4}" srcOrd="2" destOrd="0" parTransId="{7D2BC03A-20AC-4308-B780-AEC17B481714}" sibTransId="{54D7E840-0098-4B6F-A5DB-9F5B8E125D1C}"/>
    <dgm:cxn modelId="{3368371E-AE19-4D46-A110-020838FEEC5F}" srcId="{DFE19D59-1B6B-40E3-94A7-0A123D026E18}" destId="{094A46BD-D68F-414C-9B93-569BB4E5CE12}" srcOrd="3" destOrd="0" parTransId="{064141BF-95B7-4088-8CF6-7E3E49723B8C}" sibTransId="{E0531F08-4455-4626-915D-603F3AFA635E}"/>
    <dgm:cxn modelId="{58F7AC20-7D33-44D9-A777-4A65B3D023E0}" srcId="{C6DF79D8-3BED-4F32-80DC-702FB0501D15}" destId="{3969E5A3-906D-4665-8B08-800716FE9AE3}" srcOrd="1" destOrd="0" parTransId="{0D10F08B-A892-40C3-B35A-B041C5C3ED18}" sibTransId="{2FB31B24-91A3-4DF5-8FA9-2800D0AA9AFF}"/>
    <dgm:cxn modelId="{326E8548-0DDA-4E85-A929-8948605972B1}" type="presOf" srcId="{DFE19D59-1B6B-40E3-94A7-0A123D026E18}" destId="{DE03B90D-20E5-47BB-996F-370547410F3C}" srcOrd="0" destOrd="0" presId="urn:microsoft.com/office/officeart/2005/8/layout/hList1"/>
    <dgm:cxn modelId="{DC4F62F0-2AD9-481F-8E9A-DC8A8BCE9503}" srcId="{DFE19D59-1B6B-40E3-94A7-0A123D026E18}" destId="{9FE36C5A-FAC7-471D-A2E8-F41CF9F0104A}" srcOrd="1" destOrd="0" parTransId="{4D23EAD3-29D3-46B9-9DB8-52440F2652F0}" sibTransId="{4F9C1389-1E5B-4783-BF01-3C2D85A6B00B}"/>
    <dgm:cxn modelId="{93442285-9558-4BC9-8FA0-85091945EEDF}" type="presOf" srcId="{094A46BD-D68F-414C-9B93-569BB4E5CE12}" destId="{4A77A121-033F-41C6-81CC-2F8F4EF02522}" srcOrd="0" destOrd="3" presId="urn:microsoft.com/office/officeart/2005/8/layout/hList1"/>
    <dgm:cxn modelId="{A9EC7BF7-553C-480C-9509-5C4A6903B013}" srcId="{467E100F-3DEB-40AD-8777-43644F3D1954}" destId="{C6DF79D8-3BED-4F32-80DC-702FB0501D15}" srcOrd="0" destOrd="0" parTransId="{9A35269D-7E65-4A20-8FA7-15DD8F991445}" sibTransId="{5D3D360D-B680-41A9-BF45-8EC7904C080B}"/>
    <dgm:cxn modelId="{D0014FD0-5EEA-4210-8ED1-FF3829BEBBDD}" type="presOf" srcId="{3196E439-59BD-4B24-B3A2-03C7D96AD573}" destId="{4A77A121-033F-41C6-81CC-2F8F4EF02522}" srcOrd="0" destOrd="2" presId="urn:microsoft.com/office/officeart/2005/8/layout/hList1"/>
    <dgm:cxn modelId="{DAA13E02-A641-4157-956D-C5C09E2A8B63}" srcId="{DFE19D59-1B6B-40E3-94A7-0A123D026E18}" destId="{3196E439-59BD-4B24-B3A2-03C7D96AD573}" srcOrd="2" destOrd="0" parTransId="{492BF276-1EF8-418B-B716-AED1F5282A8F}" sibTransId="{1190D17B-A947-46FA-AA6C-D48311E9AF10}"/>
    <dgm:cxn modelId="{0AFEA017-D278-4A8E-B964-29B6A62F5583}" srcId="{C6DF79D8-3BED-4F32-80DC-702FB0501D15}" destId="{8C46A4C2-D366-45F7-B440-425F532E6AFB}" srcOrd="0" destOrd="0" parTransId="{33014848-40AD-43AF-8A8F-37DC70DAF8AE}" sibTransId="{E71BD1EB-0066-4BEE-A183-83A3C6B06131}"/>
    <dgm:cxn modelId="{91F28F2A-091D-4BDB-890E-624A9B25D0E4}" type="presOf" srcId="{C6C5882E-4E19-4F4E-BD46-59FE6187DCC4}" destId="{FE797B12-8311-4C33-9322-A8E0112D0329}" srcOrd="0" destOrd="2" presId="urn:microsoft.com/office/officeart/2005/8/layout/hList1"/>
    <dgm:cxn modelId="{D935F118-B53D-429B-9298-4166A18BC064}" srcId="{467E100F-3DEB-40AD-8777-43644F3D1954}" destId="{DFE19D59-1B6B-40E3-94A7-0A123D026E18}" srcOrd="1" destOrd="0" parTransId="{E1B6EB62-32D1-4C35-B0E4-D8649DDF648B}" sibTransId="{FAC6D4F5-0022-4892-BF6A-7879E2DF7D01}"/>
    <dgm:cxn modelId="{9C1A989B-500B-4BB8-A2B5-A519AD49C2EC}" srcId="{DFE19D59-1B6B-40E3-94A7-0A123D026E18}" destId="{5B4DCAA5-A4AE-48F6-AF60-CDA1CE73540A}" srcOrd="0" destOrd="0" parTransId="{DE3EDA1B-D866-4F8D-B218-C5F25D94A890}" sibTransId="{609035DA-2A40-47CF-8CA6-7336CF4CE05C}"/>
    <dgm:cxn modelId="{F6959B84-620C-499E-93B9-ED393D5B6B39}" srcId="{DFE19D59-1B6B-40E3-94A7-0A123D026E18}" destId="{862090A0-E0CA-48F2-84DD-12B07865AF6F}" srcOrd="4" destOrd="0" parTransId="{171FB429-04AD-4AB1-89C1-93871192B3F9}" sibTransId="{235C0A25-F786-43E6-9F20-B779AA14266F}"/>
    <dgm:cxn modelId="{E1AB6570-0D64-40FA-B03A-04528289A03B}" type="presOf" srcId="{50C49897-B434-4BDE-8C7D-77F77E9F903C}" destId="{FE797B12-8311-4C33-9322-A8E0112D0329}" srcOrd="0" destOrd="3" presId="urn:microsoft.com/office/officeart/2005/8/layout/hList1"/>
    <dgm:cxn modelId="{C5C6898F-DD40-4B66-B371-3EC698CEF155}" type="presParOf" srcId="{06297F0F-C07C-4181-B303-E41920D00D7A}" destId="{CC570D20-155C-4958-8C5E-8534E47CEE86}" srcOrd="0" destOrd="0" presId="urn:microsoft.com/office/officeart/2005/8/layout/hList1"/>
    <dgm:cxn modelId="{D1DDC946-DD5C-48A0-8A4D-A94C05EFEB22}" type="presParOf" srcId="{CC570D20-155C-4958-8C5E-8534E47CEE86}" destId="{6BF2476B-75B9-47D7-843E-2988BDB06ACC}" srcOrd="0" destOrd="0" presId="urn:microsoft.com/office/officeart/2005/8/layout/hList1"/>
    <dgm:cxn modelId="{D0935C20-563D-4349-9CE0-E98A35A48638}" type="presParOf" srcId="{CC570D20-155C-4958-8C5E-8534E47CEE86}" destId="{FE797B12-8311-4C33-9322-A8E0112D0329}" srcOrd="1" destOrd="0" presId="urn:microsoft.com/office/officeart/2005/8/layout/hList1"/>
    <dgm:cxn modelId="{18390DA6-1A54-404B-BC8C-7EF315C3445A}" type="presParOf" srcId="{06297F0F-C07C-4181-B303-E41920D00D7A}" destId="{DD620377-BB9F-4BE0-9334-878FC5356B8D}" srcOrd="1" destOrd="0" presId="urn:microsoft.com/office/officeart/2005/8/layout/hList1"/>
    <dgm:cxn modelId="{82F96A65-AFE5-4C3A-B7C7-5E967D395E9E}" type="presParOf" srcId="{06297F0F-C07C-4181-B303-E41920D00D7A}" destId="{2DF220E5-F498-41D2-B66F-A27CF185E1BD}" srcOrd="2" destOrd="0" presId="urn:microsoft.com/office/officeart/2005/8/layout/hList1"/>
    <dgm:cxn modelId="{1CBE0DF6-F2DA-4A97-954C-CEBCA30AA0CB}" type="presParOf" srcId="{2DF220E5-F498-41D2-B66F-A27CF185E1BD}" destId="{DE03B90D-20E5-47BB-996F-370547410F3C}" srcOrd="0" destOrd="0" presId="urn:microsoft.com/office/officeart/2005/8/layout/hList1"/>
    <dgm:cxn modelId="{F25CD70A-92A5-4EBA-BC31-9CC0A207EDBB}" type="presParOf" srcId="{2DF220E5-F498-41D2-B66F-A27CF185E1BD}" destId="{4A77A121-033F-41C6-81CC-2F8F4EF0252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8082F5-5058-49C0-BCBE-0D030B640DDF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8D3AD42-47AF-4FE7-8086-76F86FAD8253}">
      <dgm:prSet phldrT="[Текст]" custT="1"/>
      <dgm:spPr/>
      <dgm:t>
        <a:bodyPr/>
        <a:lstStyle/>
        <a:p>
          <a:r>
            <a:rPr lang="ru-RU" sz="1800" b="1" dirty="0" err="1" smtClean="0"/>
            <a:t>Обстеження</a:t>
          </a:r>
          <a:endParaRPr lang="ru-RU" sz="1800" b="1" dirty="0"/>
        </a:p>
      </dgm:t>
    </dgm:pt>
    <dgm:pt modelId="{A5C046DD-A071-40D2-8451-11A41A8B0BA8}" type="parTrans" cxnId="{19C7BA67-4599-48E2-BC07-7762F5982A1A}">
      <dgm:prSet/>
      <dgm:spPr/>
      <dgm:t>
        <a:bodyPr/>
        <a:lstStyle/>
        <a:p>
          <a:endParaRPr lang="ru-RU"/>
        </a:p>
      </dgm:t>
    </dgm:pt>
    <dgm:pt modelId="{D5584641-B86D-4B59-B5A6-7252AD57EEFC}" type="sibTrans" cxnId="{19C7BA67-4599-48E2-BC07-7762F5982A1A}">
      <dgm:prSet/>
      <dgm:spPr/>
      <dgm:t>
        <a:bodyPr/>
        <a:lstStyle/>
        <a:p>
          <a:endParaRPr lang="ru-RU"/>
        </a:p>
      </dgm:t>
    </dgm:pt>
    <dgm:pt modelId="{825F7068-19FB-4D1E-AC17-F7212DBD7CA6}">
      <dgm:prSet phldrT="[Текст]"/>
      <dgm:spPr/>
      <dgm:t>
        <a:bodyPr/>
        <a:lstStyle/>
        <a:p>
          <a:r>
            <a:rPr lang="ru-RU" b="1" dirty="0" err="1" smtClean="0"/>
            <a:t>Практичні</a:t>
          </a:r>
          <a:r>
            <a:rPr lang="ru-RU" b="1" dirty="0" smtClean="0"/>
            <a:t> </a:t>
          </a:r>
          <a:r>
            <a:rPr lang="ru-RU" b="1" dirty="0" err="1" smtClean="0"/>
            <a:t>дії</a:t>
          </a:r>
          <a:endParaRPr lang="ru-RU" b="1" dirty="0"/>
        </a:p>
      </dgm:t>
    </dgm:pt>
    <dgm:pt modelId="{79125185-B8A9-4C61-8CC0-754DC651D6E6}" type="parTrans" cxnId="{1A7ACFAD-57BF-4490-BD7C-D60871493831}">
      <dgm:prSet/>
      <dgm:spPr/>
      <dgm:t>
        <a:bodyPr/>
        <a:lstStyle/>
        <a:p>
          <a:endParaRPr lang="ru-RU"/>
        </a:p>
      </dgm:t>
    </dgm:pt>
    <dgm:pt modelId="{5EB66468-CF50-4A5E-81C2-ADC3292119D1}" type="sibTrans" cxnId="{1A7ACFAD-57BF-4490-BD7C-D60871493831}">
      <dgm:prSet/>
      <dgm:spPr/>
      <dgm:t>
        <a:bodyPr/>
        <a:lstStyle/>
        <a:p>
          <a:endParaRPr lang="ru-RU"/>
        </a:p>
      </dgm:t>
    </dgm:pt>
    <dgm:pt modelId="{CDEF3A52-4AF7-48BD-89B9-743E9E1D0BFF}" type="pres">
      <dgm:prSet presAssocID="{878082F5-5058-49C0-BCBE-0D030B640DD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1589FED-77A9-47B2-82AE-9D1B22A1F1A6}" type="pres">
      <dgm:prSet presAssocID="{98D3AD42-47AF-4FE7-8086-76F86FAD8253}" presName="composite" presStyleCnt="0"/>
      <dgm:spPr/>
    </dgm:pt>
    <dgm:pt modelId="{3A1651F8-5BAE-41E1-A616-55F50E7A7CDC}" type="pres">
      <dgm:prSet presAssocID="{98D3AD42-47AF-4FE7-8086-76F86FAD8253}" presName="Parent1" presStyleLbl="node1" presStyleIdx="0" presStyleCnt="4" custScaleX="141749" custLinFactNeighborX="-8599" custLinFactNeighborY="7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C89DB-D477-442B-87B8-ADB7D7D7FF8A}" type="pres">
      <dgm:prSet presAssocID="{98D3AD42-47AF-4FE7-8086-76F86FAD8253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BBCA8-B33F-4E33-816C-B0207EE86EC4}" type="pres">
      <dgm:prSet presAssocID="{98D3AD42-47AF-4FE7-8086-76F86FAD8253}" presName="BalanceSpacing" presStyleCnt="0"/>
      <dgm:spPr/>
    </dgm:pt>
    <dgm:pt modelId="{0BF3C778-27B0-4C8C-93BE-8E25D0679F78}" type="pres">
      <dgm:prSet presAssocID="{98D3AD42-47AF-4FE7-8086-76F86FAD8253}" presName="BalanceSpacing1" presStyleCnt="0"/>
      <dgm:spPr/>
    </dgm:pt>
    <dgm:pt modelId="{7CBF8E70-5E92-4D8E-8DCC-393E5B01F39D}" type="pres">
      <dgm:prSet presAssocID="{D5584641-B86D-4B59-B5A6-7252AD57EEFC}" presName="Accent1Text" presStyleLbl="node1" presStyleIdx="1" presStyleCnt="4" custLinFactNeighborX="-35254" custLinFactNeighborY="5236"/>
      <dgm:spPr/>
      <dgm:t>
        <a:bodyPr/>
        <a:lstStyle/>
        <a:p>
          <a:endParaRPr lang="ru-RU"/>
        </a:p>
      </dgm:t>
    </dgm:pt>
    <dgm:pt modelId="{D6251914-3715-4A0F-ACCA-D1DCCCC9F9BB}" type="pres">
      <dgm:prSet presAssocID="{D5584641-B86D-4B59-B5A6-7252AD57EEFC}" presName="spaceBetweenRectangles" presStyleCnt="0"/>
      <dgm:spPr/>
    </dgm:pt>
    <dgm:pt modelId="{3C96A32F-9F28-4FBE-A020-F0C90A620DC4}" type="pres">
      <dgm:prSet presAssocID="{825F7068-19FB-4D1E-AC17-F7212DBD7CA6}" presName="composite" presStyleCnt="0"/>
      <dgm:spPr/>
    </dgm:pt>
    <dgm:pt modelId="{19BF0386-74A6-45AA-B0CC-4EB41C9EA5DE}" type="pres">
      <dgm:prSet presAssocID="{825F7068-19FB-4D1E-AC17-F7212DBD7CA6}" presName="Parent1" presStyleLbl="node1" presStyleIdx="2" presStyleCnt="4" custScaleX="138240" custLinFactNeighborX="-171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1AFBE-A403-4BB3-9EAE-9054F52CFC4F}" type="pres">
      <dgm:prSet presAssocID="{825F7068-19FB-4D1E-AC17-F7212DBD7CA6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3479C-29AA-4975-876F-5477D04CD44C}" type="pres">
      <dgm:prSet presAssocID="{825F7068-19FB-4D1E-AC17-F7212DBD7CA6}" presName="BalanceSpacing" presStyleCnt="0"/>
      <dgm:spPr/>
    </dgm:pt>
    <dgm:pt modelId="{0F09BC1F-5729-49FA-B969-EB11DABC7A7F}" type="pres">
      <dgm:prSet presAssocID="{825F7068-19FB-4D1E-AC17-F7212DBD7CA6}" presName="BalanceSpacing1" presStyleCnt="0"/>
      <dgm:spPr/>
    </dgm:pt>
    <dgm:pt modelId="{D4316287-7280-46A7-8B7F-21D8AF4C789D}" type="pres">
      <dgm:prSet presAssocID="{5EB66468-CF50-4A5E-81C2-ADC3292119D1}" presName="Accent1Text" presStyleLbl="node1" presStyleIdx="3" presStyleCnt="4" custLinFactNeighborX="18917" custLinFactNeighborY="3740"/>
      <dgm:spPr/>
      <dgm:t>
        <a:bodyPr/>
        <a:lstStyle/>
        <a:p>
          <a:endParaRPr lang="ru-RU"/>
        </a:p>
      </dgm:t>
    </dgm:pt>
  </dgm:ptLst>
  <dgm:cxnLst>
    <dgm:cxn modelId="{697C9453-B9E6-4ED9-9EBD-3C30C68451B9}" type="presOf" srcId="{878082F5-5058-49C0-BCBE-0D030B640DDF}" destId="{CDEF3A52-4AF7-48BD-89B9-743E9E1D0BFF}" srcOrd="0" destOrd="0" presId="urn:microsoft.com/office/officeart/2008/layout/AlternatingHexagons"/>
    <dgm:cxn modelId="{79B263A7-7930-43E6-AC45-35AF79D527C9}" type="presOf" srcId="{5EB66468-CF50-4A5E-81C2-ADC3292119D1}" destId="{D4316287-7280-46A7-8B7F-21D8AF4C789D}" srcOrd="0" destOrd="0" presId="urn:microsoft.com/office/officeart/2008/layout/AlternatingHexagons"/>
    <dgm:cxn modelId="{D48A80DA-8739-486F-99DF-036E77CDFDCC}" type="presOf" srcId="{825F7068-19FB-4D1E-AC17-F7212DBD7CA6}" destId="{19BF0386-74A6-45AA-B0CC-4EB41C9EA5DE}" srcOrd="0" destOrd="0" presId="urn:microsoft.com/office/officeart/2008/layout/AlternatingHexagons"/>
    <dgm:cxn modelId="{3237208C-7F39-40C4-86C9-743A6F3EE7FE}" type="presOf" srcId="{98D3AD42-47AF-4FE7-8086-76F86FAD8253}" destId="{3A1651F8-5BAE-41E1-A616-55F50E7A7CDC}" srcOrd="0" destOrd="0" presId="urn:microsoft.com/office/officeart/2008/layout/AlternatingHexagons"/>
    <dgm:cxn modelId="{19C7BA67-4599-48E2-BC07-7762F5982A1A}" srcId="{878082F5-5058-49C0-BCBE-0D030B640DDF}" destId="{98D3AD42-47AF-4FE7-8086-76F86FAD8253}" srcOrd="0" destOrd="0" parTransId="{A5C046DD-A071-40D2-8451-11A41A8B0BA8}" sibTransId="{D5584641-B86D-4B59-B5A6-7252AD57EEFC}"/>
    <dgm:cxn modelId="{2D44646A-0DB3-44CF-92AB-C81BDAE3D604}" type="presOf" srcId="{D5584641-B86D-4B59-B5A6-7252AD57EEFC}" destId="{7CBF8E70-5E92-4D8E-8DCC-393E5B01F39D}" srcOrd="0" destOrd="0" presId="urn:microsoft.com/office/officeart/2008/layout/AlternatingHexagons"/>
    <dgm:cxn modelId="{1A7ACFAD-57BF-4490-BD7C-D60871493831}" srcId="{878082F5-5058-49C0-BCBE-0D030B640DDF}" destId="{825F7068-19FB-4D1E-AC17-F7212DBD7CA6}" srcOrd="1" destOrd="0" parTransId="{79125185-B8A9-4C61-8CC0-754DC651D6E6}" sibTransId="{5EB66468-CF50-4A5E-81C2-ADC3292119D1}"/>
    <dgm:cxn modelId="{C7B5CFD6-837A-42B5-910D-894BCC54F6C2}" type="presParOf" srcId="{CDEF3A52-4AF7-48BD-89B9-743E9E1D0BFF}" destId="{61589FED-77A9-47B2-82AE-9D1B22A1F1A6}" srcOrd="0" destOrd="0" presId="urn:microsoft.com/office/officeart/2008/layout/AlternatingHexagons"/>
    <dgm:cxn modelId="{2F029079-80D9-4741-8E68-6BBFF68E934B}" type="presParOf" srcId="{61589FED-77A9-47B2-82AE-9D1B22A1F1A6}" destId="{3A1651F8-5BAE-41E1-A616-55F50E7A7CDC}" srcOrd="0" destOrd="0" presId="urn:microsoft.com/office/officeart/2008/layout/AlternatingHexagons"/>
    <dgm:cxn modelId="{2A2458ED-4763-4FA2-BCF2-DEA46C209655}" type="presParOf" srcId="{61589FED-77A9-47B2-82AE-9D1B22A1F1A6}" destId="{64CC89DB-D477-442B-87B8-ADB7D7D7FF8A}" srcOrd="1" destOrd="0" presId="urn:microsoft.com/office/officeart/2008/layout/AlternatingHexagons"/>
    <dgm:cxn modelId="{6F8F6E19-ED03-4665-B810-EF88ADA4A865}" type="presParOf" srcId="{61589FED-77A9-47B2-82AE-9D1B22A1F1A6}" destId="{FB6BBCA8-B33F-4E33-816C-B0207EE86EC4}" srcOrd="2" destOrd="0" presId="urn:microsoft.com/office/officeart/2008/layout/AlternatingHexagons"/>
    <dgm:cxn modelId="{08894A3A-FE29-4C22-93AD-1AC688CF646C}" type="presParOf" srcId="{61589FED-77A9-47B2-82AE-9D1B22A1F1A6}" destId="{0BF3C778-27B0-4C8C-93BE-8E25D0679F78}" srcOrd="3" destOrd="0" presId="urn:microsoft.com/office/officeart/2008/layout/AlternatingHexagons"/>
    <dgm:cxn modelId="{DA90D6E9-01E4-4E55-B4F1-FEFF826AD29C}" type="presParOf" srcId="{61589FED-77A9-47B2-82AE-9D1B22A1F1A6}" destId="{7CBF8E70-5E92-4D8E-8DCC-393E5B01F39D}" srcOrd="4" destOrd="0" presId="urn:microsoft.com/office/officeart/2008/layout/AlternatingHexagons"/>
    <dgm:cxn modelId="{DEBB73F7-F60D-428A-97E0-3C7159FED4B6}" type="presParOf" srcId="{CDEF3A52-4AF7-48BD-89B9-743E9E1D0BFF}" destId="{D6251914-3715-4A0F-ACCA-D1DCCCC9F9BB}" srcOrd="1" destOrd="0" presId="urn:microsoft.com/office/officeart/2008/layout/AlternatingHexagons"/>
    <dgm:cxn modelId="{C532C6A3-48FA-4506-87AA-A14FF9D02752}" type="presParOf" srcId="{CDEF3A52-4AF7-48BD-89B9-743E9E1D0BFF}" destId="{3C96A32F-9F28-4FBE-A020-F0C90A620DC4}" srcOrd="2" destOrd="0" presId="urn:microsoft.com/office/officeart/2008/layout/AlternatingHexagons"/>
    <dgm:cxn modelId="{67099836-93AE-4F99-A657-A7462E3787CF}" type="presParOf" srcId="{3C96A32F-9F28-4FBE-A020-F0C90A620DC4}" destId="{19BF0386-74A6-45AA-B0CC-4EB41C9EA5DE}" srcOrd="0" destOrd="0" presId="urn:microsoft.com/office/officeart/2008/layout/AlternatingHexagons"/>
    <dgm:cxn modelId="{EF771EE0-D232-46CB-8643-7589D2C13CD7}" type="presParOf" srcId="{3C96A32F-9F28-4FBE-A020-F0C90A620DC4}" destId="{4151AFBE-A403-4BB3-9EAE-9054F52CFC4F}" srcOrd="1" destOrd="0" presId="urn:microsoft.com/office/officeart/2008/layout/AlternatingHexagons"/>
    <dgm:cxn modelId="{EC6C4C3F-43BD-433F-A6AC-82EB31B280D9}" type="presParOf" srcId="{3C96A32F-9F28-4FBE-A020-F0C90A620DC4}" destId="{D083479C-29AA-4975-876F-5477D04CD44C}" srcOrd="2" destOrd="0" presId="urn:microsoft.com/office/officeart/2008/layout/AlternatingHexagons"/>
    <dgm:cxn modelId="{79D1DA4C-4288-4054-B4BE-E468459B6BA2}" type="presParOf" srcId="{3C96A32F-9F28-4FBE-A020-F0C90A620DC4}" destId="{0F09BC1F-5729-49FA-B969-EB11DABC7A7F}" srcOrd="3" destOrd="0" presId="urn:microsoft.com/office/officeart/2008/layout/AlternatingHexagons"/>
    <dgm:cxn modelId="{A604409E-3DA4-4FCA-8477-19F0E2F895E4}" type="presParOf" srcId="{3C96A32F-9F28-4FBE-A020-F0C90A620DC4}" destId="{D4316287-7280-46A7-8B7F-21D8AF4C789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FA170B-3FA0-4DBD-B766-DF2FA30E95D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974FF29-3D8A-4E1F-95DF-E5B87E5F5D86}">
      <dgm:prSet phldrT="[Текст]"/>
      <dgm:spPr/>
      <dgm:t>
        <a:bodyPr/>
        <a:lstStyle/>
        <a:p>
          <a:r>
            <a:rPr lang="ru-RU" dirty="0" err="1" smtClean="0"/>
            <a:t>Дитина</a:t>
          </a:r>
          <a:r>
            <a:rPr lang="ru-RU" dirty="0" smtClean="0"/>
            <a:t> </a:t>
          </a:r>
          <a:r>
            <a:rPr lang="ru-RU" dirty="0" err="1" smtClean="0"/>
            <a:t>спроможна</a:t>
          </a:r>
          <a:r>
            <a:rPr lang="ru-RU" dirty="0" smtClean="0"/>
            <a:t> </a:t>
          </a:r>
          <a:r>
            <a:rPr lang="ru-RU" dirty="0" err="1" smtClean="0"/>
            <a:t>запам</a:t>
          </a:r>
          <a:r>
            <a:rPr lang="en-US" smtClean="0"/>
            <a:t>’</a:t>
          </a:r>
          <a:r>
            <a:rPr lang="uk-UA" smtClean="0"/>
            <a:t>ятати від 3 до 6 назв геометричних фігур</a:t>
          </a:r>
          <a:endParaRPr lang="ru-RU"/>
        </a:p>
      </dgm:t>
    </dgm:pt>
    <dgm:pt modelId="{9E1CAF33-C2B8-422F-B6FE-03797BB1D15C}" type="parTrans" cxnId="{D4DF6ECD-340D-4AB4-B661-3F97A42AAF55}">
      <dgm:prSet/>
      <dgm:spPr/>
      <dgm:t>
        <a:bodyPr/>
        <a:lstStyle/>
        <a:p>
          <a:endParaRPr lang="ru-RU"/>
        </a:p>
      </dgm:t>
    </dgm:pt>
    <dgm:pt modelId="{07932953-63A9-4BB3-AAF4-1EE07D93AF25}" type="sibTrans" cxnId="{D4DF6ECD-340D-4AB4-B661-3F97A42AAF55}">
      <dgm:prSet/>
      <dgm:spPr/>
      <dgm:t>
        <a:bodyPr/>
        <a:lstStyle/>
        <a:p>
          <a:endParaRPr lang="ru-RU"/>
        </a:p>
      </dgm:t>
    </dgm:pt>
    <dgm:pt modelId="{983B9F78-F7DD-45CF-AC2B-C734FFB3ED77}">
      <dgm:prSet phldrT="[Текст]"/>
      <dgm:spPr/>
      <dgm:t>
        <a:bodyPr/>
        <a:lstStyle/>
        <a:p>
          <a:r>
            <a:rPr lang="ru-RU" dirty="0" err="1" smtClean="0"/>
            <a:t>Починати</a:t>
          </a:r>
          <a:r>
            <a:rPr lang="ru-RU" dirty="0" smtClean="0"/>
            <a:t> </a:t>
          </a:r>
          <a:r>
            <a:rPr lang="ru-RU" dirty="0" err="1" smtClean="0"/>
            <a:t>знайомство</a:t>
          </a:r>
          <a:r>
            <a:rPr lang="ru-RU" dirty="0" smtClean="0"/>
            <a:t> з кругом, </a:t>
          </a:r>
          <a:r>
            <a:rPr lang="ru-RU" dirty="0" err="1" smtClean="0"/>
            <a:t>трикутником</a:t>
          </a:r>
          <a:r>
            <a:rPr lang="ru-RU" dirty="0" smtClean="0"/>
            <a:t>, квадратом</a:t>
          </a:r>
          <a:endParaRPr lang="ru-RU" dirty="0"/>
        </a:p>
      </dgm:t>
    </dgm:pt>
    <dgm:pt modelId="{A328521D-ECC6-4184-8AD3-3C28A2A60B5F}" type="parTrans" cxnId="{F350252D-85C4-4727-923C-7987FC489029}">
      <dgm:prSet/>
      <dgm:spPr/>
      <dgm:t>
        <a:bodyPr/>
        <a:lstStyle/>
        <a:p>
          <a:endParaRPr lang="ru-RU"/>
        </a:p>
      </dgm:t>
    </dgm:pt>
    <dgm:pt modelId="{E9567A2D-AC18-47EE-9CEA-6C9E4C3B6CD8}" type="sibTrans" cxnId="{F350252D-85C4-4727-923C-7987FC489029}">
      <dgm:prSet/>
      <dgm:spPr/>
      <dgm:t>
        <a:bodyPr/>
        <a:lstStyle/>
        <a:p>
          <a:endParaRPr lang="ru-RU"/>
        </a:p>
      </dgm:t>
    </dgm:pt>
    <dgm:pt modelId="{A58F0239-44A0-4240-AC70-8A467BB884D0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40593EBA-679A-4CE4-9547-E1206F5BE5F9}" type="parTrans" cxnId="{BABC7393-43F1-410E-96F7-195A1700C743}">
      <dgm:prSet/>
      <dgm:spPr/>
      <dgm:t>
        <a:bodyPr/>
        <a:lstStyle/>
        <a:p>
          <a:endParaRPr lang="ru-RU"/>
        </a:p>
      </dgm:t>
    </dgm:pt>
    <dgm:pt modelId="{1D84635F-5C7D-42C4-A62E-625C5943EF62}" type="sibTrans" cxnId="{BABC7393-43F1-410E-96F7-195A1700C743}">
      <dgm:prSet/>
      <dgm:spPr/>
      <dgm:t>
        <a:bodyPr/>
        <a:lstStyle/>
        <a:p>
          <a:endParaRPr lang="ru-RU"/>
        </a:p>
      </dgm:t>
    </dgm:pt>
    <dgm:pt modelId="{71232F5E-0233-4FDB-B95B-8DD3727553E1}">
      <dgm:prSet phldrT="[Текст]"/>
      <dgm:spPr/>
      <dgm:t>
        <a:bodyPr/>
        <a:lstStyle/>
        <a:p>
          <a:r>
            <a:rPr lang="ru-RU" dirty="0" err="1" smtClean="0"/>
            <a:t>Складання</a:t>
          </a:r>
          <a:r>
            <a:rPr lang="ru-RU" dirty="0" smtClean="0"/>
            <a:t> об</a:t>
          </a:r>
          <a:r>
            <a:rPr lang="en-US" smtClean="0"/>
            <a:t>’</a:t>
          </a:r>
          <a:r>
            <a:rPr lang="uk-UA" smtClean="0"/>
            <a:t>єктів з фігур, ліплення фігур, пазли</a:t>
          </a:r>
          <a:endParaRPr lang="ru-RU"/>
        </a:p>
      </dgm:t>
    </dgm:pt>
    <dgm:pt modelId="{16D239BE-D922-4438-9D38-7227FE53AC16}" type="parTrans" cxnId="{44703492-764C-4DEF-8FA0-7291B2ED0254}">
      <dgm:prSet/>
      <dgm:spPr/>
      <dgm:t>
        <a:bodyPr/>
        <a:lstStyle/>
        <a:p>
          <a:endParaRPr lang="ru-RU"/>
        </a:p>
      </dgm:t>
    </dgm:pt>
    <dgm:pt modelId="{3445B9DD-1BBB-439B-9CA2-EC041E38B3AB}" type="sibTrans" cxnId="{44703492-764C-4DEF-8FA0-7291B2ED0254}">
      <dgm:prSet/>
      <dgm:spPr/>
      <dgm:t>
        <a:bodyPr/>
        <a:lstStyle/>
        <a:p>
          <a:endParaRPr lang="ru-RU"/>
        </a:p>
      </dgm:t>
    </dgm:pt>
    <dgm:pt modelId="{D5623CB9-E3BD-4D1A-9D7C-706CFB446928}">
      <dgm:prSet phldrT="[Текст]"/>
      <dgm:spPr/>
      <dgm:t>
        <a:bodyPr/>
        <a:lstStyle/>
        <a:p>
          <a:r>
            <a:rPr lang="ru-RU" dirty="0" err="1" smtClean="0"/>
            <a:t>Далі</a:t>
          </a:r>
          <a:r>
            <a:rPr lang="ru-RU" dirty="0" smtClean="0"/>
            <a:t> </a:t>
          </a:r>
          <a:r>
            <a:rPr lang="ru-RU" dirty="0" err="1" smtClean="0"/>
            <a:t>переходити</a:t>
          </a:r>
          <a:r>
            <a:rPr lang="ru-RU" dirty="0" smtClean="0"/>
            <a:t> до </a:t>
          </a:r>
          <a:r>
            <a:rPr lang="ru-RU" dirty="0" err="1" smtClean="0"/>
            <a:t>більш</a:t>
          </a:r>
          <a:r>
            <a:rPr lang="ru-RU" dirty="0" smtClean="0"/>
            <a:t> </a:t>
          </a:r>
          <a:r>
            <a:rPr lang="ru-RU" dirty="0" err="1" smtClean="0"/>
            <a:t>складних</a:t>
          </a:r>
          <a:r>
            <a:rPr lang="ru-RU" dirty="0" smtClean="0"/>
            <a:t> </a:t>
          </a:r>
          <a:r>
            <a:rPr lang="ru-RU" dirty="0" err="1" smtClean="0"/>
            <a:t>фігур</a:t>
          </a:r>
          <a:endParaRPr lang="ru-RU" dirty="0"/>
        </a:p>
      </dgm:t>
    </dgm:pt>
    <dgm:pt modelId="{09F0BE5B-91CC-4CAE-BB61-F3E1B49D8CE6}" type="parTrans" cxnId="{CAA4B0BE-1DD8-4CDB-9799-3DE6A4F2D136}">
      <dgm:prSet/>
      <dgm:spPr/>
      <dgm:t>
        <a:bodyPr/>
        <a:lstStyle/>
        <a:p>
          <a:endParaRPr lang="ru-RU"/>
        </a:p>
      </dgm:t>
    </dgm:pt>
    <dgm:pt modelId="{3245E8F9-0842-4DBB-AB5F-B36200E1313F}" type="sibTrans" cxnId="{CAA4B0BE-1DD8-4CDB-9799-3DE6A4F2D136}">
      <dgm:prSet/>
      <dgm:spPr/>
      <dgm:t>
        <a:bodyPr/>
        <a:lstStyle/>
        <a:p>
          <a:endParaRPr lang="ru-RU"/>
        </a:p>
      </dgm:t>
    </dgm:pt>
    <dgm:pt modelId="{EE48BE8B-82C8-46DE-95C1-246EEC6BC13D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77E46F8-1017-4B0F-BBC0-96BD4A10078A}" type="parTrans" cxnId="{AFD8AF60-C702-4247-A6DE-534137C4AA00}">
      <dgm:prSet/>
      <dgm:spPr/>
      <dgm:t>
        <a:bodyPr/>
        <a:lstStyle/>
        <a:p>
          <a:endParaRPr lang="ru-RU"/>
        </a:p>
      </dgm:t>
    </dgm:pt>
    <dgm:pt modelId="{A51B5E57-E7FE-4CBD-AAA1-1C90AA88F48A}" type="sibTrans" cxnId="{AFD8AF60-C702-4247-A6DE-534137C4AA00}">
      <dgm:prSet/>
      <dgm:spPr/>
      <dgm:t>
        <a:bodyPr/>
        <a:lstStyle/>
        <a:p>
          <a:endParaRPr lang="ru-RU"/>
        </a:p>
      </dgm:t>
    </dgm:pt>
    <dgm:pt modelId="{03E72EE6-F327-4A3C-8AB6-3BC6BDB4055F}" type="pres">
      <dgm:prSet presAssocID="{A7FA170B-3FA0-4DBD-B766-DF2FA30E95D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25D2144-80A7-4FD8-AAF4-B701271756F8}" type="pres">
      <dgm:prSet presAssocID="{F974FF29-3D8A-4E1F-95DF-E5B87E5F5D86}" presName="vertOne" presStyleCnt="0"/>
      <dgm:spPr/>
    </dgm:pt>
    <dgm:pt modelId="{8DED16DC-D4FB-4B65-B81E-651C402D7099}" type="pres">
      <dgm:prSet presAssocID="{F974FF29-3D8A-4E1F-95DF-E5B87E5F5D8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5ED58D-080B-42B4-9714-B839123F19C0}" type="pres">
      <dgm:prSet presAssocID="{F974FF29-3D8A-4E1F-95DF-E5B87E5F5D86}" presName="parTransOne" presStyleCnt="0"/>
      <dgm:spPr/>
    </dgm:pt>
    <dgm:pt modelId="{8D3B50C8-23AC-491D-B176-A7E2BD7A4749}" type="pres">
      <dgm:prSet presAssocID="{F974FF29-3D8A-4E1F-95DF-E5B87E5F5D86}" presName="horzOne" presStyleCnt="0"/>
      <dgm:spPr/>
    </dgm:pt>
    <dgm:pt modelId="{3FBF8D83-33DC-4B0A-AAA4-8A3FA9100EAF}" type="pres">
      <dgm:prSet presAssocID="{983B9F78-F7DD-45CF-AC2B-C734FFB3ED77}" presName="vertTwo" presStyleCnt="0"/>
      <dgm:spPr/>
    </dgm:pt>
    <dgm:pt modelId="{8A85B332-9F14-4C0A-A027-C37C88E1DFF5}" type="pres">
      <dgm:prSet presAssocID="{983B9F78-F7DD-45CF-AC2B-C734FFB3ED7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FA3768-24B6-4E8B-BA42-718B3ED90D72}" type="pres">
      <dgm:prSet presAssocID="{983B9F78-F7DD-45CF-AC2B-C734FFB3ED77}" presName="parTransTwo" presStyleCnt="0"/>
      <dgm:spPr/>
    </dgm:pt>
    <dgm:pt modelId="{5D155F10-265D-48D4-BE9D-88B39FDEF553}" type="pres">
      <dgm:prSet presAssocID="{983B9F78-F7DD-45CF-AC2B-C734FFB3ED77}" presName="horzTwo" presStyleCnt="0"/>
      <dgm:spPr/>
    </dgm:pt>
    <dgm:pt modelId="{807417BF-FD19-4BFA-ACF8-9D7C9E0DC1BD}" type="pres">
      <dgm:prSet presAssocID="{A58F0239-44A0-4240-AC70-8A467BB884D0}" presName="vertThree" presStyleCnt="0"/>
      <dgm:spPr/>
    </dgm:pt>
    <dgm:pt modelId="{D267CCC3-ABA5-4A84-AA15-FC48F4BF36AD}" type="pres">
      <dgm:prSet presAssocID="{A58F0239-44A0-4240-AC70-8A467BB884D0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BC02A1-6A1A-44D0-B963-1A8B64A62FFD}" type="pres">
      <dgm:prSet presAssocID="{A58F0239-44A0-4240-AC70-8A467BB884D0}" presName="horzThree" presStyleCnt="0"/>
      <dgm:spPr/>
    </dgm:pt>
    <dgm:pt modelId="{E596705C-3CA7-4E0D-9148-6CE553EADD40}" type="pres">
      <dgm:prSet presAssocID="{1D84635F-5C7D-42C4-A62E-625C5943EF62}" presName="sibSpaceThree" presStyleCnt="0"/>
      <dgm:spPr/>
    </dgm:pt>
    <dgm:pt modelId="{7E44A571-53C4-4101-AAE0-681179879070}" type="pres">
      <dgm:prSet presAssocID="{71232F5E-0233-4FDB-B95B-8DD3727553E1}" presName="vertThree" presStyleCnt="0"/>
      <dgm:spPr/>
    </dgm:pt>
    <dgm:pt modelId="{2EAC31D7-016F-42B5-B214-A0976C288C30}" type="pres">
      <dgm:prSet presAssocID="{71232F5E-0233-4FDB-B95B-8DD3727553E1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734856-DF08-44F1-B5CA-4127CD8693D2}" type="pres">
      <dgm:prSet presAssocID="{71232F5E-0233-4FDB-B95B-8DD3727553E1}" presName="horzThree" presStyleCnt="0"/>
      <dgm:spPr/>
    </dgm:pt>
    <dgm:pt modelId="{1D8F99AC-58E2-4F9D-B60B-4C8DB4E7DF10}" type="pres">
      <dgm:prSet presAssocID="{E9567A2D-AC18-47EE-9CEA-6C9E4C3B6CD8}" presName="sibSpaceTwo" presStyleCnt="0"/>
      <dgm:spPr/>
    </dgm:pt>
    <dgm:pt modelId="{DCD74CC4-CFD9-4188-B357-F8D7EF7AF82F}" type="pres">
      <dgm:prSet presAssocID="{D5623CB9-E3BD-4D1A-9D7C-706CFB446928}" presName="vertTwo" presStyleCnt="0"/>
      <dgm:spPr/>
    </dgm:pt>
    <dgm:pt modelId="{AE795E7D-05E3-4BE0-9259-253ADE34DD45}" type="pres">
      <dgm:prSet presAssocID="{D5623CB9-E3BD-4D1A-9D7C-706CFB44692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754591-399F-42F1-AB13-DBF4D095A517}" type="pres">
      <dgm:prSet presAssocID="{D5623CB9-E3BD-4D1A-9D7C-706CFB446928}" presName="parTransTwo" presStyleCnt="0"/>
      <dgm:spPr/>
    </dgm:pt>
    <dgm:pt modelId="{721B3B7E-21FF-4776-A33F-7D117F477B4B}" type="pres">
      <dgm:prSet presAssocID="{D5623CB9-E3BD-4D1A-9D7C-706CFB446928}" presName="horzTwo" presStyleCnt="0"/>
      <dgm:spPr/>
    </dgm:pt>
    <dgm:pt modelId="{117F288A-80BF-477E-B38E-C244D959E224}" type="pres">
      <dgm:prSet presAssocID="{EE48BE8B-82C8-46DE-95C1-246EEC6BC13D}" presName="vertThree" presStyleCnt="0"/>
      <dgm:spPr/>
    </dgm:pt>
    <dgm:pt modelId="{8669E66E-B62D-4DD3-8D71-0A4288B6851C}" type="pres">
      <dgm:prSet presAssocID="{EE48BE8B-82C8-46DE-95C1-246EEC6BC13D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BADA7E-CD2A-4D1D-9209-D8889AF75934}" type="pres">
      <dgm:prSet presAssocID="{EE48BE8B-82C8-46DE-95C1-246EEC6BC13D}" presName="horzThree" presStyleCnt="0"/>
      <dgm:spPr/>
    </dgm:pt>
  </dgm:ptLst>
  <dgm:cxnLst>
    <dgm:cxn modelId="{43A69E13-0370-4B79-81DF-DF20623662FC}" type="presOf" srcId="{71232F5E-0233-4FDB-B95B-8DD3727553E1}" destId="{2EAC31D7-016F-42B5-B214-A0976C288C30}" srcOrd="0" destOrd="0" presId="urn:microsoft.com/office/officeart/2005/8/layout/hierarchy4"/>
    <dgm:cxn modelId="{0D1AF291-1956-41E8-BB93-5A1A51578C8C}" type="presOf" srcId="{983B9F78-F7DD-45CF-AC2B-C734FFB3ED77}" destId="{8A85B332-9F14-4C0A-A027-C37C88E1DFF5}" srcOrd="0" destOrd="0" presId="urn:microsoft.com/office/officeart/2005/8/layout/hierarchy4"/>
    <dgm:cxn modelId="{D8685AFE-FAF6-42AA-9FC1-A0BA8A724EF4}" type="presOf" srcId="{A7FA170B-3FA0-4DBD-B766-DF2FA30E95DC}" destId="{03E72EE6-F327-4A3C-8AB6-3BC6BDB4055F}" srcOrd="0" destOrd="0" presId="urn:microsoft.com/office/officeart/2005/8/layout/hierarchy4"/>
    <dgm:cxn modelId="{686D9CF8-968C-45CB-966D-82B7048718DB}" type="presOf" srcId="{F974FF29-3D8A-4E1F-95DF-E5B87E5F5D86}" destId="{8DED16DC-D4FB-4B65-B81E-651C402D7099}" srcOrd="0" destOrd="0" presId="urn:microsoft.com/office/officeart/2005/8/layout/hierarchy4"/>
    <dgm:cxn modelId="{21D80AFC-93D1-48D2-9B8E-A7B824BA4104}" type="presOf" srcId="{D5623CB9-E3BD-4D1A-9D7C-706CFB446928}" destId="{AE795E7D-05E3-4BE0-9259-253ADE34DD45}" srcOrd="0" destOrd="0" presId="urn:microsoft.com/office/officeart/2005/8/layout/hierarchy4"/>
    <dgm:cxn modelId="{F350252D-85C4-4727-923C-7987FC489029}" srcId="{F974FF29-3D8A-4E1F-95DF-E5B87E5F5D86}" destId="{983B9F78-F7DD-45CF-AC2B-C734FFB3ED77}" srcOrd="0" destOrd="0" parTransId="{A328521D-ECC6-4184-8AD3-3C28A2A60B5F}" sibTransId="{E9567A2D-AC18-47EE-9CEA-6C9E4C3B6CD8}"/>
    <dgm:cxn modelId="{AFD8AF60-C702-4247-A6DE-534137C4AA00}" srcId="{D5623CB9-E3BD-4D1A-9D7C-706CFB446928}" destId="{EE48BE8B-82C8-46DE-95C1-246EEC6BC13D}" srcOrd="0" destOrd="0" parTransId="{D77E46F8-1017-4B0F-BBC0-96BD4A10078A}" sibTransId="{A51B5E57-E7FE-4CBD-AAA1-1C90AA88F48A}"/>
    <dgm:cxn modelId="{44703492-764C-4DEF-8FA0-7291B2ED0254}" srcId="{983B9F78-F7DD-45CF-AC2B-C734FFB3ED77}" destId="{71232F5E-0233-4FDB-B95B-8DD3727553E1}" srcOrd="1" destOrd="0" parTransId="{16D239BE-D922-4438-9D38-7227FE53AC16}" sibTransId="{3445B9DD-1BBB-439B-9CA2-EC041E38B3AB}"/>
    <dgm:cxn modelId="{49D4A05A-8679-44BC-A721-C009C425A884}" type="presOf" srcId="{EE48BE8B-82C8-46DE-95C1-246EEC6BC13D}" destId="{8669E66E-B62D-4DD3-8D71-0A4288B6851C}" srcOrd="0" destOrd="0" presId="urn:microsoft.com/office/officeart/2005/8/layout/hierarchy4"/>
    <dgm:cxn modelId="{ED86D361-0874-452F-9470-FE48370D162C}" type="presOf" srcId="{A58F0239-44A0-4240-AC70-8A467BB884D0}" destId="{D267CCC3-ABA5-4A84-AA15-FC48F4BF36AD}" srcOrd="0" destOrd="0" presId="urn:microsoft.com/office/officeart/2005/8/layout/hierarchy4"/>
    <dgm:cxn modelId="{CAA4B0BE-1DD8-4CDB-9799-3DE6A4F2D136}" srcId="{F974FF29-3D8A-4E1F-95DF-E5B87E5F5D86}" destId="{D5623CB9-E3BD-4D1A-9D7C-706CFB446928}" srcOrd="1" destOrd="0" parTransId="{09F0BE5B-91CC-4CAE-BB61-F3E1B49D8CE6}" sibTransId="{3245E8F9-0842-4DBB-AB5F-B36200E1313F}"/>
    <dgm:cxn modelId="{D4DF6ECD-340D-4AB4-B661-3F97A42AAF55}" srcId="{A7FA170B-3FA0-4DBD-B766-DF2FA30E95DC}" destId="{F974FF29-3D8A-4E1F-95DF-E5B87E5F5D86}" srcOrd="0" destOrd="0" parTransId="{9E1CAF33-C2B8-422F-B6FE-03797BB1D15C}" sibTransId="{07932953-63A9-4BB3-AAF4-1EE07D93AF25}"/>
    <dgm:cxn modelId="{BABC7393-43F1-410E-96F7-195A1700C743}" srcId="{983B9F78-F7DD-45CF-AC2B-C734FFB3ED77}" destId="{A58F0239-44A0-4240-AC70-8A467BB884D0}" srcOrd="0" destOrd="0" parTransId="{40593EBA-679A-4CE4-9547-E1206F5BE5F9}" sibTransId="{1D84635F-5C7D-42C4-A62E-625C5943EF62}"/>
    <dgm:cxn modelId="{11D46E63-F4DC-4153-96BF-944F160C48D2}" type="presParOf" srcId="{03E72EE6-F327-4A3C-8AB6-3BC6BDB4055F}" destId="{C25D2144-80A7-4FD8-AAF4-B701271756F8}" srcOrd="0" destOrd="0" presId="urn:microsoft.com/office/officeart/2005/8/layout/hierarchy4"/>
    <dgm:cxn modelId="{F814F06C-3CC0-4EAF-981F-67C61E1DE476}" type="presParOf" srcId="{C25D2144-80A7-4FD8-AAF4-B701271756F8}" destId="{8DED16DC-D4FB-4B65-B81E-651C402D7099}" srcOrd="0" destOrd="0" presId="urn:microsoft.com/office/officeart/2005/8/layout/hierarchy4"/>
    <dgm:cxn modelId="{139A0E02-27BB-47F2-B272-F9A7DE7B903A}" type="presParOf" srcId="{C25D2144-80A7-4FD8-AAF4-B701271756F8}" destId="{4F5ED58D-080B-42B4-9714-B839123F19C0}" srcOrd="1" destOrd="0" presId="urn:microsoft.com/office/officeart/2005/8/layout/hierarchy4"/>
    <dgm:cxn modelId="{F7EE1819-7648-49D2-B8B6-2F3AB27D5E3A}" type="presParOf" srcId="{C25D2144-80A7-4FD8-AAF4-B701271756F8}" destId="{8D3B50C8-23AC-491D-B176-A7E2BD7A4749}" srcOrd="2" destOrd="0" presId="urn:microsoft.com/office/officeart/2005/8/layout/hierarchy4"/>
    <dgm:cxn modelId="{887874E6-CFA2-45AB-A162-BC7E243481DC}" type="presParOf" srcId="{8D3B50C8-23AC-491D-B176-A7E2BD7A4749}" destId="{3FBF8D83-33DC-4B0A-AAA4-8A3FA9100EAF}" srcOrd="0" destOrd="0" presId="urn:microsoft.com/office/officeart/2005/8/layout/hierarchy4"/>
    <dgm:cxn modelId="{8ECA40FA-DC70-4606-9962-F7948C614EEC}" type="presParOf" srcId="{3FBF8D83-33DC-4B0A-AAA4-8A3FA9100EAF}" destId="{8A85B332-9F14-4C0A-A027-C37C88E1DFF5}" srcOrd="0" destOrd="0" presId="urn:microsoft.com/office/officeart/2005/8/layout/hierarchy4"/>
    <dgm:cxn modelId="{11BE9F69-0885-48F5-AA9C-8CE583AAC56E}" type="presParOf" srcId="{3FBF8D83-33DC-4B0A-AAA4-8A3FA9100EAF}" destId="{45FA3768-24B6-4E8B-BA42-718B3ED90D72}" srcOrd="1" destOrd="0" presId="urn:microsoft.com/office/officeart/2005/8/layout/hierarchy4"/>
    <dgm:cxn modelId="{358F701E-5013-4521-B7EE-23679FDE3F10}" type="presParOf" srcId="{3FBF8D83-33DC-4B0A-AAA4-8A3FA9100EAF}" destId="{5D155F10-265D-48D4-BE9D-88B39FDEF553}" srcOrd="2" destOrd="0" presId="urn:microsoft.com/office/officeart/2005/8/layout/hierarchy4"/>
    <dgm:cxn modelId="{A0BBCE6B-30BF-4B1B-9BEA-FA448FA676CA}" type="presParOf" srcId="{5D155F10-265D-48D4-BE9D-88B39FDEF553}" destId="{807417BF-FD19-4BFA-ACF8-9D7C9E0DC1BD}" srcOrd="0" destOrd="0" presId="urn:microsoft.com/office/officeart/2005/8/layout/hierarchy4"/>
    <dgm:cxn modelId="{358C06FA-6340-4182-BD27-7479C82FBE86}" type="presParOf" srcId="{807417BF-FD19-4BFA-ACF8-9D7C9E0DC1BD}" destId="{D267CCC3-ABA5-4A84-AA15-FC48F4BF36AD}" srcOrd="0" destOrd="0" presId="urn:microsoft.com/office/officeart/2005/8/layout/hierarchy4"/>
    <dgm:cxn modelId="{74256E37-F042-4DD1-BEBA-036A8C677720}" type="presParOf" srcId="{807417BF-FD19-4BFA-ACF8-9D7C9E0DC1BD}" destId="{EBBC02A1-6A1A-44D0-B963-1A8B64A62FFD}" srcOrd="1" destOrd="0" presId="urn:microsoft.com/office/officeart/2005/8/layout/hierarchy4"/>
    <dgm:cxn modelId="{81222329-82D9-4847-B519-909740703C88}" type="presParOf" srcId="{5D155F10-265D-48D4-BE9D-88B39FDEF553}" destId="{E596705C-3CA7-4E0D-9148-6CE553EADD40}" srcOrd="1" destOrd="0" presId="urn:microsoft.com/office/officeart/2005/8/layout/hierarchy4"/>
    <dgm:cxn modelId="{4B677DCF-6FE7-4921-8317-D8B5C377A057}" type="presParOf" srcId="{5D155F10-265D-48D4-BE9D-88B39FDEF553}" destId="{7E44A571-53C4-4101-AAE0-681179879070}" srcOrd="2" destOrd="0" presId="urn:microsoft.com/office/officeart/2005/8/layout/hierarchy4"/>
    <dgm:cxn modelId="{7933652E-132C-4926-9013-87B8B9858C60}" type="presParOf" srcId="{7E44A571-53C4-4101-AAE0-681179879070}" destId="{2EAC31D7-016F-42B5-B214-A0976C288C30}" srcOrd="0" destOrd="0" presId="urn:microsoft.com/office/officeart/2005/8/layout/hierarchy4"/>
    <dgm:cxn modelId="{2AADCFA0-5118-408A-AAEB-84827EB224CD}" type="presParOf" srcId="{7E44A571-53C4-4101-AAE0-681179879070}" destId="{98734856-DF08-44F1-B5CA-4127CD8693D2}" srcOrd="1" destOrd="0" presId="urn:microsoft.com/office/officeart/2005/8/layout/hierarchy4"/>
    <dgm:cxn modelId="{B5FD26C6-89A8-48EC-9196-3348B5A64E5A}" type="presParOf" srcId="{8D3B50C8-23AC-491D-B176-A7E2BD7A4749}" destId="{1D8F99AC-58E2-4F9D-B60B-4C8DB4E7DF10}" srcOrd="1" destOrd="0" presId="urn:microsoft.com/office/officeart/2005/8/layout/hierarchy4"/>
    <dgm:cxn modelId="{43C48DB4-DC3C-46E3-B6FF-8190B1879971}" type="presParOf" srcId="{8D3B50C8-23AC-491D-B176-A7E2BD7A4749}" destId="{DCD74CC4-CFD9-4188-B357-F8D7EF7AF82F}" srcOrd="2" destOrd="0" presId="urn:microsoft.com/office/officeart/2005/8/layout/hierarchy4"/>
    <dgm:cxn modelId="{F9C55EF8-319D-4577-9DBA-12ADF86A3E07}" type="presParOf" srcId="{DCD74CC4-CFD9-4188-B357-F8D7EF7AF82F}" destId="{AE795E7D-05E3-4BE0-9259-253ADE34DD45}" srcOrd="0" destOrd="0" presId="urn:microsoft.com/office/officeart/2005/8/layout/hierarchy4"/>
    <dgm:cxn modelId="{62D6E7EE-3423-485F-B8C1-A74BF6AB99D4}" type="presParOf" srcId="{DCD74CC4-CFD9-4188-B357-F8D7EF7AF82F}" destId="{67754591-399F-42F1-AB13-DBF4D095A517}" srcOrd="1" destOrd="0" presId="urn:microsoft.com/office/officeart/2005/8/layout/hierarchy4"/>
    <dgm:cxn modelId="{42965C83-4C92-4954-BF2A-22651EA98009}" type="presParOf" srcId="{DCD74CC4-CFD9-4188-B357-F8D7EF7AF82F}" destId="{721B3B7E-21FF-4776-A33F-7D117F477B4B}" srcOrd="2" destOrd="0" presId="urn:microsoft.com/office/officeart/2005/8/layout/hierarchy4"/>
    <dgm:cxn modelId="{A4A06934-80EC-4581-A6BE-92448352BA61}" type="presParOf" srcId="{721B3B7E-21FF-4776-A33F-7D117F477B4B}" destId="{117F288A-80BF-477E-B38E-C244D959E224}" srcOrd="0" destOrd="0" presId="urn:microsoft.com/office/officeart/2005/8/layout/hierarchy4"/>
    <dgm:cxn modelId="{317B529D-91E7-461B-97FE-EAC0A2EE3DFE}" type="presParOf" srcId="{117F288A-80BF-477E-B38E-C244D959E224}" destId="{8669E66E-B62D-4DD3-8D71-0A4288B6851C}" srcOrd="0" destOrd="0" presId="urn:microsoft.com/office/officeart/2005/8/layout/hierarchy4"/>
    <dgm:cxn modelId="{3A850776-1BB0-4941-A2FF-AA341C470BF8}" type="presParOf" srcId="{117F288A-80BF-477E-B38E-C244D959E224}" destId="{8FBADA7E-CD2A-4D1D-9209-D8889AF7593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CE6644-8381-4E2A-A266-C2CF0204FA65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B6392B7-D0F6-4DD7-9DEE-C9F9FD15D346}">
      <dgm:prSet phldrT="[Текст]"/>
      <dgm:spPr/>
      <dgm:t>
        <a:bodyPr/>
        <a:lstStyle/>
        <a:p>
          <a:r>
            <a:rPr lang="ru-RU" dirty="0" err="1" smtClean="0"/>
            <a:t>Дидактичні</a:t>
          </a:r>
          <a:r>
            <a:rPr lang="ru-RU" dirty="0" smtClean="0"/>
            <a:t> </a:t>
          </a:r>
          <a:r>
            <a:rPr lang="ru-RU" smtClean="0"/>
            <a:t>ігри</a:t>
          </a:r>
          <a:endParaRPr lang="ru-RU"/>
        </a:p>
      </dgm:t>
    </dgm:pt>
    <dgm:pt modelId="{4D838AAE-CEE3-4B61-860B-5B8B3A2E24C9}" type="parTrans" cxnId="{00CBC9E1-1E95-4D30-B6C9-8C01AAFC9345}">
      <dgm:prSet/>
      <dgm:spPr/>
      <dgm:t>
        <a:bodyPr/>
        <a:lstStyle/>
        <a:p>
          <a:endParaRPr lang="ru-RU"/>
        </a:p>
      </dgm:t>
    </dgm:pt>
    <dgm:pt modelId="{A8E1FB1A-270C-48D2-BFCA-82E80BB129BA}" type="sibTrans" cxnId="{00CBC9E1-1E95-4D30-B6C9-8C01AAFC9345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CF95E98-DE03-46E4-B768-7118E25450FB}">
      <dgm:prSet phldrT="[Текст]"/>
      <dgm:spPr/>
      <dgm:t>
        <a:bodyPr/>
        <a:lstStyle/>
        <a:p>
          <a:r>
            <a:rPr lang="ru-RU" dirty="0" err="1" smtClean="0"/>
            <a:t>Конструкторські</a:t>
          </a:r>
          <a:r>
            <a:rPr lang="ru-RU" dirty="0" smtClean="0"/>
            <a:t> </a:t>
          </a:r>
          <a:r>
            <a:rPr lang="ru-RU" dirty="0" err="1" smtClean="0"/>
            <a:t>ігри</a:t>
          </a:r>
          <a:endParaRPr lang="ru-RU" dirty="0"/>
        </a:p>
      </dgm:t>
    </dgm:pt>
    <dgm:pt modelId="{7268D7F3-BCDD-44CF-A991-0A86B1BFA476}" type="parTrans" cxnId="{E3CEF994-6DF8-4B25-8155-26B4F43455B8}">
      <dgm:prSet/>
      <dgm:spPr/>
      <dgm:t>
        <a:bodyPr/>
        <a:lstStyle/>
        <a:p>
          <a:endParaRPr lang="ru-RU"/>
        </a:p>
      </dgm:t>
    </dgm:pt>
    <dgm:pt modelId="{07E4E518-793F-453C-8039-B12E0CCEECE4}" type="sibTrans" cxnId="{E3CEF994-6DF8-4B25-8155-26B4F43455B8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416084F-4208-4ED7-990B-B087CC39C479}">
      <dgm:prSet phldrT="[Текст]"/>
      <dgm:spPr/>
      <dgm:t>
        <a:bodyPr/>
        <a:lstStyle/>
        <a:p>
          <a:r>
            <a:rPr lang="ru-RU" dirty="0" err="1" smtClean="0"/>
            <a:t>Повсякденна</a:t>
          </a:r>
          <a:r>
            <a:rPr lang="ru-RU" dirty="0" smtClean="0"/>
            <a:t> </a:t>
          </a:r>
          <a:r>
            <a:rPr lang="ru-RU" dirty="0" err="1" smtClean="0"/>
            <a:t>діяльність</a:t>
          </a:r>
          <a:endParaRPr lang="ru-RU" dirty="0"/>
        </a:p>
      </dgm:t>
    </dgm:pt>
    <dgm:pt modelId="{5D266047-83BD-4E50-AFD5-91B153AA293F}" type="parTrans" cxnId="{EC84F00D-3D38-4C4F-AD2F-57B2905E52BA}">
      <dgm:prSet/>
      <dgm:spPr/>
      <dgm:t>
        <a:bodyPr/>
        <a:lstStyle/>
        <a:p>
          <a:endParaRPr lang="ru-RU"/>
        </a:p>
      </dgm:t>
    </dgm:pt>
    <dgm:pt modelId="{5E21869D-4FD3-4E8F-BCE4-005C96585F2C}" type="sibTrans" cxnId="{EC84F00D-3D38-4C4F-AD2F-57B2905E52BA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CD33B1B-A942-4640-BF53-15D668DB6DCE}" type="pres">
      <dgm:prSet presAssocID="{FCCE6644-8381-4E2A-A266-C2CF0204FA65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D08AB5B9-EAC3-488D-8F47-AB6CA5BC9336}" type="pres">
      <dgm:prSet presAssocID="{FB6392B7-D0F6-4DD7-9DEE-C9F9FD15D346}" presName="text1" presStyleCnt="0"/>
      <dgm:spPr/>
    </dgm:pt>
    <dgm:pt modelId="{B1A36A08-9E4F-447C-AFA5-720F7F7883B6}" type="pres">
      <dgm:prSet presAssocID="{FB6392B7-D0F6-4DD7-9DEE-C9F9FD15D346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C6958-594D-44D0-9F0E-72ADFD0D42D7}" type="pres">
      <dgm:prSet presAssocID="{FB6392B7-D0F6-4DD7-9DEE-C9F9FD15D346}" presName="textaccent1" presStyleCnt="0"/>
      <dgm:spPr/>
    </dgm:pt>
    <dgm:pt modelId="{F7ABE807-F147-45BA-815C-445808A10BE8}" type="pres">
      <dgm:prSet presAssocID="{FB6392B7-D0F6-4DD7-9DEE-C9F9FD15D346}" presName="accentRepeatNode" presStyleLbl="solidAlignAcc1" presStyleIdx="0" presStyleCnt="6"/>
      <dgm:spPr/>
    </dgm:pt>
    <dgm:pt modelId="{6140A7F2-E34C-4F8D-89A9-6DE229498C9A}" type="pres">
      <dgm:prSet presAssocID="{A8E1FB1A-270C-48D2-BFCA-82E80BB129BA}" presName="image1" presStyleCnt="0"/>
      <dgm:spPr/>
    </dgm:pt>
    <dgm:pt modelId="{EBE8D56B-0B56-45A7-A452-65983B0CC9F6}" type="pres">
      <dgm:prSet presAssocID="{A8E1FB1A-270C-48D2-BFCA-82E80BB129BA}" presName="imageRepeatNode" presStyleLbl="alignAcc1" presStyleIdx="0" presStyleCnt="3"/>
      <dgm:spPr/>
      <dgm:t>
        <a:bodyPr/>
        <a:lstStyle/>
        <a:p>
          <a:endParaRPr lang="ru-RU"/>
        </a:p>
      </dgm:t>
    </dgm:pt>
    <dgm:pt modelId="{6F5342E1-8C74-48C3-906B-14595197E9D9}" type="pres">
      <dgm:prSet presAssocID="{A8E1FB1A-270C-48D2-BFCA-82E80BB129BA}" presName="imageaccent1" presStyleCnt="0"/>
      <dgm:spPr/>
    </dgm:pt>
    <dgm:pt modelId="{444A884C-DF61-4D17-B7EA-71E07DD1537F}" type="pres">
      <dgm:prSet presAssocID="{A8E1FB1A-270C-48D2-BFCA-82E80BB129BA}" presName="accentRepeatNode" presStyleLbl="solidAlignAcc1" presStyleIdx="1" presStyleCnt="6"/>
      <dgm:spPr/>
    </dgm:pt>
    <dgm:pt modelId="{5C1B47AA-ADF3-4B4E-8D97-9B3900F033ED}" type="pres">
      <dgm:prSet presAssocID="{7CF95E98-DE03-46E4-B768-7118E25450FB}" presName="text2" presStyleCnt="0"/>
      <dgm:spPr/>
    </dgm:pt>
    <dgm:pt modelId="{8E843907-9200-409D-9080-E25381F456D9}" type="pres">
      <dgm:prSet presAssocID="{7CF95E98-DE03-46E4-B768-7118E25450FB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B8D3B-4D15-4CBE-A627-E9ADE83C02D1}" type="pres">
      <dgm:prSet presAssocID="{7CF95E98-DE03-46E4-B768-7118E25450FB}" presName="textaccent2" presStyleCnt="0"/>
      <dgm:spPr/>
    </dgm:pt>
    <dgm:pt modelId="{647AB719-418A-4D8A-92FF-08B3B2067973}" type="pres">
      <dgm:prSet presAssocID="{7CF95E98-DE03-46E4-B768-7118E25450FB}" presName="accentRepeatNode" presStyleLbl="solidAlignAcc1" presStyleIdx="2" presStyleCnt="6"/>
      <dgm:spPr/>
    </dgm:pt>
    <dgm:pt modelId="{88A98979-B888-486C-B9BF-E51FF46488B7}" type="pres">
      <dgm:prSet presAssocID="{07E4E518-793F-453C-8039-B12E0CCEECE4}" presName="image2" presStyleCnt="0"/>
      <dgm:spPr/>
    </dgm:pt>
    <dgm:pt modelId="{F1DD2F54-A998-4D87-92CC-8EF4AA255405}" type="pres">
      <dgm:prSet presAssocID="{07E4E518-793F-453C-8039-B12E0CCEECE4}" presName="imageRepeatNode" presStyleLbl="alignAcc1" presStyleIdx="1" presStyleCnt="3"/>
      <dgm:spPr/>
      <dgm:t>
        <a:bodyPr/>
        <a:lstStyle/>
        <a:p>
          <a:endParaRPr lang="ru-RU"/>
        </a:p>
      </dgm:t>
    </dgm:pt>
    <dgm:pt modelId="{69AB1334-BB11-49EC-81F5-267EB9FF40FC}" type="pres">
      <dgm:prSet presAssocID="{07E4E518-793F-453C-8039-B12E0CCEECE4}" presName="imageaccent2" presStyleCnt="0"/>
      <dgm:spPr/>
    </dgm:pt>
    <dgm:pt modelId="{05D69A30-C914-4FF2-9246-FA8D744F5BEC}" type="pres">
      <dgm:prSet presAssocID="{07E4E518-793F-453C-8039-B12E0CCEECE4}" presName="accentRepeatNode" presStyleLbl="solidAlignAcc1" presStyleIdx="3" presStyleCnt="6"/>
      <dgm:spPr/>
    </dgm:pt>
    <dgm:pt modelId="{FAF12C63-F7C0-4C41-BF58-7EB2DB31AE29}" type="pres">
      <dgm:prSet presAssocID="{2416084F-4208-4ED7-990B-B087CC39C479}" presName="text3" presStyleCnt="0"/>
      <dgm:spPr/>
    </dgm:pt>
    <dgm:pt modelId="{A4C32767-6DAB-4D23-8A59-178A376FB1D7}" type="pres">
      <dgm:prSet presAssocID="{2416084F-4208-4ED7-990B-B087CC39C479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878DD-D436-4793-B98B-27E7D45CF3C1}" type="pres">
      <dgm:prSet presAssocID="{2416084F-4208-4ED7-990B-B087CC39C479}" presName="textaccent3" presStyleCnt="0"/>
      <dgm:spPr/>
    </dgm:pt>
    <dgm:pt modelId="{4990E57E-8A87-47AC-A229-EB38FA68BD60}" type="pres">
      <dgm:prSet presAssocID="{2416084F-4208-4ED7-990B-B087CC39C479}" presName="accentRepeatNode" presStyleLbl="solidAlignAcc1" presStyleIdx="4" presStyleCnt="6"/>
      <dgm:spPr/>
    </dgm:pt>
    <dgm:pt modelId="{B1C7A4E6-5297-4865-B766-91C3D44C7DB3}" type="pres">
      <dgm:prSet presAssocID="{5E21869D-4FD3-4E8F-BCE4-005C96585F2C}" presName="image3" presStyleCnt="0"/>
      <dgm:spPr/>
    </dgm:pt>
    <dgm:pt modelId="{30BD81F8-DE90-4C8A-88DA-05C519FE1117}" type="pres">
      <dgm:prSet presAssocID="{5E21869D-4FD3-4E8F-BCE4-005C96585F2C}" presName="imageRepeatNode" presStyleLbl="alignAcc1" presStyleIdx="2" presStyleCnt="3" custScaleX="96817" custScaleY="87527"/>
      <dgm:spPr/>
      <dgm:t>
        <a:bodyPr/>
        <a:lstStyle/>
        <a:p>
          <a:endParaRPr lang="ru-RU"/>
        </a:p>
      </dgm:t>
    </dgm:pt>
    <dgm:pt modelId="{35DB2AED-1804-4EF5-B4DB-1910EBE3B35B}" type="pres">
      <dgm:prSet presAssocID="{5E21869D-4FD3-4E8F-BCE4-005C96585F2C}" presName="imageaccent3" presStyleCnt="0"/>
      <dgm:spPr/>
    </dgm:pt>
    <dgm:pt modelId="{12B4D603-7AB2-468C-A44B-922C0FD2E89A}" type="pres">
      <dgm:prSet presAssocID="{5E21869D-4FD3-4E8F-BCE4-005C96585F2C}" presName="accentRepeatNode" presStyleLbl="solidAlignAcc1" presStyleIdx="5" presStyleCnt="6"/>
      <dgm:spPr/>
    </dgm:pt>
  </dgm:ptLst>
  <dgm:cxnLst>
    <dgm:cxn modelId="{E77FBB26-E766-4368-A2CE-4FE068E0872A}" type="presOf" srcId="{7CF95E98-DE03-46E4-B768-7118E25450FB}" destId="{8E843907-9200-409D-9080-E25381F456D9}" srcOrd="0" destOrd="0" presId="urn:microsoft.com/office/officeart/2008/layout/HexagonCluster"/>
    <dgm:cxn modelId="{F15032FA-A10C-4755-B8ED-9EC9BCC6B92A}" type="presOf" srcId="{2416084F-4208-4ED7-990B-B087CC39C479}" destId="{A4C32767-6DAB-4D23-8A59-178A376FB1D7}" srcOrd="0" destOrd="0" presId="urn:microsoft.com/office/officeart/2008/layout/HexagonCluster"/>
    <dgm:cxn modelId="{58DEEF01-3323-4132-AC11-270C361E330F}" type="presOf" srcId="{07E4E518-793F-453C-8039-B12E0CCEECE4}" destId="{F1DD2F54-A998-4D87-92CC-8EF4AA255405}" srcOrd="0" destOrd="0" presId="urn:microsoft.com/office/officeart/2008/layout/HexagonCluster"/>
    <dgm:cxn modelId="{FD9F06A3-252E-4093-B818-F7AE30E52AF9}" type="presOf" srcId="{FB6392B7-D0F6-4DD7-9DEE-C9F9FD15D346}" destId="{B1A36A08-9E4F-447C-AFA5-720F7F7883B6}" srcOrd="0" destOrd="0" presId="urn:microsoft.com/office/officeart/2008/layout/HexagonCluster"/>
    <dgm:cxn modelId="{E64D8E4A-912A-4C0B-A74F-9AAD8C874025}" type="presOf" srcId="{5E21869D-4FD3-4E8F-BCE4-005C96585F2C}" destId="{30BD81F8-DE90-4C8A-88DA-05C519FE1117}" srcOrd="0" destOrd="0" presId="urn:microsoft.com/office/officeart/2008/layout/HexagonCluster"/>
    <dgm:cxn modelId="{EC84F00D-3D38-4C4F-AD2F-57B2905E52BA}" srcId="{FCCE6644-8381-4E2A-A266-C2CF0204FA65}" destId="{2416084F-4208-4ED7-990B-B087CC39C479}" srcOrd="2" destOrd="0" parTransId="{5D266047-83BD-4E50-AFD5-91B153AA293F}" sibTransId="{5E21869D-4FD3-4E8F-BCE4-005C96585F2C}"/>
    <dgm:cxn modelId="{7743E07B-4008-4E8F-AF55-3A1C69B231D1}" type="presOf" srcId="{A8E1FB1A-270C-48D2-BFCA-82E80BB129BA}" destId="{EBE8D56B-0B56-45A7-A452-65983B0CC9F6}" srcOrd="0" destOrd="0" presId="urn:microsoft.com/office/officeart/2008/layout/HexagonCluster"/>
    <dgm:cxn modelId="{214E4217-5B37-4117-822C-8A9065FFA2BE}" type="presOf" srcId="{FCCE6644-8381-4E2A-A266-C2CF0204FA65}" destId="{BCD33B1B-A942-4640-BF53-15D668DB6DCE}" srcOrd="0" destOrd="0" presId="urn:microsoft.com/office/officeart/2008/layout/HexagonCluster"/>
    <dgm:cxn modelId="{00CBC9E1-1E95-4D30-B6C9-8C01AAFC9345}" srcId="{FCCE6644-8381-4E2A-A266-C2CF0204FA65}" destId="{FB6392B7-D0F6-4DD7-9DEE-C9F9FD15D346}" srcOrd="0" destOrd="0" parTransId="{4D838AAE-CEE3-4B61-860B-5B8B3A2E24C9}" sibTransId="{A8E1FB1A-270C-48D2-BFCA-82E80BB129BA}"/>
    <dgm:cxn modelId="{E3CEF994-6DF8-4B25-8155-26B4F43455B8}" srcId="{FCCE6644-8381-4E2A-A266-C2CF0204FA65}" destId="{7CF95E98-DE03-46E4-B768-7118E25450FB}" srcOrd="1" destOrd="0" parTransId="{7268D7F3-BCDD-44CF-A991-0A86B1BFA476}" sibTransId="{07E4E518-793F-453C-8039-B12E0CCEECE4}"/>
    <dgm:cxn modelId="{7175FA8E-DCCC-4FA5-984B-E2CAA58CBD61}" type="presParOf" srcId="{BCD33B1B-A942-4640-BF53-15D668DB6DCE}" destId="{D08AB5B9-EAC3-488D-8F47-AB6CA5BC9336}" srcOrd="0" destOrd="0" presId="urn:microsoft.com/office/officeart/2008/layout/HexagonCluster"/>
    <dgm:cxn modelId="{4C575389-9259-4623-866E-2E7F4550835B}" type="presParOf" srcId="{D08AB5B9-EAC3-488D-8F47-AB6CA5BC9336}" destId="{B1A36A08-9E4F-447C-AFA5-720F7F7883B6}" srcOrd="0" destOrd="0" presId="urn:microsoft.com/office/officeart/2008/layout/HexagonCluster"/>
    <dgm:cxn modelId="{DDE54760-1A07-4542-B39B-89F29E6A02F8}" type="presParOf" srcId="{BCD33B1B-A942-4640-BF53-15D668DB6DCE}" destId="{C1AC6958-594D-44D0-9F0E-72ADFD0D42D7}" srcOrd="1" destOrd="0" presId="urn:microsoft.com/office/officeart/2008/layout/HexagonCluster"/>
    <dgm:cxn modelId="{2BFC388A-B624-4723-9A7E-BCBA031B18DC}" type="presParOf" srcId="{C1AC6958-594D-44D0-9F0E-72ADFD0D42D7}" destId="{F7ABE807-F147-45BA-815C-445808A10BE8}" srcOrd="0" destOrd="0" presId="urn:microsoft.com/office/officeart/2008/layout/HexagonCluster"/>
    <dgm:cxn modelId="{515E47E1-F771-472A-93B6-E10D7FD232B9}" type="presParOf" srcId="{BCD33B1B-A942-4640-BF53-15D668DB6DCE}" destId="{6140A7F2-E34C-4F8D-89A9-6DE229498C9A}" srcOrd="2" destOrd="0" presId="urn:microsoft.com/office/officeart/2008/layout/HexagonCluster"/>
    <dgm:cxn modelId="{A4478022-4831-4115-841D-51FBC09D1A44}" type="presParOf" srcId="{6140A7F2-E34C-4F8D-89A9-6DE229498C9A}" destId="{EBE8D56B-0B56-45A7-A452-65983B0CC9F6}" srcOrd="0" destOrd="0" presId="urn:microsoft.com/office/officeart/2008/layout/HexagonCluster"/>
    <dgm:cxn modelId="{E29D53A2-8FF8-45D4-8582-1286BDDDED92}" type="presParOf" srcId="{BCD33B1B-A942-4640-BF53-15D668DB6DCE}" destId="{6F5342E1-8C74-48C3-906B-14595197E9D9}" srcOrd="3" destOrd="0" presId="urn:microsoft.com/office/officeart/2008/layout/HexagonCluster"/>
    <dgm:cxn modelId="{ECD377DF-0F36-4B64-824D-224F76D52110}" type="presParOf" srcId="{6F5342E1-8C74-48C3-906B-14595197E9D9}" destId="{444A884C-DF61-4D17-B7EA-71E07DD1537F}" srcOrd="0" destOrd="0" presId="urn:microsoft.com/office/officeart/2008/layout/HexagonCluster"/>
    <dgm:cxn modelId="{1D79B277-809A-478C-8DE7-DEE2B85F3410}" type="presParOf" srcId="{BCD33B1B-A942-4640-BF53-15D668DB6DCE}" destId="{5C1B47AA-ADF3-4B4E-8D97-9B3900F033ED}" srcOrd="4" destOrd="0" presId="urn:microsoft.com/office/officeart/2008/layout/HexagonCluster"/>
    <dgm:cxn modelId="{EFDCCD55-D44D-47A8-A4FE-8AB515343397}" type="presParOf" srcId="{5C1B47AA-ADF3-4B4E-8D97-9B3900F033ED}" destId="{8E843907-9200-409D-9080-E25381F456D9}" srcOrd="0" destOrd="0" presId="urn:microsoft.com/office/officeart/2008/layout/HexagonCluster"/>
    <dgm:cxn modelId="{644BF997-5382-4A68-85F4-17144EBACD24}" type="presParOf" srcId="{BCD33B1B-A942-4640-BF53-15D668DB6DCE}" destId="{5D7B8D3B-4D15-4CBE-A627-E9ADE83C02D1}" srcOrd="5" destOrd="0" presId="urn:microsoft.com/office/officeart/2008/layout/HexagonCluster"/>
    <dgm:cxn modelId="{04FEB62A-316A-4308-80C5-8ABEF3C02669}" type="presParOf" srcId="{5D7B8D3B-4D15-4CBE-A627-E9ADE83C02D1}" destId="{647AB719-418A-4D8A-92FF-08B3B2067973}" srcOrd="0" destOrd="0" presId="urn:microsoft.com/office/officeart/2008/layout/HexagonCluster"/>
    <dgm:cxn modelId="{EC262D99-FEE7-48F2-91A9-256D33FCC35D}" type="presParOf" srcId="{BCD33B1B-A942-4640-BF53-15D668DB6DCE}" destId="{88A98979-B888-486C-B9BF-E51FF46488B7}" srcOrd="6" destOrd="0" presId="urn:microsoft.com/office/officeart/2008/layout/HexagonCluster"/>
    <dgm:cxn modelId="{4E4E4C5F-4A41-4D7B-8416-45243EA4AE03}" type="presParOf" srcId="{88A98979-B888-486C-B9BF-E51FF46488B7}" destId="{F1DD2F54-A998-4D87-92CC-8EF4AA255405}" srcOrd="0" destOrd="0" presId="urn:microsoft.com/office/officeart/2008/layout/HexagonCluster"/>
    <dgm:cxn modelId="{43E07385-F000-4C49-8E7D-35E17894307D}" type="presParOf" srcId="{BCD33B1B-A942-4640-BF53-15D668DB6DCE}" destId="{69AB1334-BB11-49EC-81F5-267EB9FF40FC}" srcOrd="7" destOrd="0" presId="urn:microsoft.com/office/officeart/2008/layout/HexagonCluster"/>
    <dgm:cxn modelId="{03184FAE-C010-4B2D-BDEE-D98765C57BC1}" type="presParOf" srcId="{69AB1334-BB11-49EC-81F5-267EB9FF40FC}" destId="{05D69A30-C914-4FF2-9246-FA8D744F5BEC}" srcOrd="0" destOrd="0" presId="urn:microsoft.com/office/officeart/2008/layout/HexagonCluster"/>
    <dgm:cxn modelId="{70075508-65A4-4788-B372-6929955997F3}" type="presParOf" srcId="{BCD33B1B-A942-4640-BF53-15D668DB6DCE}" destId="{FAF12C63-F7C0-4C41-BF58-7EB2DB31AE29}" srcOrd="8" destOrd="0" presId="urn:microsoft.com/office/officeart/2008/layout/HexagonCluster"/>
    <dgm:cxn modelId="{E659EFD6-7C73-4443-BD29-5482801ECB8E}" type="presParOf" srcId="{FAF12C63-F7C0-4C41-BF58-7EB2DB31AE29}" destId="{A4C32767-6DAB-4D23-8A59-178A376FB1D7}" srcOrd="0" destOrd="0" presId="urn:microsoft.com/office/officeart/2008/layout/HexagonCluster"/>
    <dgm:cxn modelId="{1B67E937-1A66-4BCC-A59F-BB81648651CF}" type="presParOf" srcId="{BCD33B1B-A942-4640-BF53-15D668DB6DCE}" destId="{F43878DD-D436-4793-B98B-27E7D45CF3C1}" srcOrd="9" destOrd="0" presId="urn:microsoft.com/office/officeart/2008/layout/HexagonCluster"/>
    <dgm:cxn modelId="{18B28DDB-054A-4CA1-BECA-F11AD5C94488}" type="presParOf" srcId="{F43878DD-D436-4793-B98B-27E7D45CF3C1}" destId="{4990E57E-8A87-47AC-A229-EB38FA68BD60}" srcOrd="0" destOrd="0" presId="urn:microsoft.com/office/officeart/2008/layout/HexagonCluster"/>
    <dgm:cxn modelId="{4942C8BE-8529-4453-AE9F-B450368486A3}" type="presParOf" srcId="{BCD33B1B-A942-4640-BF53-15D668DB6DCE}" destId="{B1C7A4E6-5297-4865-B766-91C3D44C7DB3}" srcOrd="10" destOrd="0" presId="urn:microsoft.com/office/officeart/2008/layout/HexagonCluster"/>
    <dgm:cxn modelId="{83140E4B-4B01-4DF5-8EE0-F46560BD79F7}" type="presParOf" srcId="{B1C7A4E6-5297-4865-B766-91C3D44C7DB3}" destId="{30BD81F8-DE90-4C8A-88DA-05C519FE1117}" srcOrd="0" destOrd="0" presId="urn:microsoft.com/office/officeart/2008/layout/HexagonCluster"/>
    <dgm:cxn modelId="{73B9C1FC-0337-4D5D-8940-7FD87C27E0F2}" type="presParOf" srcId="{BCD33B1B-A942-4640-BF53-15D668DB6DCE}" destId="{35DB2AED-1804-4EF5-B4DB-1910EBE3B35B}" srcOrd="11" destOrd="0" presId="urn:microsoft.com/office/officeart/2008/layout/HexagonCluster"/>
    <dgm:cxn modelId="{9090451E-AFFE-42D3-9F24-5E59824CB209}" type="presParOf" srcId="{35DB2AED-1804-4EF5-B4DB-1910EBE3B35B}" destId="{12B4D603-7AB2-468C-A44B-922C0FD2E89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CC71AB-9B96-4B92-8C1F-37B42CF6B71B}" type="doc">
      <dgm:prSet loTypeId="urn:microsoft.com/office/officeart/2005/8/layout/equation1" loCatId="process" qsTypeId="urn:microsoft.com/office/officeart/2005/8/quickstyle/simple1" qsCatId="simple" csTypeId="urn:microsoft.com/office/officeart/2005/8/colors/colorful5" csCatId="colorful" phldr="1"/>
      <dgm:spPr/>
    </dgm:pt>
    <dgm:pt modelId="{C75F32D4-7945-4811-AF8C-AC45C29F7BD3}">
      <dgm:prSet phldrT="[Текст]"/>
      <dgm:spPr/>
      <dgm:t>
        <a:bodyPr/>
        <a:lstStyle/>
        <a:p>
          <a:r>
            <a:rPr lang="ru-RU" dirty="0" err="1" smtClean="0"/>
            <a:t>Зоровий</a:t>
          </a:r>
          <a:r>
            <a:rPr lang="ru-RU" dirty="0" smtClean="0"/>
            <a:t> </a:t>
          </a:r>
          <a:r>
            <a:rPr lang="ru-RU" dirty="0" err="1" smtClean="0"/>
            <a:t>аналізатор</a:t>
          </a:r>
          <a:endParaRPr lang="ru-RU" dirty="0"/>
        </a:p>
      </dgm:t>
    </dgm:pt>
    <dgm:pt modelId="{A7DE5E71-0F65-4A43-B610-1B2887593250}" type="parTrans" cxnId="{F5854FC8-0680-41E7-9C1F-602280FDEB6A}">
      <dgm:prSet/>
      <dgm:spPr/>
      <dgm:t>
        <a:bodyPr/>
        <a:lstStyle/>
        <a:p>
          <a:endParaRPr lang="ru-RU"/>
        </a:p>
      </dgm:t>
    </dgm:pt>
    <dgm:pt modelId="{05773353-203D-48CC-8123-B9A418652503}" type="sibTrans" cxnId="{F5854FC8-0680-41E7-9C1F-602280FDEB6A}">
      <dgm:prSet/>
      <dgm:spPr/>
      <dgm:t>
        <a:bodyPr/>
        <a:lstStyle/>
        <a:p>
          <a:endParaRPr lang="ru-RU"/>
        </a:p>
      </dgm:t>
    </dgm:pt>
    <dgm:pt modelId="{1B64BC7C-AE2C-4943-AAAC-E9DED163A9E6}">
      <dgm:prSet phldrT="[Текст]"/>
      <dgm:spPr/>
      <dgm:t>
        <a:bodyPr/>
        <a:lstStyle/>
        <a:p>
          <a:r>
            <a:rPr lang="ru-RU" dirty="0" err="1" smtClean="0"/>
            <a:t>Тактильний</a:t>
          </a:r>
          <a:r>
            <a:rPr lang="ru-RU" dirty="0" smtClean="0"/>
            <a:t> </a:t>
          </a:r>
          <a:r>
            <a:rPr lang="ru-RU" dirty="0" err="1" smtClean="0"/>
            <a:t>аналізатор</a:t>
          </a:r>
          <a:endParaRPr lang="ru-RU" dirty="0"/>
        </a:p>
      </dgm:t>
    </dgm:pt>
    <dgm:pt modelId="{63F42B79-9E39-443C-9B58-140A98062AE5}" type="parTrans" cxnId="{38F5E65D-47B3-41FF-AF8A-AD1FA46BA924}">
      <dgm:prSet/>
      <dgm:spPr/>
      <dgm:t>
        <a:bodyPr/>
        <a:lstStyle/>
        <a:p>
          <a:endParaRPr lang="ru-RU"/>
        </a:p>
      </dgm:t>
    </dgm:pt>
    <dgm:pt modelId="{4763038E-EB10-4862-B3D5-FE7326F09FEC}" type="sibTrans" cxnId="{38F5E65D-47B3-41FF-AF8A-AD1FA46BA924}">
      <dgm:prSet/>
      <dgm:spPr/>
      <dgm:t>
        <a:bodyPr/>
        <a:lstStyle/>
        <a:p>
          <a:endParaRPr lang="ru-RU"/>
        </a:p>
      </dgm:t>
    </dgm:pt>
    <dgm:pt modelId="{9B7C905D-9260-476A-9FC0-C7E255B29F3A}">
      <dgm:prSet phldrT="[Текст]"/>
      <dgm:spPr/>
      <dgm:t>
        <a:bodyPr/>
        <a:lstStyle/>
        <a:p>
          <a:r>
            <a:rPr lang="ru-RU" dirty="0" err="1" smtClean="0"/>
            <a:t>Обстеження</a:t>
          </a:r>
          <a:r>
            <a:rPr lang="ru-RU" dirty="0" smtClean="0"/>
            <a:t> </a:t>
          </a:r>
          <a:r>
            <a:rPr lang="ru-RU" dirty="0" err="1" smtClean="0"/>
            <a:t>фігури</a:t>
          </a:r>
          <a:endParaRPr lang="ru-RU" dirty="0"/>
        </a:p>
      </dgm:t>
    </dgm:pt>
    <dgm:pt modelId="{E58B3EBA-F29C-4F73-955E-4C7BB690C1A3}" type="parTrans" cxnId="{D0BE9D84-D822-46E5-A4CC-7202A3DECFAA}">
      <dgm:prSet/>
      <dgm:spPr/>
      <dgm:t>
        <a:bodyPr/>
        <a:lstStyle/>
        <a:p>
          <a:endParaRPr lang="ru-RU"/>
        </a:p>
      </dgm:t>
    </dgm:pt>
    <dgm:pt modelId="{ED03FE70-0035-407E-8DDC-70BF194EF41C}" type="sibTrans" cxnId="{D0BE9D84-D822-46E5-A4CC-7202A3DECFAA}">
      <dgm:prSet/>
      <dgm:spPr/>
      <dgm:t>
        <a:bodyPr/>
        <a:lstStyle/>
        <a:p>
          <a:endParaRPr lang="ru-RU"/>
        </a:p>
      </dgm:t>
    </dgm:pt>
    <dgm:pt modelId="{7F2EF765-D2BE-4AC6-8E81-2AA2B6A3AB93}" type="pres">
      <dgm:prSet presAssocID="{5FCC71AB-9B96-4B92-8C1F-37B42CF6B71B}" presName="linearFlow" presStyleCnt="0">
        <dgm:presLayoutVars>
          <dgm:dir/>
          <dgm:resizeHandles val="exact"/>
        </dgm:presLayoutVars>
      </dgm:prSet>
      <dgm:spPr/>
    </dgm:pt>
    <dgm:pt modelId="{0D944480-C214-4595-8D96-6AA8D998F0EC}" type="pres">
      <dgm:prSet presAssocID="{C75F32D4-7945-4811-AF8C-AC45C29F7BD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9E845-E155-4804-ADEE-426C87EE4A07}" type="pres">
      <dgm:prSet presAssocID="{05773353-203D-48CC-8123-B9A418652503}" presName="spacerL" presStyleCnt="0"/>
      <dgm:spPr/>
    </dgm:pt>
    <dgm:pt modelId="{08DF646D-0E08-4D6F-9408-404E01513DFC}" type="pres">
      <dgm:prSet presAssocID="{05773353-203D-48CC-8123-B9A41865250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B599FCD-BAAC-4C9B-8EEE-0FFAB716F3A5}" type="pres">
      <dgm:prSet presAssocID="{05773353-203D-48CC-8123-B9A418652503}" presName="spacerR" presStyleCnt="0"/>
      <dgm:spPr/>
    </dgm:pt>
    <dgm:pt modelId="{9E205F39-E3A0-4356-8F18-595384759E4A}" type="pres">
      <dgm:prSet presAssocID="{1B64BC7C-AE2C-4943-AAAC-E9DED163A9E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C05B2-445B-4381-9992-E67B6EEBB09D}" type="pres">
      <dgm:prSet presAssocID="{4763038E-EB10-4862-B3D5-FE7326F09FEC}" presName="spacerL" presStyleCnt="0"/>
      <dgm:spPr/>
    </dgm:pt>
    <dgm:pt modelId="{116FAC07-141C-415F-8ADF-3959A5FA34FE}" type="pres">
      <dgm:prSet presAssocID="{4763038E-EB10-4862-B3D5-FE7326F09FE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98E9DAB-8881-4E63-98B1-BF10DC0B081D}" type="pres">
      <dgm:prSet presAssocID="{4763038E-EB10-4862-B3D5-FE7326F09FEC}" presName="spacerR" presStyleCnt="0"/>
      <dgm:spPr/>
    </dgm:pt>
    <dgm:pt modelId="{8C6CE444-CE56-4598-BED9-A2B63E2311FD}" type="pres">
      <dgm:prSet presAssocID="{9B7C905D-9260-476A-9FC0-C7E255B29F3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DF9AB4-1E53-45F5-BB5E-8351664E8C27}" type="presOf" srcId="{1B64BC7C-AE2C-4943-AAAC-E9DED163A9E6}" destId="{9E205F39-E3A0-4356-8F18-595384759E4A}" srcOrd="0" destOrd="0" presId="urn:microsoft.com/office/officeart/2005/8/layout/equation1"/>
    <dgm:cxn modelId="{38F5E65D-47B3-41FF-AF8A-AD1FA46BA924}" srcId="{5FCC71AB-9B96-4B92-8C1F-37B42CF6B71B}" destId="{1B64BC7C-AE2C-4943-AAAC-E9DED163A9E6}" srcOrd="1" destOrd="0" parTransId="{63F42B79-9E39-443C-9B58-140A98062AE5}" sibTransId="{4763038E-EB10-4862-B3D5-FE7326F09FEC}"/>
    <dgm:cxn modelId="{C7A2C154-2056-459A-8C8E-C31ABB1AB854}" type="presOf" srcId="{9B7C905D-9260-476A-9FC0-C7E255B29F3A}" destId="{8C6CE444-CE56-4598-BED9-A2B63E2311FD}" srcOrd="0" destOrd="0" presId="urn:microsoft.com/office/officeart/2005/8/layout/equation1"/>
    <dgm:cxn modelId="{D53A6814-A978-42E7-A625-F4627E9E34E0}" type="presOf" srcId="{4763038E-EB10-4862-B3D5-FE7326F09FEC}" destId="{116FAC07-141C-415F-8ADF-3959A5FA34FE}" srcOrd="0" destOrd="0" presId="urn:microsoft.com/office/officeart/2005/8/layout/equation1"/>
    <dgm:cxn modelId="{590759A4-6699-4E3F-92EF-EAC71F09ACE0}" type="presOf" srcId="{05773353-203D-48CC-8123-B9A418652503}" destId="{08DF646D-0E08-4D6F-9408-404E01513DFC}" srcOrd="0" destOrd="0" presId="urn:microsoft.com/office/officeart/2005/8/layout/equation1"/>
    <dgm:cxn modelId="{D1E48E83-F66B-49FE-B216-C6074E456175}" type="presOf" srcId="{5FCC71AB-9B96-4B92-8C1F-37B42CF6B71B}" destId="{7F2EF765-D2BE-4AC6-8E81-2AA2B6A3AB93}" srcOrd="0" destOrd="0" presId="urn:microsoft.com/office/officeart/2005/8/layout/equation1"/>
    <dgm:cxn modelId="{D0BE9D84-D822-46E5-A4CC-7202A3DECFAA}" srcId="{5FCC71AB-9B96-4B92-8C1F-37B42CF6B71B}" destId="{9B7C905D-9260-476A-9FC0-C7E255B29F3A}" srcOrd="2" destOrd="0" parTransId="{E58B3EBA-F29C-4F73-955E-4C7BB690C1A3}" sibTransId="{ED03FE70-0035-407E-8DDC-70BF194EF41C}"/>
    <dgm:cxn modelId="{5372C524-0520-4F7F-A87B-69110DE70F59}" type="presOf" srcId="{C75F32D4-7945-4811-AF8C-AC45C29F7BD3}" destId="{0D944480-C214-4595-8D96-6AA8D998F0EC}" srcOrd="0" destOrd="0" presId="urn:microsoft.com/office/officeart/2005/8/layout/equation1"/>
    <dgm:cxn modelId="{F5854FC8-0680-41E7-9C1F-602280FDEB6A}" srcId="{5FCC71AB-9B96-4B92-8C1F-37B42CF6B71B}" destId="{C75F32D4-7945-4811-AF8C-AC45C29F7BD3}" srcOrd="0" destOrd="0" parTransId="{A7DE5E71-0F65-4A43-B610-1B2887593250}" sibTransId="{05773353-203D-48CC-8123-B9A418652503}"/>
    <dgm:cxn modelId="{92A22FD0-8306-4339-BF3D-4575556E5BBB}" type="presParOf" srcId="{7F2EF765-D2BE-4AC6-8E81-2AA2B6A3AB93}" destId="{0D944480-C214-4595-8D96-6AA8D998F0EC}" srcOrd="0" destOrd="0" presId="urn:microsoft.com/office/officeart/2005/8/layout/equation1"/>
    <dgm:cxn modelId="{7DE479DD-5950-4120-B702-A515B0C77788}" type="presParOf" srcId="{7F2EF765-D2BE-4AC6-8E81-2AA2B6A3AB93}" destId="{7BC9E845-E155-4804-ADEE-426C87EE4A07}" srcOrd="1" destOrd="0" presId="urn:microsoft.com/office/officeart/2005/8/layout/equation1"/>
    <dgm:cxn modelId="{754A5DE3-BB7A-48E3-9D58-A367FF6D4F31}" type="presParOf" srcId="{7F2EF765-D2BE-4AC6-8E81-2AA2B6A3AB93}" destId="{08DF646D-0E08-4D6F-9408-404E01513DFC}" srcOrd="2" destOrd="0" presId="urn:microsoft.com/office/officeart/2005/8/layout/equation1"/>
    <dgm:cxn modelId="{5190119A-FD6D-48F5-8D7E-833D4E54BC23}" type="presParOf" srcId="{7F2EF765-D2BE-4AC6-8E81-2AA2B6A3AB93}" destId="{4B599FCD-BAAC-4C9B-8EEE-0FFAB716F3A5}" srcOrd="3" destOrd="0" presId="urn:microsoft.com/office/officeart/2005/8/layout/equation1"/>
    <dgm:cxn modelId="{76DB2A1F-3904-45A2-9386-CEFE119B24F6}" type="presParOf" srcId="{7F2EF765-D2BE-4AC6-8E81-2AA2B6A3AB93}" destId="{9E205F39-E3A0-4356-8F18-595384759E4A}" srcOrd="4" destOrd="0" presId="urn:microsoft.com/office/officeart/2005/8/layout/equation1"/>
    <dgm:cxn modelId="{05065928-19A1-4ED3-8C71-A77A0E0AF3B1}" type="presParOf" srcId="{7F2EF765-D2BE-4AC6-8E81-2AA2B6A3AB93}" destId="{95DC05B2-445B-4381-9992-E67B6EEBB09D}" srcOrd="5" destOrd="0" presId="urn:microsoft.com/office/officeart/2005/8/layout/equation1"/>
    <dgm:cxn modelId="{585D640D-2B52-4872-BFB7-3E33F41B4574}" type="presParOf" srcId="{7F2EF765-D2BE-4AC6-8E81-2AA2B6A3AB93}" destId="{116FAC07-141C-415F-8ADF-3959A5FA34FE}" srcOrd="6" destOrd="0" presId="urn:microsoft.com/office/officeart/2005/8/layout/equation1"/>
    <dgm:cxn modelId="{F6DC4161-C9D5-4CEE-BF1F-DFCABF5252AC}" type="presParOf" srcId="{7F2EF765-D2BE-4AC6-8E81-2AA2B6A3AB93}" destId="{898E9DAB-8881-4E63-98B1-BF10DC0B081D}" srcOrd="7" destOrd="0" presId="urn:microsoft.com/office/officeart/2005/8/layout/equation1"/>
    <dgm:cxn modelId="{C3D54970-0504-441C-B5DE-8F991F103CBC}" type="presParOf" srcId="{7F2EF765-D2BE-4AC6-8E81-2AA2B6A3AB93}" destId="{8C6CE444-CE56-4598-BED9-A2B63E2311F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2EB6DC-01AE-4DE6-87FD-5526F5708010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C86A263-33F8-41F4-BA6B-0CA552AA83FB}">
      <dgm:prSet phldrT="[Текст]"/>
      <dgm:spPr/>
      <dgm:t>
        <a:bodyPr/>
        <a:lstStyle/>
        <a:p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це</a:t>
          </a:r>
          <a:r>
            <a:rPr lang="ru-RU" dirty="0" smtClean="0"/>
            <a:t>?</a:t>
          </a:r>
          <a:endParaRPr lang="ru-RU" dirty="0"/>
        </a:p>
      </dgm:t>
    </dgm:pt>
    <dgm:pt modelId="{D9A30CE9-E40A-4EB0-BCD3-8A5F95244379}" type="parTrans" cxnId="{AC4E9A30-6CE8-4BCD-A531-4293CEA5E8B3}">
      <dgm:prSet/>
      <dgm:spPr/>
      <dgm:t>
        <a:bodyPr/>
        <a:lstStyle/>
        <a:p>
          <a:endParaRPr lang="ru-RU"/>
        </a:p>
      </dgm:t>
    </dgm:pt>
    <dgm:pt modelId="{7EDCE6AC-B162-456E-8DAB-0FA6C2DFA4D3}" type="sibTrans" cxnId="{AC4E9A30-6CE8-4BCD-A531-4293CEA5E8B3}">
      <dgm:prSet/>
      <dgm:spPr/>
      <dgm:t>
        <a:bodyPr/>
        <a:lstStyle/>
        <a:p>
          <a:endParaRPr lang="ru-RU"/>
        </a:p>
      </dgm:t>
    </dgm:pt>
    <dgm:pt modelId="{8B05E842-3C09-4369-A740-CB6D78E06926}">
      <dgm:prSet phldrT="[Текст]"/>
      <dgm:spPr/>
      <dgm:t>
        <a:bodyPr/>
        <a:lstStyle/>
        <a:p>
          <a:r>
            <a:rPr lang="ru-RU" dirty="0" err="1" smtClean="0"/>
            <a:t>Якого</a:t>
          </a:r>
          <a:r>
            <a:rPr lang="ru-RU" dirty="0" smtClean="0"/>
            <a:t> </a:t>
          </a:r>
          <a:r>
            <a:rPr lang="ru-RU" dirty="0" err="1" smtClean="0"/>
            <a:t>кольору</a:t>
          </a:r>
          <a:r>
            <a:rPr lang="ru-RU" dirty="0" smtClean="0"/>
            <a:t>?</a:t>
          </a:r>
          <a:endParaRPr lang="ru-RU" dirty="0"/>
        </a:p>
      </dgm:t>
    </dgm:pt>
    <dgm:pt modelId="{DB5DA8BA-0832-4655-9B0D-FB67F5529DC9}" type="parTrans" cxnId="{DC9432FC-D915-463A-8D8F-9EDB7E944728}">
      <dgm:prSet/>
      <dgm:spPr/>
      <dgm:t>
        <a:bodyPr/>
        <a:lstStyle/>
        <a:p>
          <a:endParaRPr lang="ru-RU"/>
        </a:p>
      </dgm:t>
    </dgm:pt>
    <dgm:pt modelId="{8F8B0A62-B568-433E-B6F6-61E86E96EA23}" type="sibTrans" cxnId="{DC9432FC-D915-463A-8D8F-9EDB7E944728}">
      <dgm:prSet/>
      <dgm:spPr/>
      <dgm:t>
        <a:bodyPr/>
        <a:lstStyle/>
        <a:p>
          <a:endParaRPr lang="ru-RU"/>
        </a:p>
      </dgm:t>
    </dgm:pt>
    <dgm:pt modelId="{F4AD4AB7-4DC0-4B43-8CA0-7A05C2E2C15E}">
      <dgm:prSet phldrT="[Текст]"/>
      <dgm:spPr/>
      <dgm:t>
        <a:bodyPr/>
        <a:lstStyle/>
        <a:p>
          <a:r>
            <a:rPr lang="ru-RU" dirty="0" err="1" smtClean="0"/>
            <a:t>Якого</a:t>
          </a:r>
          <a:r>
            <a:rPr lang="ru-RU" dirty="0" smtClean="0"/>
            <a:t> </a:t>
          </a:r>
          <a:r>
            <a:rPr lang="ru-RU" dirty="0" err="1" smtClean="0"/>
            <a:t>розміру</a:t>
          </a:r>
          <a:r>
            <a:rPr lang="ru-RU" dirty="0" smtClean="0"/>
            <a:t>?</a:t>
          </a:r>
          <a:endParaRPr lang="ru-RU" dirty="0"/>
        </a:p>
      </dgm:t>
    </dgm:pt>
    <dgm:pt modelId="{AFE37A14-E0C4-47A0-9683-77EFCE4F3A1B}" type="parTrans" cxnId="{43721CA2-FC46-454F-890A-EB050CEC935D}">
      <dgm:prSet/>
      <dgm:spPr/>
      <dgm:t>
        <a:bodyPr/>
        <a:lstStyle/>
        <a:p>
          <a:endParaRPr lang="ru-RU"/>
        </a:p>
      </dgm:t>
    </dgm:pt>
    <dgm:pt modelId="{F9E46498-27FC-44EC-A91F-D77019A688ED}" type="sibTrans" cxnId="{43721CA2-FC46-454F-890A-EB050CEC935D}">
      <dgm:prSet/>
      <dgm:spPr/>
      <dgm:t>
        <a:bodyPr/>
        <a:lstStyle/>
        <a:p>
          <a:endParaRPr lang="ru-RU"/>
        </a:p>
      </dgm:t>
    </dgm:pt>
    <dgm:pt modelId="{D0F6DFCA-F37C-411B-B2FE-E7D3CDFB288A}">
      <dgm:prSet phldrT="[Текст]"/>
      <dgm:spPr/>
      <dgm:t>
        <a:bodyPr/>
        <a:lstStyle/>
        <a:p>
          <a:r>
            <a:rPr lang="ru-RU" dirty="0" smtClean="0"/>
            <a:t>З </a:t>
          </a:r>
          <a:r>
            <a:rPr lang="ru-RU" dirty="0" err="1" smtClean="0"/>
            <a:t>чого</a:t>
          </a:r>
          <a:r>
            <a:rPr lang="ru-RU" dirty="0" smtClean="0"/>
            <a:t> </a:t>
          </a:r>
          <a:r>
            <a:rPr lang="ru-RU" dirty="0" err="1" smtClean="0"/>
            <a:t>зроблено</a:t>
          </a:r>
          <a:r>
            <a:rPr lang="ru-RU" dirty="0" smtClean="0"/>
            <a:t>?</a:t>
          </a:r>
          <a:endParaRPr lang="ru-RU" dirty="0"/>
        </a:p>
      </dgm:t>
    </dgm:pt>
    <dgm:pt modelId="{89EE188B-6690-448F-A80B-D4FB4DA0823B}" type="parTrans" cxnId="{22241CBC-5BBC-4108-8ECD-3816992616BE}">
      <dgm:prSet/>
      <dgm:spPr/>
      <dgm:t>
        <a:bodyPr/>
        <a:lstStyle/>
        <a:p>
          <a:endParaRPr lang="ru-RU"/>
        </a:p>
      </dgm:t>
    </dgm:pt>
    <dgm:pt modelId="{BC5B6C5E-3AA1-40C4-A240-848DEF99F74F}" type="sibTrans" cxnId="{22241CBC-5BBC-4108-8ECD-3816992616BE}">
      <dgm:prSet/>
      <dgm:spPr/>
      <dgm:t>
        <a:bodyPr/>
        <a:lstStyle/>
        <a:p>
          <a:endParaRPr lang="ru-RU"/>
        </a:p>
      </dgm:t>
    </dgm:pt>
    <dgm:pt modelId="{85C3B098-2284-493A-A82C-F182BEEF393E}">
      <dgm:prSet phldrT="[Текст]"/>
      <dgm:spPr/>
      <dgm:t>
        <a:bodyPr/>
        <a:lstStyle/>
        <a:p>
          <a:r>
            <a:rPr lang="ru-RU" dirty="0" smtClean="0"/>
            <a:t>Чим </a:t>
          </a:r>
          <a:r>
            <a:rPr lang="ru-RU" dirty="0" err="1" smtClean="0"/>
            <a:t>відрізняються</a:t>
          </a:r>
          <a:r>
            <a:rPr lang="ru-RU" dirty="0" smtClean="0"/>
            <a:t> </a:t>
          </a:r>
          <a:r>
            <a:rPr lang="ru-RU" dirty="0" err="1" smtClean="0"/>
            <a:t>фігури</a:t>
          </a:r>
          <a:endParaRPr lang="ru-RU" dirty="0"/>
        </a:p>
      </dgm:t>
    </dgm:pt>
    <dgm:pt modelId="{3D4C7183-21AD-426C-B771-C1573DB12482}" type="parTrans" cxnId="{3F2963A8-4752-4A46-8B1C-79CD543DDA3A}">
      <dgm:prSet/>
      <dgm:spPr/>
      <dgm:t>
        <a:bodyPr/>
        <a:lstStyle/>
        <a:p>
          <a:endParaRPr lang="ru-RU"/>
        </a:p>
      </dgm:t>
    </dgm:pt>
    <dgm:pt modelId="{4A804538-57E5-4BF7-86B6-66CBD182BB32}" type="sibTrans" cxnId="{3F2963A8-4752-4A46-8B1C-79CD543DDA3A}">
      <dgm:prSet/>
      <dgm:spPr/>
      <dgm:t>
        <a:bodyPr/>
        <a:lstStyle/>
        <a:p>
          <a:endParaRPr lang="ru-RU"/>
        </a:p>
      </dgm:t>
    </dgm:pt>
    <dgm:pt modelId="{1C39F6BE-B77B-490C-B3BE-D8C9653CE39A}">
      <dgm:prSet phldrT="[Текст]"/>
      <dgm:spPr/>
      <dgm:t>
        <a:bodyPr/>
        <a:lstStyle/>
        <a:p>
          <a:r>
            <a:rPr lang="ru-RU" dirty="0" smtClean="0"/>
            <a:t>Чим </a:t>
          </a:r>
          <a:r>
            <a:rPr lang="ru-RU" dirty="0" err="1" smtClean="0"/>
            <a:t>схожі</a:t>
          </a:r>
          <a:r>
            <a:rPr lang="ru-RU" dirty="0" smtClean="0"/>
            <a:t>?</a:t>
          </a:r>
          <a:endParaRPr lang="ru-RU" dirty="0"/>
        </a:p>
      </dgm:t>
    </dgm:pt>
    <dgm:pt modelId="{3A0F154E-5F2E-4392-AB5C-845C3C2204A5}" type="parTrans" cxnId="{F794CE75-43FC-4D48-8D4A-C9441D36F54E}">
      <dgm:prSet/>
      <dgm:spPr/>
      <dgm:t>
        <a:bodyPr/>
        <a:lstStyle/>
        <a:p>
          <a:endParaRPr lang="ru-RU"/>
        </a:p>
      </dgm:t>
    </dgm:pt>
    <dgm:pt modelId="{A327ABD9-F398-4B97-AE91-8FCB9B2E128C}" type="sibTrans" cxnId="{F794CE75-43FC-4D48-8D4A-C9441D36F54E}">
      <dgm:prSet/>
      <dgm:spPr/>
      <dgm:t>
        <a:bodyPr/>
        <a:lstStyle/>
        <a:p>
          <a:endParaRPr lang="ru-RU"/>
        </a:p>
      </dgm:t>
    </dgm:pt>
    <dgm:pt modelId="{FB1B9CBB-B6DA-42F8-B142-375AF910B024}" type="pres">
      <dgm:prSet presAssocID="{0A2EB6DC-01AE-4DE6-87FD-5526F570801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1D56AE-386C-44BE-9D65-6E0FD391E98D}" type="pres">
      <dgm:prSet presAssocID="{BC86A263-33F8-41F4-BA6B-0CA552AA83FB}" presName="composite" presStyleCnt="0"/>
      <dgm:spPr/>
    </dgm:pt>
    <dgm:pt modelId="{EFEC7D90-441B-4882-A982-47B2CED73667}" type="pres">
      <dgm:prSet presAssocID="{BC86A263-33F8-41F4-BA6B-0CA552AA83FB}" presName="imgShp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ACF1433-F007-4F6B-B55A-E5EAEC5DFE4F}" type="pres">
      <dgm:prSet presAssocID="{BC86A263-33F8-41F4-BA6B-0CA552AA83FB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91030-E9DB-4BF9-B5E2-145BF862A0E0}" type="pres">
      <dgm:prSet presAssocID="{7EDCE6AC-B162-456E-8DAB-0FA6C2DFA4D3}" presName="spacing" presStyleCnt="0"/>
      <dgm:spPr/>
    </dgm:pt>
    <dgm:pt modelId="{D7E9DF07-DD87-47BA-AE81-4D950739BE54}" type="pres">
      <dgm:prSet presAssocID="{8B05E842-3C09-4369-A740-CB6D78E06926}" presName="composite" presStyleCnt="0"/>
      <dgm:spPr/>
    </dgm:pt>
    <dgm:pt modelId="{0218F781-D1FE-497D-8F31-C03856BB41A2}" type="pres">
      <dgm:prSet presAssocID="{8B05E842-3C09-4369-A740-CB6D78E06926}" presName="imgShp" presStyleLbl="fgImgPlace1" presStyleIdx="1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743223B-48AC-4934-BE81-B70CA201B3FF}" type="pres">
      <dgm:prSet presAssocID="{8B05E842-3C09-4369-A740-CB6D78E06926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7E558-FC1F-4819-92B3-C8D519F2BEF0}" type="pres">
      <dgm:prSet presAssocID="{8F8B0A62-B568-433E-B6F6-61E86E96EA23}" presName="spacing" presStyleCnt="0"/>
      <dgm:spPr/>
    </dgm:pt>
    <dgm:pt modelId="{AB8120ED-9222-411F-AB07-5D8D7C558514}" type="pres">
      <dgm:prSet presAssocID="{F4AD4AB7-4DC0-4B43-8CA0-7A05C2E2C15E}" presName="composite" presStyleCnt="0"/>
      <dgm:spPr/>
    </dgm:pt>
    <dgm:pt modelId="{B97336E0-599C-48DA-93A3-ED76F44AB512}" type="pres">
      <dgm:prSet presAssocID="{F4AD4AB7-4DC0-4B43-8CA0-7A05C2E2C15E}" presName="imgShp" presStyleLbl="fgImgPlace1" presStyleIdx="2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51BE7BD-617A-491A-9B57-383DAA7FC3FC}" type="pres">
      <dgm:prSet presAssocID="{F4AD4AB7-4DC0-4B43-8CA0-7A05C2E2C15E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03BCE-A1D1-4340-936C-3D7054FA1691}" type="pres">
      <dgm:prSet presAssocID="{F9E46498-27FC-44EC-A91F-D77019A688ED}" presName="spacing" presStyleCnt="0"/>
      <dgm:spPr/>
    </dgm:pt>
    <dgm:pt modelId="{90085A79-5C1A-44C1-BA81-06377FA36145}" type="pres">
      <dgm:prSet presAssocID="{D0F6DFCA-F37C-411B-B2FE-E7D3CDFB288A}" presName="composite" presStyleCnt="0"/>
      <dgm:spPr/>
    </dgm:pt>
    <dgm:pt modelId="{543438BE-49E4-48BD-BF2D-9BDCA9791D31}" type="pres">
      <dgm:prSet presAssocID="{D0F6DFCA-F37C-411B-B2FE-E7D3CDFB288A}" presName="imgShp" presStyleLbl="fgImgPlace1" presStyleIdx="3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CC39D42-EC5A-49FF-A2FD-171E9CB71F2F}" type="pres">
      <dgm:prSet presAssocID="{D0F6DFCA-F37C-411B-B2FE-E7D3CDFB288A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19948-0176-4A61-9288-CCF273A0B31E}" type="pres">
      <dgm:prSet presAssocID="{BC5B6C5E-3AA1-40C4-A240-848DEF99F74F}" presName="spacing" presStyleCnt="0"/>
      <dgm:spPr/>
    </dgm:pt>
    <dgm:pt modelId="{8843C2DE-ACEB-4358-9BD2-43DEE8A29EEB}" type="pres">
      <dgm:prSet presAssocID="{85C3B098-2284-493A-A82C-F182BEEF393E}" presName="composite" presStyleCnt="0"/>
      <dgm:spPr/>
    </dgm:pt>
    <dgm:pt modelId="{F7493C92-D341-4D97-B9E1-0424A0268EB9}" type="pres">
      <dgm:prSet presAssocID="{85C3B098-2284-493A-A82C-F182BEEF393E}" presName="imgShp" presStyleLbl="fgImgPlace1" presStyleIdx="4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365D968-ED26-49C7-AABF-6322353D15A8}" type="pres">
      <dgm:prSet presAssocID="{85C3B098-2284-493A-A82C-F182BEEF393E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77C3F-F7BA-48A7-91B1-458ECC9084D5}" type="pres">
      <dgm:prSet presAssocID="{4A804538-57E5-4BF7-86B6-66CBD182BB32}" presName="spacing" presStyleCnt="0"/>
      <dgm:spPr/>
    </dgm:pt>
    <dgm:pt modelId="{AE0A76BA-6A4E-4F6A-AB03-F3B928716E8E}" type="pres">
      <dgm:prSet presAssocID="{1C39F6BE-B77B-490C-B3BE-D8C9653CE39A}" presName="composite" presStyleCnt="0"/>
      <dgm:spPr/>
    </dgm:pt>
    <dgm:pt modelId="{44B501CF-54B5-4E7F-B98E-0AE6F9375A88}" type="pres">
      <dgm:prSet presAssocID="{1C39F6BE-B77B-490C-B3BE-D8C9653CE39A}" presName="imgShp" presStyleLbl="fgImgPlace1" presStyleIdx="5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4D5D0D0-49A1-4B97-AA89-C5AF43513ED0}" type="pres">
      <dgm:prSet presAssocID="{1C39F6BE-B77B-490C-B3BE-D8C9653CE39A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DC9B6A-1048-4B32-8689-85912B55571E}" type="presOf" srcId="{85C3B098-2284-493A-A82C-F182BEEF393E}" destId="{8365D968-ED26-49C7-AABF-6322353D15A8}" srcOrd="0" destOrd="0" presId="urn:microsoft.com/office/officeart/2005/8/layout/vList3"/>
    <dgm:cxn modelId="{22241CBC-5BBC-4108-8ECD-3816992616BE}" srcId="{0A2EB6DC-01AE-4DE6-87FD-5526F5708010}" destId="{D0F6DFCA-F37C-411B-B2FE-E7D3CDFB288A}" srcOrd="3" destOrd="0" parTransId="{89EE188B-6690-448F-A80B-D4FB4DA0823B}" sibTransId="{BC5B6C5E-3AA1-40C4-A240-848DEF99F74F}"/>
    <dgm:cxn modelId="{CE68348A-30E4-4238-B3FF-00CBA23CE7E6}" type="presOf" srcId="{1C39F6BE-B77B-490C-B3BE-D8C9653CE39A}" destId="{24D5D0D0-49A1-4B97-AA89-C5AF43513ED0}" srcOrd="0" destOrd="0" presId="urn:microsoft.com/office/officeart/2005/8/layout/vList3"/>
    <dgm:cxn modelId="{AC4E9A30-6CE8-4BCD-A531-4293CEA5E8B3}" srcId="{0A2EB6DC-01AE-4DE6-87FD-5526F5708010}" destId="{BC86A263-33F8-41F4-BA6B-0CA552AA83FB}" srcOrd="0" destOrd="0" parTransId="{D9A30CE9-E40A-4EB0-BCD3-8A5F95244379}" sibTransId="{7EDCE6AC-B162-456E-8DAB-0FA6C2DFA4D3}"/>
    <dgm:cxn modelId="{484879C4-2B85-472B-8CB5-B90161BA2AC3}" type="presOf" srcId="{0A2EB6DC-01AE-4DE6-87FD-5526F5708010}" destId="{FB1B9CBB-B6DA-42F8-B142-375AF910B024}" srcOrd="0" destOrd="0" presId="urn:microsoft.com/office/officeart/2005/8/layout/vList3"/>
    <dgm:cxn modelId="{DC9432FC-D915-463A-8D8F-9EDB7E944728}" srcId="{0A2EB6DC-01AE-4DE6-87FD-5526F5708010}" destId="{8B05E842-3C09-4369-A740-CB6D78E06926}" srcOrd="1" destOrd="0" parTransId="{DB5DA8BA-0832-4655-9B0D-FB67F5529DC9}" sibTransId="{8F8B0A62-B568-433E-B6F6-61E86E96EA23}"/>
    <dgm:cxn modelId="{3F2963A8-4752-4A46-8B1C-79CD543DDA3A}" srcId="{0A2EB6DC-01AE-4DE6-87FD-5526F5708010}" destId="{85C3B098-2284-493A-A82C-F182BEEF393E}" srcOrd="4" destOrd="0" parTransId="{3D4C7183-21AD-426C-B771-C1573DB12482}" sibTransId="{4A804538-57E5-4BF7-86B6-66CBD182BB32}"/>
    <dgm:cxn modelId="{C379D798-2FF6-44FD-86A5-5E0D423A14ED}" type="presOf" srcId="{D0F6DFCA-F37C-411B-B2FE-E7D3CDFB288A}" destId="{9CC39D42-EC5A-49FF-A2FD-171E9CB71F2F}" srcOrd="0" destOrd="0" presId="urn:microsoft.com/office/officeart/2005/8/layout/vList3"/>
    <dgm:cxn modelId="{43721CA2-FC46-454F-890A-EB050CEC935D}" srcId="{0A2EB6DC-01AE-4DE6-87FD-5526F5708010}" destId="{F4AD4AB7-4DC0-4B43-8CA0-7A05C2E2C15E}" srcOrd="2" destOrd="0" parTransId="{AFE37A14-E0C4-47A0-9683-77EFCE4F3A1B}" sibTransId="{F9E46498-27FC-44EC-A91F-D77019A688ED}"/>
    <dgm:cxn modelId="{554CBF91-8118-4F44-9AE4-FFAC776ED4AD}" type="presOf" srcId="{F4AD4AB7-4DC0-4B43-8CA0-7A05C2E2C15E}" destId="{351BE7BD-617A-491A-9B57-383DAA7FC3FC}" srcOrd="0" destOrd="0" presId="urn:microsoft.com/office/officeart/2005/8/layout/vList3"/>
    <dgm:cxn modelId="{BA9C9175-71CF-4935-AB2C-D147E433CC15}" type="presOf" srcId="{8B05E842-3C09-4369-A740-CB6D78E06926}" destId="{B743223B-48AC-4934-BE81-B70CA201B3FF}" srcOrd="0" destOrd="0" presId="urn:microsoft.com/office/officeart/2005/8/layout/vList3"/>
    <dgm:cxn modelId="{5B63EA16-2388-42C7-BF61-48ED66EA1F73}" type="presOf" srcId="{BC86A263-33F8-41F4-BA6B-0CA552AA83FB}" destId="{EACF1433-F007-4F6B-B55A-E5EAEC5DFE4F}" srcOrd="0" destOrd="0" presId="urn:microsoft.com/office/officeart/2005/8/layout/vList3"/>
    <dgm:cxn modelId="{F794CE75-43FC-4D48-8D4A-C9441D36F54E}" srcId="{0A2EB6DC-01AE-4DE6-87FD-5526F5708010}" destId="{1C39F6BE-B77B-490C-B3BE-D8C9653CE39A}" srcOrd="5" destOrd="0" parTransId="{3A0F154E-5F2E-4392-AB5C-845C3C2204A5}" sibTransId="{A327ABD9-F398-4B97-AE91-8FCB9B2E128C}"/>
    <dgm:cxn modelId="{FA4CEF1B-0F3D-4D49-AD9F-CFDB0A9B79CB}" type="presParOf" srcId="{FB1B9CBB-B6DA-42F8-B142-375AF910B024}" destId="{D81D56AE-386C-44BE-9D65-6E0FD391E98D}" srcOrd="0" destOrd="0" presId="urn:microsoft.com/office/officeart/2005/8/layout/vList3"/>
    <dgm:cxn modelId="{21D8FCB2-6FF9-490B-8C22-0BA692B49A29}" type="presParOf" srcId="{D81D56AE-386C-44BE-9D65-6E0FD391E98D}" destId="{EFEC7D90-441B-4882-A982-47B2CED73667}" srcOrd="0" destOrd="0" presId="urn:microsoft.com/office/officeart/2005/8/layout/vList3"/>
    <dgm:cxn modelId="{5241D0C3-81D7-423A-BED2-579675B8AA18}" type="presParOf" srcId="{D81D56AE-386C-44BE-9D65-6E0FD391E98D}" destId="{EACF1433-F007-4F6B-B55A-E5EAEC5DFE4F}" srcOrd="1" destOrd="0" presId="urn:microsoft.com/office/officeart/2005/8/layout/vList3"/>
    <dgm:cxn modelId="{C25EA3EB-240E-4695-9C40-734BE03B49D0}" type="presParOf" srcId="{FB1B9CBB-B6DA-42F8-B142-375AF910B024}" destId="{D8F91030-E9DB-4BF9-B5E2-145BF862A0E0}" srcOrd="1" destOrd="0" presId="urn:microsoft.com/office/officeart/2005/8/layout/vList3"/>
    <dgm:cxn modelId="{67BE6D06-0B0D-4BC2-A978-F544F08A99CF}" type="presParOf" srcId="{FB1B9CBB-B6DA-42F8-B142-375AF910B024}" destId="{D7E9DF07-DD87-47BA-AE81-4D950739BE54}" srcOrd="2" destOrd="0" presId="urn:microsoft.com/office/officeart/2005/8/layout/vList3"/>
    <dgm:cxn modelId="{5EF7EE27-1D55-45D9-9D3E-6F58D7C0BAC0}" type="presParOf" srcId="{D7E9DF07-DD87-47BA-AE81-4D950739BE54}" destId="{0218F781-D1FE-497D-8F31-C03856BB41A2}" srcOrd="0" destOrd="0" presId="urn:microsoft.com/office/officeart/2005/8/layout/vList3"/>
    <dgm:cxn modelId="{E3AD03A1-FF44-451A-BDFF-1841059BFE0A}" type="presParOf" srcId="{D7E9DF07-DD87-47BA-AE81-4D950739BE54}" destId="{B743223B-48AC-4934-BE81-B70CA201B3FF}" srcOrd="1" destOrd="0" presId="urn:microsoft.com/office/officeart/2005/8/layout/vList3"/>
    <dgm:cxn modelId="{0D7C6E34-CD40-4643-933C-A87DE9632805}" type="presParOf" srcId="{FB1B9CBB-B6DA-42F8-B142-375AF910B024}" destId="{82A7E558-FC1F-4819-92B3-C8D519F2BEF0}" srcOrd="3" destOrd="0" presId="urn:microsoft.com/office/officeart/2005/8/layout/vList3"/>
    <dgm:cxn modelId="{62D09E6C-B777-4B31-AA87-69FD83B3CE05}" type="presParOf" srcId="{FB1B9CBB-B6DA-42F8-B142-375AF910B024}" destId="{AB8120ED-9222-411F-AB07-5D8D7C558514}" srcOrd="4" destOrd="0" presId="urn:microsoft.com/office/officeart/2005/8/layout/vList3"/>
    <dgm:cxn modelId="{6CC8D037-26D6-4EB7-9610-9C29E5DEA565}" type="presParOf" srcId="{AB8120ED-9222-411F-AB07-5D8D7C558514}" destId="{B97336E0-599C-48DA-93A3-ED76F44AB512}" srcOrd="0" destOrd="0" presId="urn:microsoft.com/office/officeart/2005/8/layout/vList3"/>
    <dgm:cxn modelId="{285ED463-B406-4085-8D1E-6F58BBF7B5AE}" type="presParOf" srcId="{AB8120ED-9222-411F-AB07-5D8D7C558514}" destId="{351BE7BD-617A-491A-9B57-383DAA7FC3FC}" srcOrd="1" destOrd="0" presId="urn:microsoft.com/office/officeart/2005/8/layout/vList3"/>
    <dgm:cxn modelId="{70BB607A-9EB0-45B2-AB3E-02920553F029}" type="presParOf" srcId="{FB1B9CBB-B6DA-42F8-B142-375AF910B024}" destId="{E0203BCE-A1D1-4340-936C-3D7054FA1691}" srcOrd="5" destOrd="0" presId="urn:microsoft.com/office/officeart/2005/8/layout/vList3"/>
    <dgm:cxn modelId="{479F0790-F2D0-4CD4-AB7B-B64843E8CA1E}" type="presParOf" srcId="{FB1B9CBB-B6DA-42F8-B142-375AF910B024}" destId="{90085A79-5C1A-44C1-BA81-06377FA36145}" srcOrd="6" destOrd="0" presId="urn:microsoft.com/office/officeart/2005/8/layout/vList3"/>
    <dgm:cxn modelId="{AB7E1F04-7526-47A6-8AD2-86CF8BE9FB2F}" type="presParOf" srcId="{90085A79-5C1A-44C1-BA81-06377FA36145}" destId="{543438BE-49E4-48BD-BF2D-9BDCA9791D31}" srcOrd="0" destOrd="0" presId="urn:microsoft.com/office/officeart/2005/8/layout/vList3"/>
    <dgm:cxn modelId="{42C68672-0EE0-4AF0-8F64-EAB90433B0C1}" type="presParOf" srcId="{90085A79-5C1A-44C1-BA81-06377FA36145}" destId="{9CC39D42-EC5A-49FF-A2FD-171E9CB71F2F}" srcOrd="1" destOrd="0" presId="urn:microsoft.com/office/officeart/2005/8/layout/vList3"/>
    <dgm:cxn modelId="{BF9AE5B6-4FA5-45B3-8B24-D6FD19DA591C}" type="presParOf" srcId="{FB1B9CBB-B6DA-42F8-B142-375AF910B024}" destId="{5DA19948-0176-4A61-9288-CCF273A0B31E}" srcOrd="7" destOrd="0" presId="urn:microsoft.com/office/officeart/2005/8/layout/vList3"/>
    <dgm:cxn modelId="{99467B78-2DDE-4867-BB4E-AABA07442EF1}" type="presParOf" srcId="{FB1B9CBB-B6DA-42F8-B142-375AF910B024}" destId="{8843C2DE-ACEB-4358-9BD2-43DEE8A29EEB}" srcOrd="8" destOrd="0" presId="urn:microsoft.com/office/officeart/2005/8/layout/vList3"/>
    <dgm:cxn modelId="{E9319A2A-EF83-496A-9E6E-F5DED7A1B0A2}" type="presParOf" srcId="{8843C2DE-ACEB-4358-9BD2-43DEE8A29EEB}" destId="{F7493C92-D341-4D97-B9E1-0424A0268EB9}" srcOrd="0" destOrd="0" presId="urn:microsoft.com/office/officeart/2005/8/layout/vList3"/>
    <dgm:cxn modelId="{2DA2375C-7FB2-44CF-B240-D8CB55FDBC26}" type="presParOf" srcId="{8843C2DE-ACEB-4358-9BD2-43DEE8A29EEB}" destId="{8365D968-ED26-49C7-AABF-6322353D15A8}" srcOrd="1" destOrd="0" presId="urn:microsoft.com/office/officeart/2005/8/layout/vList3"/>
    <dgm:cxn modelId="{DAE9A8DF-4A02-4ECB-9C70-E006325275EC}" type="presParOf" srcId="{FB1B9CBB-B6DA-42F8-B142-375AF910B024}" destId="{9DC77C3F-F7BA-48A7-91B1-458ECC9084D5}" srcOrd="9" destOrd="0" presId="urn:microsoft.com/office/officeart/2005/8/layout/vList3"/>
    <dgm:cxn modelId="{0B13293E-D659-43DA-A1AF-912F5FD6D6E0}" type="presParOf" srcId="{FB1B9CBB-B6DA-42F8-B142-375AF910B024}" destId="{AE0A76BA-6A4E-4F6A-AB03-F3B928716E8E}" srcOrd="10" destOrd="0" presId="urn:microsoft.com/office/officeart/2005/8/layout/vList3"/>
    <dgm:cxn modelId="{1E52E3A2-197E-464A-9F2D-11FB7599C33A}" type="presParOf" srcId="{AE0A76BA-6A4E-4F6A-AB03-F3B928716E8E}" destId="{44B501CF-54B5-4E7F-B98E-0AE6F9375A88}" srcOrd="0" destOrd="0" presId="urn:microsoft.com/office/officeart/2005/8/layout/vList3"/>
    <dgm:cxn modelId="{21D17BB4-5CBE-4285-9CF2-9020F1EAA1CF}" type="presParOf" srcId="{AE0A76BA-6A4E-4F6A-AB03-F3B928716E8E}" destId="{24D5D0D0-49A1-4B97-AA89-C5AF43513ED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B5C9BF-4DF4-4FDD-8EEC-D91775A3478C}" type="doc">
      <dgm:prSet loTypeId="urn:microsoft.com/office/officeart/2005/8/layout/vList3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8B8EF94-9AB9-4BD0-B1C8-A9B0A027A79E}">
      <dgm:prSet phldrT="[Текст]"/>
      <dgm:spPr/>
      <dgm:t>
        <a:bodyPr/>
        <a:lstStyle/>
        <a:p>
          <a:r>
            <a:rPr lang="ru-RU" dirty="0" err="1" smtClean="0"/>
            <a:t>дії</a:t>
          </a:r>
          <a:r>
            <a:rPr lang="ru-RU" dirty="0" smtClean="0"/>
            <a:t> з моделями (</a:t>
          </a:r>
          <a:r>
            <a:rPr lang="ru-RU" dirty="0" err="1" smtClean="0"/>
            <a:t>котять</a:t>
          </a:r>
          <a:r>
            <a:rPr lang="ru-RU" dirty="0" smtClean="0"/>
            <a:t>, </a:t>
          </a:r>
          <a:r>
            <a:rPr lang="ru-RU" dirty="0" err="1" smtClean="0"/>
            <a:t>ставлять</a:t>
          </a:r>
          <a:r>
            <a:rPr lang="ru-RU" dirty="0" smtClean="0"/>
            <a:t>)</a:t>
          </a:r>
          <a:endParaRPr lang="ru-RU" dirty="0"/>
        </a:p>
      </dgm:t>
    </dgm:pt>
    <dgm:pt modelId="{17CCE1BA-C00A-449A-B5A0-E16C1F64F7F1}" type="parTrans" cxnId="{746D39F6-655C-4137-8C2A-071B35D351EC}">
      <dgm:prSet/>
      <dgm:spPr/>
      <dgm:t>
        <a:bodyPr/>
        <a:lstStyle/>
        <a:p>
          <a:endParaRPr lang="ru-RU"/>
        </a:p>
      </dgm:t>
    </dgm:pt>
    <dgm:pt modelId="{A9880033-EB35-4428-A995-DD6372836EB0}" type="sibTrans" cxnId="{746D39F6-655C-4137-8C2A-071B35D351EC}">
      <dgm:prSet/>
      <dgm:spPr/>
      <dgm:t>
        <a:bodyPr/>
        <a:lstStyle/>
        <a:p>
          <a:endParaRPr lang="ru-RU"/>
        </a:p>
      </dgm:t>
    </dgm:pt>
    <dgm:pt modelId="{06A42FA9-CE2B-4550-8AB8-0DDE3FA8DF94}">
      <dgm:prSet phldrT="[Текст]"/>
      <dgm:spPr/>
      <dgm:t>
        <a:bodyPr/>
        <a:lstStyle/>
        <a:p>
          <a:r>
            <a:rPr lang="ru-RU" dirty="0" err="1" smtClean="0"/>
            <a:t>накладання</a:t>
          </a:r>
          <a:r>
            <a:rPr lang="ru-RU" dirty="0" smtClean="0"/>
            <a:t> та </a:t>
          </a:r>
          <a:r>
            <a:rPr lang="ru-RU" dirty="0" err="1" smtClean="0"/>
            <a:t>прикладання</a:t>
          </a:r>
          <a:endParaRPr lang="ru-RU" dirty="0"/>
        </a:p>
      </dgm:t>
    </dgm:pt>
    <dgm:pt modelId="{C9CF3614-CCC5-42D9-B795-9271D90F41B9}" type="parTrans" cxnId="{8F34A6C5-C925-44A2-956B-55E60646EDC7}">
      <dgm:prSet/>
      <dgm:spPr/>
      <dgm:t>
        <a:bodyPr/>
        <a:lstStyle/>
        <a:p>
          <a:endParaRPr lang="ru-RU"/>
        </a:p>
      </dgm:t>
    </dgm:pt>
    <dgm:pt modelId="{4E1CF2CF-1E8E-4185-BF21-B9ABBCD9B8F5}" type="sibTrans" cxnId="{8F34A6C5-C925-44A2-956B-55E60646EDC7}">
      <dgm:prSet/>
      <dgm:spPr/>
      <dgm:t>
        <a:bodyPr/>
        <a:lstStyle/>
        <a:p>
          <a:endParaRPr lang="ru-RU"/>
        </a:p>
      </dgm:t>
    </dgm:pt>
    <dgm:pt modelId="{D59365E6-1ABB-49DE-9EEC-353152A722D9}">
      <dgm:prSet phldrT="[Текст]"/>
      <dgm:spPr/>
      <dgm:t>
        <a:bodyPr/>
        <a:lstStyle/>
        <a:p>
          <a:r>
            <a:rPr lang="ru-RU" dirty="0" err="1" smtClean="0"/>
            <a:t>обведення</a:t>
          </a:r>
          <a:r>
            <a:rPr lang="ru-RU" dirty="0" smtClean="0"/>
            <a:t> по контуру</a:t>
          </a:r>
          <a:endParaRPr lang="ru-RU" dirty="0"/>
        </a:p>
      </dgm:t>
    </dgm:pt>
    <dgm:pt modelId="{8EB17A1F-3ABB-4698-AD71-E08A3103E174}" type="parTrans" cxnId="{DE40866E-FF03-47CE-82F3-537762ECA2A0}">
      <dgm:prSet/>
      <dgm:spPr/>
      <dgm:t>
        <a:bodyPr/>
        <a:lstStyle/>
        <a:p>
          <a:endParaRPr lang="ru-RU"/>
        </a:p>
      </dgm:t>
    </dgm:pt>
    <dgm:pt modelId="{9289715D-9A70-455F-A156-CB52845489BE}" type="sibTrans" cxnId="{DE40866E-FF03-47CE-82F3-537762ECA2A0}">
      <dgm:prSet/>
      <dgm:spPr/>
      <dgm:t>
        <a:bodyPr/>
        <a:lstStyle/>
        <a:p>
          <a:endParaRPr lang="ru-RU"/>
        </a:p>
      </dgm:t>
    </dgm:pt>
    <dgm:pt modelId="{1558A719-6076-4849-93B5-DAF40390D015}">
      <dgm:prSet phldrT="[Текст]"/>
      <dgm:spPr/>
      <dgm:t>
        <a:bodyPr/>
        <a:lstStyle/>
        <a:p>
          <a:r>
            <a:rPr lang="ru-RU" smtClean="0"/>
            <a:t>дидактичні</a:t>
          </a:r>
          <a:r>
            <a:rPr lang="ru-RU" dirty="0" smtClean="0"/>
            <a:t> </a:t>
          </a:r>
          <a:r>
            <a:rPr lang="ru-RU" dirty="0" err="1" smtClean="0"/>
            <a:t>ігри</a:t>
          </a:r>
          <a:r>
            <a:rPr lang="ru-RU" dirty="0" smtClean="0"/>
            <a:t> та </a:t>
          </a:r>
          <a:r>
            <a:rPr lang="ru-RU" dirty="0" err="1" smtClean="0"/>
            <a:t>вправи</a:t>
          </a:r>
          <a:r>
            <a:rPr lang="ru-RU" dirty="0" smtClean="0"/>
            <a:t> на </a:t>
          </a:r>
          <a:r>
            <a:rPr lang="ru-RU" dirty="0" err="1" smtClean="0"/>
            <a:t>засвоєння</a:t>
          </a:r>
          <a:r>
            <a:rPr lang="ru-RU" dirty="0" smtClean="0"/>
            <a:t> </a:t>
          </a:r>
          <a:r>
            <a:rPr lang="ru-RU" dirty="0" err="1" smtClean="0"/>
            <a:t>особливостей</a:t>
          </a:r>
          <a:r>
            <a:rPr lang="ru-RU" dirty="0" smtClean="0"/>
            <a:t> </a:t>
          </a:r>
          <a:r>
            <a:rPr lang="ru-RU" dirty="0" err="1" smtClean="0"/>
            <a:t>фігур</a:t>
          </a:r>
          <a:endParaRPr lang="ru-RU" dirty="0"/>
        </a:p>
      </dgm:t>
    </dgm:pt>
    <dgm:pt modelId="{936652B6-1DEF-4EC0-A364-DD5BE409452B}" type="parTrans" cxnId="{FFD2DBEF-7786-437F-BF57-AC81D335FB3A}">
      <dgm:prSet/>
      <dgm:spPr/>
      <dgm:t>
        <a:bodyPr/>
        <a:lstStyle/>
        <a:p>
          <a:endParaRPr lang="ru-RU"/>
        </a:p>
      </dgm:t>
    </dgm:pt>
    <dgm:pt modelId="{3DDC91CF-41B3-4C1A-A63E-A8C342CD490D}" type="sibTrans" cxnId="{FFD2DBEF-7786-437F-BF57-AC81D335FB3A}">
      <dgm:prSet/>
      <dgm:spPr/>
      <dgm:t>
        <a:bodyPr/>
        <a:lstStyle/>
        <a:p>
          <a:endParaRPr lang="ru-RU"/>
        </a:p>
      </dgm:t>
    </dgm:pt>
    <dgm:pt modelId="{869C6E77-173A-4277-8609-2D3BF09BA3F3}">
      <dgm:prSet phldrT="[Текст]"/>
      <dgm:spPr/>
      <dgm:t>
        <a:bodyPr/>
        <a:lstStyle/>
        <a:p>
          <a:r>
            <a:rPr lang="ru-RU" dirty="0" err="1" smtClean="0"/>
            <a:t>групування</a:t>
          </a:r>
          <a:r>
            <a:rPr lang="ru-RU" dirty="0" smtClean="0"/>
            <a:t> та </a:t>
          </a:r>
          <a:r>
            <a:rPr lang="ru-RU" dirty="0" err="1" smtClean="0"/>
            <a:t>упорядкування</a:t>
          </a:r>
          <a:endParaRPr lang="ru-RU" dirty="0"/>
        </a:p>
      </dgm:t>
    </dgm:pt>
    <dgm:pt modelId="{527718F4-EF9C-41D4-A9AC-66A60BDC0CB3}" type="parTrans" cxnId="{CDD96A57-F496-4D82-9855-CDA8B6AE0471}">
      <dgm:prSet/>
      <dgm:spPr/>
      <dgm:t>
        <a:bodyPr/>
        <a:lstStyle/>
        <a:p>
          <a:endParaRPr lang="ru-RU"/>
        </a:p>
      </dgm:t>
    </dgm:pt>
    <dgm:pt modelId="{3073DD55-B627-4D0B-B45B-F2A02D5C3A63}" type="sibTrans" cxnId="{CDD96A57-F496-4D82-9855-CDA8B6AE0471}">
      <dgm:prSet/>
      <dgm:spPr/>
      <dgm:t>
        <a:bodyPr/>
        <a:lstStyle/>
        <a:p>
          <a:endParaRPr lang="ru-RU"/>
        </a:p>
      </dgm:t>
    </dgm:pt>
    <dgm:pt modelId="{7978DA81-E67F-4567-BAE7-664B7A01E2EB}" type="pres">
      <dgm:prSet presAssocID="{D4B5C9BF-4DF4-4FDD-8EEC-D91775A3478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0E1BD7-17D5-4C35-8E26-AB19454D6F97}" type="pres">
      <dgm:prSet presAssocID="{08B8EF94-9AB9-4BD0-B1C8-A9B0A027A79E}" presName="composite" presStyleCnt="0"/>
      <dgm:spPr/>
    </dgm:pt>
    <dgm:pt modelId="{C5A39379-2306-400E-BE4D-8A9FC413AE28}" type="pres">
      <dgm:prSet presAssocID="{08B8EF94-9AB9-4BD0-B1C8-A9B0A027A79E}" presName="imgShp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2D4EAC2-CE0A-4948-B233-12384E7CB63D}" type="pres">
      <dgm:prSet presAssocID="{08B8EF94-9AB9-4BD0-B1C8-A9B0A027A79E}" presName="txShp" presStyleLbl="node1" presStyleIdx="0" presStyleCnt="5" custScaleX="106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F78FE-8A62-4A1D-8856-CE42AF96C719}" type="pres">
      <dgm:prSet presAssocID="{A9880033-EB35-4428-A995-DD6372836EB0}" presName="spacing" presStyleCnt="0"/>
      <dgm:spPr/>
    </dgm:pt>
    <dgm:pt modelId="{771FF189-C293-4F3F-A4D0-9A6A41964EF2}" type="pres">
      <dgm:prSet presAssocID="{06A42FA9-CE2B-4550-8AB8-0DDE3FA8DF94}" presName="composite" presStyleCnt="0"/>
      <dgm:spPr/>
    </dgm:pt>
    <dgm:pt modelId="{A1170AF8-A37A-4EA8-8911-D2FB46B123C7}" type="pres">
      <dgm:prSet presAssocID="{06A42FA9-CE2B-4550-8AB8-0DDE3FA8DF94}" presName="imgShp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CA16A2D-4C69-4712-8200-A84066EDDCB1}" type="pres">
      <dgm:prSet presAssocID="{06A42FA9-CE2B-4550-8AB8-0DDE3FA8DF94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FC72F-A56F-40E4-8EAC-5FEA838A583C}" type="pres">
      <dgm:prSet presAssocID="{4E1CF2CF-1E8E-4185-BF21-B9ABBCD9B8F5}" presName="spacing" presStyleCnt="0"/>
      <dgm:spPr/>
    </dgm:pt>
    <dgm:pt modelId="{E5B7B8F9-465A-495D-BF70-D874620CF681}" type="pres">
      <dgm:prSet presAssocID="{D59365E6-1ABB-49DE-9EEC-353152A722D9}" presName="composite" presStyleCnt="0"/>
      <dgm:spPr/>
    </dgm:pt>
    <dgm:pt modelId="{8C36E845-9F5F-4BDA-8E40-B27DC0C39E46}" type="pres">
      <dgm:prSet presAssocID="{D59365E6-1ABB-49DE-9EEC-353152A722D9}" presName="imgShp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7531121-6C03-4AF4-B334-9041741AC8E4}" type="pres">
      <dgm:prSet presAssocID="{D59365E6-1ABB-49DE-9EEC-353152A722D9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97E4B-59D9-49FA-9E91-936CDBCB6CC9}" type="pres">
      <dgm:prSet presAssocID="{9289715D-9A70-455F-A156-CB52845489BE}" presName="spacing" presStyleCnt="0"/>
      <dgm:spPr/>
    </dgm:pt>
    <dgm:pt modelId="{4CE869B1-5BEA-4FE5-B6AF-4B15DA8775F3}" type="pres">
      <dgm:prSet presAssocID="{869C6E77-173A-4277-8609-2D3BF09BA3F3}" presName="composite" presStyleCnt="0"/>
      <dgm:spPr/>
    </dgm:pt>
    <dgm:pt modelId="{1669BF2D-59E3-4557-99DA-DD3AC57B988F}" type="pres">
      <dgm:prSet presAssocID="{869C6E77-173A-4277-8609-2D3BF09BA3F3}" presName="imgShp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4507FB0F-5AD6-412C-820C-F1CC88309BCF}" type="pres">
      <dgm:prSet presAssocID="{869C6E77-173A-4277-8609-2D3BF09BA3F3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13A89-EFD0-431F-81DF-25F4F36284ED}" type="pres">
      <dgm:prSet presAssocID="{3073DD55-B627-4D0B-B45B-F2A02D5C3A63}" presName="spacing" presStyleCnt="0"/>
      <dgm:spPr/>
    </dgm:pt>
    <dgm:pt modelId="{531F5944-9271-4BB5-8005-F7673D6CF4E6}" type="pres">
      <dgm:prSet presAssocID="{1558A719-6076-4849-93B5-DAF40390D015}" presName="composite" presStyleCnt="0"/>
      <dgm:spPr/>
    </dgm:pt>
    <dgm:pt modelId="{61204958-35F8-4D03-BC53-314C2E96F228}" type="pres">
      <dgm:prSet presAssocID="{1558A719-6076-4849-93B5-DAF40390D015}" presName="imgShp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B13E9A5D-E755-44F0-9A81-C82C6C77AA4E}" type="pres">
      <dgm:prSet presAssocID="{1558A719-6076-4849-93B5-DAF40390D015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6D39F6-655C-4137-8C2A-071B35D351EC}" srcId="{D4B5C9BF-4DF4-4FDD-8EEC-D91775A3478C}" destId="{08B8EF94-9AB9-4BD0-B1C8-A9B0A027A79E}" srcOrd="0" destOrd="0" parTransId="{17CCE1BA-C00A-449A-B5A0-E16C1F64F7F1}" sibTransId="{A9880033-EB35-4428-A995-DD6372836EB0}"/>
    <dgm:cxn modelId="{8F34A6C5-C925-44A2-956B-55E60646EDC7}" srcId="{D4B5C9BF-4DF4-4FDD-8EEC-D91775A3478C}" destId="{06A42FA9-CE2B-4550-8AB8-0DDE3FA8DF94}" srcOrd="1" destOrd="0" parTransId="{C9CF3614-CCC5-42D9-B795-9271D90F41B9}" sibTransId="{4E1CF2CF-1E8E-4185-BF21-B9ABBCD9B8F5}"/>
    <dgm:cxn modelId="{8A729DCB-FE13-4E03-BA24-3F352924F07C}" type="presOf" srcId="{08B8EF94-9AB9-4BD0-B1C8-A9B0A027A79E}" destId="{82D4EAC2-CE0A-4948-B233-12384E7CB63D}" srcOrd="0" destOrd="0" presId="urn:microsoft.com/office/officeart/2005/8/layout/vList3"/>
    <dgm:cxn modelId="{CDD96A57-F496-4D82-9855-CDA8B6AE0471}" srcId="{D4B5C9BF-4DF4-4FDD-8EEC-D91775A3478C}" destId="{869C6E77-173A-4277-8609-2D3BF09BA3F3}" srcOrd="3" destOrd="0" parTransId="{527718F4-EF9C-41D4-A9AC-66A60BDC0CB3}" sibTransId="{3073DD55-B627-4D0B-B45B-F2A02D5C3A63}"/>
    <dgm:cxn modelId="{11FD80ED-4C1B-4836-9610-43A17A2E2A58}" type="presOf" srcId="{869C6E77-173A-4277-8609-2D3BF09BA3F3}" destId="{4507FB0F-5AD6-412C-820C-F1CC88309BCF}" srcOrd="0" destOrd="0" presId="urn:microsoft.com/office/officeart/2005/8/layout/vList3"/>
    <dgm:cxn modelId="{F5779604-C8AE-49F3-9F01-120862123B80}" type="presOf" srcId="{06A42FA9-CE2B-4550-8AB8-0DDE3FA8DF94}" destId="{2CA16A2D-4C69-4712-8200-A84066EDDCB1}" srcOrd="0" destOrd="0" presId="urn:microsoft.com/office/officeart/2005/8/layout/vList3"/>
    <dgm:cxn modelId="{DE40866E-FF03-47CE-82F3-537762ECA2A0}" srcId="{D4B5C9BF-4DF4-4FDD-8EEC-D91775A3478C}" destId="{D59365E6-1ABB-49DE-9EEC-353152A722D9}" srcOrd="2" destOrd="0" parTransId="{8EB17A1F-3ABB-4698-AD71-E08A3103E174}" sibTransId="{9289715D-9A70-455F-A156-CB52845489BE}"/>
    <dgm:cxn modelId="{62D7515C-2831-4839-BC29-CF85D6E01020}" type="presOf" srcId="{D59365E6-1ABB-49DE-9EEC-353152A722D9}" destId="{57531121-6C03-4AF4-B334-9041741AC8E4}" srcOrd="0" destOrd="0" presId="urn:microsoft.com/office/officeart/2005/8/layout/vList3"/>
    <dgm:cxn modelId="{FFD2DBEF-7786-437F-BF57-AC81D335FB3A}" srcId="{D4B5C9BF-4DF4-4FDD-8EEC-D91775A3478C}" destId="{1558A719-6076-4849-93B5-DAF40390D015}" srcOrd="4" destOrd="0" parTransId="{936652B6-1DEF-4EC0-A364-DD5BE409452B}" sibTransId="{3DDC91CF-41B3-4C1A-A63E-A8C342CD490D}"/>
    <dgm:cxn modelId="{36244123-6DD1-48D7-8B3B-480CB1628F46}" type="presOf" srcId="{1558A719-6076-4849-93B5-DAF40390D015}" destId="{B13E9A5D-E755-44F0-9A81-C82C6C77AA4E}" srcOrd="0" destOrd="0" presId="urn:microsoft.com/office/officeart/2005/8/layout/vList3"/>
    <dgm:cxn modelId="{E599C61B-D1A9-441D-9165-A1C375A9DEED}" type="presOf" srcId="{D4B5C9BF-4DF4-4FDD-8EEC-D91775A3478C}" destId="{7978DA81-E67F-4567-BAE7-664B7A01E2EB}" srcOrd="0" destOrd="0" presId="urn:microsoft.com/office/officeart/2005/8/layout/vList3"/>
    <dgm:cxn modelId="{2813FC97-508B-4995-945D-C00D0A07A6E5}" type="presParOf" srcId="{7978DA81-E67F-4567-BAE7-664B7A01E2EB}" destId="{460E1BD7-17D5-4C35-8E26-AB19454D6F97}" srcOrd="0" destOrd="0" presId="urn:microsoft.com/office/officeart/2005/8/layout/vList3"/>
    <dgm:cxn modelId="{26A1151F-A9D4-493B-9D27-D1A478947418}" type="presParOf" srcId="{460E1BD7-17D5-4C35-8E26-AB19454D6F97}" destId="{C5A39379-2306-400E-BE4D-8A9FC413AE28}" srcOrd="0" destOrd="0" presId="urn:microsoft.com/office/officeart/2005/8/layout/vList3"/>
    <dgm:cxn modelId="{3DDF993E-130B-47D8-9C97-8910525071FD}" type="presParOf" srcId="{460E1BD7-17D5-4C35-8E26-AB19454D6F97}" destId="{82D4EAC2-CE0A-4948-B233-12384E7CB63D}" srcOrd="1" destOrd="0" presId="urn:microsoft.com/office/officeart/2005/8/layout/vList3"/>
    <dgm:cxn modelId="{8081F4B9-09F9-4A36-9600-C17957E0DC30}" type="presParOf" srcId="{7978DA81-E67F-4567-BAE7-664B7A01E2EB}" destId="{824F78FE-8A62-4A1D-8856-CE42AF96C719}" srcOrd="1" destOrd="0" presId="urn:microsoft.com/office/officeart/2005/8/layout/vList3"/>
    <dgm:cxn modelId="{8BD27F38-8AE2-42F7-AA4B-C4E8974A4CAD}" type="presParOf" srcId="{7978DA81-E67F-4567-BAE7-664B7A01E2EB}" destId="{771FF189-C293-4F3F-A4D0-9A6A41964EF2}" srcOrd="2" destOrd="0" presId="urn:microsoft.com/office/officeart/2005/8/layout/vList3"/>
    <dgm:cxn modelId="{D8203F80-C35E-4DA6-8A47-AAE7ADC9EA06}" type="presParOf" srcId="{771FF189-C293-4F3F-A4D0-9A6A41964EF2}" destId="{A1170AF8-A37A-4EA8-8911-D2FB46B123C7}" srcOrd="0" destOrd="0" presId="urn:microsoft.com/office/officeart/2005/8/layout/vList3"/>
    <dgm:cxn modelId="{F3989111-2635-48D0-95D8-496C2F0064CE}" type="presParOf" srcId="{771FF189-C293-4F3F-A4D0-9A6A41964EF2}" destId="{2CA16A2D-4C69-4712-8200-A84066EDDCB1}" srcOrd="1" destOrd="0" presId="urn:microsoft.com/office/officeart/2005/8/layout/vList3"/>
    <dgm:cxn modelId="{06D96478-F701-405B-BEB2-F1135A61DBBF}" type="presParOf" srcId="{7978DA81-E67F-4567-BAE7-664B7A01E2EB}" destId="{F06FC72F-A56F-40E4-8EAC-5FEA838A583C}" srcOrd="3" destOrd="0" presId="urn:microsoft.com/office/officeart/2005/8/layout/vList3"/>
    <dgm:cxn modelId="{6BB4CEBD-2695-4C81-BF34-A5DF16E4A877}" type="presParOf" srcId="{7978DA81-E67F-4567-BAE7-664B7A01E2EB}" destId="{E5B7B8F9-465A-495D-BF70-D874620CF681}" srcOrd="4" destOrd="0" presId="urn:microsoft.com/office/officeart/2005/8/layout/vList3"/>
    <dgm:cxn modelId="{4E40BB12-0DCF-42F3-843E-97980836E948}" type="presParOf" srcId="{E5B7B8F9-465A-495D-BF70-D874620CF681}" destId="{8C36E845-9F5F-4BDA-8E40-B27DC0C39E46}" srcOrd="0" destOrd="0" presId="urn:microsoft.com/office/officeart/2005/8/layout/vList3"/>
    <dgm:cxn modelId="{2CA758A5-2BE7-45F0-BA8E-5D3F97470C7F}" type="presParOf" srcId="{E5B7B8F9-465A-495D-BF70-D874620CF681}" destId="{57531121-6C03-4AF4-B334-9041741AC8E4}" srcOrd="1" destOrd="0" presId="urn:microsoft.com/office/officeart/2005/8/layout/vList3"/>
    <dgm:cxn modelId="{3F1A24F1-638C-4CC2-B7A8-126632A18215}" type="presParOf" srcId="{7978DA81-E67F-4567-BAE7-664B7A01E2EB}" destId="{25E97E4B-59D9-49FA-9E91-936CDBCB6CC9}" srcOrd="5" destOrd="0" presId="urn:microsoft.com/office/officeart/2005/8/layout/vList3"/>
    <dgm:cxn modelId="{561FD4F2-E547-47C3-BBAF-A95ED85848B6}" type="presParOf" srcId="{7978DA81-E67F-4567-BAE7-664B7A01E2EB}" destId="{4CE869B1-5BEA-4FE5-B6AF-4B15DA8775F3}" srcOrd="6" destOrd="0" presId="urn:microsoft.com/office/officeart/2005/8/layout/vList3"/>
    <dgm:cxn modelId="{1F2E10CD-C428-4AE8-8F70-56E0E8ECC8D7}" type="presParOf" srcId="{4CE869B1-5BEA-4FE5-B6AF-4B15DA8775F3}" destId="{1669BF2D-59E3-4557-99DA-DD3AC57B988F}" srcOrd="0" destOrd="0" presId="urn:microsoft.com/office/officeart/2005/8/layout/vList3"/>
    <dgm:cxn modelId="{407320AE-736C-41F6-A766-E89E09C95330}" type="presParOf" srcId="{4CE869B1-5BEA-4FE5-B6AF-4B15DA8775F3}" destId="{4507FB0F-5AD6-412C-820C-F1CC88309BCF}" srcOrd="1" destOrd="0" presId="urn:microsoft.com/office/officeart/2005/8/layout/vList3"/>
    <dgm:cxn modelId="{A44691BB-2ECC-4F94-9E93-084A1D2CC58D}" type="presParOf" srcId="{7978DA81-E67F-4567-BAE7-664B7A01E2EB}" destId="{E4113A89-EFD0-431F-81DF-25F4F36284ED}" srcOrd="7" destOrd="0" presId="urn:microsoft.com/office/officeart/2005/8/layout/vList3"/>
    <dgm:cxn modelId="{D8B16E09-FBC4-4E3C-B3EB-E2F912AAD855}" type="presParOf" srcId="{7978DA81-E67F-4567-BAE7-664B7A01E2EB}" destId="{531F5944-9271-4BB5-8005-F7673D6CF4E6}" srcOrd="8" destOrd="0" presId="urn:microsoft.com/office/officeart/2005/8/layout/vList3"/>
    <dgm:cxn modelId="{5448E390-FE12-4316-A932-41D9C82B57C9}" type="presParOf" srcId="{531F5944-9271-4BB5-8005-F7673D6CF4E6}" destId="{61204958-35F8-4D03-BC53-314C2E96F228}" srcOrd="0" destOrd="0" presId="urn:microsoft.com/office/officeart/2005/8/layout/vList3"/>
    <dgm:cxn modelId="{15C36321-1081-4087-965C-8A28863603FD}" type="presParOf" srcId="{531F5944-9271-4BB5-8005-F7673D6CF4E6}" destId="{B13E9A5D-E755-44F0-9A81-C82C6C77AA4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53BE6-5EBE-4ED6-8344-3BC603C21011}">
      <dsp:nvSpPr>
        <dsp:cNvPr id="0" name=""/>
        <dsp:cNvSpPr/>
      </dsp:nvSpPr>
      <dsp:spPr>
        <a:xfrm>
          <a:off x="0" y="0"/>
          <a:ext cx="7979773" cy="245717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7D436-CB3D-451D-B101-E0A092CB2BA6}">
      <dsp:nvSpPr>
        <dsp:cNvPr id="0" name=""/>
        <dsp:cNvSpPr/>
      </dsp:nvSpPr>
      <dsp:spPr>
        <a:xfrm>
          <a:off x="239393" y="327623"/>
          <a:ext cx="2344058" cy="18019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AED9F-4CCB-4FFF-ACA1-8AD482B03E8F}">
      <dsp:nvSpPr>
        <dsp:cNvPr id="0" name=""/>
        <dsp:cNvSpPr/>
      </dsp:nvSpPr>
      <dsp:spPr>
        <a:xfrm rot="10800000">
          <a:off x="239393" y="2457173"/>
          <a:ext cx="2344058" cy="3003211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Геометрія</a:t>
          </a:r>
          <a:r>
            <a:rPr lang="ru-RU" sz="2400" kern="1200" dirty="0" smtClean="0"/>
            <a:t> – наука, </a:t>
          </a:r>
          <a:r>
            <a:rPr lang="ru-RU" sz="2400" kern="1200" dirty="0" err="1" smtClean="0"/>
            <a:t>що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вивчає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форми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розміри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 rot="10800000">
        <a:off x="311481" y="2457173"/>
        <a:ext cx="2199882" cy="2931123"/>
      </dsp:txXfrm>
    </dsp:sp>
    <dsp:sp modelId="{AD17AC91-C901-47C9-8012-1D7A9EBA6C85}">
      <dsp:nvSpPr>
        <dsp:cNvPr id="0" name=""/>
        <dsp:cNvSpPr/>
      </dsp:nvSpPr>
      <dsp:spPr>
        <a:xfrm>
          <a:off x="2817857" y="327623"/>
          <a:ext cx="2344058" cy="18019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E07EE-5C44-4FC7-88FA-AF41F4CAA1DE}">
      <dsp:nvSpPr>
        <dsp:cNvPr id="0" name=""/>
        <dsp:cNvSpPr/>
      </dsp:nvSpPr>
      <dsp:spPr>
        <a:xfrm rot="10800000">
          <a:off x="2817857" y="2457173"/>
          <a:ext cx="2344058" cy="3003211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Фігура</a:t>
          </a:r>
          <a:r>
            <a:rPr lang="ru-RU" sz="2400" kern="1200" dirty="0" smtClean="0"/>
            <a:t> – «образ», «вид».; </a:t>
          </a:r>
          <a:r>
            <a:rPr lang="ru-RU" sz="2400" kern="1200" dirty="0" err="1" smtClean="0"/>
            <a:t>сукупність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точок</a:t>
          </a:r>
          <a:r>
            <a:rPr lang="ru-RU" sz="2400" kern="1200" dirty="0" smtClean="0"/>
            <a:t> на </a:t>
          </a:r>
          <a:r>
            <a:rPr lang="ru-RU" sz="2400" kern="1200" dirty="0" err="1" smtClean="0"/>
            <a:t>площині</a:t>
          </a:r>
          <a:endParaRPr lang="ru-RU" sz="2400" kern="1200" dirty="0"/>
        </a:p>
      </dsp:txBody>
      <dsp:txXfrm rot="10800000">
        <a:off x="2889945" y="2457173"/>
        <a:ext cx="2199882" cy="2931123"/>
      </dsp:txXfrm>
    </dsp:sp>
    <dsp:sp modelId="{A438B47D-06DD-4932-93A3-5A9BFE1D4050}">
      <dsp:nvSpPr>
        <dsp:cNvPr id="0" name=""/>
        <dsp:cNvSpPr/>
      </dsp:nvSpPr>
      <dsp:spPr>
        <a:xfrm>
          <a:off x="5396321" y="327623"/>
          <a:ext cx="2344058" cy="18019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8C7CC-25DF-4C77-8084-7A21625A7FA1}">
      <dsp:nvSpPr>
        <dsp:cNvPr id="0" name=""/>
        <dsp:cNvSpPr/>
      </dsp:nvSpPr>
      <dsp:spPr>
        <a:xfrm rot="10800000">
          <a:off x="5396321" y="2457173"/>
          <a:ext cx="2344058" cy="3003211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Форма – </a:t>
          </a:r>
          <a:r>
            <a:rPr lang="ru-RU" sz="2400" kern="1200" dirty="0" err="1" smtClean="0"/>
            <a:t>основна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властивість</a:t>
          </a:r>
          <a:r>
            <a:rPr lang="ru-RU" sz="2400" kern="1200" dirty="0" smtClean="0"/>
            <a:t> предмета, яка </a:t>
          </a:r>
          <a:r>
            <a:rPr lang="ru-RU" sz="2400" kern="1200" dirty="0" err="1" smtClean="0"/>
            <a:t>сприймається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зоровим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аналізатором</a:t>
          </a:r>
          <a:r>
            <a:rPr lang="ru-RU" sz="2400" kern="1200" smtClean="0"/>
            <a:t>.</a:t>
          </a:r>
          <a:endParaRPr lang="ru-RU" sz="2400" kern="1200"/>
        </a:p>
      </dsp:txBody>
      <dsp:txXfrm rot="10800000">
        <a:off x="5468409" y="2457173"/>
        <a:ext cx="2199882" cy="29311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CC420-DA94-49A9-B9C1-F1EA43522B5F}">
      <dsp:nvSpPr>
        <dsp:cNvPr id="0" name=""/>
        <dsp:cNvSpPr/>
      </dsp:nvSpPr>
      <dsp:spPr>
        <a:xfrm>
          <a:off x="165991" y="458"/>
          <a:ext cx="2355391" cy="14132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Вивчають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многокутники</a:t>
          </a:r>
          <a:r>
            <a:rPr lang="ru-RU" sz="2200" kern="1200" dirty="0" smtClean="0"/>
            <a:t>, </a:t>
          </a:r>
          <a:r>
            <a:rPr lang="ru-RU" sz="2200" kern="1200" dirty="0" err="1" smtClean="0"/>
            <a:t>трикутники:рівно</a:t>
          </a:r>
          <a:r>
            <a:rPr lang="ru-RU" sz="2200" kern="1200" dirty="0" smtClean="0"/>
            <a:t>- </a:t>
          </a:r>
          <a:r>
            <a:rPr lang="ru-RU" sz="2200" kern="1200" dirty="0" smtClean="0"/>
            <a:t>та </a:t>
          </a:r>
          <a:r>
            <a:rPr lang="ru-RU" sz="2200" kern="1200" dirty="0" err="1" smtClean="0"/>
            <a:t>різносторонні</a:t>
          </a:r>
          <a:endParaRPr lang="ru-RU" sz="2200" kern="1200" dirty="0"/>
        </a:p>
      </dsp:txBody>
      <dsp:txXfrm>
        <a:off x="165991" y="458"/>
        <a:ext cx="2355391" cy="1413235"/>
      </dsp:txXfrm>
    </dsp:sp>
    <dsp:sp modelId="{598C6B27-BF0F-482A-91A5-07D0FF9DB725}">
      <dsp:nvSpPr>
        <dsp:cNvPr id="0" name=""/>
        <dsp:cNvSpPr/>
      </dsp:nvSpPr>
      <dsp:spPr>
        <a:xfrm>
          <a:off x="2756922" y="458"/>
          <a:ext cx="2355391" cy="1413235"/>
        </a:xfrm>
        <a:prstGeom prst="rect">
          <a:avLst/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Вивчають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чотирикутник</a:t>
          </a:r>
          <a:endParaRPr lang="ru-RU" sz="2200" kern="1200" dirty="0"/>
        </a:p>
      </dsp:txBody>
      <dsp:txXfrm>
        <a:off x="2756922" y="458"/>
        <a:ext cx="2355391" cy="1413235"/>
      </dsp:txXfrm>
    </dsp:sp>
    <dsp:sp modelId="{41351CA5-D759-48F9-992D-DA05E0DF2FBB}">
      <dsp:nvSpPr>
        <dsp:cNvPr id="0" name=""/>
        <dsp:cNvSpPr/>
      </dsp:nvSpPr>
      <dsp:spPr>
        <a:xfrm>
          <a:off x="5347853" y="458"/>
          <a:ext cx="2355391" cy="1413235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Вивчають</a:t>
          </a:r>
          <a:r>
            <a:rPr lang="ru-RU" sz="2200" kern="1200" dirty="0" smtClean="0"/>
            <a:t> п</a:t>
          </a:r>
          <a:r>
            <a:rPr lang="en-US" sz="2200" kern="1200" dirty="0" smtClean="0"/>
            <a:t>’</a:t>
          </a:r>
          <a:r>
            <a:rPr lang="uk-UA" sz="2200" kern="1200" dirty="0" err="1" smtClean="0"/>
            <a:t>яти</a:t>
          </a:r>
          <a:r>
            <a:rPr lang="uk-UA" sz="2200" kern="1200" dirty="0" smtClean="0"/>
            <a:t> та </a:t>
          </a:r>
          <a:r>
            <a:rPr lang="uk-UA" sz="2200" kern="1200" dirty="0" smtClean="0"/>
            <a:t>шестикутники</a:t>
          </a:r>
          <a:endParaRPr lang="ru-RU" sz="2200" kern="1200" dirty="0"/>
        </a:p>
      </dsp:txBody>
      <dsp:txXfrm>
        <a:off x="5347853" y="458"/>
        <a:ext cx="2355391" cy="1413235"/>
      </dsp:txXfrm>
    </dsp:sp>
    <dsp:sp modelId="{257F17F1-CDD8-4054-81A8-4963706DA04E}">
      <dsp:nvSpPr>
        <dsp:cNvPr id="0" name=""/>
        <dsp:cNvSpPr/>
      </dsp:nvSpPr>
      <dsp:spPr>
        <a:xfrm>
          <a:off x="165991" y="1649232"/>
          <a:ext cx="2355391" cy="1413235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Відтворюють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геометричні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фігури</a:t>
          </a:r>
          <a:endParaRPr lang="ru-RU" sz="2200" kern="1200" dirty="0"/>
        </a:p>
      </dsp:txBody>
      <dsp:txXfrm>
        <a:off x="165991" y="1649232"/>
        <a:ext cx="2355391" cy="1413235"/>
      </dsp:txXfrm>
    </dsp:sp>
    <dsp:sp modelId="{2122C088-9B9F-4E97-94A8-73ABF4FE106C}">
      <dsp:nvSpPr>
        <dsp:cNvPr id="0" name=""/>
        <dsp:cNvSpPr/>
      </dsp:nvSpPr>
      <dsp:spPr>
        <a:xfrm>
          <a:off x="2756922" y="1649232"/>
          <a:ext cx="2355391" cy="1413235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Конструюють</a:t>
          </a:r>
          <a:endParaRPr lang="ru-RU" sz="2200" kern="1200" dirty="0"/>
        </a:p>
      </dsp:txBody>
      <dsp:txXfrm>
        <a:off x="2756922" y="1649232"/>
        <a:ext cx="2355391" cy="1413235"/>
      </dsp:txXfrm>
    </dsp:sp>
    <dsp:sp modelId="{5D096475-2A10-47FA-B3E5-405D1C1F80D7}">
      <dsp:nvSpPr>
        <dsp:cNvPr id="0" name=""/>
        <dsp:cNvSpPr/>
      </dsp:nvSpPr>
      <dsp:spPr>
        <a:xfrm>
          <a:off x="5347853" y="1649232"/>
          <a:ext cx="2355391" cy="1413235"/>
        </a:xfrm>
        <a:prstGeom prst="rect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Об</a:t>
          </a:r>
          <a:r>
            <a:rPr lang="en-US" sz="2200" kern="1200" smtClean="0"/>
            <a:t>’</a:t>
          </a:r>
          <a:r>
            <a:rPr lang="uk-UA" sz="2200" kern="1200" smtClean="0"/>
            <a:t>ємні фігури</a:t>
          </a:r>
          <a:endParaRPr lang="ru-RU" sz="2200" kern="1200"/>
        </a:p>
      </dsp:txBody>
      <dsp:txXfrm>
        <a:off x="5347853" y="1649232"/>
        <a:ext cx="2355391" cy="1413235"/>
      </dsp:txXfrm>
    </dsp:sp>
    <dsp:sp modelId="{C976CF26-4AC1-4454-A3D2-1AD34C419655}">
      <dsp:nvSpPr>
        <dsp:cNvPr id="0" name=""/>
        <dsp:cNvSpPr/>
      </dsp:nvSpPr>
      <dsp:spPr>
        <a:xfrm>
          <a:off x="2756922" y="3298006"/>
          <a:ext cx="2355391" cy="1413235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Ділять</a:t>
          </a:r>
          <a:r>
            <a:rPr lang="ru-RU" sz="2200" kern="1200" dirty="0" smtClean="0"/>
            <a:t> на </a:t>
          </a:r>
          <a:r>
            <a:rPr lang="ru-RU" sz="2200" kern="1200" dirty="0" err="1" smtClean="0"/>
            <a:t>частини</a:t>
          </a:r>
          <a:endParaRPr lang="ru-RU" sz="2200" kern="1200" dirty="0"/>
        </a:p>
      </dsp:txBody>
      <dsp:txXfrm>
        <a:off x="2756922" y="3298006"/>
        <a:ext cx="2355391" cy="14132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692EF-60DC-4A5A-8462-DF100CAF56BE}">
      <dsp:nvSpPr>
        <dsp:cNvPr id="0" name=""/>
        <dsp:cNvSpPr/>
      </dsp:nvSpPr>
      <dsp:spPr>
        <a:xfrm rot="5400000">
          <a:off x="3450234" y="114132"/>
          <a:ext cx="1746157" cy="151915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Повсякденна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діяльність</a:t>
          </a:r>
          <a:endParaRPr lang="ru-RU" sz="1300" kern="1200" dirty="0"/>
        </a:p>
      </dsp:txBody>
      <dsp:txXfrm rot="-5400000">
        <a:off x="3800469" y="272743"/>
        <a:ext cx="1045687" cy="1201938"/>
      </dsp:txXfrm>
    </dsp:sp>
    <dsp:sp modelId="{FFFAA02E-088A-443F-92A2-1A039FB445AC}">
      <dsp:nvSpPr>
        <dsp:cNvPr id="0" name=""/>
        <dsp:cNvSpPr/>
      </dsp:nvSpPr>
      <dsp:spPr>
        <a:xfrm>
          <a:off x="5128990" y="349863"/>
          <a:ext cx="1948712" cy="1047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4F3A7E-4C8C-4D7B-B673-30ED9C489454}">
      <dsp:nvSpPr>
        <dsp:cNvPr id="0" name=""/>
        <dsp:cNvSpPr/>
      </dsp:nvSpPr>
      <dsp:spPr>
        <a:xfrm rot="5400000">
          <a:off x="1809544" y="114132"/>
          <a:ext cx="1746157" cy="151915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159779" y="272743"/>
        <a:ext cx="1045687" cy="1201938"/>
      </dsp:txXfrm>
    </dsp:sp>
    <dsp:sp modelId="{85456663-3402-4732-8CD1-BC0EB882EAB9}">
      <dsp:nvSpPr>
        <dsp:cNvPr id="0" name=""/>
        <dsp:cNvSpPr/>
      </dsp:nvSpPr>
      <dsp:spPr>
        <a:xfrm rot="5400000">
          <a:off x="2626746" y="1596271"/>
          <a:ext cx="1746157" cy="151915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Ігрова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діяльність</a:t>
          </a:r>
          <a:endParaRPr lang="ru-RU" sz="1300" kern="1200" dirty="0"/>
        </a:p>
      </dsp:txBody>
      <dsp:txXfrm rot="-5400000">
        <a:off x="2976981" y="1754882"/>
        <a:ext cx="1045687" cy="1201938"/>
      </dsp:txXfrm>
    </dsp:sp>
    <dsp:sp modelId="{36B6A907-3C47-4946-9D3F-0A9C4F09C0BD}">
      <dsp:nvSpPr>
        <dsp:cNvPr id="0" name=""/>
        <dsp:cNvSpPr/>
      </dsp:nvSpPr>
      <dsp:spPr>
        <a:xfrm>
          <a:off x="791534" y="1832002"/>
          <a:ext cx="1885850" cy="1047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D39B7-E04B-49D5-B36A-602158B3C90E}">
      <dsp:nvSpPr>
        <dsp:cNvPr id="0" name=""/>
        <dsp:cNvSpPr/>
      </dsp:nvSpPr>
      <dsp:spPr>
        <a:xfrm rot="5400000">
          <a:off x="4267436" y="1596271"/>
          <a:ext cx="1746157" cy="151915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4617671" y="1754882"/>
        <a:ext cx="1045687" cy="1201938"/>
      </dsp:txXfrm>
    </dsp:sp>
    <dsp:sp modelId="{6B5CB0EF-032A-4AA4-98D3-AFE8E699959B}">
      <dsp:nvSpPr>
        <dsp:cNvPr id="0" name=""/>
        <dsp:cNvSpPr/>
      </dsp:nvSpPr>
      <dsp:spPr>
        <a:xfrm rot="5400000">
          <a:off x="3450234" y="3078410"/>
          <a:ext cx="1746157" cy="151915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3800469" y="3237021"/>
        <a:ext cx="1045687" cy="1201938"/>
      </dsp:txXfrm>
    </dsp:sp>
    <dsp:sp modelId="{72D08C3F-FC2C-4F23-8F1A-A5C7C02ACC7C}">
      <dsp:nvSpPr>
        <dsp:cNvPr id="0" name=""/>
        <dsp:cNvSpPr/>
      </dsp:nvSpPr>
      <dsp:spPr>
        <a:xfrm>
          <a:off x="5128990" y="3314141"/>
          <a:ext cx="1948712" cy="1047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D8FF3-3534-4C85-9048-CB7BBD12F9E9}">
      <dsp:nvSpPr>
        <dsp:cNvPr id="0" name=""/>
        <dsp:cNvSpPr/>
      </dsp:nvSpPr>
      <dsp:spPr>
        <a:xfrm rot="5400000">
          <a:off x="1809544" y="3078410"/>
          <a:ext cx="1746157" cy="151915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159779" y="3237021"/>
        <a:ext cx="1045687" cy="120193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E3CF8-A02D-4B61-9B1B-21977849935E}">
      <dsp:nvSpPr>
        <dsp:cNvPr id="0" name=""/>
        <dsp:cNvSpPr/>
      </dsp:nvSpPr>
      <dsp:spPr>
        <a:xfrm>
          <a:off x="0" y="1256949"/>
          <a:ext cx="786923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B89023-D278-4105-AE51-9F6757ACEDB5}">
      <dsp:nvSpPr>
        <dsp:cNvPr id="0" name=""/>
        <dsp:cNvSpPr/>
      </dsp:nvSpPr>
      <dsp:spPr>
        <a:xfrm>
          <a:off x="328147" y="1035549"/>
          <a:ext cx="5508465" cy="442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207" tIns="0" rIns="20820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Розрізнення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подібних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фігур</a:t>
          </a:r>
          <a:r>
            <a:rPr lang="ru-RU" sz="1500" kern="1200" dirty="0" smtClean="0"/>
            <a:t>: квадрат та </a:t>
          </a:r>
          <a:r>
            <a:rPr lang="ru-RU" sz="1500" kern="1200" dirty="0" err="1" smtClean="0"/>
            <a:t>прямокутник</a:t>
          </a:r>
          <a:endParaRPr lang="ru-RU" sz="1500" kern="1200" dirty="0"/>
        </a:p>
      </dsp:txBody>
      <dsp:txXfrm>
        <a:off x="349763" y="1057165"/>
        <a:ext cx="5465233" cy="399568"/>
      </dsp:txXfrm>
    </dsp:sp>
    <dsp:sp modelId="{8844189B-2DC1-425D-820D-48DBFA27C361}">
      <dsp:nvSpPr>
        <dsp:cNvPr id="0" name=""/>
        <dsp:cNvSpPr/>
      </dsp:nvSpPr>
      <dsp:spPr>
        <a:xfrm>
          <a:off x="0" y="1937350"/>
          <a:ext cx="786923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5E754-67DC-4423-9167-2AAD7F5A38DD}">
      <dsp:nvSpPr>
        <dsp:cNvPr id="0" name=""/>
        <dsp:cNvSpPr/>
      </dsp:nvSpPr>
      <dsp:spPr>
        <a:xfrm>
          <a:off x="393461" y="1715950"/>
          <a:ext cx="5508465" cy="442800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207" tIns="0" rIns="20820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Розрізнення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трикутників</a:t>
          </a:r>
          <a:r>
            <a:rPr lang="ru-RU" sz="1500" kern="1200" dirty="0" smtClean="0"/>
            <a:t> з </a:t>
          </a:r>
          <a:r>
            <a:rPr lang="ru-RU" sz="1500" kern="1200" dirty="0" err="1" smtClean="0"/>
            <a:t>різними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співвідношеннями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кутів</a:t>
          </a:r>
          <a:endParaRPr lang="ru-RU" sz="1500" kern="1200" dirty="0"/>
        </a:p>
      </dsp:txBody>
      <dsp:txXfrm>
        <a:off x="415077" y="1737566"/>
        <a:ext cx="5465233" cy="399568"/>
      </dsp:txXfrm>
    </dsp:sp>
    <dsp:sp modelId="{F4C25339-9E71-43E6-A16C-06BDE3C665CB}">
      <dsp:nvSpPr>
        <dsp:cNvPr id="0" name=""/>
        <dsp:cNvSpPr/>
      </dsp:nvSpPr>
      <dsp:spPr>
        <a:xfrm>
          <a:off x="0" y="2617749"/>
          <a:ext cx="786923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B273A-6A7B-4894-B03C-7D0EC4245B18}">
      <dsp:nvSpPr>
        <dsp:cNvPr id="0" name=""/>
        <dsp:cNvSpPr/>
      </dsp:nvSpPr>
      <dsp:spPr>
        <a:xfrm>
          <a:off x="393461" y="2396349"/>
          <a:ext cx="5508465" cy="442800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207" tIns="0" rIns="20820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Співвідношення</a:t>
          </a:r>
          <a:r>
            <a:rPr lang="ru-RU" sz="1500" kern="1200" dirty="0" smtClean="0"/>
            <a:t> з </a:t>
          </a:r>
          <a:r>
            <a:rPr lang="ru-RU" sz="1500" kern="1200" dirty="0" err="1" smtClean="0"/>
            <a:t>сенсорними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еталонами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предметів</a:t>
          </a:r>
          <a:endParaRPr lang="ru-RU" sz="1500" kern="1200" dirty="0"/>
        </a:p>
      </dsp:txBody>
      <dsp:txXfrm>
        <a:off x="415077" y="2417965"/>
        <a:ext cx="5465233" cy="399568"/>
      </dsp:txXfrm>
    </dsp:sp>
    <dsp:sp modelId="{1FDC74ED-48E1-429E-A7F4-41E8B7E19AD6}">
      <dsp:nvSpPr>
        <dsp:cNvPr id="0" name=""/>
        <dsp:cNvSpPr/>
      </dsp:nvSpPr>
      <dsp:spPr>
        <a:xfrm>
          <a:off x="0" y="3298150"/>
          <a:ext cx="786923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58D86-5441-4B19-B0B4-85FF7570A768}">
      <dsp:nvSpPr>
        <dsp:cNvPr id="0" name=""/>
        <dsp:cNvSpPr/>
      </dsp:nvSpPr>
      <dsp:spPr>
        <a:xfrm>
          <a:off x="393461" y="3076749"/>
          <a:ext cx="5508465" cy="44280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207" tIns="0" rIns="20820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Самостійний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аналіз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ознак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предметів</a:t>
          </a:r>
          <a:r>
            <a:rPr lang="ru-RU" sz="1500" kern="1200" dirty="0" smtClean="0"/>
            <a:t> </a:t>
          </a:r>
          <a:r>
            <a:rPr lang="ru-RU" sz="1500" kern="1200" dirty="0" smtClean="0"/>
            <a:t>та </a:t>
          </a:r>
          <a:r>
            <a:rPr lang="ru-RU" sz="1500" kern="1200" dirty="0" err="1" smtClean="0"/>
            <a:t>їх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частин</a:t>
          </a:r>
          <a:endParaRPr lang="ru-RU" sz="1500" kern="1200" dirty="0"/>
        </a:p>
      </dsp:txBody>
      <dsp:txXfrm>
        <a:off x="415077" y="3098365"/>
        <a:ext cx="5465233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57928-8D69-4F0F-8221-40BC383BCE32}">
      <dsp:nvSpPr>
        <dsp:cNvPr id="0" name=""/>
        <dsp:cNvSpPr/>
      </dsp:nvSpPr>
      <dsp:spPr>
        <a:xfrm>
          <a:off x="2667230" y="68428"/>
          <a:ext cx="5595405" cy="13862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smtClean="0"/>
            <a:t>Геометрічні фігури –еталони за допомогою яких визначають форму предметів </a:t>
          </a:r>
          <a:endParaRPr lang="uk-UA" sz="2400" kern="1200" noProof="0"/>
        </a:p>
      </dsp:txBody>
      <dsp:txXfrm>
        <a:off x="2667230" y="68428"/>
        <a:ext cx="5595405" cy="1386266"/>
      </dsp:txXfrm>
    </dsp:sp>
    <dsp:sp modelId="{E2AAAA67-AB25-421C-81CC-5933F15F230A}">
      <dsp:nvSpPr>
        <dsp:cNvPr id="0" name=""/>
        <dsp:cNvSpPr/>
      </dsp:nvSpPr>
      <dsp:spPr>
        <a:xfrm>
          <a:off x="985871" y="120677"/>
          <a:ext cx="1372403" cy="138626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3F892-F435-4F13-8005-591A3BA32661}">
      <dsp:nvSpPr>
        <dsp:cNvPr id="0" name=""/>
        <dsp:cNvSpPr/>
      </dsp:nvSpPr>
      <dsp:spPr>
        <a:xfrm>
          <a:off x="1360353" y="1618108"/>
          <a:ext cx="5664981" cy="1386266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Найпростіша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геометрична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фігура</a:t>
          </a:r>
          <a:r>
            <a:rPr lang="ru-RU" sz="2400" kern="1200" dirty="0" smtClean="0"/>
            <a:t> </a:t>
          </a:r>
          <a:r>
            <a:rPr lang="ru-RU" sz="2400" kern="1200" smtClean="0"/>
            <a:t>- точка</a:t>
          </a:r>
          <a:endParaRPr lang="ru-RU" sz="2400" kern="1200" dirty="0"/>
        </a:p>
      </dsp:txBody>
      <dsp:txXfrm>
        <a:off x="1360353" y="1618108"/>
        <a:ext cx="5664981" cy="1386266"/>
      </dsp:txXfrm>
    </dsp:sp>
    <dsp:sp modelId="{8411047F-7E61-4117-B779-7447A9012858}">
      <dsp:nvSpPr>
        <dsp:cNvPr id="0" name=""/>
        <dsp:cNvSpPr/>
      </dsp:nvSpPr>
      <dsp:spPr>
        <a:xfrm>
          <a:off x="7222956" y="1644239"/>
          <a:ext cx="1372403" cy="138626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A1042-ACC1-47B4-831B-E9C6B677F449}">
      <dsp:nvSpPr>
        <dsp:cNvPr id="0" name=""/>
        <dsp:cNvSpPr/>
      </dsp:nvSpPr>
      <dsp:spPr>
        <a:xfrm>
          <a:off x="3463204" y="3233108"/>
          <a:ext cx="3140741" cy="1386266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Будь яка </a:t>
          </a:r>
          <a:r>
            <a:rPr lang="ru-RU" sz="2300" kern="1200" dirty="0" err="1" smtClean="0"/>
            <a:t>множина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точок</a:t>
          </a:r>
          <a:r>
            <a:rPr lang="ru-RU" sz="2300" kern="1200" dirty="0" smtClean="0"/>
            <a:t> є </a:t>
          </a:r>
          <a:r>
            <a:rPr lang="ru-RU" sz="2300" kern="1200" dirty="0" err="1" smtClean="0"/>
            <a:t>геометричною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фігурою</a:t>
          </a:r>
          <a:endParaRPr lang="ru-RU" sz="2300" kern="1200" dirty="0"/>
        </a:p>
      </dsp:txBody>
      <dsp:txXfrm>
        <a:off x="3463204" y="3233108"/>
        <a:ext cx="3140741" cy="1386266"/>
      </dsp:txXfrm>
    </dsp:sp>
    <dsp:sp modelId="{EC3E7D9E-C793-4CF3-8FBB-B23A1EC3B00A}">
      <dsp:nvSpPr>
        <dsp:cNvPr id="0" name=""/>
        <dsp:cNvSpPr/>
      </dsp:nvSpPr>
      <dsp:spPr>
        <a:xfrm>
          <a:off x="1991413" y="3233108"/>
          <a:ext cx="1372403" cy="138626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2476B-75B9-47D7-843E-2988BDB06ACC}">
      <dsp:nvSpPr>
        <dsp:cNvPr id="0" name=""/>
        <dsp:cNvSpPr/>
      </dsp:nvSpPr>
      <dsp:spPr>
        <a:xfrm>
          <a:off x="12782" y="0"/>
          <a:ext cx="3790295" cy="8664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Види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геометричних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фігур</a:t>
          </a:r>
          <a:endParaRPr lang="ru-RU" sz="2500" kern="1200" dirty="0"/>
        </a:p>
      </dsp:txBody>
      <dsp:txXfrm>
        <a:off x="12782" y="0"/>
        <a:ext cx="3790295" cy="866493"/>
      </dsp:txXfrm>
    </dsp:sp>
    <dsp:sp modelId="{FE797B12-8311-4C33-9322-A8E0112D0329}">
      <dsp:nvSpPr>
        <dsp:cNvPr id="0" name=""/>
        <dsp:cNvSpPr/>
      </dsp:nvSpPr>
      <dsp:spPr>
        <a:xfrm>
          <a:off x="29594" y="871907"/>
          <a:ext cx="3808531" cy="344177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err="1" smtClean="0"/>
            <a:t>трикутники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err="1" smtClean="0"/>
            <a:t>чотирикутники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err="1" smtClean="0"/>
            <a:t>багатокутники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 dirty="0"/>
        </a:p>
      </dsp:txBody>
      <dsp:txXfrm>
        <a:off x="29594" y="871907"/>
        <a:ext cx="3808531" cy="3441777"/>
      </dsp:txXfrm>
    </dsp:sp>
    <dsp:sp modelId="{DE03B90D-20E5-47BB-996F-370547410F3C}">
      <dsp:nvSpPr>
        <dsp:cNvPr id="0" name=""/>
        <dsp:cNvSpPr/>
      </dsp:nvSpPr>
      <dsp:spPr>
        <a:xfrm>
          <a:off x="4307331" y="0"/>
          <a:ext cx="3561905" cy="938068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Об</a:t>
          </a:r>
          <a:r>
            <a:rPr lang="en-US" sz="2500" kern="1200" smtClean="0"/>
            <a:t>’</a:t>
          </a:r>
          <a:r>
            <a:rPr lang="uk-UA" sz="2500" kern="1200" smtClean="0"/>
            <a:t>ємні фігури</a:t>
          </a:r>
          <a:endParaRPr lang="ru-RU" sz="2500" kern="1200"/>
        </a:p>
      </dsp:txBody>
      <dsp:txXfrm>
        <a:off x="4307331" y="0"/>
        <a:ext cx="3561905" cy="938068"/>
      </dsp:txXfrm>
    </dsp:sp>
    <dsp:sp modelId="{4A77A121-033F-41C6-81CC-2F8F4EF02522}">
      <dsp:nvSpPr>
        <dsp:cNvPr id="0" name=""/>
        <dsp:cNvSpPr/>
      </dsp:nvSpPr>
      <dsp:spPr>
        <a:xfrm>
          <a:off x="4307331" y="910975"/>
          <a:ext cx="3561905" cy="3456585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призма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конус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err="1" smtClean="0"/>
            <a:t>циліндр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err="1" smtClean="0"/>
            <a:t>піраміда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куля</a:t>
          </a:r>
          <a:endParaRPr lang="ru-RU" sz="2500" kern="1200" dirty="0"/>
        </a:p>
      </dsp:txBody>
      <dsp:txXfrm>
        <a:off x="4307331" y="910975"/>
        <a:ext cx="3561905" cy="34565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651F8-5BAE-41E1-A616-55F50E7A7CDC}">
      <dsp:nvSpPr>
        <dsp:cNvPr id="0" name=""/>
        <dsp:cNvSpPr/>
      </dsp:nvSpPr>
      <dsp:spPr>
        <a:xfrm rot="5400000">
          <a:off x="3165471" y="98081"/>
          <a:ext cx="2183764" cy="269305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Обстеження</a:t>
          </a:r>
          <a:endParaRPr lang="ru-RU" sz="1800" b="1" kern="1200" dirty="0"/>
        </a:p>
      </dsp:txBody>
      <dsp:txXfrm rot="-5400000">
        <a:off x="3359669" y="716686"/>
        <a:ext cx="1795369" cy="1455842"/>
      </dsp:txXfrm>
    </dsp:sp>
    <dsp:sp modelId="{64CC89DB-D477-442B-87B8-ADB7D7D7FF8A}">
      <dsp:nvSpPr>
        <dsp:cNvPr id="0" name=""/>
        <dsp:cNvSpPr/>
      </dsp:nvSpPr>
      <dsp:spPr>
        <a:xfrm>
          <a:off x="5428313" y="773930"/>
          <a:ext cx="2437081" cy="1310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F8E70-5E92-4D8E-8DCC-393E5B01F39D}">
      <dsp:nvSpPr>
        <dsp:cNvPr id="0" name=""/>
        <dsp:cNvSpPr/>
      </dsp:nvSpPr>
      <dsp:spPr>
        <a:xfrm rot="5400000">
          <a:off x="607195" y="593464"/>
          <a:ext cx="2183764" cy="189987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1045203" y="791823"/>
        <a:ext cx="1307747" cy="1503158"/>
      </dsp:txXfrm>
    </dsp:sp>
    <dsp:sp modelId="{19BF0386-74A6-45AA-B0CC-4EB41C9EA5DE}">
      <dsp:nvSpPr>
        <dsp:cNvPr id="0" name=""/>
        <dsp:cNvSpPr/>
      </dsp:nvSpPr>
      <dsp:spPr>
        <a:xfrm rot="5400000">
          <a:off x="1972257" y="1969445"/>
          <a:ext cx="2183764" cy="262638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err="1" smtClean="0"/>
            <a:t>Практичні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дії</a:t>
          </a:r>
          <a:endParaRPr lang="ru-RU" sz="2600" b="1" kern="1200" dirty="0"/>
        </a:p>
      </dsp:txBody>
      <dsp:txXfrm rot="-5400000">
        <a:off x="2188677" y="2554717"/>
        <a:ext cx="1750925" cy="1455842"/>
      </dsp:txXfrm>
    </dsp:sp>
    <dsp:sp modelId="{4151AFBE-A403-4BB3-9EAE-9054F52CFC4F}">
      <dsp:nvSpPr>
        <dsp:cNvPr id="0" name=""/>
        <dsp:cNvSpPr/>
      </dsp:nvSpPr>
      <dsp:spPr>
        <a:xfrm>
          <a:off x="3842" y="2627510"/>
          <a:ext cx="2358465" cy="1310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316287-7280-46A7-8B7F-21D8AF4C789D}">
      <dsp:nvSpPr>
        <dsp:cNvPr id="0" name=""/>
        <dsp:cNvSpPr/>
      </dsp:nvSpPr>
      <dsp:spPr>
        <a:xfrm rot="5400000">
          <a:off x="4710243" y="2414374"/>
          <a:ext cx="2183764" cy="189987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5148251" y="2612733"/>
        <a:ext cx="1307747" cy="15031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D16DC-D4FB-4B65-B81E-651C402D7099}">
      <dsp:nvSpPr>
        <dsp:cNvPr id="0" name=""/>
        <dsp:cNvSpPr/>
      </dsp:nvSpPr>
      <dsp:spPr>
        <a:xfrm>
          <a:off x="902" y="2196"/>
          <a:ext cx="7867431" cy="147700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err="1" smtClean="0"/>
            <a:t>Дитина</a:t>
          </a:r>
          <a:r>
            <a:rPr lang="ru-RU" sz="3900" kern="1200" dirty="0" smtClean="0"/>
            <a:t> </a:t>
          </a:r>
          <a:r>
            <a:rPr lang="ru-RU" sz="3900" kern="1200" dirty="0" err="1" smtClean="0"/>
            <a:t>спроможна</a:t>
          </a:r>
          <a:r>
            <a:rPr lang="ru-RU" sz="3900" kern="1200" dirty="0" smtClean="0"/>
            <a:t> </a:t>
          </a:r>
          <a:r>
            <a:rPr lang="ru-RU" sz="3900" kern="1200" dirty="0" err="1" smtClean="0"/>
            <a:t>запам</a:t>
          </a:r>
          <a:r>
            <a:rPr lang="en-US" sz="3900" kern="1200" smtClean="0"/>
            <a:t>’</a:t>
          </a:r>
          <a:r>
            <a:rPr lang="uk-UA" sz="3900" kern="1200" smtClean="0"/>
            <a:t>ятати від 3 до 6 назв геометричних фігур</a:t>
          </a:r>
          <a:endParaRPr lang="ru-RU" sz="3900" kern="1200"/>
        </a:p>
      </dsp:txBody>
      <dsp:txXfrm>
        <a:off x="44162" y="45456"/>
        <a:ext cx="7780911" cy="1390487"/>
      </dsp:txXfrm>
    </dsp:sp>
    <dsp:sp modelId="{8A85B332-9F14-4C0A-A027-C37C88E1DFF5}">
      <dsp:nvSpPr>
        <dsp:cNvPr id="0" name=""/>
        <dsp:cNvSpPr/>
      </dsp:nvSpPr>
      <dsp:spPr>
        <a:xfrm>
          <a:off x="902" y="1617346"/>
          <a:ext cx="5139249" cy="14770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Починати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знайомство</a:t>
          </a:r>
          <a:r>
            <a:rPr lang="ru-RU" sz="2400" kern="1200" dirty="0" smtClean="0"/>
            <a:t> з кругом, </a:t>
          </a:r>
          <a:r>
            <a:rPr lang="ru-RU" sz="2400" kern="1200" dirty="0" err="1" smtClean="0"/>
            <a:t>трикутником</a:t>
          </a:r>
          <a:r>
            <a:rPr lang="ru-RU" sz="2400" kern="1200" dirty="0" smtClean="0"/>
            <a:t>, квадратом</a:t>
          </a:r>
          <a:endParaRPr lang="ru-RU" sz="2400" kern="1200" dirty="0"/>
        </a:p>
      </dsp:txBody>
      <dsp:txXfrm>
        <a:off x="44162" y="1660606"/>
        <a:ext cx="5052729" cy="1390487"/>
      </dsp:txXfrm>
    </dsp:sp>
    <dsp:sp modelId="{D267CCC3-ABA5-4A84-AA15-FC48F4BF36AD}">
      <dsp:nvSpPr>
        <dsp:cNvPr id="0" name=""/>
        <dsp:cNvSpPr/>
      </dsp:nvSpPr>
      <dsp:spPr>
        <a:xfrm>
          <a:off x="902" y="3232495"/>
          <a:ext cx="2516772" cy="14770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44162" y="3275755"/>
        <a:ext cx="2430252" cy="1390487"/>
      </dsp:txXfrm>
    </dsp:sp>
    <dsp:sp modelId="{2EAC31D7-016F-42B5-B214-A0976C288C30}">
      <dsp:nvSpPr>
        <dsp:cNvPr id="0" name=""/>
        <dsp:cNvSpPr/>
      </dsp:nvSpPr>
      <dsp:spPr>
        <a:xfrm>
          <a:off x="2623379" y="3232495"/>
          <a:ext cx="2516772" cy="147700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Складання</a:t>
          </a:r>
          <a:r>
            <a:rPr lang="ru-RU" sz="2100" kern="1200" dirty="0" smtClean="0"/>
            <a:t> об</a:t>
          </a:r>
          <a:r>
            <a:rPr lang="en-US" sz="2100" kern="1200" smtClean="0"/>
            <a:t>’</a:t>
          </a:r>
          <a:r>
            <a:rPr lang="uk-UA" sz="2100" kern="1200" smtClean="0"/>
            <a:t>єктів з фігур, ліплення фігур, пазли</a:t>
          </a:r>
          <a:endParaRPr lang="ru-RU" sz="2100" kern="1200"/>
        </a:p>
      </dsp:txBody>
      <dsp:txXfrm>
        <a:off x="2666639" y="3275755"/>
        <a:ext cx="2430252" cy="1390487"/>
      </dsp:txXfrm>
    </dsp:sp>
    <dsp:sp modelId="{AE795E7D-05E3-4BE0-9259-253ADE34DD45}">
      <dsp:nvSpPr>
        <dsp:cNvPr id="0" name=""/>
        <dsp:cNvSpPr/>
      </dsp:nvSpPr>
      <dsp:spPr>
        <a:xfrm>
          <a:off x="5351561" y="1617346"/>
          <a:ext cx="2516772" cy="14770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Далі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переходити</a:t>
          </a:r>
          <a:r>
            <a:rPr lang="ru-RU" sz="2400" kern="1200" dirty="0" smtClean="0"/>
            <a:t> до </a:t>
          </a:r>
          <a:r>
            <a:rPr lang="ru-RU" sz="2400" kern="1200" dirty="0" err="1" smtClean="0"/>
            <a:t>більш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складних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фігур</a:t>
          </a:r>
          <a:endParaRPr lang="ru-RU" sz="2400" kern="1200" dirty="0"/>
        </a:p>
      </dsp:txBody>
      <dsp:txXfrm>
        <a:off x="5394821" y="1660606"/>
        <a:ext cx="2430252" cy="1390487"/>
      </dsp:txXfrm>
    </dsp:sp>
    <dsp:sp modelId="{8669E66E-B62D-4DD3-8D71-0A4288B6851C}">
      <dsp:nvSpPr>
        <dsp:cNvPr id="0" name=""/>
        <dsp:cNvSpPr/>
      </dsp:nvSpPr>
      <dsp:spPr>
        <a:xfrm>
          <a:off x="5351561" y="3232495"/>
          <a:ext cx="2516772" cy="14770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394821" y="3275755"/>
        <a:ext cx="2430252" cy="13904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36A08-9E4F-447C-AFA5-720F7F7883B6}">
      <dsp:nvSpPr>
        <dsp:cNvPr id="0" name=""/>
        <dsp:cNvSpPr/>
      </dsp:nvSpPr>
      <dsp:spPr>
        <a:xfrm>
          <a:off x="2022207" y="2872711"/>
          <a:ext cx="2068465" cy="178337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Дидактичні</a:t>
          </a:r>
          <a:r>
            <a:rPr lang="ru-RU" sz="1600" kern="1200" dirty="0" smtClean="0"/>
            <a:t> </a:t>
          </a:r>
          <a:r>
            <a:rPr lang="ru-RU" sz="1600" kern="1200" smtClean="0"/>
            <a:t>ігри</a:t>
          </a:r>
          <a:endParaRPr lang="ru-RU" sz="1600" kern="1200"/>
        </a:p>
      </dsp:txBody>
      <dsp:txXfrm>
        <a:off x="2343194" y="3149458"/>
        <a:ext cx="1426491" cy="1229884"/>
      </dsp:txXfrm>
    </dsp:sp>
    <dsp:sp modelId="{F7ABE807-F147-45BA-815C-445808A10BE8}">
      <dsp:nvSpPr>
        <dsp:cNvPr id="0" name=""/>
        <dsp:cNvSpPr/>
      </dsp:nvSpPr>
      <dsp:spPr>
        <a:xfrm>
          <a:off x="2075943" y="3660036"/>
          <a:ext cx="242179" cy="2087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8D56B-0B56-45A7-A452-65983B0CC9F6}">
      <dsp:nvSpPr>
        <dsp:cNvPr id="0" name=""/>
        <dsp:cNvSpPr/>
      </dsp:nvSpPr>
      <dsp:spPr>
        <a:xfrm>
          <a:off x="254074" y="1914822"/>
          <a:ext cx="2068465" cy="178337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A884C-DF61-4D17-B7EA-71E07DD1537F}">
      <dsp:nvSpPr>
        <dsp:cNvPr id="0" name=""/>
        <dsp:cNvSpPr/>
      </dsp:nvSpPr>
      <dsp:spPr>
        <a:xfrm>
          <a:off x="1662250" y="3462616"/>
          <a:ext cx="242179" cy="2087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43907-9200-409D-9080-E25381F456D9}">
      <dsp:nvSpPr>
        <dsp:cNvPr id="0" name=""/>
        <dsp:cNvSpPr/>
      </dsp:nvSpPr>
      <dsp:spPr>
        <a:xfrm>
          <a:off x="3784452" y="1893620"/>
          <a:ext cx="2068465" cy="178337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Конструкторські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ігри</a:t>
          </a:r>
          <a:endParaRPr lang="ru-RU" sz="1600" kern="1200" dirty="0"/>
        </a:p>
      </dsp:txBody>
      <dsp:txXfrm>
        <a:off x="4105439" y="2170367"/>
        <a:ext cx="1426491" cy="1229884"/>
      </dsp:txXfrm>
    </dsp:sp>
    <dsp:sp modelId="{647AB719-418A-4D8A-92FF-08B3B2067973}">
      <dsp:nvSpPr>
        <dsp:cNvPr id="0" name=""/>
        <dsp:cNvSpPr/>
      </dsp:nvSpPr>
      <dsp:spPr>
        <a:xfrm>
          <a:off x="5198517" y="3439528"/>
          <a:ext cx="242179" cy="2087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D2F54-A998-4D87-92CC-8EF4AA255405}">
      <dsp:nvSpPr>
        <dsp:cNvPr id="0" name=""/>
        <dsp:cNvSpPr/>
      </dsp:nvSpPr>
      <dsp:spPr>
        <a:xfrm>
          <a:off x="5546696" y="2872711"/>
          <a:ext cx="2068465" cy="178337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D69A30-C914-4FF2-9246-FA8D744F5BEC}">
      <dsp:nvSpPr>
        <dsp:cNvPr id="0" name=""/>
        <dsp:cNvSpPr/>
      </dsp:nvSpPr>
      <dsp:spPr>
        <a:xfrm>
          <a:off x="5600432" y="3660036"/>
          <a:ext cx="242179" cy="2087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C32767-6DAB-4D23-8A59-178A376FB1D7}">
      <dsp:nvSpPr>
        <dsp:cNvPr id="0" name=""/>
        <dsp:cNvSpPr/>
      </dsp:nvSpPr>
      <dsp:spPr>
        <a:xfrm>
          <a:off x="2022207" y="918769"/>
          <a:ext cx="2068465" cy="178337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Повсякденна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діяльність</a:t>
          </a:r>
          <a:endParaRPr lang="ru-RU" sz="1600" kern="1200" dirty="0"/>
        </a:p>
      </dsp:txBody>
      <dsp:txXfrm>
        <a:off x="2343194" y="1195516"/>
        <a:ext cx="1426491" cy="1229884"/>
      </dsp:txXfrm>
    </dsp:sp>
    <dsp:sp modelId="{4990E57E-8A87-47AC-A229-EB38FA68BD60}">
      <dsp:nvSpPr>
        <dsp:cNvPr id="0" name=""/>
        <dsp:cNvSpPr/>
      </dsp:nvSpPr>
      <dsp:spPr>
        <a:xfrm>
          <a:off x="3424495" y="957405"/>
          <a:ext cx="242179" cy="2087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882676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D81F8-DE90-4C8A-88DA-05C519FE1117}">
      <dsp:nvSpPr>
        <dsp:cNvPr id="0" name=""/>
        <dsp:cNvSpPr/>
      </dsp:nvSpPr>
      <dsp:spPr>
        <a:xfrm>
          <a:off x="3817371" y="55610"/>
          <a:ext cx="2002626" cy="156093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4D603-7AB2-468C-A44B-922C0FD2E89A}">
      <dsp:nvSpPr>
        <dsp:cNvPr id="0" name=""/>
        <dsp:cNvSpPr/>
      </dsp:nvSpPr>
      <dsp:spPr>
        <a:xfrm>
          <a:off x="3845549" y="727474"/>
          <a:ext cx="242179" cy="20872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44480-C214-4595-8D96-6AA8D998F0EC}">
      <dsp:nvSpPr>
        <dsp:cNvPr id="0" name=""/>
        <dsp:cNvSpPr/>
      </dsp:nvSpPr>
      <dsp:spPr>
        <a:xfrm>
          <a:off x="1323" y="1478821"/>
          <a:ext cx="1754056" cy="175405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Зоровий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аналізатор</a:t>
          </a:r>
          <a:endParaRPr lang="ru-RU" sz="1800" kern="1200" dirty="0"/>
        </a:p>
      </dsp:txBody>
      <dsp:txXfrm>
        <a:off x="258199" y="1735697"/>
        <a:ext cx="1240304" cy="1240304"/>
      </dsp:txXfrm>
    </dsp:sp>
    <dsp:sp modelId="{08DF646D-0E08-4D6F-9408-404E01513DFC}">
      <dsp:nvSpPr>
        <dsp:cNvPr id="0" name=""/>
        <dsp:cNvSpPr/>
      </dsp:nvSpPr>
      <dsp:spPr>
        <a:xfrm>
          <a:off x="1897808" y="1847173"/>
          <a:ext cx="1017352" cy="1017352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2032658" y="2236208"/>
        <a:ext cx="747652" cy="239282"/>
      </dsp:txXfrm>
    </dsp:sp>
    <dsp:sp modelId="{9E205F39-E3A0-4356-8F18-595384759E4A}">
      <dsp:nvSpPr>
        <dsp:cNvPr id="0" name=""/>
        <dsp:cNvSpPr/>
      </dsp:nvSpPr>
      <dsp:spPr>
        <a:xfrm>
          <a:off x="3057590" y="1478821"/>
          <a:ext cx="1754056" cy="1754056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Тактильний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аналізатор</a:t>
          </a:r>
          <a:endParaRPr lang="ru-RU" sz="1800" kern="1200" dirty="0"/>
        </a:p>
      </dsp:txBody>
      <dsp:txXfrm>
        <a:off x="3314466" y="1735697"/>
        <a:ext cx="1240304" cy="1240304"/>
      </dsp:txXfrm>
    </dsp:sp>
    <dsp:sp modelId="{116FAC07-141C-415F-8ADF-3959A5FA34FE}">
      <dsp:nvSpPr>
        <dsp:cNvPr id="0" name=""/>
        <dsp:cNvSpPr/>
      </dsp:nvSpPr>
      <dsp:spPr>
        <a:xfrm>
          <a:off x="4954075" y="1847173"/>
          <a:ext cx="1017352" cy="1017352"/>
        </a:xfrm>
        <a:prstGeom prst="mathEqual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088925" y="2056748"/>
        <a:ext cx="747652" cy="598202"/>
      </dsp:txXfrm>
    </dsp:sp>
    <dsp:sp modelId="{8C6CE444-CE56-4598-BED9-A2B63E2311FD}">
      <dsp:nvSpPr>
        <dsp:cNvPr id="0" name=""/>
        <dsp:cNvSpPr/>
      </dsp:nvSpPr>
      <dsp:spPr>
        <a:xfrm>
          <a:off x="6113857" y="1478821"/>
          <a:ext cx="1754056" cy="1754056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Обстеження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фігури</a:t>
          </a:r>
          <a:endParaRPr lang="ru-RU" sz="1800" kern="1200" dirty="0"/>
        </a:p>
      </dsp:txBody>
      <dsp:txXfrm>
        <a:off x="6370733" y="1735697"/>
        <a:ext cx="1240304" cy="12403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F1433-F007-4F6B-B55A-E5EAEC5DFE4F}">
      <dsp:nvSpPr>
        <dsp:cNvPr id="0" name=""/>
        <dsp:cNvSpPr/>
      </dsp:nvSpPr>
      <dsp:spPr>
        <a:xfrm rot="10800000">
          <a:off x="1551812" y="1185"/>
          <a:ext cx="5429249" cy="737177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075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err="1" smtClean="0"/>
            <a:t>Що</a:t>
          </a:r>
          <a:r>
            <a:rPr lang="ru-RU" sz="3300" kern="1200" dirty="0" smtClean="0"/>
            <a:t> </a:t>
          </a:r>
          <a:r>
            <a:rPr lang="ru-RU" sz="3300" kern="1200" dirty="0" err="1" smtClean="0"/>
            <a:t>це</a:t>
          </a:r>
          <a:r>
            <a:rPr lang="ru-RU" sz="3300" kern="1200" dirty="0" smtClean="0"/>
            <a:t>?</a:t>
          </a:r>
          <a:endParaRPr lang="ru-RU" sz="3300" kern="1200" dirty="0"/>
        </a:p>
      </dsp:txBody>
      <dsp:txXfrm rot="10800000">
        <a:off x="1736106" y="1185"/>
        <a:ext cx="5244955" cy="737177"/>
      </dsp:txXfrm>
    </dsp:sp>
    <dsp:sp modelId="{EFEC7D90-441B-4882-A982-47B2CED73667}">
      <dsp:nvSpPr>
        <dsp:cNvPr id="0" name=""/>
        <dsp:cNvSpPr/>
      </dsp:nvSpPr>
      <dsp:spPr>
        <a:xfrm>
          <a:off x="1183223" y="1185"/>
          <a:ext cx="737177" cy="73717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3223B-48AC-4934-BE81-B70CA201B3FF}">
      <dsp:nvSpPr>
        <dsp:cNvPr id="0" name=""/>
        <dsp:cNvSpPr/>
      </dsp:nvSpPr>
      <dsp:spPr>
        <a:xfrm rot="10800000">
          <a:off x="1551812" y="958415"/>
          <a:ext cx="5429249" cy="737177"/>
        </a:xfrm>
        <a:prstGeom prst="homePlate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075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err="1" smtClean="0"/>
            <a:t>Якого</a:t>
          </a:r>
          <a:r>
            <a:rPr lang="ru-RU" sz="3300" kern="1200" dirty="0" smtClean="0"/>
            <a:t> </a:t>
          </a:r>
          <a:r>
            <a:rPr lang="ru-RU" sz="3300" kern="1200" dirty="0" err="1" smtClean="0"/>
            <a:t>кольору</a:t>
          </a:r>
          <a:r>
            <a:rPr lang="ru-RU" sz="3300" kern="1200" dirty="0" smtClean="0"/>
            <a:t>?</a:t>
          </a:r>
          <a:endParaRPr lang="ru-RU" sz="3300" kern="1200" dirty="0"/>
        </a:p>
      </dsp:txBody>
      <dsp:txXfrm rot="10800000">
        <a:off x="1736106" y="958415"/>
        <a:ext cx="5244955" cy="737177"/>
      </dsp:txXfrm>
    </dsp:sp>
    <dsp:sp modelId="{0218F781-D1FE-497D-8F31-C03856BB41A2}">
      <dsp:nvSpPr>
        <dsp:cNvPr id="0" name=""/>
        <dsp:cNvSpPr/>
      </dsp:nvSpPr>
      <dsp:spPr>
        <a:xfrm>
          <a:off x="1183223" y="958415"/>
          <a:ext cx="737177" cy="73717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1BE7BD-617A-491A-9B57-383DAA7FC3FC}">
      <dsp:nvSpPr>
        <dsp:cNvPr id="0" name=""/>
        <dsp:cNvSpPr/>
      </dsp:nvSpPr>
      <dsp:spPr>
        <a:xfrm rot="10800000">
          <a:off x="1551812" y="1915646"/>
          <a:ext cx="5429249" cy="737177"/>
        </a:xfrm>
        <a:prstGeom prst="homePlate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075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err="1" smtClean="0"/>
            <a:t>Якого</a:t>
          </a:r>
          <a:r>
            <a:rPr lang="ru-RU" sz="3300" kern="1200" dirty="0" smtClean="0"/>
            <a:t> </a:t>
          </a:r>
          <a:r>
            <a:rPr lang="ru-RU" sz="3300" kern="1200" dirty="0" err="1" smtClean="0"/>
            <a:t>розміру</a:t>
          </a:r>
          <a:r>
            <a:rPr lang="ru-RU" sz="3300" kern="1200" dirty="0" smtClean="0"/>
            <a:t>?</a:t>
          </a:r>
          <a:endParaRPr lang="ru-RU" sz="3300" kern="1200" dirty="0"/>
        </a:p>
      </dsp:txBody>
      <dsp:txXfrm rot="10800000">
        <a:off x="1736106" y="1915646"/>
        <a:ext cx="5244955" cy="737177"/>
      </dsp:txXfrm>
    </dsp:sp>
    <dsp:sp modelId="{B97336E0-599C-48DA-93A3-ED76F44AB512}">
      <dsp:nvSpPr>
        <dsp:cNvPr id="0" name=""/>
        <dsp:cNvSpPr/>
      </dsp:nvSpPr>
      <dsp:spPr>
        <a:xfrm>
          <a:off x="1183223" y="1915646"/>
          <a:ext cx="737177" cy="73717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39D42-EC5A-49FF-A2FD-171E9CB71F2F}">
      <dsp:nvSpPr>
        <dsp:cNvPr id="0" name=""/>
        <dsp:cNvSpPr/>
      </dsp:nvSpPr>
      <dsp:spPr>
        <a:xfrm rot="10800000">
          <a:off x="1551812" y="2872876"/>
          <a:ext cx="5429249" cy="737177"/>
        </a:xfrm>
        <a:prstGeom prst="homePlate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075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З </a:t>
          </a:r>
          <a:r>
            <a:rPr lang="ru-RU" sz="3300" kern="1200" dirty="0" err="1" smtClean="0"/>
            <a:t>чого</a:t>
          </a:r>
          <a:r>
            <a:rPr lang="ru-RU" sz="3300" kern="1200" dirty="0" smtClean="0"/>
            <a:t> </a:t>
          </a:r>
          <a:r>
            <a:rPr lang="ru-RU" sz="3300" kern="1200" dirty="0" err="1" smtClean="0"/>
            <a:t>зроблено</a:t>
          </a:r>
          <a:r>
            <a:rPr lang="ru-RU" sz="3300" kern="1200" dirty="0" smtClean="0"/>
            <a:t>?</a:t>
          </a:r>
          <a:endParaRPr lang="ru-RU" sz="3300" kern="1200" dirty="0"/>
        </a:p>
      </dsp:txBody>
      <dsp:txXfrm rot="10800000">
        <a:off x="1736106" y="2872876"/>
        <a:ext cx="5244955" cy="737177"/>
      </dsp:txXfrm>
    </dsp:sp>
    <dsp:sp modelId="{543438BE-49E4-48BD-BF2D-9BDCA9791D31}">
      <dsp:nvSpPr>
        <dsp:cNvPr id="0" name=""/>
        <dsp:cNvSpPr/>
      </dsp:nvSpPr>
      <dsp:spPr>
        <a:xfrm>
          <a:off x="1183223" y="2872876"/>
          <a:ext cx="737177" cy="73717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5D968-ED26-49C7-AABF-6322353D15A8}">
      <dsp:nvSpPr>
        <dsp:cNvPr id="0" name=""/>
        <dsp:cNvSpPr/>
      </dsp:nvSpPr>
      <dsp:spPr>
        <a:xfrm rot="10800000">
          <a:off x="1551812" y="3830107"/>
          <a:ext cx="5429249" cy="737177"/>
        </a:xfrm>
        <a:prstGeom prst="homePlate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075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Чим </a:t>
          </a:r>
          <a:r>
            <a:rPr lang="ru-RU" sz="3300" kern="1200" dirty="0" err="1" smtClean="0"/>
            <a:t>відрізняються</a:t>
          </a:r>
          <a:r>
            <a:rPr lang="ru-RU" sz="3300" kern="1200" dirty="0" smtClean="0"/>
            <a:t> </a:t>
          </a:r>
          <a:r>
            <a:rPr lang="ru-RU" sz="3300" kern="1200" dirty="0" err="1" smtClean="0"/>
            <a:t>фігури</a:t>
          </a:r>
          <a:endParaRPr lang="ru-RU" sz="3300" kern="1200" dirty="0"/>
        </a:p>
      </dsp:txBody>
      <dsp:txXfrm rot="10800000">
        <a:off x="1736106" y="3830107"/>
        <a:ext cx="5244955" cy="737177"/>
      </dsp:txXfrm>
    </dsp:sp>
    <dsp:sp modelId="{F7493C92-D341-4D97-B9E1-0424A0268EB9}">
      <dsp:nvSpPr>
        <dsp:cNvPr id="0" name=""/>
        <dsp:cNvSpPr/>
      </dsp:nvSpPr>
      <dsp:spPr>
        <a:xfrm>
          <a:off x="1183223" y="3830107"/>
          <a:ext cx="737177" cy="73717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D5D0D0-49A1-4B97-AA89-C5AF43513ED0}">
      <dsp:nvSpPr>
        <dsp:cNvPr id="0" name=""/>
        <dsp:cNvSpPr/>
      </dsp:nvSpPr>
      <dsp:spPr>
        <a:xfrm rot="10800000">
          <a:off x="1551812" y="4787338"/>
          <a:ext cx="5429249" cy="737177"/>
        </a:xfrm>
        <a:prstGeom prst="homePlat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075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Чим </a:t>
          </a:r>
          <a:r>
            <a:rPr lang="ru-RU" sz="3300" kern="1200" dirty="0" err="1" smtClean="0"/>
            <a:t>схожі</a:t>
          </a:r>
          <a:r>
            <a:rPr lang="ru-RU" sz="3300" kern="1200" dirty="0" smtClean="0"/>
            <a:t>?</a:t>
          </a:r>
          <a:endParaRPr lang="ru-RU" sz="3300" kern="1200" dirty="0"/>
        </a:p>
      </dsp:txBody>
      <dsp:txXfrm rot="10800000">
        <a:off x="1736106" y="4787338"/>
        <a:ext cx="5244955" cy="737177"/>
      </dsp:txXfrm>
    </dsp:sp>
    <dsp:sp modelId="{44B501CF-54B5-4E7F-B98E-0AE6F9375A88}">
      <dsp:nvSpPr>
        <dsp:cNvPr id="0" name=""/>
        <dsp:cNvSpPr/>
      </dsp:nvSpPr>
      <dsp:spPr>
        <a:xfrm>
          <a:off x="1183223" y="4787338"/>
          <a:ext cx="737177" cy="73717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4EAC2-CE0A-4948-B233-12384E7CB63D}">
      <dsp:nvSpPr>
        <dsp:cNvPr id="0" name=""/>
        <dsp:cNvSpPr/>
      </dsp:nvSpPr>
      <dsp:spPr>
        <a:xfrm rot="10800000">
          <a:off x="1243547" y="3820"/>
          <a:ext cx="5585592" cy="75945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897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дії</a:t>
          </a:r>
          <a:r>
            <a:rPr lang="ru-RU" sz="2100" kern="1200" dirty="0" smtClean="0"/>
            <a:t> з моделями (</a:t>
          </a:r>
          <a:r>
            <a:rPr lang="ru-RU" sz="2100" kern="1200" dirty="0" err="1" smtClean="0"/>
            <a:t>котять</a:t>
          </a:r>
          <a:r>
            <a:rPr lang="ru-RU" sz="2100" kern="1200" dirty="0" smtClean="0"/>
            <a:t>, </a:t>
          </a:r>
          <a:r>
            <a:rPr lang="ru-RU" sz="2100" kern="1200" dirty="0" err="1" smtClean="0"/>
            <a:t>ставлять</a:t>
          </a:r>
          <a:r>
            <a:rPr lang="ru-RU" sz="2100" kern="1200" dirty="0" smtClean="0"/>
            <a:t>)</a:t>
          </a:r>
          <a:endParaRPr lang="ru-RU" sz="2100" kern="1200" dirty="0"/>
        </a:p>
      </dsp:txBody>
      <dsp:txXfrm rot="10800000">
        <a:off x="1433409" y="3820"/>
        <a:ext cx="5395730" cy="759450"/>
      </dsp:txXfrm>
    </dsp:sp>
    <dsp:sp modelId="{C5A39379-2306-400E-BE4D-8A9FC413AE28}">
      <dsp:nvSpPr>
        <dsp:cNvPr id="0" name=""/>
        <dsp:cNvSpPr/>
      </dsp:nvSpPr>
      <dsp:spPr>
        <a:xfrm>
          <a:off x="1040097" y="3820"/>
          <a:ext cx="759450" cy="75945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16A2D-4C69-4712-8200-A84066EDDCB1}">
      <dsp:nvSpPr>
        <dsp:cNvPr id="0" name=""/>
        <dsp:cNvSpPr/>
      </dsp:nvSpPr>
      <dsp:spPr>
        <a:xfrm rot="10800000">
          <a:off x="1507959" y="989972"/>
          <a:ext cx="5233042" cy="759450"/>
        </a:xfrm>
        <a:prstGeom prst="homePlat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897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накладання</a:t>
          </a:r>
          <a:r>
            <a:rPr lang="ru-RU" sz="2100" kern="1200" dirty="0" smtClean="0"/>
            <a:t> та </a:t>
          </a:r>
          <a:r>
            <a:rPr lang="ru-RU" sz="2100" kern="1200" dirty="0" err="1" smtClean="0"/>
            <a:t>прикладання</a:t>
          </a:r>
          <a:endParaRPr lang="ru-RU" sz="2100" kern="1200" dirty="0"/>
        </a:p>
      </dsp:txBody>
      <dsp:txXfrm rot="10800000">
        <a:off x="1697821" y="989972"/>
        <a:ext cx="5043180" cy="759450"/>
      </dsp:txXfrm>
    </dsp:sp>
    <dsp:sp modelId="{A1170AF8-A37A-4EA8-8911-D2FB46B123C7}">
      <dsp:nvSpPr>
        <dsp:cNvPr id="0" name=""/>
        <dsp:cNvSpPr/>
      </dsp:nvSpPr>
      <dsp:spPr>
        <a:xfrm>
          <a:off x="1128234" y="989972"/>
          <a:ext cx="759450" cy="75945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31121-6C03-4AF4-B334-9041741AC8E4}">
      <dsp:nvSpPr>
        <dsp:cNvPr id="0" name=""/>
        <dsp:cNvSpPr/>
      </dsp:nvSpPr>
      <dsp:spPr>
        <a:xfrm rot="10800000">
          <a:off x="1507959" y="1976124"/>
          <a:ext cx="5233042" cy="759450"/>
        </a:xfrm>
        <a:prstGeom prst="homePlat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897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обведення</a:t>
          </a:r>
          <a:r>
            <a:rPr lang="ru-RU" sz="2100" kern="1200" dirty="0" smtClean="0"/>
            <a:t> по контуру</a:t>
          </a:r>
          <a:endParaRPr lang="ru-RU" sz="2100" kern="1200" dirty="0"/>
        </a:p>
      </dsp:txBody>
      <dsp:txXfrm rot="10800000">
        <a:off x="1697821" y="1976124"/>
        <a:ext cx="5043180" cy="759450"/>
      </dsp:txXfrm>
    </dsp:sp>
    <dsp:sp modelId="{8C36E845-9F5F-4BDA-8E40-B27DC0C39E46}">
      <dsp:nvSpPr>
        <dsp:cNvPr id="0" name=""/>
        <dsp:cNvSpPr/>
      </dsp:nvSpPr>
      <dsp:spPr>
        <a:xfrm>
          <a:off x="1128234" y="1976124"/>
          <a:ext cx="759450" cy="75945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7FB0F-5AD6-412C-820C-F1CC88309BCF}">
      <dsp:nvSpPr>
        <dsp:cNvPr id="0" name=""/>
        <dsp:cNvSpPr/>
      </dsp:nvSpPr>
      <dsp:spPr>
        <a:xfrm rot="10800000">
          <a:off x="1507959" y="2962276"/>
          <a:ext cx="5233042" cy="759450"/>
        </a:xfrm>
        <a:prstGeom prst="homePlat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897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групування</a:t>
          </a:r>
          <a:r>
            <a:rPr lang="ru-RU" sz="2100" kern="1200" dirty="0" smtClean="0"/>
            <a:t> та </a:t>
          </a:r>
          <a:r>
            <a:rPr lang="ru-RU" sz="2100" kern="1200" dirty="0" err="1" smtClean="0"/>
            <a:t>упорядкування</a:t>
          </a:r>
          <a:endParaRPr lang="ru-RU" sz="2100" kern="1200" dirty="0"/>
        </a:p>
      </dsp:txBody>
      <dsp:txXfrm rot="10800000">
        <a:off x="1697821" y="2962276"/>
        <a:ext cx="5043180" cy="759450"/>
      </dsp:txXfrm>
    </dsp:sp>
    <dsp:sp modelId="{1669BF2D-59E3-4557-99DA-DD3AC57B988F}">
      <dsp:nvSpPr>
        <dsp:cNvPr id="0" name=""/>
        <dsp:cNvSpPr/>
      </dsp:nvSpPr>
      <dsp:spPr>
        <a:xfrm>
          <a:off x="1128234" y="2962276"/>
          <a:ext cx="759450" cy="75945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3E9A5D-E755-44F0-9A81-C82C6C77AA4E}">
      <dsp:nvSpPr>
        <dsp:cNvPr id="0" name=""/>
        <dsp:cNvSpPr/>
      </dsp:nvSpPr>
      <dsp:spPr>
        <a:xfrm rot="10800000">
          <a:off x="1507959" y="3948429"/>
          <a:ext cx="5233042" cy="759450"/>
        </a:xfrm>
        <a:prstGeom prst="homePlat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897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дидактичні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ігри</a:t>
          </a:r>
          <a:r>
            <a:rPr lang="ru-RU" sz="2100" kern="1200" dirty="0" smtClean="0"/>
            <a:t> та </a:t>
          </a:r>
          <a:r>
            <a:rPr lang="ru-RU" sz="2100" kern="1200" dirty="0" err="1" smtClean="0"/>
            <a:t>вправи</a:t>
          </a:r>
          <a:r>
            <a:rPr lang="ru-RU" sz="2100" kern="1200" dirty="0" smtClean="0"/>
            <a:t> на </a:t>
          </a:r>
          <a:r>
            <a:rPr lang="ru-RU" sz="2100" kern="1200" dirty="0" err="1" smtClean="0"/>
            <a:t>засвоєння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особливостей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фігур</a:t>
          </a:r>
          <a:endParaRPr lang="ru-RU" sz="2100" kern="1200" dirty="0"/>
        </a:p>
      </dsp:txBody>
      <dsp:txXfrm rot="10800000">
        <a:off x="1697821" y="3948429"/>
        <a:ext cx="5043180" cy="759450"/>
      </dsp:txXfrm>
    </dsp:sp>
    <dsp:sp modelId="{61204958-35F8-4D03-BC53-314C2E96F228}">
      <dsp:nvSpPr>
        <dsp:cNvPr id="0" name=""/>
        <dsp:cNvSpPr/>
      </dsp:nvSpPr>
      <dsp:spPr>
        <a:xfrm>
          <a:off x="1128234" y="3948429"/>
          <a:ext cx="759450" cy="759450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19269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ogiclike.com/uk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ific.com/ua/uk/home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tific.com/ua/uk/home/maths/episode/colouring-shapes/?grade=grade-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numo.mon.gov.ua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uk-UA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uk-U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uk-U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uk-UA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uk-UA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uk-U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uk-U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uk-UA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uk-UA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uk-UA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uk-UA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uk-U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uk-U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uk-UA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uk-UA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uk-U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uk-U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uk-UA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uk-UA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uk-U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uk-U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uk-UA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uk-UA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717073" y="2599510"/>
            <a:ext cx="6257109" cy="3490144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 уявлень у дітей дошкільного віку про форму предметів та геометричні фігури</a:t>
            </a:r>
            <a:endParaRPr lang="uk-U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1 рік життя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0971" y="1465729"/>
            <a:ext cx="7274379" cy="4711234"/>
          </a:xfrm>
        </p:spPr>
        <p:txBody>
          <a:bodyPr/>
          <a:lstStyle/>
          <a:p>
            <a:r>
              <a:rPr lang="uk-UA" dirty="0" smtClean="0"/>
              <a:t>Послідовність роботи</a:t>
            </a:r>
          </a:p>
          <a:p>
            <a:endParaRPr lang="uk-UA" dirty="0"/>
          </a:p>
          <a:p>
            <a:r>
              <a:rPr lang="uk-UA" dirty="0" smtClean="0"/>
              <a:t>Ознайомлення з однією фігурою</a:t>
            </a:r>
          </a:p>
          <a:p>
            <a:endParaRPr lang="uk-UA" dirty="0"/>
          </a:p>
          <a:p>
            <a:r>
              <a:rPr lang="uk-UA" dirty="0" smtClean="0"/>
              <a:t>Показ побутових предметів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783" y="3640469"/>
            <a:ext cx="2741567" cy="290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3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mtClean="0"/>
              <a:t>2-3 роки</a:t>
            </a:r>
            <a:endParaRPr lang="uk-UA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071508"/>
              </p:ext>
            </p:extLst>
          </p:nvPr>
        </p:nvGraphicFramePr>
        <p:xfrm>
          <a:off x="868182" y="1097168"/>
          <a:ext cx="7869237" cy="471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837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З-4 роки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210099"/>
              </p:ext>
            </p:extLst>
          </p:nvPr>
        </p:nvGraphicFramePr>
        <p:xfrm>
          <a:off x="1403758" y="1097168"/>
          <a:ext cx="7869237" cy="471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497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Знання про форми сприяє розвитку: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аналітичного, критичного, логічного мислення;</a:t>
            </a:r>
          </a:p>
          <a:p>
            <a:endParaRPr lang="uk-UA" dirty="0"/>
          </a:p>
          <a:p>
            <a:r>
              <a:rPr lang="uk-UA" dirty="0" smtClean="0"/>
              <a:t>розширює світогляд дітей, просторові уявлення;</a:t>
            </a:r>
          </a:p>
          <a:p>
            <a:endParaRPr lang="uk-UA" dirty="0"/>
          </a:p>
          <a:p>
            <a:r>
              <a:rPr lang="uk-UA" dirty="0" smtClean="0"/>
              <a:t>збагачує мовлення;</a:t>
            </a:r>
          </a:p>
          <a:p>
            <a:endParaRPr lang="uk-UA" dirty="0"/>
          </a:p>
          <a:p>
            <a:r>
              <a:rPr lang="uk-UA" dirty="0" smtClean="0"/>
              <a:t>формує творчі здібності.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2163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663" y="197646"/>
            <a:ext cx="7492701" cy="977899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Метод повного фізичного реагування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4663" y="1465729"/>
            <a:ext cx="7130687" cy="4711234"/>
          </a:xfrm>
        </p:spPr>
        <p:txBody>
          <a:bodyPr/>
          <a:lstStyle/>
          <a:p>
            <a:r>
              <a:rPr lang="uk-UA" dirty="0" smtClean="0"/>
              <a:t>Розробник </a:t>
            </a:r>
            <a:r>
              <a:rPr lang="uk-UA" dirty="0" err="1" smtClean="0"/>
              <a:t>В.Імбер</a:t>
            </a:r>
            <a:endParaRPr lang="uk-UA" dirty="0" smtClean="0"/>
          </a:p>
          <a:p>
            <a:endParaRPr lang="uk-UA" dirty="0"/>
          </a:p>
          <a:p>
            <a:r>
              <a:rPr lang="en-US" smtClean="0"/>
              <a:t>TPR (total physical response)</a:t>
            </a:r>
            <a:endParaRPr lang="uk-UA" smtClean="0"/>
          </a:p>
          <a:p>
            <a:endParaRPr lang="uk-UA" dirty="0"/>
          </a:p>
          <a:p>
            <a:r>
              <a:rPr lang="uk-UA" dirty="0" smtClean="0"/>
              <a:t>Сутність: кожне поняття, кожне слово має свій специфічний вигляд і його можна висловити тим чи іншим жестом або рухом.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7116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Середній дошкільний вік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553121"/>
              </p:ext>
            </p:extLst>
          </p:nvPr>
        </p:nvGraphicFramePr>
        <p:xfrm>
          <a:off x="646113" y="1465263"/>
          <a:ext cx="7869237" cy="471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868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Порядок порівняння фігур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66178"/>
              </p:ext>
            </p:extLst>
          </p:nvPr>
        </p:nvGraphicFramePr>
        <p:xfrm>
          <a:off x="770708" y="1097168"/>
          <a:ext cx="8164285" cy="5525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452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Прийоми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838645"/>
              </p:ext>
            </p:extLst>
          </p:nvPr>
        </p:nvGraphicFramePr>
        <p:xfrm>
          <a:off x="646113" y="1465263"/>
          <a:ext cx="7869237" cy="471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024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Гра «</a:t>
            </a:r>
            <a:r>
              <a:rPr lang="uk-UA" dirty="0" err="1" smtClean="0"/>
              <a:t>Танграм</a:t>
            </a:r>
            <a:r>
              <a:rPr lang="uk-UA" smtClean="0"/>
              <a:t>»</a:t>
            </a:r>
            <a:endParaRPr lang="uk-UA"/>
          </a:p>
        </p:txBody>
      </p:sp>
      <p:pic>
        <p:nvPicPr>
          <p:cNvPr id="4" name="image44.jpeg" descr="https://naurok.com.ua/uploads/blog/istockphoto-165073289-612x61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0870" y="1240971"/>
            <a:ext cx="6792684" cy="521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6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Діти середнього дошкільного віку повинні вміти: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будувати </a:t>
            </a:r>
            <a:r>
              <a:rPr lang="uk-UA" dirty="0" err="1"/>
              <a:t>серіаційні</a:t>
            </a:r>
            <a:r>
              <a:rPr lang="uk-UA" dirty="0"/>
              <a:t> ряди за величиною у порядку збільшення та зменшення</a:t>
            </a:r>
            <a:r>
              <a:rPr lang="uk-UA" dirty="0" smtClean="0"/>
              <a:t>;</a:t>
            </a:r>
          </a:p>
          <a:p>
            <a:pPr lvl="0"/>
            <a:endParaRPr lang="uk-UA" dirty="0"/>
          </a:p>
          <a:p>
            <a:pPr lvl="0"/>
            <a:r>
              <a:rPr lang="uk-UA" dirty="0"/>
              <a:t>вибирати геометричні фігури однакової форми та кольору</a:t>
            </a:r>
            <a:r>
              <a:rPr lang="uk-UA" dirty="0" smtClean="0"/>
              <a:t>;</a:t>
            </a:r>
          </a:p>
          <a:p>
            <a:pPr lvl="0"/>
            <a:endParaRPr lang="uk-UA" dirty="0"/>
          </a:p>
          <a:p>
            <a:pPr lvl="0"/>
            <a:r>
              <a:rPr lang="uk-UA" dirty="0"/>
              <a:t>групувати та порівнювати геометричні фігури за двома ознаками: кольором і величиною, кольором і формою, величиною і формою.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824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           </a:t>
            </a:r>
            <a:r>
              <a:rPr lang="uk-UA" dirty="0" smtClean="0">
                <a:latin typeface="+mn-lt"/>
              </a:rPr>
              <a:t>План</a:t>
            </a:r>
            <a:endParaRPr lang="ru-RU" dirty="0">
              <a:latin typeface="+mn-lt"/>
            </a:endParaRP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1984450" y="1512605"/>
            <a:ext cx="6856312" cy="781050"/>
            <a:chOff x="1269" y="1296"/>
            <a:chExt cx="3193" cy="492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2000" dirty="0" smtClean="0">
                  <a:solidFill>
                    <a:srgbClr val="000000"/>
                  </a:solidFill>
                </a:rPr>
                <a:t>Поняття форми та геометричної фігури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1952193" y="2696844"/>
            <a:ext cx="6857900" cy="1304926"/>
            <a:chOff x="1268" y="1776"/>
            <a:chExt cx="3194" cy="494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2000" dirty="0" smtClean="0">
                  <a:solidFill>
                    <a:srgbClr val="000000"/>
                  </a:solidFill>
                </a:rPr>
                <a:t>Особливості сприймання форми та геометричних фігур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2008018" y="4255147"/>
            <a:ext cx="6820126" cy="547687"/>
            <a:chOff x="1270" y="2247"/>
            <a:chExt cx="319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2000" dirty="0" smtClean="0">
                  <a:solidFill>
                    <a:srgbClr val="000000"/>
                  </a:solidFill>
                </a:rPr>
                <a:t>Завдання та зміст ознайомлення з формою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2026449" y="5266383"/>
            <a:ext cx="6817105" cy="885824"/>
            <a:chOff x="1268" y="2727"/>
            <a:chExt cx="3194" cy="558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558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63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2000" dirty="0" smtClean="0">
                  <a:solidFill>
                    <a:srgbClr val="000000"/>
                  </a:solidFill>
                </a:rPr>
                <a:t>Методика ознайомлення з формою предметів у різних вікових групах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81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Розглядання і порівняння фігур відбувається у такій послідовності: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0343" y="1465728"/>
            <a:ext cx="7811588" cy="5144077"/>
          </a:xfrm>
        </p:spPr>
        <p:txBody>
          <a:bodyPr>
            <a:normAutofit lnSpcReduction="10000"/>
          </a:bodyPr>
          <a:lstStyle/>
          <a:p>
            <a:pPr lvl="0"/>
            <a:r>
              <a:rPr lang="uk-UA" dirty="0"/>
              <a:t>накладання і прикладання фігур, що забезпечує чітке сприймання особливостей фігури, схожість і відмінність, визначення основних елементів;</a:t>
            </a:r>
          </a:p>
          <a:p>
            <a:pPr lvl="0"/>
            <a:r>
              <a:rPr lang="uk-UA" dirty="0"/>
              <a:t>обстеження фігури </a:t>
            </a:r>
            <a:r>
              <a:rPr lang="uk-UA" dirty="0" err="1"/>
              <a:t>дотиково</a:t>
            </a:r>
            <a:r>
              <a:rPr lang="uk-UA" dirty="0"/>
              <a:t>-руховим і зоровим способом, визначення ключових ознак фігури;</a:t>
            </a:r>
          </a:p>
          <a:p>
            <a:pPr lvl="0"/>
            <a:r>
              <a:rPr lang="uk-UA" dirty="0"/>
              <a:t>виконання різноманітних дій з геометричними фігурами (катання, спроба поставити фігуру на стіл у різні положення тощо).</a:t>
            </a:r>
          </a:p>
          <a:p>
            <a:pPr lvl="0"/>
            <a:r>
              <a:rPr lang="uk-UA" dirty="0"/>
              <a:t>організація дидактичних ігор для закріплення умінь розрізняти і називати фігури («Чого не стало?», «Що змінилось?»,</a:t>
            </a:r>
          </a:p>
          <a:p>
            <a:r>
              <a:rPr lang="uk-UA" dirty="0"/>
              <a:t>«Чарівний мішечок», «Знайди пару» та ін.).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086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Старший дошкільний вік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600161"/>
              </p:ext>
            </p:extLst>
          </p:nvPr>
        </p:nvGraphicFramePr>
        <p:xfrm>
          <a:off x="646113" y="1465263"/>
          <a:ext cx="7869237" cy="471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463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Завдання вихователя: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3406" y="1097168"/>
            <a:ext cx="7680960" cy="539507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dirty="0"/>
              <a:t>розвивати уміння визначати форму предметів у цілому;</a:t>
            </a:r>
          </a:p>
          <a:p>
            <a:pPr lvl="0"/>
            <a:r>
              <a:rPr lang="uk-UA" dirty="0"/>
              <a:t>формувати у дітей знання про характерні ознаки геометричних фігур як еталони при визначенні форми предметів;</a:t>
            </a:r>
          </a:p>
          <a:p>
            <a:pPr lvl="0"/>
            <a:r>
              <a:rPr lang="uk-UA" dirty="0"/>
              <a:t>оволодіти	різними	способами	порівняння	предметів	за формою, знаходити спільне та відмінне;</a:t>
            </a:r>
          </a:p>
          <a:p>
            <a:pPr lvl="0"/>
            <a:r>
              <a:rPr lang="uk-UA" dirty="0"/>
              <a:t>формувати	розуміння	про	незалежність	форми	від	інших якостей предмету, як-от: кольору, величини тощо;</a:t>
            </a:r>
          </a:p>
          <a:p>
            <a:pPr lvl="0"/>
            <a:r>
              <a:rPr lang="uk-UA" dirty="0"/>
              <a:t>розвивати окомір;</a:t>
            </a:r>
          </a:p>
          <a:p>
            <a:pPr lvl="0"/>
            <a:r>
              <a:rPr lang="uk-UA" dirty="0"/>
              <a:t>використовувати в мовленні математичну термінологію.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3967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Завдання та зміст відповідно до програм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258883"/>
              </p:ext>
            </p:extLst>
          </p:nvPr>
        </p:nvGraphicFramePr>
        <p:xfrm>
          <a:off x="1594960" y="1254031"/>
          <a:ext cx="7300845" cy="51075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57818">
                  <a:extLst>
                    <a:ext uri="{9D8B030D-6E8A-4147-A177-3AD203B41FA5}">
                      <a16:colId xmlns:a16="http://schemas.microsoft.com/office/drawing/2014/main" val="1135886960"/>
                    </a:ext>
                  </a:extLst>
                </a:gridCol>
                <a:gridCol w="2468810">
                  <a:extLst>
                    <a:ext uri="{9D8B030D-6E8A-4147-A177-3AD203B41FA5}">
                      <a16:colId xmlns:a16="http://schemas.microsoft.com/office/drawing/2014/main" val="519123265"/>
                    </a:ext>
                  </a:extLst>
                </a:gridCol>
                <a:gridCol w="2974217">
                  <a:extLst>
                    <a:ext uri="{9D8B030D-6E8A-4147-A177-3AD203B41FA5}">
                      <a16:colId xmlns:a16="http://schemas.microsoft.com/office/drawing/2014/main" val="2232150139"/>
                    </a:ext>
                  </a:extLst>
                </a:gridCol>
              </a:tblGrid>
              <a:tr h="300061">
                <a:tc>
                  <a:txBody>
                    <a:bodyPr/>
                    <a:lstStyle/>
                    <a:p>
                      <a:pPr marL="45529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Дитина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Українське</a:t>
                      </a:r>
                      <a:r>
                        <a:rPr lang="en-US" sz="140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дошкілля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69315" marR="86487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Я</a:t>
                      </a:r>
                      <a:r>
                        <a:rPr lang="en-US" sz="1400" spc="-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у світі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845622"/>
                  </a:ext>
                </a:extLst>
              </a:tr>
              <a:tr h="300061">
                <a:tc gridSpan="3">
                  <a:txBody>
                    <a:bodyPr/>
                    <a:lstStyle/>
                    <a:p>
                      <a:pPr marL="1928495" marR="192151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4-ий</a:t>
                      </a:r>
                      <a:r>
                        <a:rPr lang="en-US" sz="1400" spc="-1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рік</a:t>
                      </a:r>
                      <a:r>
                        <a:rPr lang="en-US" sz="1400" spc="-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життя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349957"/>
                  </a:ext>
                </a:extLst>
              </a:tr>
              <a:tr h="300996"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Розрізняти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10"/>
                        </a:lnSpc>
                        <a:spcAft>
                          <a:spcPts val="0"/>
                        </a:spcAft>
                        <a:tabLst>
                          <a:tab pos="884555" algn="l"/>
                          <a:tab pos="1899285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Вчити	називати	і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0"/>
                        </a:lnSpc>
                        <a:spcAft>
                          <a:spcPts val="0"/>
                        </a:spcAft>
                        <a:tabLst>
                          <a:tab pos="183896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Формувати	уміння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22142"/>
                  </a:ext>
                </a:extLst>
              </a:tr>
              <a:tr h="300996">
                <a:tc>
                  <a:txBody>
                    <a:bodyPr/>
                    <a:lstStyle/>
                    <a:p>
                      <a:pPr marL="67945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предмети</a:t>
                      </a:r>
                      <a:r>
                        <a:rPr lang="en-US" sz="1400" spc="26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різні</a:t>
                      </a:r>
                      <a:r>
                        <a:rPr lang="en-US" sz="1400" spc="28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за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15"/>
                        </a:lnSpc>
                        <a:spcAft>
                          <a:spcPts val="0"/>
                        </a:spcAft>
                        <a:tabLst>
                          <a:tab pos="102108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розрізняти	геометричні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5"/>
                        </a:lnSpc>
                        <a:spcAft>
                          <a:spcPts val="0"/>
                        </a:spcAft>
                        <a:tabLst>
                          <a:tab pos="1236980" algn="l"/>
                          <a:tab pos="159766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обстежувати	та	визначати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074289"/>
                  </a:ext>
                </a:extLst>
              </a:tr>
              <a:tr h="300061"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  <a:spcAft>
                          <a:spcPts val="0"/>
                        </a:spcAft>
                        <a:tabLst>
                          <a:tab pos="1068705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формою:	круг,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10"/>
                        </a:lnSpc>
                        <a:spcAft>
                          <a:spcPts val="0"/>
                        </a:spcAft>
                        <a:tabLst>
                          <a:tab pos="870585" algn="l"/>
                          <a:tab pos="186055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фігури:	площинні	–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0"/>
                        </a:lnSpc>
                        <a:spcAft>
                          <a:spcPts val="0"/>
                        </a:spcAft>
                        <a:tabLst>
                          <a:tab pos="1204595" algn="l"/>
                          <a:tab pos="1920875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геометричні	фігури	(круг,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065285"/>
                  </a:ext>
                </a:extLst>
              </a:tr>
              <a:tr h="300061"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  <a:spcAft>
                          <a:spcPts val="0"/>
                        </a:spcAft>
                        <a:tabLst>
                          <a:tab pos="81915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куля,	квадрат,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10"/>
                        </a:lnSpc>
                        <a:spcAft>
                          <a:spcPts val="0"/>
                        </a:spcAft>
                        <a:tabLst>
                          <a:tab pos="131953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круг,	квадрат,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0"/>
                        </a:lnSpc>
                        <a:spcAft>
                          <a:spcPts val="0"/>
                        </a:spcAft>
                        <a:tabLst>
                          <a:tab pos="918845" algn="l"/>
                          <a:tab pos="197231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квадрат,	трикутник,	куля,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656857"/>
                  </a:ext>
                </a:extLst>
              </a:tr>
              <a:tr h="300061"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  <a:spcAft>
                          <a:spcPts val="0"/>
                        </a:spcAft>
                        <a:tabLst>
                          <a:tab pos="714375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кубик,	цеглинка.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10"/>
                        </a:lnSpc>
                        <a:spcAft>
                          <a:spcPts val="0"/>
                        </a:spcAft>
                        <a:tabLst>
                          <a:tab pos="1097915" algn="l"/>
                          <a:tab pos="186055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трикутник;	об’ємні	–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куб);</a:t>
                      </a:r>
                      <a:r>
                        <a:rPr lang="en-US" sz="1400" spc="-1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застосовувати</a:t>
                      </a:r>
                      <a:r>
                        <a:rPr lang="en-US" sz="1400" spc="-2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дотиково-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282506"/>
                  </a:ext>
                </a:extLst>
              </a:tr>
              <a:tr h="300061"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Порівнювати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10"/>
                        </a:lnSpc>
                        <a:spcAft>
                          <a:spcPts val="0"/>
                        </a:spcAft>
                        <a:tabLst>
                          <a:tab pos="730885" algn="l"/>
                          <a:tab pos="131572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куля,	куб.	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Навчати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0"/>
                        </a:lnSpc>
                        <a:spcAft>
                          <a:spcPts val="0"/>
                        </a:spcAft>
                        <a:tabLst>
                          <a:tab pos="929640" algn="l"/>
                          <a:tab pos="2206625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зорове	сприймання	та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267199"/>
                  </a:ext>
                </a:extLst>
              </a:tr>
              <a:tr h="300996">
                <a:tc>
                  <a:txBody>
                    <a:bodyPr/>
                    <a:lstStyle/>
                    <a:p>
                      <a:pPr marL="67945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геометричні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15"/>
                        </a:lnSpc>
                        <a:spcAft>
                          <a:spcPts val="0"/>
                        </a:spcAft>
                        <a:tabLst>
                          <a:tab pos="1189355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обстежувати	дотиково-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практичні</a:t>
                      </a:r>
                      <a:r>
                        <a:rPr lang="en-US" sz="140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дії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836496"/>
                  </a:ext>
                </a:extLst>
              </a:tr>
              <a:tr h="300996">
                <a:tc>
                  <a:txBody>
                    <a:bodyPr/>
                    <a:lstStyle/>
                    <a:p>
                      <a:pPr marL="67945">
                        <a:lnSpc>
                          <a:spcPts val="1515"/>
                        </a:lnSpc>
                        <a:spcAft>
                          <a:spcPts val="0"/>
                        </a:spcAft>
                        <a:tabLst>
                          <a:tab pos="1381125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фігури	з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15"/>
                        </a:lnSpc>
                        <a:spcAft>
                          <a:spcPts val="0"/>
                        </a:spcAft>
                        <a:tabLst>
                          <a:tab pos="992505" algn="l"/>
                          <a:tab pos="1321435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руховим	і	зоровим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077761"/>
                  </a:ext>
                </a:extLst>
              </a:tr>
              <a:tr h="300061"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предметами,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способами;</a:t>
                      </a:r>
                      <a:r>
                        <a:rPr lang="en-US" sz="1400" spc="29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впізнавати</a:t>
                      </a:r>
                      <a:r>
                        <a:rPr lang="en-US" sz="1400" spc="28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і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682806"/>
                  </a:ext>
                </a:extLst>
              </a:tr>
              <a:tr h="300061"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  <a:spcAft>
                          <a:spcPts val="0"/>
                        </a:spcAft>
                        <a:tabLst>
                          <a:tab pos="1302385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схожими	за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10"/>
                        </a:lnSpc>
                        <a:spcAft>
                          <a:spcPts val="0"/>
                        </a:spcAft>
                        <a:tabLst>
                          <a:tab pos="1021715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називати	геометричні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783379"/>
                  </a:ext>
                </a:extLst>
              </a:tr>
              <a:tr h="300061"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формою.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10"/>
                        </a:lnSpc>
                        <a:spcAft>
                          <a:spcPts val="0"/>
                        </a:spcAft>
                        <a:tabLst>
                          <a:tab pos="788035" algn="l"/>
                          <a:tab pos="1153795" algn="l"/>
                          <a:tab pos="1864995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фігури	та	форми	в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439883"/>
                  </a:ext>
                </a:extLst>
              </a:tr>
              <a:tr h="300061"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Групувати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предметах</a:t>
                      </a:r>
                      <a:r>
                        <a:rPr lang="en-US" sz="1400" spc="-2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довкілля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604543"/>
                  </a:ext>
                </a:extLst>
              </a:tr>
              <a:tr h="300061"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  <a:spcAft>
                          <a:spcPts val="0"/>
                        </a:spcAft>
                        <a:tabLst>
                          <a:tab pos="130175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предмети	за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984090"/>
                  </a:ext>
                </a:extLst>
              </a:tr>
              <a:tr h="300996">
                <a:tc>
                  <a:txBody>
                    <a:bodyPr/>
                    <a:lstStyle/>
                    <a:p>
                      <a:pPr marL="67945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істотними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27487"/>
                  </a:ext>
                </a:extLst>
              </a:tr>
              <a:tr h="301930">
                <a:tc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відмінностями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770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01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930569"/>
              </p:ext>
            </p:extLst>
          </p:nvPr>
        </p:nvGraphicFramePr>
        <p:xfrm>
          <a:off x="1410789" y="455935"/>
          <a:ext cx="7145381" cy="614080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18258">
                  <a:extLst>
                    <a:ext uri="{9D8B030D-6E8A-4147-A177-3AD203B41FA5}">
                      <a16:colId xmlns:a16="http://schemas.microsoft.com/office/drawing/2014/main" val="4133172678"/>
                    </a:ext>
                  </a:extLst>
                </a:gridCol>
                <a:gridCol w="2416239">
                  <a:extLst>
                    <a:ext uri="{9D8B030D-6E8A-4147-A177-3AD203B41FA5}">
                      <a16:colId xmlns:a16="http://schemas.microsoft.com/office/drawing/2014/main" val="3568237195"/>
                    </a:ext>
                  </a:extLst>
                </a:gridCol>
                <a:gridCol w="2910884">
                  <a:extLst>
                    <a:ext uri="{9D8B030D-6E8A-4147-A177-3AD203B41FA5}">
                      <a16:colId xmlns:a16="http://schemas.microsoft.com/office/drawing/2014/main" val="493123201"/>
                    </a:ext>
                  </a:extLst>
                </a:gridCol>
              </a:tblGrid>
              <a:tr h="212322">
                <a:tc gridSpan="3">
                  <a:txBody>
                    <a:bodyPr/>
                    <a:lstStyle/>
                    <a:p>
                      <a:pPr marL="1928495" marR="1920875" 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5-ий</a:t>
                      </a:r>
                      <a:r>
                        <a:rPr lang="en-US" sz="14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рік життя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920184"/>
                  </a:ext>
                </a:extLst>
              </a:tr>
              <a:tr h="211661">
                <a:tc>
                  <a:txBody>
                    <a:bodyPr/>
                    <a:lstStyle/>
                    <a:p>
                      <a:pPr algn="ctr">
                        <a:tabLst>
                          <a:tab pos="1361440" algn="l"/>
                        </a:tabLst>
                      </a:pP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Вправляти	у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>
                        <a:tabLst>
                          <a:tab pos="1525905" algn="l"/>
                        </a:tabLst>
                      </a:pP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Закріплювати	назви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Визначати</a:t>
                      </a:r>
                      <a:r>
                        <a:rPr lang="uk-UA" sz="1200" spc="265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форму</a:t>
                      </a:r>
                      <a:r>
                        <a:rPr lang="uk-UA" sz="1200" spc="58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предметів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347024"/>
                  </a:ext>
                </a:extLst>
              </a:tr>
              <a:tr h="212322">
                <a:tc>
                  <a:txBody>
                    <a:bodyPr/>
                    <a:lstStyle/>
                    <a:p>
                      <a:pPr algn="ctr">
                        <a:tabLst>
                          <a:tab pos="1092200" algn="l"/>
                        </a:tabLst>
                      </a:pP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розрізненні	кулі,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>
                        <a:tabLst>
                          <a:tab pos="1484630" algn="l"/>
                        </a:tabLst>
                      </a:pP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геометричних	фігур: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tabLst>
                          <a:tab pos="351790" algn="l"/>
                          <a:tab pos="1346200" algn="l"/>
                        </a:tabLst>
                      </a:pP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за	допомогою	геометричної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854223"/>
                  </a:ext>
                </a:extLst>
              </a:tr>
              <a:tr h="212984"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кубика,</a:t>
                      </a:r>
                      <a:r>
                        <a:rPr lang="uk-UA" sz="1200" spc="105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цеглинки,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>
                        <a:tabLst>
                          <a:tab pos="1319530" algn="l"/>
                        </a:tabLst>
                      </a:pP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круг,	квадрат,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фігури</a:t>
                      </a:r>
                      <a:r>
                        <a:rPr lang="uk-UA" sz="1200" spc="9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як</a:t>
                      </a:r>
                      <a:r>
                        <a:rPr lang="uk-UA" sz="1200" spc="43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еталона;</a:t>
                      </a:r>
                      <a:r>
                        <a:rPr lang="uk-UA" sz="1200" spc="43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називати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705949"/>
                  </a:ext>
                </a:extLst>
              </a:tr>
              <a:tr h="212984">
                <a:tc>
                  <a:txBody>
                    <a:bodyPr/>
                    <a:lstStyle/>
                    <a:p>
                      <a:pPr algn="ctr">
                        <a:tabLst>
                          <a:tab pos="741045" algn="l"/>
                        </a:tabLst>
                      </a:pP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круга,	квадрата,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трикутник,</a:t>
                      </a:r>
                      <a:r>
                        <a:rPr lang="uk-UA" sz="1200" spc="25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прямокутник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tabLst>
                          <a:tab pos="1468120" algn="l"/>
                        </a:tabLst>
                      </a:pP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площинні	(трикутник,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614211"/>
                  </a:ext>
                </a:extLst>
              </a:tr>
              <a:tr h="212322"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використовуючи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>
                        <a:tabLst>
                          <a:tab pos="986155" algn="l"/>
                        </a:tabLst>
                      </a:pP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та	просторових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чотирикутник,</a:t>
                      </a:r>
                      <a:r>
                        <a:rPr lang="uk-UA" sz="1200" spc="26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квадрат,</a:t>
                      </a:r>
                      <a:r>
                        <a:rPr lang="uk-UA" sz="1200" spc="25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круг)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986561"/>
                  </a:ext>
                </a:extLst>
              </a:tr>
              <a:tr h="212322">
                <a:tc>
                  <a:txBody>
                    <a:bodyPr/>
                    <a:lstStyle/>
                    <a:p>
                      <a:pPr algn="ctr">
                        <a:tabLst>
                          <a:tab pos="1362075" algn="l"/>
                        </a:tabLst>
                      </a:pP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їх	у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>
                        <a:tabLst>
                          <a:tab pos="1495425" algn="l"/>
                        </a:tabLst>
                      </a:pP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геометричних	форм: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tabLst>
                          <a:tab pos="493395" algn="l"/>
                          <a:tab pos="1334135" algn="l"/>
                          <a:tab pos="1972310" algn="l"/>
                        </a:tabLst>
                      </a:pP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та	об’ємні	(куб,	куля,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068327"/>
                  </a:ext>
                </a:extLst>
              </a:tr>
              <a:tr h="212322"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конструюванні.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куля,</a:t>
                      </a:r>
                      <a:r>
                        <a:rPr lang="uk-UA" sz="1200" spc="33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куб,</a:t>
                      </a:r>
                      <a:r>
                        <a:rPr lang="uk-UA" sz="1200" spc="335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знаходячи</a:t>
                      </a:r>
                      <a:r>
                        <a:rPr lang="uk-UA" sz="1200" spc="33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їх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циліндр)</a:t>
                      </a:r>
                      <a:r>
                        <a:rPr lang="uk-UA" sz="1200" spc="18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геометричні</a:t>
                      </a:r>
                      <a:r>
                        <a:rPr lang="uk-UA" sz="1200" spc="19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фігури;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593143"/>
                  </a:ext>
                </a:extLst>
              </a:tr>
              <a:tr h="212322"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Порівнювати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>
                        <a:tabLst>
                          <a:tab pos="304165" algn="l"/>
                          <a:tab pos="1246505" algn="l"/>
                        </a:tabLst>
                      </a:pP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у	предметах	довкілля.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tabLst>
                          <a:tab pos="1435735" algn="l"/>
                        </a:tabLst>
                      </a:pP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знаходити	геометричні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4610355"/>
                  </a:ext>
                </a:extLst>
              </a:tr>
              <a:tr h="212322"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геометричні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>
                        <a:tabLst>
                          <a:tab pos="1184275" algn="l"/>
                        </a:tabLst>
                      </a:pP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Вчити	визначати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фігури</a:t>
                      </a:r>
                      <a:r>
                        <a:rPr lang="uk-UA" sz="1200" spc="235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uk-UA" sz="1200" spc="235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малюнках,</a:t>
                      </a:r>
                      <a:r>
                        <a:rPr lang="uk-UA" sz="1200" spc="245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схемах,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223965"/>
                  </a:ext>
                </a:extLst>
              </a:tr>
              <a:tr h="213645">
                <a:tc>
                  <a:txBody>
                    <a:bodyPr/>
                    <a:lstStyle/>
                    <a:p>
                      <a:pPr algn="ctr">
                        <a:tabLst>
                          <a:tab pos="1381125" algn="l"/>
                        </a:tabLst>
                      </a:pP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фігури	з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>
                        <a:tabLst>
                          <a:tab pos="888365" algn="l"/>
                        </a:tabLst>
                      </a:pP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складові	геометричних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порівнювати</a:t>
                      </a:r>
                      <a:r>
                        <a:rPr lang="uk-UA" sz="1200" spc="-2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об’єкти</a:t>
                      </a:r>
                      <a:r>
                        <a:rPr lang="uk-UA" sz="1200" spc="-15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довкілля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713101"/>
                  </a:ext>
                </a:extLst>
              </a:tr>
              <a:tr h="212984"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предметами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>
                        <a:tabLst>
                          <a:tab pos="655955" algn="l"/>
                          <a:tab pos="984885" algn="l"/>
                        </a:tabLst>
                      </a:pP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фігур	та	просторових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tabLst>
                          <a:tab pos="295275" algn="l"/>
                          <a:tab pos="1183005" algn="l"/>
                        </a:tabLst>
                      </a:pP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з	відомими	геометричними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798857"/>
                  </a:ext>
                </a:extLst>
              </a:tr>
              <a:tr h="212322">
                <a:tc>
                  <a:txBody>
                    <a:bodyPr/>
                    <a:lstStyle/>
                    <a:p>
                      <a:pPr algn="ctr">
                        <a:tabLst>
                          <a:tab pos="1302385" algn="l"/>
                        </a:tabLst>
                      </a:pP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схожими	за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>
                        <a:tabLst>
                          <a:tab pos="1262380" algn="l"/>
                          <a:tab pos="1799590" algn="l"/>
                        </a:tabLst>
                      </a:pP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геометричних	форм	за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фігурами;</a:t>
                      </a:r>
                      <a:r>
                        <a:rPr lang="uk-UA" sz="1200" spc="85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називати</a:t>
                      </a:r>
                      <a:r>
                        <a:rPr lang="uk-UA" sz="1200" spc="95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спільні</a:t>
                      </a:r>
                      <a:r>
                        <a:rPr lang="uk-UA" sz="1200" spc="1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та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258485"/>
                  </a:ext>
                </a:extLst>
              </a:tr>
              <a:tr h="212322"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формою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>
                        <a:tabLst>
                          <a:tab pos="1078230" algn="l"/>
                          <a:tab pos="1900555" algn="l"/>
                        </a:tabLst>
                      </a:pP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допомогою	зорового	і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tabLst>
                          <a:tab pos="927100" algn="l"/>
                          <a:tab pos="1725295" algn="l"/>
                        </a:tabLst>
                      </a:pP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відмінні	ознаки;	вживати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953331"/>
                  </a:ext>
                </a:extLst>
              </a:tr>
              <a:tr h="212322"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тактильного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слова</a:t>
                      </a:r>
                      <a:r>
                        <a:rPr lang="uk-UA" sz="1200" spc="1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«такий,</a:t>
                      </a:r>
                      <a:r>
                        <a:rPr lang="uk-UA" sz="1200" spc="44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як…»,</a:t>
                      </a:r>
                      <a:r>
                        <a:rPr lang="uk-UA" sz="1200" spc="445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«такий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402859"/>
                  </a:ext>
                </a:extLst>
              </a:tr>
              <a:tr h="212322"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аналізаторів.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самий,</a:t>
                      </a:r>
                      <a:r>
                        <a:rPr lang="uk-UA" sz="1200" spc="75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як…»;</a:t>
                      </a:r>
                      <a:r>
                        <a:rPr lang="uk-UA" sz="1200" spc="425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класифікувати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168921"/>
                  </a:ext>
                </a:extLst>
              </a:tr>
              <a:tr h="212984"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>
                        <a:tabLst>
                          <a:tab pos="1210945" algn="l"/>
                        </a:tabLst>
                      </a:pP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Сформувати	уявлення,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геометричні</a:t>
                      </a:r>
                      <a:r>
                        <a:rPr lang="uk-UA" sz="1200" spc="95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фігури</a:t>
                      </a:r>
                      <a:r>
                        <a:rPr lang="uk-UA" sz="1200" spc="8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uk-UA" sz="1200" spc="95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однією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390858"/>
                  </a:ext>
                </a:extLst>
              </a:tr>
              <a:tr h="212984"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uk-UA" sz="1200" spc="155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геометричні</a:t>
                      </a:r>
                      <a:r>
                        <a:rPr lang="uk-UA" sz="1200" spc="485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фігури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tabLst>
                          <a:tab pos="626110" algn="l"/>
                          <a:tab pos="1535430" algn="l"/>
                        </a:tabLst>
                      </a:pP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з	ознак	(кольором,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236854"/>
                  </a:ext>
                </a:extLst>
              </a:tr>
              <a:tr h="212322"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>
                        <a:tabLst>
                          <a:tab pos="897255" algn="l"/>
                          <a:tab pos="1508125" algn="l"/>
                        </a:tabLst>
                      </a:pP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можуть	бути	різної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tabLst>
                          <a:tab pos="1181735" algn="l"/>
                          <a:tab pos="2178050" algn="l"/>
                        </a:tabLst>
                      </a:pP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величиною,	наявністю	чи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680865"/>
                  </a:ext>
                </a:extLst>
              </a:tr>
              <a:tr h="212322"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величини;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відсутністю</a:t>
                      </a:r>
                      <a:r>
                        <a:rPr lang="uk-UA" sz="1200" spc="-1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кутів)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568244"/>
                  </a:ext>
                </a:extLst>
              </a:tr>
              <a:tr h="212322"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>
                        <a:tabLst>
                          <a:tab pos="1878330" algn="l"/>
                        </a:tabLst>
                      </a:pP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ознайомлювати	з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644477"/>
                  </a:ext>
                </a:extLst>
              </a:tr>
              <a:tr h="212322"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>
                        <a:tabLst>
                          <a:tab pos="1312545" algn="l"/>
                        </a:tabLst>
                      </a:pP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геометричною	фігурою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74771"/>
                  </a:ext>
                </a:extLst>
              </a:tr>
              <a:tr h="212322"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>
                        <a:tabLst>
                          <a:tab pos="1792605" algn="l"/>
                        </a:tabLst>
                      </a:pP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«прямокутник»	та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308577"/>
                  </a:ext>
                </a:extLst>
              </a:tr>
              <a:tr h="212984"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>
                        <a:tabLst>
                          <a:tab pos="1321435" algn="l"/>
                        </a:tabLst>
                      </a:pP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просторовою	формою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942746"/>
                  </a:ext>
                </a:extLst>
              </a:tr>
              <a:tr h="212984"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«циліндр».</a:t>
                      </a:r>
                      <a:r>
                        <a:rPr lang="uk-UA" sz="1200" spc="165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Пояснювати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953983"/>
                  </a:ext>
                </a:extLst>
              </a:tr>
              <a:tr h="212322"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>
                        <a:tabLst>
                          <a:tab pos="384810" algn="l"/>
                          <a:tab pos="998855" algn="l"/>
                          <a:tab pos="1899285" algn="l"/>
                        </a:tabLst>
                      </a:pP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в	чому	схожість	і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79310"/>
                  </a:ext>
                </a:extLst>
              </a:tr>
              <a:tr h="212322"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відмінність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265825"/>
                  </a:ext>
                </a:extLst>
              </a:tr>
              <a:tr h="212322"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>
                        <a:tabLst>
                          <a:tab pos="1899920" algn="l"/>
                        </a:tabLst>
                      </a:pPr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прямокутника	і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211288"/>
                  </a:ext>
                </a:extLst>
              </a:tr>
              <a:tr h="190495"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/>
                      <a:r>
                        <a:rPr lang="uk-UA" sz="12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квадрата.</a:t>
                      </a: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133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09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514" y="261257"/>
            <a:ext cx="9239128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4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Методика ознайомлення з формою та геометричними фігурами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Ознайомлення	дітей	дошкільного	</a:t>
            </a:r>
            <a:r>
              <a:rPr lang="uk-UA" dirty="0" smtClean="0"/>
              <a:t>віку</a:t>
            </a:r>
            <a:r>
              <a:rPr lang="uk-UA" dirty="0"/>
              <a:t>	з	геометричними фігурами передбачає такі напрями</a:t>
            </a:r>
            <a:r>
              <a:rPr lang="uk-UA" dirty="0" smtClean="0"/>
              <a:t>:</a:t>
            </a:r>
          </a:p>
          <a:p>
            <a:endParaRPr lang="uk-UA" dirty="0"/>
          </a:p>
          <a:p>
            <a:pPr lvl="0"/>
            <a:r>
              <a:rPr lang="uk-UA" dirty="0"/>
              <a:t>Формування	уявлень	про	форму	геометричних	фігур	на основі органів чуття</a:t>
            </a:r>
            <a:r>
              <a:rPr lang="uk-UA" dirty="0" smtClean="0"/>
              <a:t>.</a:t>
            </a:r>
          </a:p>
          <a:p>
            <a:pPr lvl="0"/>
            <a:endParaRPr lang="uk-UA" dirty="0"/>
          </a:p>
          <a:p>
            <a:r>
              <a:rPr lang="uk-UA" dirty="0"/>
              <a:t>Використання еталону у визначенні форми предметів.</a:t>
            </a:r>
          </a:p>
        </p:txBody>
      </p:sp>
    </p:spTree>
    <p:extLst>
      <p:ext uri="{BB962C8B-B14F-4D97-AF65-F5344CB8AC3E}">
        <p14:creationId xmlns:p14="http://schemas.microsoft.com/office/powerpoint/2010/main" val="374040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Ранній вік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675350"/>
              </p:ext>
            </p:extLst>
          </p:nvPr>
        </p:nvGraphicFramePr>
        <p:xfrm>
          <a:off x="646113" y="1465263"/>
          <a:ext cx="7869237" cy="471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40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4-й рік життя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Ознайомлення з кругом, трикутником та квадратом.</a:t>
            </a:r>
          </a:p>
          <a:p>
            <a:endParaRPr lang="uk-UA" dirty="0"/>
          </a:p>
          <a:p>
            <a:r>
              <a:rPr lang="uk-UA" dirty="0" smtClean="0"/>
              <a:t>Вихователь спрямовує увагу дітей на вміння обстежувати фігуру.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992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Ознайомлення з квадратом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Розкриття характерних ознак</a:t>
            </a:r>
          </a:p>
          <a:p>
            <a:r>
              <a:rPr lang="uk-UA" dirty="0" smtClean="0"/>
              <a:t>Демонстрація</a:t>
            </a:r>
          </a:p>
          <a:p>
            <a:r>
              <a:rPr lang="uk-UA" dirty="0" smtClean="0"/>
              <a:t>Обстеження: колективне та індивідуальне</a:t>
            </a:r>
          </a:p>
          <a:p>
            <a:r>
              <a:rPr lang="uk-UA" dirty="0" smtClean="0"/>
              <a:t>Багаторазове обведення контуру фігури</a:t>
            </a:r>
          </a:p>
          <a:p>
            <a:r>
              <a:rPr lang="uk-UA" dirty="0" smtClean="0"/>
              <a:t>Зорове та дотикове обстеження</a:t>
            </a:r>
          </a:p>
          <a:p>
            <a:r>
              <a:rPr lang="uk-UA" dirty="0" smtClean="0"/>
              <a:t>Словесне супроводження вихователя</a:t>
            </a:r>
          </a:p>
          <a:p>
            <a:r>
              <a:rPr lang="uk-UA" dirty="0" smtClean="0"/>
              <a:t>Заняття на закріплення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86" y="4410834"/>
            <a:ext cx="3265714" cy="244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3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Поняття форми та геометричної фігури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3944"/>
              </p:ext>
            </p:extLst>
          </p:nvPr>
        </p:nvGraphicFramePr>
        <p:xfrm>
          <a:off x="535577" y="1097168"/>
          <a:ext cx="7979773" cy="5460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91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Діти 5-го </a:t>
            </a:r>
            <a:r>
              <a:rPr lang="uk-UA" dirty="0" err="1" smtClean="0"/>
              <a:t>р.ж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60" y="966650"/>
            <a:ext cx="8289534" cy="5551715"/>
          </a:xfrm>
        </p:spPr>
        <p:txBody>
          <a:bodyPr>
            <a:normAutofit fontScale="92500" lnSpcReduction="10000"/>
          </a:bodyPr>
          <a:lstStyle/>
          <a:p>
            <a:r>
              <a:rPr lang="uk-UA" i="1" dirty="0"/>
              <a:t>Ознайомлення дітей з геометричною фігурою відбувається в такій послідовності:</a:t>
            </a:r>
            <a:endParaRPr lang="uk-UA" dirty="0"/>
          </a:p>
          <a:p>
            <a:pPr lvl="0"/>
            <a:r>
              <a:rPr lang="uk-UA" dirty="0"/>
              <a:t>показ геометричної фігури, її називання;</a:t>
            </a:r>
          </a:p>
          <a:p>
            <a:pPr lvl="0"/>
            <a:r>
              <a:rPr lang="uk-UA" dirty="0"/>
              <a:t>повторення дітьми назви геометричної фігури;</a:t>
            </a:r>
          </a:p>
          <a:p>
            <a:pPr lvl="0"/>
            <a:r>
              <a:rPr lang="uk-UA" dirty="0"/>
              <a:t>знаходження геометричної фігури серед інших фігур;</a:t>
            </a:r>
          </a:p>
          <a:p>
            <a:pPr lvl="0"/>
            <a:r>
              <a:rPr lang="uk-UA" dirty="0"/>
              <a:t>обстеження	геометричної	</a:t>
            </a:r>
            <a:r>
              <a:rPr lang="uk-UA" dirty="0" smtClean="0"/>
              <a:t>фігури </a:t>
            </a:r>
            <a:r>
              <a:rPr lang="uk-UA" dirty="0"/>
              <a:t>	за	допомогою	різних аналізаторів;</a:t>
            </a:r>
          </a:p>
          <a:p>
            <a:pPr lvl="0"/>
            <a:r>
              <a:rPr lang="uk-UA" dirty="0"/>
              <a:t>називання ознак геометричної фігури;</a:t>
            </a:r>
          </a:p>
          <a:p>
            <a:pPr lvl="0"/>
            <a:r>
              <a:rPr lang="uk-UA" dirty="0"/>
              <a:t>порівняння виучуваної геометричної фігури з іншими, раніше не вивченими;</a:t>
            </a:r>
          </a:p>
          <a:p>
            <a:pPr lvl="0"/>
            <a:r>
              <a:rPr lang="uk-UA" dirty="0"/>
              <a:t>виконання практичних дій з геометричною фігурою.</a:t>
            </a:r>
          </a:p>
          <a:p>
            <a:pPr lvl="0"/>
            <a:r>
              <a:rPr lang="uk-UA" dirty="0"/>
              <a:t>дидактичні, конструктивні ігри на закріплення знань дітей.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0184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Етапи сприймання властивостей геометричних фігур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7345" y="1322038"/>
            <a:ext cx="7869891" cy="4711234"/>
          </a:xfrm>
        </p:spPr>
        <p:txBody>
          <a:bodyPr/>
          <a:lstStyle/>
          <a:p>
            <a:r>
              <a:rPr lang="uk-UA" i="1" dirty="0"/>
              <a:t>Перший етап </a:t>
            </a:r>
            <a:r>
              <a:rPr lang="uk-UA" dirty="0"/>
              <a:t>– фігура сприймається як ціле – дитина не виділяє окремі елементи (кути, сторони), не помічає </a:t>
            </a:r>
            <a:r>
              <a:rPr lang="uk-UA" dirty="0" err="1"/>
              <a:t>подібностей</a:t>
            </a:r>
            <a:r>
              <a:rPr lang="uk-UA" dirty="0"/>
              <a:t> та відмінностей; кожна з них сприймається окремо</a:t>
            </a:r>
            <a:r>
              <a:rPr lang="uk-UA" dirty="0" smtClean="0"/>
              <a:t>.</a:t>
            </a:r>
          </a:p>
          <a:p>
            <a:endParaRPr lang="uk-UA" dirty="0"/>
          </a:p>
          <a:p>
            <a:r>
              <a:rPr lang="uk-UA" i="1" dirty="0"/>
              <a:t>Другий етап </a:t>
            </a:r>
            <a:r>
              <a:rPr lang="uk-UA" dirty="0"/>
              <a:t>– дитина виділяє у фігурі її елементи, встановлює відносини між ними (у квадрата всі сторони рівні), але не робить узагальнень.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497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1465729"/>
            <a:ext cx="7393577" cy="4711234"/>
          </a:xfrm>
        </p:spPr>
        <p:txBody>
          <a:bodyPr/>
          <a:lstStyle/>
          <a:p>
            <a:r>
              <a:rPr lang="uk-UA" i="1" dirty="0"/>
              <a:t>Третій етап </a:t>
            </a:r>
            <a:r>
              <a:rPr lang="uk-UA" dirty="0"/>
              <a:t>– дитина встановлює логічні зв’язки між властивостями і будовою фігури (у великого квадрата сторони довші, ніж у маленького</a:t>
            </a:r>
            <a:r>
              <a:rPr lang="uk-UA" dirty="0" smtClean="0"/>
              <a:t>).</a:t>
            </a:r>
          </a:p>
          <a:p>
            <a:endParaRPr lang="uk-UA" dirty="0"/>
          </a:p>
          <a:p>
            <a:r>
              <a:rPr lang="uk-UA" dirty="0"/>
              <a:t>Перехід від одного етапу до іншого протікає не довільно, а під впливом цілеспрямованого навчання. Відсутність навчання гальмує розвиток.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4378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6 рік життя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Чітка диференціація фігур</a:t>
            </a:r>
          </a:p>
          <a:p>
            <a:endParaRPr lang="uk-UA" dirty="0" smtClean="0"/>
          </a:p>
          <a:p>
            <a:r>
              <a:rPr lang="uk-UA" dirty="0" smtClean="0"/>
              <a:t>Значний сенсорний досвід</a:t>
            </a:r>
          </a:p>
          <a:p>
            <a:endParaRPr lang="uk-UA" dirty="0" smtClean="0"/>
          </a:p>
          <a:p>
            <a:r>
              <a:rPr lang="uk-UA" dirty="0" smtClean="0"/>
              <a:t>Практична діяльність: роздаткові картинки, будівельно-конструкторські ігри, настільні ігри (лото, мозаїка)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569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Труднощі дошкільників: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044680"/>
              </p:ext>
            </p:extLst>
          </p:nvPr>
        </p:nvGraphicFramePr>
        <p:xfrm>
          <a:off x="646113" y="1465263"/>
          <a:ext cx="7869237" cy="471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087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Послідовність засвоєння старшими дошкільниками сенсорних еталонів: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вести дітей від практичного обстеження предметів та геометричних фігур до визначення предметів за допомогою геометричних фігур як еталонів</a:t>
            </a:r>
            <a:r>
              <a:rPr lang="uk-UA" dirty="0" smtClean="0"/>
              <a:t>;</a:t>
            </a:r>
          </a:p>
          <a:p>
            <a:pPr lvl="0"/>
            <a:endParaRPr lang="uk-UA" dirty="0"/>
          </a:p>
          <a:p>
            <a:pPr lvl="0"/>
            <a:r>
              <a:rPr lang="uk-UA" dirty="0"/>
              <a:t>розпізнавання характерних ознак геометричної фігури</a:t>
            </a:r>
            <a:r>
              <a:rPr lang="uk-UA" dirty="0" smtClean="0"/>
              <a:t>;</a:t>
            </a:r>
          </a:p>
          <a:p>
            <a:pPr lvl="0"/>
            <a:endParaRPr lang="uk-UA" dirty="0"/>
          </a:p>
          <a:p>
            <a:pPr lvl="0"/>
            <a:r>
              <a:rPr lang="uk-UA" dirty="0"/>
              <a:t>зображення окремих предметів та фігур.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8795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Методи, прийоми та форми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Методика </a:t>
            </a:r>
            <a:r>
              <a:rPr lang="uk-UA" dirty="0" err="1" smtClean="0"/>
              <a:t>Кюізенера</a:t>
            </a:r>
            <a:endParaRPr lang="uk-UA" dirty="0" smtClean="0"/>
          </a:p>
          <a:p>
            <a:r>
              <a:rPr lang="uk-UA" dirty="0" smtClean="0"/>
              <a:t>Логічні блоки </a:t>
            </a:r>
            <a:r>
              <a:rPr lang="uk-UA" dirty="0" err="1" smtClean="0"/>
              <a:t>Дьєнеша</a:t>
            </a:r>
            <a:endParaRPr lang="uk-UA" dirty="0" smtClean="0"/>
          </a:p>
          <a:p>
            <a:r>
              <a:rPr lang="uk-UA" dirty="0" smtClean="0"/>
              <a:t>Набори дерев</a:t>
            </a:r>
            <a:r>
              <a:rPr lang="en-US" dirty="0" smtClean="0"/>
              <a:t>’</a:t>
            </a:r>
            <a:r>
              <a:rPr lang="uk-UA" dirty="0" err="1" smtClean="0"/>
              <a:t>яних</a:t>
            </a:r>
            <a:r>
              <a:rPr lang="uk-UA" dirty="0" smtClean="0"/>
              <a:t> геометричних фігур для </a:t>
            </a:r>
            <a:r>
              <a:rPr lang="uk-UA" dirty="0" err="1" smtClean="0"/>
              <a:t>коструювання</a:t>
            </a:r>
            <a:r>
              <a:rPr lang="uk-UA" dirty="0" smtClean="0"/>
              <a:t> та моделювання</a:t>
            </a:r>
          </a:p>
          <a:p>
            <a:r>
              <a:rPr lang="uk-UA" dirty="0" smtClean="0"/>
              <a:t>Мозаїка</a:t>
            </a:r>
          </a:p>
          <a:p>
            <a:r>
              <a:rPr lang="uk-UA" dirty="0" smtClean="0"/>
              <a:t>Дидактичні ігри</a:t>
            </a:r>
          </a:p>
          <a:p>
            <a:r>
              <a:rPr lang="uk-UA" dirty="0" smtClean="0"/>
              <a:t>Ігри-головоломки</a:t>
            </a:r>
          </a:p>
          <a:p>
            <a:r>
              <a:rPr lang="uk-UA" dirty="0" smtClean="0"/>
              <a:t>Загадки</a:t>
            </a:r>
          </a:p>
          <a:p>
            <a:r>
              <a:rPr lang="uk-UA" dirty="0" smtClean="0"/>
              <a:t>Дидактичні вправи</a:t>
            </a:r>
          </a:p>
          <a:p>
            <a:r>
              <a:rPr lang="uk-UA" dirty="0" smtClean="0"/>
              <a:t>Онлайн ресурси</a:t>
            </a:r>
          </a:p>
          <a:p>
            <a:endParaRPr lang="uk-UA" dirty="0"/>
          </a:p>
        </p:txBody>
      </p:sp>
      <p:pic>
        <p:nvPicPr>
          <p:cNvPr id="4" name="image46.jpeg" descr="Інформація і МИ: роздуми, цікавинки, запитання і відповіді, задачі для  дітей і дорослих, новини...: Мозаїка на заняттях з математики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36646" y="2970128"/>
            <a:ext cx="2461895" cy="1702435"/>
          </a:xfrm>
          <a:prstGeom prst="rect">
            <a:avLst/>
          </a:prstGeom>
        </p:spPr>
      </p:pic>
      <p:pic>
        <p:nvPicPr>
          <p:cNvPr id="5" name="image47.jpeg" descr="Інформація і МИ: роздуми, цікавинки, запитання і відповіді, задачі для  дітей і дорослих, новини...: Мозаїка на заняттях з математики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0507" y="4831024"/>
            <a:ext cx="230314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6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Logiclike.com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66" y="867568"/>
            <a:ext cx="6152606" cy="28254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817" y="4023360"/>
            <a:ext cx="6241506" cy="28346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63255" y="1841114"/>
            <a:ext cx="24354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4"/>
              </a:rPr>
              <a:t>https://</a:t>
            </a:r>
            <a:r>
              <a:rPr lang="uk-UA" dirty="0" smtClean="0">
                <a:hlinkClick r:id="rId4"/>
              </a:rPr>
              <a:t>logiclike.com/uk</a:t>
            </a:r>
            <a:endParaRPr lang="en-US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675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Learningapps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242" y="940525"/>
            <a:ext cx="5920793" cy="29014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28298" y="1261816"/>
            <a:ext cx="2627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3"/>
              </a:rPr>
              <a:t>https://learningapps.org</a:t>
            </a:r>
            <a:r>
              <a:rPr lang="uk-UA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66" y="3867422"/>
            <a:ext cx="6283234" cy="299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0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Matific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781" y="1097168"/>
            <a:ext cx="5633186" cy="24051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67233" y="3502297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3"/>
              </a:rPr>
              <a:t>https://www.matific.com/ua/uk/home</a:t>
            </a:r>
            <a:r>
              <a:rPr lang="uk-UA" dirty="0" smtClean="0">
                <a:hlinkClick r:id="rId3"/>
              </a:rPr>
              <a:t>/</a:t>
            </a:r>
            <a:endParaRPr lang="en-US" dirty="0" smtClean="0"/>
          </a:p>
          <a:p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37805" y="5731469"/>
            <a:ext cx="6688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hlinkClick r:id="rId4"/>
              </a:rPr>
              <a:t>https://www.matific.com/ua/uk/home/maths/episode/colouring-shapes/?</a:t>
            </a:r>
            <a:r>
              <a:rPr lang="uk-UA" dirty="0" smtClean="0">
                <a:hlinkClick r:id="rId4"/>
              </a:rPr>
              <a:t>grade=grade-k</a:t>
            </a:r>
            <a:r>
              <a:rPr lang="en-US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0948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mage40.jpeg" descr="Геометричні фігури - Підручник Математика 1 клас - В. Г. Бевз - Освіта 2018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6571" y="1358537"/>
            <a:ext cx="8451669" cy="474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9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НУМО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271" y="912698"/>
            <a:ext cx="6512603" cy="29658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49006" y="331317"/>
            <a:ext cx="2749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3"/>
              </a:rPr>
              <a:t>https://numo.mon.gov.ua</a:t>
            </a:r>
            <a:r>
              <a:rPr lang="uk-UA" dirty="0" smtClean="0">
                <a:hlinkClick r:id="rId3"/>
              </a:rPr>
              <a:t>/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086" y="4021441"/>
            <a:ext cx="6127624" cy="283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1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Загадки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Не стоїть і не стрибає Жодного кута не має (</a:t>
            </a:r>
            <a:r>
              <a:rPr lang="uk-UA" i="1" dirty="0"/>
              <a:t>Круг</a:t>
            </a:r>
            <a:r>
              <a:rPr lang="uk-UA" dirty="0"/>
              <a:t>)</a:t>
            </a:r>
          </a:p>
          <a:p>
            <a:r>
              <a:rPr lang="uk-UA" dirty="0"/>
              <a:t>***</a:t>
            </a:r>
          </a:p>
          <a:p>
            <a:r>
              <a:rPr lang="uk-UA" dirty="0"/>
              <a:t>Маю я три сторони І три кути.</a:t>
            </a:r>
          </a:p>
          <a:p>
            <a:r>
              <a:rPr lang="uk-UA" dirty="0"/>
              <a:t>Чи мене назвати Зможеш ти? (</a:t>
            </a:r>
            <a:r>
              <a:rPr lang="uk-UA" i="1" dirty="0"/>
              <a:t>Трикутник</a:t>
            </a:r>
            <a:r>
              <a:rPr lang="uk-UA" dirty="0"/>
              <a:t>)</a:t>
            </a:r>
          </a:p>
          <a:p>
            <a:r>
              <a:rPr lang="uk-UA" dirty="0"/>
              <a:t>***</a:t>
            </a:r>
          </a:p>
          <a:p>
            <a:r>
              <a:rPr lang="uk-UA" dirty="0"/>
              <a:t>Олівці Софійка взяла, Швидко щось намалювала.</a:t>
            </a:r>
          </a:p>
          <a:p>
            <a:r>
              <a:rPr lang="uk-UA" dirty="0"/>
              <a:t>Як крути і не верти,</a:t>
            </a:r>
          </a:p>
          <a:p>
            <a:r>
              <a:rPr lang="uk-UA" dirty="0"/>
              <a:t/>
            </a:r>
            <a:br>
              <a:rPr lang="uk-UA" dirty="0"/>
            </a:br>
            <a:r>
              <a:rPr lang="uk-UA" dirty="0"/>
              <a:t>Має тільки три кути (</a:t>
            </a:r>
            <a:r>
              <a:rPr lang="uk-UA" i="1" dirty="0"/>
              <a:t>Трикутник</a:t>
            </a:r>
            <a:r>
              <a:rPr lang="uk-UA" dirty="0"/>
              <a:t>)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4166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uk-UA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uk-U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uk-U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uk-UA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uk-UA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uk-U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uk-U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uk-UA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uk-UA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uk-UA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uk-UA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uk-U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uk-U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uk-UA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uk-UA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uk-U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uk-U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uk-UA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uk-UA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uk-U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uk-U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uk-UA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uk-UA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717073" y="2599510"/>
            <a:ext cx="6257109" cy="3490144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 уявлень у дітей дошкільного віку про форму предметів та геометричні фігури</a:t>
            </a:r>
            <a:endParaRPr lang="uk-U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401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Геометрична фігура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669987"/>
              </p:ext>
            </p:extLst>
          </p:nvPr>
        </p:nvGraphicFramePr>
        <p:xfrm>
          <a:off x="444137" y="1554479"/>
          <a:ext cx="8595360" cy="4622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492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842870"/>
              </p:ext>
            </p:extLst>
          </p:nvPr>
        </p:nvGraphicFramePr>
        <p:xfrm>
          <a:off x="629304" y="1097168"/>
          <a:ext cx="7869237" cy="471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917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Об</a:t>
            </a:r>
            <a:r>
              <a:rPr lang="en-US" smtClean="0"/>
              <a:t>’</a:t>
            </a:r>
            <a:r>
              <a:rPr lang="uk-UA" smtClean="0"/>
              <a:t>ємні геометричні фігури</a:t>
            </a:r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8171" y="1896291"/>
            <a:ext cx="6800370" cy="272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4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19269"/>
            <a:ext cx="7975643" cy="977899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Особливості сприймання форми предметів та геометричних фігур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2411" y="1465729"/>
            <a:ext cx="7182939" cy="4711234"/>
          </a:xfrm>
        </p:spPr>
        <p:txBody>
          <a:bodyPr/>
          <a:lstStyle/>
          <a:p>
            <a:r>
              <a:rPr lang="uk-UA" dirty="0" smtClean="0"/>
              <a:t>Перші уявлення про форму діти отримують у процесі ігрової діяльності.</a:t>
            </a:r>
          </a:p>
          <a:p>
            <a:endParaRPr lang="uk-UA" dirty="0" smtClean="0"/>
          </a:p>
          <a:p>
            <a:r>
              <a:rPr lang="uk-UA" dirty="0" smtClean="0"/>
              <a:t>Форма, колір, величина слабо диференційовані у свідомості дітей.</a:t>
            </a:r>
          </a:p>
          <a:p>
            <a:endParaRPr lang="uk-UA" dirty="0" smtClean="0"/>
          </a:p>
          <a:p>
            <a:r>
              <a:rPr lang="uk-UA" dirty="0" smtClean="0"/>
              <a:t>Геометричні фігури – еталони.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208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Ознайомлення дітей з формою </a:t>
            </a:r>
            <a:r>
              <a:rPr lang="uk-UA" smtClean="0"/>
              <a:t>предметів полягає у</a:t>
            </a:r>
            <a:endParaRPr lang="uk-UA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119314"/>
              </p:ext>
            </p:extLst>
          </p:nvPr>
        </p:nvGraphicFramePr>
        <p:xfrm>
          <a:off x="646113" y="1465263"/>
          <a:ext cx="7869237" cy="471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390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559</TotalTime>
  <Words>1146</Words>
  <Application>Microsoft Office PowerPoint</Application>
  <PresentationFormat>Экран (4:3)</PresentationFormat>
  <Paragraphs>335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Office Theme</vt:lpstr>
      <vt:lpstr>            </vt:lpstr>
      <vt:lpstr>           План</vt:lpstr>
      <vt:lpstr>Поняття форми та геометричної фігури</vt:lpstr>
      <vt:lpstr>Презентация PowerPoint</vt:lpstr>
      <vt:lpstr>Геометрична фігура</vt:lpstr>
      <vt:lpstr>Презентация PowerPoint</vt:lpstr>
      <vt:lpstr>Об’ємні геометричні фігури</vt:lpstr>
      <vt:lpstr>Особливості сприймання форми предметів та геометричних фігур</vt:lpstr>
      <vt:lpstr>Ознайомлення дітей з формою предметів полягає у</vt:lpstr>
      <vt:lpstr>1 рік життя</vt:lpstr>
      <vt:lpstr>2-3 роки</vt:lpstr>
      <vt:lpstr>З-4 роки</vt:lpstr>
      <vt:lpstr>Знання про форми сприяє розвитку:</vt:lpstr>
      <vt:lpstr>Метод повного фізичного реагування</vt:lpstr>
      <vt:lpstr>Середній дошкільний вік</vt:lpstr>
      <vt:lpstr>Порядок порівняння фігур</vt:lpstr>
      <vt:lpstr>Прийоми</vt:lpstr>
      <vt:lpstr>Гра «Танграм»</vt:lpstr>
      <vt:lpstr>Діти середнього дошкільного віку повинні вміти:</vt:lpstr>
      <vt:lpstr>Розглядання і порівняння фігур відбувається у такій послідовності:</vt:lpstr>
      <vt:lpstr>Старший дошкільний вік</vt:lpstr>
      <vt:lpstr>Завдання вихователя:</vt:lpstr>
      <vt:lpstr>Завдання та зміст відповідно до програм</vt:lpstr>
      <vt:lpstr>Презентация PowerPoint</vt:lpstr>
      <vt:lpstr>Презентация PowerPoint</vt:lpstr>
      <vt:lpstr>Методика ознайомлення з формою та геометричними фігурами</vt:lpstr>
      <vt:lpstr>Ранній вік</vt:lpstr>
      <vt:lpstr>4-й рік життя</vt:lpstr>
      <vt:lpstr>Ознайомлення з квадратом</vt:lpstr>
      <vt:lpstr>Діти 5-го р.ж.</vt:lpstr>
      <vt:lpstr>Етапи сприймання властивостей геометричних фігур</vt:lpstr>
      <vt:lpstr>Презентация PowerPoint</vt:lpstr>
      <vt:lpstr>6 рік життя</vt:lpstr>
      <vt:lpstr>Труднощі дошкільників:</vt:lpstr>
      <vt:lpstr>Послідовність засвоєння старшими дошкільниками сенсорних еталонів:</vt:lpstr>
      <vt:lpstr>Методи, прийоми та форми</vt:lpstr>
      <vt:lpstr>Logiclike.com</vt:lpstr>
      <vt:lpstr>Learningapps</vt:lpstr>
      <vt:lpstr>Matific</vt:lpstr>
      <vt:lpstr>НУМО</vt:lpstr>
      <vt:lpstr>Загадки</vt:lpstr>
      <vt:lpstr>            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Геннадий</cp:lastModifiedBy>
  <cp:revision>82</cp:revision>
  <dcterms:created xsi:type="dcterms:W3CDTF">2016-11-18T14:12:19Z</dcterms:created>
  <dcterms:modified xsi:type="dcterms:W3CDTF">2022-09-24T10:37:02Z</dcterms:modified>
</cp:coreProperties>
</file>