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image" Target="../media/image15.jpeg"/></Relationships>
</file>

<file path=ppt/diagrams/_rels/data14.xml.rels><?xml version="1.0" encoding="UTF-8" standalone="yes"?>
<Relationships xmlns="http://schemas.openxmlformats.org/package/2006/relationships"><Relationship Id="rId1" Type="http://schemas.openxmlformats.org/officeDocument/2006/relationships/image" Target="../media/image19.jpeg"/></Relationships>
</file>

<file path=ppt/diagrams/_rels/data26.xml.rels><?xml version="1.0" encoding="UTF-8" standalone="yes"?>
<Relationships xmlns="http://schemas.openxmlformats.org/package/2006/relationships"><Relationship Id="rId1" Type="http://schemas.openxmlformats.org/officeDocument/2006/relationships/image" Target="../media/image24.jpg"/></Relationships>
</file>

<file path=ppt/diagrams/_rels/data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jpeg"/></Relationships>
</file>

<file path=ppt/diagrams/_rels/data7.xml.rels><?xml version="1.0" encoding="UTF-8" standalone="yes"?>
<Relationships xmlns="http://schemas.openxmlformats.org/package/2006/relationships"><Relationship Id="rId1" Type="http://schemas.openxmlformats.org/officeDocument/2006/relationships/image" Target="../media/image13.jpeg"/></Relationships>
</file>

<file path=ppt/diagrams/_rels/data9.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image" Target="../media/image15.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26.xml.rels><?xml version="1.0" encoding="UTF-8" standalone="yes"?>
<Relationships xmlns="http://schemas.openxmlformats.org/package/2006/relationships"><Relationship Id="rId1" Type="http://schemas.openxmlformats.org/officeDocument/2006/relationships/image" Target="../media/image24.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CB2CD-BC80-46F6-B850-43920F9FB3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E1BBF1D-050A-4A65-95BD-BFB1D9881829}">
      <dgm:prSet/>
      <dgm:spPr/>
      <dgm:t>
        <a:bodyPr/>
        <a:lstStyle/>
        <a:p>
          <a:pPr rtl="0"/>
          <a:r>
            <a:rPr lang="en-US" b="1" dirty="0" smtClean="0"/>
            <a:t>Lecture 4. English Classroom Management, Planning, and Control.</a:t>
          </a:r>
          <a:endParaRPr lang="ru-RU" dirty="0"/>
        </a:p>
      </dgm:t>
    </dgm:pt>
    <dgm:pt modelId="{A6AFF24E-323B-4B76-94F3-D076B20A3DB4}" type="parTrans" cxnId="{7C09AF33-2EC3-46EB-AD4A-DF7443B6E6EB}">
      <dgm:prSet/>
      <dgm:spPr/>
      <dgm:t>
        <a:bodyPr/>
        <a:lstStyle/>
        <a:p>
          <a:endParaRPr lang="ru-RU"/>
        </a:p>
      </dgm:t>
    </dgm:pt>
    <dgm:pt modelId="{231C2CC5-990A-48E2-925A-2A174475C2B8}" type="sibTrans" cxnId="{7C09AF33-2EC3-46EB-AD4A-DF7443B6E6EB}">
      <dgm:prSet/>
      <dgm:spPr/>
      <dgm:t>
        <a:bodyPr/>
        <a:lstStyle/>
        <a:p>
          <a:endParaRPr lang="ru-RU"/>
        </a:p>
      </dgm:t>
    </dgm:pt>
    <dgm:pt modelId="{09A767BB-6E31-4CEE-8C46-1019581E98E0}" type="pres">
      <dgm:prSet presAssocID="{ABECB2CD-BC80-46F6-B850-43920F9FB3F0}" presName="linear" presStyleCnt="0">
        <dgm:presLayoutVars>
          <dgm:animLvl val="lvl"/>
          <dgm:resizeHandles val="exact"/>
        </dgm:presLayoutVars>
      </dgm:prSet>
      <dgm:spPr/>
      <dgm:t>
        <a:bodyPr/>
        <a:lstStyle/>
        <a:p>
          <a:endParaRPr lang="ru-RU"/>
        </a:p>
      </dgm:t>
    </dgm:pt>
    <dgm:pt modelId="{74DF181C-659D-4A48-8B1C-604B60246795}" type="pres">
      <dgm:prSet presAssocID="{EE1BBF1D-050A-4A65-95BD-BFB1D9881829}" presName="parentText" presStyleLbl="node1" presStyleIdx="0" presStyleCnt="1">
        <dgm:presLayoutVars>
          <dgm:chMax val="0"/>
          <dgm:bulletEnabled val="1"/>
        </dgm:presLayoutVars>
      </dgm:prSet>
      <dgm:spPr/>
      <dgm:t>
        <a:bodyPr/>
        <a:lstStyle/>
        <a:p>
          <a:endParaRPr lang="ru-RU"/>
        </a:p>
      </dgm:t>
    </dgm:pt>
  </dgm:ptLst>
  <dgm:cxnLst>
    <dgm:cxn modelId="{6C446183-F3F7-4D35-80FA-749B00C2189B}" type="presOf" srcId="{EE1BBF1D-050A-4A65-95BD-BFB1D9881829}" destId="{74DF181C-659D-4A48-8B1C-604B60246795}" srcOrd="0" destOrd="0" presId="urn:microsoft.com/office/officeart/2005/8/layout/vList2"/>
    <dgm:cxn modelId="{8BB79138-C9EC-4CEE-A6DA-E7AA4A6943DF}" type="presOf" srcId="{ABECB2CD-BC80-46F6-B850-43920F9FB3F0}" destId="{09A767BB-6E31-4CEE-8C46-1019581E98E0}" srcOrd="0" destOrd="0" presId="urn:microsoft.com/office/officeart/2005/8/layout/vList2"/>
    <dgm:cxn modelId="{7C09AF33-2EC3-46EB-AD4A-DF7443B6E6EB}" srcId="{ABECB2CD-BC80-46F6-B850-43920F9FB3F0}" destId="{EE1BBF1D-050A-4A65-95BD-BFB1D9881829}" srcOrd="0" destOrd="0" parTransId="{A6AFF24E-323B-4B76-94F3-D076B20A3DB4}" sibTransId="{231C2CC5-990A-48E2-925A-2A174475C2B8}"/>
    <dgm:cxn modelId="{49282984-3D03-4F0B-B400-EF25CB0F3DEC}" type="presParOf" srcId="{09A767BB-6E31-4CEE-8C46-1019581E98E0}" destId="{74DF181C-659D-4A48-8B1C-604B6024679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BE70FD-230F-4BBB-9406-EC40CE78E4B2}" type="doc">
      <dgm:prSet loTypeId="urn:microsoft.com/office/officeart/2005/8/layout/hList1" loCatId="list" qsTypeId="urn:microsoft.com/office/officeart/2005/8/quickstyle/simple3" qsCatId="simple" csTypeId="urn:microsoft.com/office/officeart/2005/8/colors/colorful2" csCatId="colorful"/>
      <dgm:spPr/>
      <dgm:t>
        <a:bodyPr/>
        <a:lstStyle/>
        <a:p>
          <a:endParaRPr lang="ru-RU"/>
        </a:p>
      </dgm:t>
    </dgm:pt>
    <dgm:pt modelId="{60485D5C-3BFE-44D8-9F64-C3517E403EE6}">
      <dgm:prSet/>
      <dgm:spPr/>
      <dgm:t>
        <a:bodyPr/>
        <a:lstStyle/>
        <a:p>
          <a:pPr rtl="0"/>
          <a:r>
            <a:rPr lang="ru-RU" b="1" smtClean="0"/>
            <a:t>Advantages:</a:t>
          </a:r>
          <a:r>
            <a:rPr lang="en-US" b="1" smtClean="0"/>
            <a:t>  </a:t>
          </a:r>
          <a:endParaRPr lang="ru-RU"/>
        </a:p>
      </dgm:t>
    </dgm:pt>
    <dgm:pt modelId="{C2FB013A-3DBB-4AE5-8703-C9B4BF07A73A}" type="parTrans" cxnId="{7C2A10ED-8EBF-40E9-BAED-C8479E197D74}">
      <dgm:prSet/>
      <dgm:spPr/>
      <dgm:t>
        <a:bodyPr/>
        <a:lstStyle/>
        <a:p>
          <a:endParaRPr lang="ru-RU"/>
        </a:p>
      </dgm:t>
    </dgm:pt>
    <dgm:pt modelId="{978862ED-31F4-4294-8560-924F3403A0DF}" type="sibTrans" cxnId="{7C2A10ED-8EBF-40E9-BAED-C8479E197D74}">
      <dgm:prSet/>
      <dgm:spPr/>
      <dgm:t>
        <a:bodyPr/>
        <a:lstStyle/>
        <a:p>
          <a:endParaRPr lang="ru-RU"/>
        </a:p>
      </dgm:t>
    </dgm:pt>
    <dgm:pt modelId="{87F639BB-4CD6-4ADF-8E64-CCCC300ADF38}">
      <dgm:prSet/>
      <dgm:spPr/>
      <dgm:t>
        <a:bodyPr/>
        <a:lstStyle/>
        <a:p>
          <a:pPr rtl="0"/>
          <a:r>
            <a:rPr lang="en-US" smtClean="0"/>
            <a:t>The opportunity for students to use the language is increased.</a:t>
          </a:r>
          <a:endParaRPr lang="ru-RU"/>
        </a:p>
      </dgm:t>
    </dgm:pt>
    <dgm:pt modelId="{87DB1973-66F7-460F-B7C1-B3E8D6C5C75C}" type="parTrans" cxnId="{326E9D17-A3CB-4C1C-8031-F6B3012896AF}">
      <dgm:prSet/>
      <dgm:spPr/>
      <dgm:t>
        <a:bodyPr/>
        <a:lstStyle/>
        <a:p>
          <a:endParaRPr lang="ru-RU"/>
        </a:p>
      </dgm:t>
    </dgm:pt>
    <dgm:pt modelId="{BCA94B57-7B56-46F7-96FD-7E15E1A190C7}" type="sibTrans" cxnId="{326E9D17-A3CB-4C1C-8031-F6B3012896AF}">
      <dgm:prSet/>
      <dgm:spPr/>
      <dgm:t>
        <a:bodyPr/>
        <a:lstStyle/>
        <a:p>
          <a:endParaRPr lang="ru-RU"/>
        </a:p>
      </dgm:t>
    </dgm:pt>
    <dgm:pt modelId="{747698CC-A2F0-4677-B5CC-173252633A4C}">
      <dgm:prSet/>
      <dgm:spPr/>
      <dgm:t>
        <a:bodyPr/>
        <a:lstStyle/>
        <a:p>
          <a:pPr rtl="0"/>
          <a:r>
            <a:rPr lang="en-US" smtClean="0"/>
            <a:t>Students’ cooperation is encouraged.</a:t>
          </a:r>
          <a:endParaRPr lang="ru-RU"/>
        </a:p>
      </dgm:t>
    </dgm:pt>
    <dgm:pt modelId="{A52592D9-0B3B-4BA6-9283-6C7800B83550}" type="parTrans" cxnId="{B8B17C77-3EA2-4D0C-B953-92EE040727ED}">
      <dgm:prSet/>
      <dgm:spPr/>
      <dgm:t>
        <a:bodyPr/>
        <a:lstStyle/>
        <a:p>
          <a:endParaRPr lang="ru-RU"/>
        </a:p>
      </dgm:t>
    </dgm:pt>
    <dgm:pt modelId="{9715A53B-0770-4683-8ACB-BE313A446815}" type="sibTrans" cxnId="{B8B17C77-3EA2-4D0C-B953-92EE040727ED}">
      <dgm:prSet/>
      <dgm:spPr/>
      <dgm:t>
        <a:bodyPr/>
        <a:lstStyle/>
        <a:p>
          <a:endParaRPr lang="ru-RU"/>
        </a:p>
      </dgm:t>
    </dgm:pt>
    <dgm:pt modelId="{C92A68C3-FF1B-4CB5-BC87-29CB563F939B}">
      <dgm:prSet/>
      <dgm:spPr/>
      <dgm:t>
        <a:bodyPr/>
        <a:lstStyle/>
        <a:p>
          <a:pPr rtl="0"/>
          <a:r>
            <a:rPr lang="en-US" smtClean="0"/>
            <a:t>An opportunity to practice autonomous learning is provided.</a:t>
          </a:r>
          <a:endParaRPr lang="ru-RU"/>
        </a:p>
      </dgm:t>
    </dgm:pt>
    <dgm:pt modelId="{B9D77717-6281-4405-A368-C9AD48D40402}" type="parTrans" cxnId="{A7CE844B-F773-4CC5-B596-2E92AEE1D128}">
      <dgm:prSet/>
      <dgm:spPr/>
      <dgm:t>
        <a:bodyPr/>
        <a:lstStyle/>
        <a:p>
          <a:endParaRPr lang="ru-RU"/>
        </a:p>
      </dgm:t>
    </dgm:pt>
    <dgm:pt modelId="{85BB0B12-ACF8-4B0F-AEFB-047B48E1B7FC}" type="sibTrans" cxnId="{A7CE844B-F773-4CC5-B596-2E92AEE1D128}">
      <dgm:prSet/>
      <dgm:spPr/>
      <dgm:t>
        <a:bodyPr/>
        <a:lstStyle/>
        <a:p>
          <a:endParaRPr lang="ru-RU"/>
        </a:p>
      </dgm:t>
    </dgm:pt>
    <dgm:pt modelId="{444516A0-7C9B-4EA7-A561-C621FE2B87F5}">
      <dgm:prSet/>
      <dgm:spPr/>
      <dgm:t>
        <a:bodyPr/>
        <a:lstStyle/>
        <a:p>
          <a:pPr rtl="0"/>
          <a:r>
            <a:rPr lang="en-US" smtClean="0"/>
            <a:t>Real communication is possible.</a:t>
          </a:r>
          <a:endParaRPr lang="ru-RU"/>
        </a:p>
      </dgm:t>
    </dgm:pt>
    <dgm:pt modelId="{F30E6677-1E3B-4D53-B7B1-3AE10AE47EBA}" type="parTrans" cxnId="{FE2A0BCC-6FB7-427B-A52A-C27B900F9BA6}">
      <dgm:prSet/>
      <dgm:spPr/>
      <dgm:t>
        <a:bodyPr/>
        <a:lstStyle/>
        <a:p>
          <a:endParaRPr lang="ru-RU"/>
        </a:p>
      </dgm:t>
    </dgm:pt>
    <dgm:pt modelId="{75D7ED96-8389-4309-9881-30518B3067F0}" type="sibTrans" cxnId="{FE2A0BCC-6FB7-427B-A52A-C27B900F9BA6}">
      <dgm:prSet/>
      <dgm:spPr/>
      <dgm:t>
        <a:bodyPr/>
        <a:lstStyle/>
        <a:p>
          <a:endParaRPr lang="ru-RU"/>
        </a:p>
      </dgm:t>
    </dgm:pt>
    <dgm:pt modelId="{AC8C7DC2-7CA0-4254-9A0D-A89231B71311}">
      <dgm:prSet/>
      <dgm:spPr/>
      <dgm:t>
        <a:bodyPr/>
        <a:lstStyle/>
        <a:p>
          <a:pPr rtl="0"/>
          <a:r>
            <a:rPr lang="en-US" smtClean="0"/>
            <a:t>Reluctant students must speak.</a:t>
          </a:r>
          <a:endParaRPr lang="ru-RU"/>
        </a:p>
      </dgm:t>
    </dgm:pt>
    <dgm:pt modelId="{0B9CBD6B-E5CD-4F27-B5C8-5E06E06A0E35}" type="parTrans" cxnId="{BAB9D81F-C62E-44F8-8FBB-E6333007DFED}">
      <dgm:prSet/>
      <dgm:spPr/>
      <dgm:t>
        <a:bodyPr/>
        <a:lstStyle/>
        <a:p>
          <a:endParaRPr lang="ru-RU"/>
        </a:p>
      </dgm:t>
    </dgm:pt>
    <dgm:pt modelId="{84335429-ABCA-4B0A-B57A-DCE62D9387F0}" type="sibTrans" cxnId="{BAB9D81F-C62E-44F8-8FBB-E6333007DFED}">
      <dgm:prSet/>
      <dgm:spPr/>
      <dgm:t>
        <a:bodyPr/>
        <a:lstStyle/>
        <a:p>
          <a:endParaRPr lang="ru-RU"/>
        </a:p>
      </dgm:t>
    </dgm:pt>
    <dgm:pt modelId="{F2B531F8-8B00-4889-BE07-39FF3407DF4B}">
      <dgm:prSet/>
      <dgm:spPr/>
      <dgm:t>
        <a:bodyPr/>
        <a:lstStyle/>
        <a:p>
          <a:pPr rtl="0"/>
          <a:r>
            <a:rPr lang="en-US" smtClean="0"/>
            <a:t>Class atmosphere is improved. </a:t>
          </a:r>
          <a:endParaRPr lang="ru-RU"/>
        </a:p>
      </dgm:t>
    </dgm:pt>
    <dgm:pt modelId="{D9569A71-A851-4DFE-BB60-9F800A7DB531}" type="parTrans" cxnId="{1F32A7C4-FDD3-4B7B-9D3E-C5572CF7FC83}">
      <dgm:prSet/>
      <dgm:spPr/>
      <dgm:t>
        <a:bodyPr/>
        <a:lstStyle/>
        <a:p>
          <a:endParaRPr lang="ru-RU"/>
        </a:p>
      </dgm:t>
    </dgm:pt>
    <dgm:pt modelId="{FA888CD2-D7BF-446F-B841-BF7A7D83651E}" type="sibTrans" cxnId="{1F32A7C4-FDD3-4B7B-9D3E-C5572CF7FC83}">
      <dgm:prSet/>
      <dgm:spPr/>
      <dgm:t>
        <a:bodyPr/>
        <a:lstStyle/>
        <a:p>
          <a:endParaRPr lang="ru-RU"/>
        </a:p>
      </dgm:t>
    </dgm:pt>
    <dgm:pt modelId="{96B21804-2E10-4D90-86F6-C381131CBEF9}">
      <dgm:prSet/>
      <dgm:spPr/>
      <dgm:t>
        <a:bodyPr/>
        <a:lstStyle/>
        <a:p>
          <a:pPr rtl="0"/>
          <a:r>
            <a:rPr lang="ru-RU" b="1" smtClean="0"/>
            <a:t>Disadvantages:</a:t>
          </a:r>
          <a:endParaRPr lang="ru-RU"/>
        </a:p>
      </dgm:t>
    </dgm:pt>
    <dgm:pt modelId="{EAF761B7-DC84-4C4A-A638-5F75EFE58948}" type="parTrans" cxnId="{79DA2FE2-623C-46BD-8535-457FCB1877B7}">
      <dgm:prSet/>
      <dgm:spPr/>
      <dgm:t>
        <a:bodyPr/>
        <a:lstStyle/>
        <a:p>
          <a:endParaRPr lang="ru-RU"/>
        </a:p>
      </dgm:t>
    </dgm:pt>
    <dgm:pt modelId="{F1947345-4D56-47AA-92E3-BF6E41BCBE9E}" type="sibTrans" cxnId="{79DA2FE2-623C-46BD-8535-457FCB1877B7}">
      <dgm:prSet/>
      <dgm:spPr/>
      <dgm:t>
        <a:bodyPr/>
        <a:lstStyle/>
        <a:p>
          <a:endParaRPr lang="ru-RU"/>
        </a:p>
      </dgm:t>
    </dgm:pt>
    <dgm:pt modelId="{907D20E3-72E4-4ACB-A381-6E0993CCD150}">
      <dgm:prSet/>
      <dgm:spPr/>
      <dgm:t>
        <a:bodyPr/>
        <a:lstStyle/>
        <a:p>
          <a:pPr rtl="0"/>
          <a:r>
            <a:rPr lang="en-US" smtClean="0"/>
            <a:t>Accuracy is reduced.</a:t>
          </a:r>
          <a:endParaRPr lang="ru-RU"/>
        </a:p>
      </dgm:t>
    </dgm:pt>
    <dgm:pt modelId="{22EAA035-A039-4185-A3A8-582A2A0F3FBF}" type="parTrans" cxnId="{3547E1F6-91BD-412D-9AC6-51AD4FAE3BB9}">
      <dgm:prSet/>
      <dgm:spPr/>
      <dgm:t>
        <a:bodyPr/>
        <a:lstStyle/>
        <a:p>
          <a:endParaRPr lang="ru-RU"/>
        </a:p>
      </dgm:t>
    </dgm:pt>
    <dgm:pt modelId="{01FB4F26-061C-4BE4-8579-CF3CEC87B26F}" type="sibTrans" cxnId="{3547E1F6-91BD-412D-9AC6-51AD4FAE3BB9}">
      <dgm:prSet/>
      <dgm:spPr/>
      <dgm:t>
        <a:bodyPr/>
        <a:lstStyle/>
        <a:p>
          <a:endParaRPr lang="ru-RU"/>
        </a:p>
      </dgm:t>
    </dgm:pt>
    <dgm:pt modelId="{646AE684-EAD8-406B-98A6-F581EEED3120}">
      <dgm:prSet/>
      <dgm:spPr/>
      <dgm:t>
        <a:bodyPr/>
        <a:lstStyle/>
        <a:p>
          <a:pPr rtl="0"/>
          <a:r>
            <a:rPr lang="en-US" smtClean="0"/>
            <a:t>Discipline can be a problem.</a:t>
          </a:r>
          <a:endParaRPr lang="ru-RU"/>
        </a:p>
      </dgm:t>
    </dgm:pt>
    <dgm:pt modelId="{63C39126-95CC-45F7-AE80-3AA9EADED7C1}" type="parTrans" cxnId="{31C5C54A-55BC-4AE0-8C96-2CFBF778B2CD}">
      <dgm:prSet/>
      <dgm:spPr/>
      <dgm:t>
        <a:bodyPr/>
        <a:lstStyle/>
        <a:p>
          <a:endParaRPr lang="ru-RU"/>
        </a:p>
      </dgm:t>
    </dgm:pt>
    <dgm:pt modelId="{BDFD60F1-4319-4402-A8AB-2A0B6861EF48}" type="sibTrans" cxnId="{31C5C54A-55BC-4AE0-8C96-2CFBF778B2CD}">
      <dgm:prSet/>
      <dgm:spPr/>
      <dgm:t>
        <a:bodyPr/>
        <a:lstStyle/>
        <a:p>
          <a:endParaRPr lang="ru-RU"/>
        </a:p>
      </dgm:t>
    </dgm:pt>
    <dgm:pt modelId="{FD66C375-018F-402C-AD43-9321C672CBFF}">
      <dgm:prSet/>
      <dgm:spPr/>
      <dgm:t>
        <a:bodyPr/>
        <a:lstStyle/>
        <a:p>
          <a:pPr rtl="0"/>
          <a:r>
            <a:rPr lang="en-US" smtClean="0"/>
            <a:t>Use of students’ native language is likely. </a:t>
          </a:r>
          <a:r>
            <a:rPr lang="en-US" b="1" smtClean="0"/>
            <a:t>        </a:t>
          </a:r>
          <a:endParaRPr lang="ru-RU"/>
        </a:p>
      </dgm:t>
    </dgm:pt>
    <dgm:pt modelId="{95B0CE1A-5750-4D22-B064-5610FF67C01F}" type="parTrans" cxnId="{6799692A-606B-46F9-BD4E-FD96C3028461}">
      <dgm:prSet/>
      <dgm:spPr/>
      <dgm:t>
        <a:bodyPr/>
        <a:lstStyle/>
        <a:p>
          <a:endParaRPr lang="ru-RU"/>
        </a:p>
      </dgm:t>
    </dgm:pt>
    <dgm:pt modelId="{555888E1-ECD3-4329-9A9F-3BA1E16DB2A4}" type="sibTrans" cxnId="{6799692A-606B-46F9-BD4E-FD96C3028461}">
      <dgm:prSet/>
      <dgm:spPr/>
      <dgm:t>
        <a:bodyPr/>
        <a:lstStyle/>
        <a:p>
          <a:endParaRPr lang="ru-RU"/>
        </a:p>
      </dgm:t>
    </dgm:pt>
    <dgm:pt modelId="{2DE1CD69-4C95-4589-81E0-C0B55285B666}">
      <dgm:prSet/>
      <dgm:spPr/>
      <dgm:t>
        <a:bodyPr/>
        <a:lstStyle/>
        <a:p>
          <a:pPr rtl="0"/>
          <a:r>
            <a:rPr lang="en-US" b="1" smtClean="0"/>
            <a:t>Activities:</a:t>
          </a:r>
          <a:endParaRPr lang="ru-RU"/>
        </a:p>
      </dgm:t>
    </dgm:pt>
    <dgm:pt modelId="{434CD361-10EE-46CC-9A8F-110D95B73DBA}" type="parTrans" cxnId="{F07F11B2-603A-4CC0-93D1-D60499168F4C}">
      <dgm:prSet/>
      <dgm:spPr/>
      <dgm:t>
        <a:bodyPr/>
        <a:lstStyle/>
        <a:p>
          <a:endParaRPr lang="ru-RU"/>
        </a:p>
      </dgm:t>
    </dgm:pt>
    <dgm:pt modelId="{7D5E0CE7-4A45-4EE4-8B3C-4AAC9AECD7B4}" type="sibTrans" cxnId="{F07F11B2-603A-4CC0-93D1-D60499168F4C}">
      <dgm:prSet/>
      <dgm:spPr/>
      <dgm:t>
        <a:bodyPr/>
        <a:lstStyle/>
        <a:p>
          <a:endParaRPr lang="ru-RU"/>
        </a:p>
      </dgm:t>
    </dgm:pt>
    <dgm:pt modelId="{FC5B6941-BB7D-429A-9A77-2B00E6995525}">
      <dgm:prSet/>
      <dgm:spPr/>
      <dgm:t>
        <a:bodyPr/>
        <a:lstStyle/>
        <a:p>
          <a:pPr rtl="0"/>
          <a:r>
            <a:rPr lang="en-US" smtClean="0"/>
            <a:t>Practicing questions and answers (information gap).</a:t>
          </a:r>
          <a:endParaRPr lang="ru-RU"/>
        </a:p>
      </dgm:t>
    </dgm:pt>
    <dgm:pt modelId="{9B7D4201-1B90-40B2-A13C-4C094BDAEEB4}" type="parTrans" cxnId="{CAF56775-83B0-4CE6-8729-912AED636419}">
      <dgm:prSet/>
      <dgm:spPr/>
      <dgm:t>
        <a:bodyPr/>
        <a:lstStyle/>
        <a:p>
          <a:endParaRPr lang="ru-RU"/>
        </a:p>
      </dgm:t>
    </dgm:pt>
    <dgm:pt modelId="{3D141E57-7544-4865-AC9D-B95FAF441902}" type="sibTrans" cxnId="{CAF56775-83B0-4CE6-8729-912AED636419}">
      <dgm:prSet/>
      <dgm:spPr/>
      <dgm:t>
        <a:bodyPr/>
        <a:lstStyle/>
        <a:p>
          <a:endParaRPr lang="ru-RU"/>
        </a:p>
      </dgm:t>
    </dgm:pt>
    <dgm:pt modelId="{3981502C-EFB5-4F29-BECA-2D52F9930B05}">
      <dgm:prSet/>
      <dgm:spPr/>
      <dgm:t>
        <a:bodyPr/>
        <a:lstStyle/>
        <a:p>
          <a:pPr rtl="0"/>
          <a:r>
            <a:rPr lang="en-US" smtClean="0"/>
            <a:t>Practicing dialogues.</a:t>
          </a:r>
          <a:endParaRPr lang="ru-RU"/>
        </a:p>
      </dgm:t>
    </dgm:pt>
    <dgm:pt modelId="{D615C7A3-943B-4D54-8335-3DB70BD9A6B0}" type="parTrans" cxnId="{6C8BA7E8-DEDF-4641-83B8-A71377472357}">
      <dgm:prSet/>
      <dgm:spPr/>
      <dgm:t>
        <a:bodyPr/>
        <a:lstStyle/>
        <a:p>
          <a:endParaRPr lang="ru-RU"/>
        </a:p>
      </dgm:t>
    </dgm:pt>
    <dgm:pt modelId="{D664130C-96C2-47BC-9FD8-14A9484FD048}" type="sibTrans" cxnId="{6C8BA7E8-DEDF-4641-83B8-A71377472357}">
      <dgm:prSet/>
      <dgm:spPr/>
      <dgm:t>
        <a:bodyPr/>
        <a:lstStyle/>
        <a:p>
          <a:endParaRPr lang="ru-RU"/>
        </a:p>
      </dgm:t>
    </dgm:pt>
    <dgm:pt modelId="{299DC2D4-E93B-4205-AA74-EF1D75233F9C}">
      <dgm:prSet/>
      <dgm:spPr/>
      <dgm:t>
        <a:bodyPr/>
        <a:lstStyle/>
        <a:p>
          <a:pPr rtl="0"/>
          <a:r>
            <a:rPr lang="en-US" smtClean="0"/>
            <a:t>Working on answers to listening or reading activities.</a:t>
          </a:r>
          <a:endParaRPr lang="ru-RU"/>
        </a:p>
      </dgm:t>
    </dgm:pt>
    <dgm:pt modelId="{CBCC541E-E185-47E8-9010-A71C756E1445}" type="parTrans" cxnId="{57E2E45E-BD24-4B7C-A134-8FF7862FE6BD}">
      <dgm:prSet/>
      <dgm:spPr/>
      <dgm:t>
        <a:bodyPr/>
        <a:lstStyle/>
        <a:p>
          <a:endParaRPr lang="ru-RU"/>
        </a:p>
      </dgm:t>
    </dgm:pt>
    <dgm:pt modelId="{8CD60148-7943-494A-8943-AC809C4C8810}" type="sibTrans" cxnId="{57E2E45E-BD24-4B7C-A134-8FF7862FE6BD}">
      <dgm:prSet/>
      <dgm:spPr/>
      <dgm:t>
        <a:bodyPr/>
        <a:lstStyle/>
        <a:p>
          <a:endParaRPr lang="ru-RU"/>
        </a:p>
      </dgm:t>
    </dgm:pt>
    <dgm:pt modelId="{EF361912-6357-44C3-9B46-FDB41E0F912E}">
      <dgm:prSet/>
      <dgm:spPr/>
      <dgm:t>
        <a:bodyPr/>
        <a:lstStyle/>
        <a:p>
          <a:pPr rtl="0"/>
          <a:r>
            <a:rPr lang="en-US" smtClean="0"/>
            <a:t>Working together on written drills.</a:t>
          </a:r>
          <a:endParaRPr lang="ru-RU"/>
        </a:p>
      </dgm:t>
    </dgm:pt>
    <dgm:pt modelId="{AB166153-6A75-4F10-BABD-69EA738D73B8}" type="parTrans" cxnId="{BE5BDA4B-5E39-4D12-8A66-0E8D51FD74DA}">
      <dgm:prSet/>
      <dgm:spPr/>
      <dgm:t>
        <a:bodyPr/>
        <a:lstStyle/>
        <a:p>
          <a:endParaRPr lang="ru-RU"/>
        </a:p>
      </dgm:t>
    </dgm:pt>
    <dgm:pt modelId="{92B2556F-55C6-4ECD-B18F-9864E655055F}" type="sibTrans" cxnId="{BE5BDA4B-5E39-4D12-8A66-0E8D51FD74DA}">
      <dgm:prSet/>
      <dgm:spPr/>
      <dgm:t>
        <a:bodyPr/>
        <a:lstStyle/>
        <a:p>
          <a:endParaRPr lang="ru-RU"/>
        </a:p>
      </dgm:t>
    </dgm:pt>
    <dgm:pt modelId="{73F10041-D2DE-4AC4-873D-501D12916847}">
      <dgm:prSet/>
      <dgm:spPr/>
      <dgm:t>
        <a:bodyPr/>
        <a:lstStyle/>
        <a:p>
          <a:pPr rtl="0"/>
          <a:r>
            <a:rPr lang="en-US" smtClean="0"/>
            <a:t>Acting out dialogues.</a:t>
          </a:r>
          <a:endParaRPr lang="ru-RU"/>
        </a:p>
      </dgm:t>
    </dgm:pt>
    <dgm:pt modelId="{1CFC0858-6D92-4867-BC08-367F39ED3008}" type="parTrans" cxnId="{0A329FA8-8B3E-4751-BD92-4818BE5D8861}">
      <dgm:prSet/>
      <dgm:spPr/>
      <dgm:t>
        <a:bodyPr/>
        <a:lstStyle/>
        <a:p>
          <a:endParaRPr lang="ru-RU"/>
        </a:p>
      </dgm:t>
    </dgm:pt>
    <dgm:pt modelId="{0EC0A284-971E-406F-B444-3143820E45BE}" type="sibTrans" cxnId="{0A329FA8-8B3E-4751-BD92-4818BE5D8861}">
      <dgm:prSet/>
      <dgm:spPr/>
      <dgm:t>
        <a:bodyPr/>
        <a:lstStyle/>
        <a:p>
          <a:endParaRPr lang="ru-RU"/>
        </a:p>
      </dgm:t>
    </dgm:pt>
    <dgm:pt modelId="{AFE5982C-6E68-4CAE-B089-1E8757FD3E9A}" type="pres">
      <dgm:prSet presAssocID="{74BE70FD-230F-4BBB-9406-EC40CE78E4B2}" presName="Name0" presStyleCnt="0">
        <dgm:presLayoutVars>
          <dgm:dir/>
          <dgm:animLvl val="lvl"/>
          <dgm:resizeHandles val="exact"/>
        </dgm:presLayoutVars>
      </dgm:prSet>
      <dgm:spPr/>
      <dgm:t>
        <a:bodyPr/>
        <a:lstStyle/>
        <a:p>
          <a:endParaRPr lang="ru-RU"/>
        </a:p>
      </dgm:t>
    </dgm:pt>
    <dgm:pt modelId="{25EED690-3E56-40FD-9CC4-388C2F443467}" type="pres">
      <dgm:prSet presAssocID="{60485D5C-3BFE-44D8-9F64-C3517E403EE6}" presName="composite" presStyleCnt="0"/>
      <dgm:spPr/>
    </dgm:pt>
    <dgm:pt modelId="{79F7D46D-1098-4707-8CD5-DF6DA7BC1EB3}" type="pres">
      <dgm:prSet presAssocID="{60485D5C-3BFE-44D8-9F64-C3517E403EE6}" presName="parTx" presStyleLbl="alignNode1" presStyleIdx="0" presStyleCnt="3">
        <dgm:presLayoutVars>
          <dgm:chMax val="0"/>
          <dgm:chPref val="0"/>
          <dgm:bulletEnabled val="1"/>
        </dgm:presLayoutVars>
      </dgm:prSet>
      <dgm:spPr/>
      <dgm:t>
        <a:bodyPr/>
        <a:lstStyle/>
        <a:p>
          <a:endParaRPr lang="ru-RU"/>
        </a:p>
      </dgm:t>
    </dgm:pt>
    <dgm:pt modelId="{E3162A53-6FDE-4C5D-BF93-CCB7EBFE1229}" type="pres">
      <dgm:prSet presAssocID="{60485D5C-3BFE-44D8-9F64-C3517E403EE6}" presName="desTx" presStyleLbl="alignAccFollowNode1" presStyleIdx="0" presStyleCnt="3">
        <dgm:presLayoutVars>
          <dgm:bulletEnabled val="1"/>
        </dgm:presLayoutVars>
      </dgm:prSet>
      <dgm:spPr/>
      <dgm:t>
        <a:bodyPr/>
        <a:lstStyle/>
        <a:p>
          <a:endParaRPr lang="ru-RU"/>
        </a:p>
      </dgm:t>
    </dgm:pt>
    <dgm:pt modelId="{F971B49A-CFAB-4572-83AA-499B635AEEE0}" type="pres">
      <dgm:prSet presAssocID="{978862ED-31F4-4294-8560-924F3403A0DF}" presName="space" presStyleCnt="0"/>
      <dgm:spPr/>
    </dgm:pt>
    <dgm:pt modelId="{73C0BA28-D820-4CEE-9E11-F8F5DE1F7D53}" type="pres">
      <dgm:prSet presAssocID="{96B21804-2E10-4D90-86F6-C381131CBEF9}" presName="composite" presStyleCnt="0"/>
      <dgm:spPr/>
    </dgm:pt>
    <dgm:pt modelId="{738CDFD8-3D19-40E5-91D6-A949013D0105}" type="pres">
      <dgm:prSet presAssocID="{96B21804-2E10-4D90-86F6-C381131CBEF9}" presName="parTx" presStyleLbl="alignNode1" presStyleIdx="1" presStyleCnt="3">
        <dgm:presLayoutVars>
          <dgm:chMax val="0"/>
          <dgm:chPref val="0"/>
          <dgm:bulletEnabled val="1"/>
        </dgm:presLayoutVars>
      </dgm:prSet>
      <dgm:spPr/>
      <dgm:t>
        <a:bodyPr/>
        <a:lstStyle/>
        <a:p>
          <a:endParaRPr lang="ru-RU"/>
        </a:p>
      </dgm:t>
    </dgm:pt>
    <dgm:pt modelId="{71D15488-8E4C-4892-983B-4A5C0CEBFC15}" type="pres">
      <dgm:prSet presAssocID="{96B21804-2E10-4D90-86F6-C381131CBEF9}" presName="desTx" presStyleLbl="alignAccFollowNode1" presStyleIdx="1" presStyleCnt="3">
        <dgm:presLayoutVars>
          <dgm:bulletEnabled val="1"/>
        </dgm:presLayoutVars>
      </dgm:prSet>
      <dgm:spPr/>
      <dgm:t>
        <a:bodyPr/>
        <a:lstStyle/>
        <a:p>
          <a:endParaRPr lang="ru-RU"/>
        </a:p>
      </dgm:t>
    </dgm:pt>
    <dgm:pt modelId="{FD8BA58B-B299-4CDE-8876-F6A35739C542}" type="pres">
      <dgm:prSet presAssocID="{F1947345-4D56-47AA-92E3-BF6E41BCBE9E}" presName="space" presStyleCnt="0"/>
      <dgm:spPr/>
    </dgm:pt>
    <dgm:pt modelId="{0AA92E25-A73D-4B52-9FC4-27498D1E31A7}" type="pres">
      <dgm:prSet presAssocID="{2DE1CD69-4C95-4589-81E0-C0B55285B666}" presName="composite" presStyleCnt="0"/>
      <dgm:spPr/>
    </dgm:pt>
    <dgm:pt modelId="{9D136679-39A2-4410-970F-952B71AD74B3}" type="pres">
      <dgm:prSet presAssocID="{2DE1CD69-4C95-4589-81E0-C0B55285B666}" presName="parTx" presStyleLbl="alignNode1" presStyleIdx="2" presStyleCnt="3">
        <dgm:presLayoutVars>
          <dgm:chMax val="0"/>
          <dgm:chPref val="0"/>
          <dgm:bulletEnabled val="1"/>
        </dgm:presLayoutVars>
      </dgm:prSet>
      <dgm:spPr/>
      <dgm:t>
        <a:bodyPr/>
        <a:lstStyle/>
        <a:p>
          <a:endParaRPr lang="ru-RU"/>
        </a:p>
      </dgm:t>
    </dgm:pt>
    <dgm:pt modelId="{1271735D-D166-41FD-88EE-10B8E1A5C245}" type="pres">
      <dgm:prSet presAssocID="{2DE1CD69-4C95-4589-81E0-C0B55285B666}" presName="desTx" presStyleLbl="alignAccFollowNode1" presStyleIdx="2" presStyleCnt="3">
        <dgm:presLayoutVars>
          <dgm:bulletEnabled val="1"/>
        </dgm:presLayoutVars>
      </dgm:prSet>
      <dgm:spPr/>
      <dgm:t>
        <a:bodyPr/>
        <a:lstStyle/>
        <a:p>
          <a:endParaRPr lang="ru-RU"/>
        </a:p>
      </dgm:t>
    </dgm:pt>
  </dgm:ptLst>
  <dgm:cxnLst>
    <dgm:cxn modelId="{BAB9D81F-C62E-44F8-8FBB-E6333007DFED}" srcId="{60485D5C-3BFE-44D8-9F64-C3517E403EE6}" destId="{AC8C7DC2-7CA0-4254-9A0D-A89231B71311}" srcOrd="4" destOrd="0" parTransId="{0B9CBD6B-E5CD-4F27-B5C8-5E06E06A0E35}" sibTransId="{84335429-ABCA-4B0A-B57A-DCE62D9387F0}"/>
    <dgm:cxn modelId="{42A80BA6-2336-4795-8A3E-C366F094D9A1}" type="presOf" srcId="{FC5B6941-BB7D-429A-9A77-2B00E6995525}" destId="{1271735D-D166-41FD-88EE-10B8E1A5C245}" srcOrd="0" destOrd="0" presId="urn:microsoft.com/office/officeart/2005/8/layout/hList1"/>
    <dgm:cxn modelId="{3547E1F6-91BD-412D-9AC6-51AD4FAE3BB9}" srcId="{96B21804-2E10-4D90-86F6-C381131CBEF9}" destId="{907D20E3-72E4-4ACB-A381-6E0993CCD150}" srcOrd="0" destOrd="0" parTransId="{22EAA035-A039-4185-A3A8-582A2A0F3FBF}" sibTransId="{01FB4F26-061C-4BE4-8579-CF3CEC87B26F}"/>
    <dgm:cxn modelId="{D8BFA454-18A9-402D-8CFB-89308F6ED772}" type="presOf" srcId="{60485D5C-3BFE-44D8-9F64-C3517E403EE6}" destId="{79F7D46D-1098-4707-8CD5-DF6DA7BC1EB3}" srcOrd="0" destOrd="0" presId="urn:microsoft.com/office/officeart/2005/8/layout/hList1"/>
    <dgm:cxn modelId="{57E2E45E-BD24-4B7C-A134-8FF7862FE6BD}" srcId="{2DE1CD69-4C95-4589-81E0-C0B55285B666}" destId="{299DC2D4-E93B-4205-AA74-EF1D75233F9C}" srcOrd="2" destOrd="0" parTransId="{CBCC541E-E185-47E8-9010-A71C756E1445}" sibTransId="{8CD60148-7943-494A-8943-AC809C4C8810}"/>
    <dgm:cxn modelId="{FC325CAA-D418-4398-8319-D2C26F96AE13}" type="presOf" srcId="{96B21804-2E10-4D90-86F6-C381131CBEF9}" destId="{738CDFD8-3D19-40E5-91D6-A949013D0105}" srcOrd="0" destOrd="0" presId="urn:microsoft.com/office/officeart/2005/8/layout/hList1"/>
    <dgm:cxn modelId="{8DF027E0-96B2-4DD0-A88B-6DDB3EFBAA67}" type="presOf" srcId="{747698CC-A2F0-4677-B5CC-173252633A4C}" destId="{E3162A53-6FDE-4C5D-BF93-CCB7EBFE1229}" srcOrd="0" destOrd="1" presId="urn:microsoft.com/office/officeart/2005/8/layout/hList1"/>
    <dgm:cxn modelId="{7C2A10ED-8EBF-40E9-BAED-C8479E197D74}" srcId="{74BE70FD-230F-4BBB-9406-EC40CE78E4B2}" destId="{60485D5C-3BFE-44D8-9F64-C3517E403EE6}" srcOrd="0" destOrd="0" parTransId="{C2FB013A-3DBB-4AE5-8703-C9B4BF07A73A}" sibTransId="{978862ED-31F4-4294-8560-924F3403A0DF}"/>
    <dgm:cxn modelId="{A7CE844B-F773-4CC5-B596-2E92AEE1D128}" srcId="{60485D5C-3BFE-44D8-9F64-C3517E403EE6}" destId="{C92A68C3-FF1B-4CB5-BC87-29CB563F939B}" srcOrd="2" destOrd="0" parTransId="{B9D77717-6281-4405-A368-C9AD48D40402}" sibTransId="{85BB0B12-ACF8-4B0F-AEFB-047B48E1B7FC}"/>
    <dgm:cxn modelId="{BE5BDA4B-5E39-4D12-8A66-0E8D51FD74DA}" srcId="{2DE1CD69-4C95-4589-81E0-C0B55285B666}" destId="{EF361912-6357-44C3-9B46-FDB41E0F912E}" srcOrd="3" destOrd="0" parTransId="{AB166153-6A75-4F10-BABD-69EA738D73B8}" sibTransId="{92B2556F-55C6-4ECD-B18F-9864E655055F}"/>
    <dgm:cxn modelId="{F07F11B2-603A-4CC0-93D1-D60499168F4C}" srcId="{74BE70FD-230F-4BBB-9406-EC40CE78E4B2}" destId="{2DE1CD69-4C95-4589-81E0-C0B55285B666}" srcOrd="2" destOrd="0" parTransId="{434CD361-10EE-46CC-9A8F-110D95B73DBA}" sibTransId="{7D5E0CE7-4A45-4EE4-8B3C-4AAC9AECD7B4}"/>
    <dgm:cxn modelId="{7A4507F6-4223-4C6C-8873-10669840FA97}" type="presOf" srcId="{AC8C7DC2-7CA0-4254-9A0D-A89231B71311}" destId="{E3162A53-6FDE-4C5D-BF93-CCB7EBFE1229}" srcOrd="0" destOrd="4" presId="urn:microsoft.com/office/officeart/2005/8/layout/hList1"/>
    <dgm:cxn modelId="{02011BA4-D488-4367-A049-9C6155FB66A3}" type="presOf" srcId="{2DE1CD69-4C95-4589-81E0-C0B55285B666}" destId="{9D136679-39A2-4410-970F-952B71AD74B3}" srcOrd="0" destOrd="0" presId="urn:microsoft.com/office/officeart/2005/8/layout/hList1"/>
    <dgm:cxn modelId="{1F32A7C4-FDD3-4B7B-9D3E-C5572CF7FC83}" srcId="{60485D5C-3BFE-44D8-9F64-C3517E403EE6}" destId="{F2B531F8-8B00-4889-BE07-39FF3407DF4B}" srcOrd="5" destOrd="0" parTransId="{D9569A71-A851-4DFE-BB60-9F800A7DB531}" sibTransId="{FA888CD2-D7BF-446F-B841-BF7A7D83651E}"/>
    <dgm:cxn modelId="{EC37CA88-A5B5-4B33-A021-07BEAA268CA2}" type="presOf" srcId="{C92A68C3-FF1B-4CB5-BC87-29CB563F939B}" destId="{E3162A53-6FDE-4C5D-BF93-CCB7EBFE1229}" srcOrd="0" destOrd="2" presId="urn:microsoft.com/office/officeart/2005/8/layout/hList1"/>
    <dgm:cxn modelId="{CAF56775-83B0-4CE6-8729-912AED636419}" srcId="{2DE1CD69-4C95-4589-81E0-C0B55285B666}" destId="{FC5B6941-BB7D-429A-9A77-2B00E6995525}" srcOrd="0" destOrd="0" parTransId="{9B7D4201-1B90-40B2-A13C-4C094BDAEEB4}" sibTransId="{3D141E57-7544-4865-AC9D-B95FAF441902}"/>
    <dgm:cxn modelId="{5AB4B575-0758-42B4-A157-0ED12F690796}" type="presOf" srcId="{87F639BB-4CD6-4ADF-8E64-CCCC300ADF38}" destId="{E3162A53-6FDE-4C5D-BF93-CCB7EBFE1229}" srcOrd="0" destOrd="0" presId="urn:microsoft.com/office/officeart/2005/8/layout/hList1"/>
    <dgm:cxn modelId="{60A9166E-0D01-4CF6-8B0F-CE628DB797FC}" type="presOf" srcId="{FD66C375-018F-402C-AD43-9321C672CBFF}" destId="{71D15488-8E4C-4892-983B-4A5C0CEBFC15}" srcOrd="0" destOrd="2" presId="urn:microsoft.com/office/officeart/2005/8/layout/hList1"/>
    <dgm:cxn modelId="{E0C32115-CE44-4951-BDE9-CD4CA250950A}" type="presOf" srcId="{646AE684-EAD8-406B-98A6-F581EEED3120}" destId="{71D15488-8E4C-4892-983B-4A5C0CEBFC15}" srcOrd="0" destOrd="1" presId="urn:microsoft.com/office/officeart/2005/8/layout/hList1"/>
    <dgm:cxn modelId="{24CCBB57-17CE-43DE-9016-ED500841CBA1}" type="presOf" srcId="{73F10041-D2DE-4AC4-873D-501D12916847}" destId="{1271735D-D166-41FD-88EE-10B8E1A5C245}" srcOrd="0" destOrd="4" presId="urn:microsoft.com/office/officeart/2005/8/layout/hList1"/>
    <dgm:cxn modelId="{6C8BA7E8-DEDF-4641-83B8-A71377472357}" srcId="{2DE1CD69-4C95-4589-81E0-C0B55285B666}" destId="{3981502C-EFB5-4F29-BECA-2D52F9930B05}" srcOrd="1" destOrd="0" parTransId="{D615C7A3-943B-4D54-8335-3DB70BD9A6B0}" sibTransId="{D664130C-96C2-47BC-9FD8-14A9484FD048}"/>
    <dgm:cxn modelId="{B8B17C77-3EA2-4D0C-B953-92EE040727ED}" srcId="{60485D5C-3BFE-44D8-9F64-C3517E403EE6}" destId="{747698CC-A2F0-4677-B5CC-173252633A4C}" srcOrd="1" destOrd="0" parTransId="{A52592D9-0B3B-4BA6-9283-6C7800B83550}" sibTransId="{9715A53B-0770-4683-8ACB-BE313A446815}"/>
    <dgm:cxn modelId="{2953F24B-F47A-4B1A-8E7A-1429CE2BDF9D}" type="presOf" srcId="{EF361912-6357-44C3-9B46-FDB41E0F912E}" destId="{1271735D-D166-41FD-88EE-10B8E1A5C245}" srcOrd="0" destOrd="3" presId="urn:microsoft.com/office/officeart/2005/8/layout/hList1"/>
    <dgm:cxn modelId="{A81583E1-6FF0-4FA7-9F31-5D1ED88C33AC}" type="presOf" srcId="{3981502C-EFB5-4F29-BECA-2D52F9930B05}" destId="{1271735D-D166-41FD-88EE-10B8E1A5C245}" srcOrd="0" destOrd="1" presId="urn:microsoft.com/office/officeart/2005/8/layout/hList1"/>
    <dgm:cxn modelId="{9CDC4F06-1C58-45D5-97FB-8FE34D73153B}" type="presOf" srcId="{907D20E3-72E4-4ACB-A381-6E0993CCD150}" destId="{71D15488-8E4C-4892-983B-4A5C0CEBFC15}" srcOrd="0" destOrd="0" presId="urn:microsoft.com/office/officeart/2005/8/layout/hList1"/>
    <dgm:cxn modelId="{31C5C54A-55BC-4AE0-8C96-2CFBF778B2CD}" srcId="{96B21804-2E10-4D90-86F6-C381131CBEF9}" destId="{646AE684-EAD8-406B-98A6-F581EEED3120}" srcOrd="1" destOrd="0" parTransId="{63C39126-95CC-45F7-AE80-3AA9EADED7C1}" sibTransId="{BDFD60F1-4319-4402-A8AB-2A0B6861EF48}"/>
    <dgm:cxn modelId="{79DA2FE2-623C-46BD-8535-457FCB1877B7}" srcId="{74BE70FD-230F-4BBB-9406-EC40CE78E4B2}" destId="{96B21804-2E10-4D90-86F6-C381131CBEF9}" srcOrd="1" destOrd="0" parTransId="{EAF761B7-DC84-4C4A-A638-5F75EFE58948}" sibTransId="{F1947345-4D56-47AA-92E3-BF6E41BCBE9E}"/>
    <dgm:cxn modelId="{6F0D2096-72B5-4B9F-A45A-4B921E99E337}" type="presOf" srcId="{299DC2D4-E93B-4205-AA74-EF1D75233F9C}" destId="{1271735D-D166-41FD-88EE-10B8E1A5C245}" srcOrd="0" destOrd="2" presId="urn:microsoft.com/office/officeart/2005/8/layout/hList1"/>
    <dgm:cxn modelId="{6799692A-606B-46F9-BD4E-FD96C3028461}" srcId="{96B21804-2E10-4D90-86F6-C381131CBEF9}" destId="{FD66C375-018F-402C-AD43-9321C672CBFF}" srcOrd="2" destOrd="0" parTransId="{95B0CE1A-5750-4D22-B064-5610FF67C01F}" sibTransId="{555888E1-ECD3-4329-9A9F-3BA1E16DB2A4}"/>
    <dgm:cxn modelId="{5C2CEE74-CD76-4D29-B059-631B24EDB50C}" type="presOf" srcId="{F2B531F8-8B00-4889-BE07-39FF3407DF4B}" destId="{E3162A53-6FDE-4C5D-BF93-CCB7EBFE1229}" srcOrd="0" destOrd="5" presId="urn:microsoft.com/office/officeart/2005/8/layout/hList1"/>
    <dgm:cxn modelId="{FE2A0BCC-6FB7-427B-A52A-C27B900F9BA6}" srcId="{60485D5C-3BFE-44D8-9F64-C3517E403EE6}" destId="{444516A0-7C9B-4EA7-A561-C621FE2B87F5}" srcOrd="3" destOrd="0" parTransId="{F30E6677-1E3B-4D53-B7B1-3AE10AE47EBA}" sibTransId="{75D7ED96-8389-4309-9881-30518B3067F0}"/>
    <dgm:cxn modelId="{C954A9C2-51E4-405D-AC65-A22098F190F9}" type="presOf" srcId="{74BE70FD-230F-4BBB-9406-EC40CE78E4B2}" destId="{AFE5982C-6E68-4CAE-B089-1E8757FD3E9A}" srcOrd="0" destOrd="0" presId="urn:microsoft.com/office/officeart/2005/8/layout/hList1"/>
    <dgm:cxn modelId="{326E9D17-A3CB-4C1C-8031-F6B3012896AF}" srcId="{60485D5C-3BFE-44D8-9F64-C3517E403EE6}" destId="{87F639BB-4CD6-4ADF-8E64-CCCC300ADF38}" srcOrd="0" destOrd="0" parTransId="{87DB1973-66F7-460F-B7C1-B3E8D6C5C75C}" sibTransId="{BCA94B57-7B56-46F7-96FD-7E15E1A190C7}"/>
    <dgm:cxn modelId="{540CD771-3CBE-4CBD-8777-269C80BFDFCE}" type="presOf" srcId="{444516A0-7C9B-4EA7-A561-C621FE2B87F5}" destId="{E3162A53-6FDE-4C5D-BF93-CCB7EBFE1229}" srcOrd="0" destOrd="3" presId="urn:microsoft.com/office/officeart/2005/8/layout/hList1"/>
    <dgm:cxn modelId="{0A329FA8-8B3E-4751-BD92-4818BE5D8861}" srcId="{2DE1CD69-4C95-4589-81E0-C0B55285B666}" destId="{73F10041-D2DE-4AC4-873D-501D12916847}" srcOrd="4" destOrd="0" parTransId="{1CFC0858-6D92-4867-BC08-367F39ED3008}" sibTransId="{0EC0A284-971E-406F-B444-3143820E45BE}"/>
    <dgm:cxn modelId="{3B0BB53A-A6D9-40B2-8801-DB81C9459198}" type="presParOf" srcId="{AFE5982C-6E68-4CAE-B089-1E8757FD3E9A}" destId="{25EED690-3E56-40FD-9CC4-388C2F443467}" srcOrd="0" destOrd="0" presId="urn:microsoft.com/office/officeart/2005/8/layout/hList1"/>
    <dgm:cxn modelId="{EB7F0EF4-04CA-4D0F-AB84-FA78C950E7F7}" type="presParOf" srcId="{25EED690-3E56-40FD-9CC4-388C2F443467}" destId="{79F7D46D-1098-4707-8CD5-DF6DA7BC1EB3}" srcOrd="0" destOrd="0" presId="urn:microsoft.com/office/officeart/2005/8/layout/hList1"/>
    <dgm:cxn modelId="{6542BFC6-673B-46B2-882D-B76D296D8E2C}" type="presParOf" srcId="{25EED690-3E56-40FD-9CC4-388C2F443467}" destId="{E3162A53-6FDE-4C5D-BF93-CCB7EBFE1229}" srcOrd="1" destOrd="0" presId="urn:microsoft.com/office/officeart/2005/8/layout/hList1"/>
    <dgm:cxn modelId="{13346B18-5894-47D8-8289-AAE5DF190D8C}" type="presParOf" srcId="{AFE5982C-6E68-4CAE-B089-1E8757FD3E9A}" destId="{F971B49A-CFAB-4572-83AA-499B635AEEE0}" srcOrd="1" destOrd="0" presId="urn:microsoft.com/office/officeart/2005/8/layout/hList1"/>
    <dgm:cxn modelId="{B5CF68BB-1DFD-4B61-8F2E-77855082D12A}" type="presParOf" srcId="{AFE5982C-6E68-4CAE-B089-1E8757FD3E9A}" destId="{73C0BA28-D820-4CEE-9E11-F8F5DE1F7D53}" srcOrd="2" destOrd="0" presId="urn:microsoft.com/office/officeart/2005/8/layout/hList1"/>
    <dgm:cxn modelId="{A19133F7-48EF-4448-A9FB-5C1F765415BE}" type="presParOf" srcId="{73C0BA28-D820-4CEE-9E11-F8F5DE1F7D53}" destId="{738CDFD8-3D19-40E5-91D6-A949013D0105}" srcOrd="0" destOrd="0" presId="urn:microsoft.com/office/officeart/2005/8/layout/hList1"/>
    <dgm:cxn modelId="{927C3A36-593D-4F7B-9338-6EB45005DCD0}" type="presParOf" srcId="{73C0BA28-D820-4CEE-9E11-F8F5DE1F7D53}" destId="{71D15488-8E4C-4892-983B-4A5C0CEBFC15}" srcOrd="1" destOrd="0" presId="urn:microsoft.com/office/officeart/2005/8/layout/hList1"/>
    <dgm:cxn modelId="{87EA7CD1-C937-4284-8AD2-496EEF4DAA77}" type="presParOf" srcId="{AFE5982C-6E68-4CAE-B089-1E8757FD3E9A}" destId="{FD8BA58B-B299-4CDE-8876-F6A35739C542}" srcOrd="3" destOrd="0" presId="urn:microsoft.com/office/officeart/2005/8/layout/hList1"/>
    <dgm:cxn modelId="{5B082BE0-70A7-4B52-BC24-D0730C86AF0B}" type="presParOf" srcId="{AFE5982C-6E68-4CAE-B089-1E8757FD3E9A}" destId="{0AA92E25-A73D-4B52-9FC4-27498D1E31A7}" srcOrd="4" destOrd="0" presId="urn:microsoft.com/office/officeart/2005/8/layout/hList1"/>
    <dgm:cxn modelId="{B65EFECB-C995-49A0-BCBD-758DC67C4CF4}" type="presParOf" srcId="{0AA92E25-A73D-4B52-9FC4-27498D1E31A7}" destId="{9D136679-39A2-4410-970F-952B71AD74B3}" srcOrd="0" destOrd="0" presId="urn:microsoft.com/office/officeart/2005/8/layout/hList1"/>
    <dgm:cxn modelId="{81D02399-ADAA-4444-9809-3D06E218A551}" type="presParOf" srcId="{0AA92E25-A73D-4B52-9FC4-27498D1E31A7}" destId="{1271735D-D166-41FD-88EE-10B8E1A5C245}"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1EAE2F-D6C7-43E6-B8FD-9A784EF2F430}" type="doc">
      <dgm:prSet loTypeId="urn:microsoft.com/office/officeart/2005/8/layout/hChevron3" loCatId="process" qsTypeId="urn:microsoft.com/office/officeart/2005/8/quickstyle/simple1" qsCatId="simple" csTypeId="urn:microsoft.com/office/officeart/2005/8/colors/colorful5" csCatId="colorful"/>
      <dgm:spPr/>
      <dgm:t>
        <a:bodyPr/>
        <a:lstStyle/>
        <a:p>
          <a:endParaRPr lang="ru-RU"/>
        </a:p>
      </dgm:t>
    </dgm:pt>
    <dgm:pt modelId="{4AEED4A1-E2F6-46B6-93F8-141456E29B0F}">
      <dgm:prSet custT="1"/>
      <dgm:spPr/>
      <dgm:t>
        <a:bodyPr/>
        <a:lstStyle/>
        <a:p>
          <a:pPr rtl="0"/>
          <a:r>
            <a:rPr lang="en-US" sz="2800" b="1" dirty="0" err="1" smtClean="0"/>
            <a:t>Groupwork</a:t>
          </a:r>
          <a:endParaRPr lang="ru-RU" sz="2800" dirty="0"/>
        </a:p>
      </dgm:t>
    </dgm:pt>
    <dgm:pt modelId="{4E353A1D-91A1-4D53-8A7A-1147175D307E}" type="parTrans" cxnId="{3A827672-4D04-45AC-A1AB-85834666DE1D}">
      <dgm:prSet/>
      <dgm:spPr/>
      <dgm:t>
        <a:bodyPr/>
        <a:lstStyle/>
        <a:p>
          <a:endParaRPr lang="ru-RU"/>
        </a:p>
      </dgm:t>
    </dgm:pt>
    <dgm:pt modelId="{EB093B90-620D-4868-BCD0-CCF3E4EFFE93}" type="sibTrans" cxnId="{3A827672-4D04-45AC-A1AB-85834666DE1D}">
      <dgm:prSet/>
      <dgm:spPr/>
      <dgm:t>
        <a:bodyPr/>
        <a:lstStyle/>
        <a:p>
          <a:endParaRPr lang="ru-RU"/>
        </a:p>
      </dgm:t>
    </dgm:pt>
    <dgm:pt modelId="{73A4D8EE-BE8E-4D3D-996C-0554E8A34229}" type="pres">
      <dgm:prSet presAssocID="{FC1EAE2F-D6C7-43E6-B8FD-9A784EF2F430}" presName="Name0" presStyleCnt="0">
        <dgm:presLayoutVars>
          <dgm:dir/>
          <dgm:resizeHandles val="exact"/>
        </dgm:presLayoutVars>
      </dgm:prSet>
      <dgm:spPr/>
      <dgm:t>
        <a:bodyPr/>
        <a:lstStyle/>
        <a:p>
          <a:endParaRPr lang="ru-RU"/>
        </a:p>
      </dgm:t>
    </dgm:pt>
    <dgm:pt modelId="{CBEFEEFA-4862-442B-A2B2-6809F9970A5C}" type="pres">
      <dgm:prSet presAssocID="{4AEED4A1-E2F6-46B6-93F8-141456E29B0F}" presName="parTxOnly" presStyleLbl="node1" presStyleIdx="0" presStyleCnt="1">
        <dgm:presLayoutVars>
          <dgm:bulletEnabled val="1"/>
        </dgm:presLayoutVars>
      </dgm:prSet>
      <dgm:spPr/>
      <dgm:t>
        <a:bodyPr/>
        <a:lstStyle/>
        <a:p>
          <a:endParaRPr lang="ru-RU"/>
        </a:p>
      </dgm:t>
    </dgm:pt>
  </dgm:ptLst>
  <dgm:cxnLst>
    <dgm:cxn modelId="{3A827672-4D04-45AC-A1AB-85834666DE1D}" srcId="{FC1EAE2F-D6C7-43E6-B8FD-9A784EF2F430}" destId="{4AEED4A1-E2F6-46B6-93F8-141456E29B0F}" srcOrd="0" destOrd="0" parTransId="{4E353A1D-91A1-4D53-8A7A-1147175D307E}" sibTransId="{EB093B90-620D-4868-BCD0-CCF3E4EFFE93}"/>
    <dgm:cxn modelId="{E317B9EA-5FD5-4525-A56D-4C52AABB9EBF}" type="presOf" srcId="{4AEED4A1-E2F6-46B6-93F8-141456E29B0F}" destId="{CBEFEEFA-4862-442B-A2B2-6809F9970A5C}" srcOrd="0" destOrd="0" presId="urn:microsoft.com/office/officeart/2005/8/layout/hChevron3"/>
    <dgm:cxn modelId="{3607803C-735A-4203-B4EF-06F9AC8F4879}" type="presOf" srcId="{FC1EAE2F-D6C7-43E6-B8FD-9A784EF2F430}" destId="{73A4D8EE-BE8E-4D3D-996C-0554E8A34229}" srcOrd="0" destOrd="0" presId="urn:microsoft.com/office/officeart/2005/8/layout/hChevron3"/>
    <dgm:cxn modelId="{5D3285F3-7828-4D60-87DA-0E568BA7E9F6}" type="presParOf" srcId="{73A4D8EE-BE8E-4D3D-996C-0554E8A34229}" destId="{CBEFEEFA-4862-442B-A2B2-6809F9970A5C}"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89670D-497F-4F5F-949B-9E123807A633}" type="doc">
      <dgm:prSet loTypeId="urn:microsoft.com/office/officeart/2008/layout/AlternatingPictureBlocks" loCatId="list" qsTypeId="urn:microsoft.com/office/officeart/2005/8/quickstyle/simple3" qsCatId="simple" csTypeId="urn:microsoft.com/office/officeart/2005/8/colors/colorful4" csCatId="colorful" phldr="1"/>
      <dgm:spPr/>
      <dgm:t>
        <a:bodyPr/>
        <a:lstStyle/>
        <a:p>
          <a:endParaRPr lang="ru-RU"/>
        </a:p>
      </dgm:t>
    </dgm:pt>
    <dgm:pt modelId="{48FC1543-7772-4861-ADDB-D3234B4FF3D4}">
      <dgm:prSet/>
      <dgm:spPr/>
      <dgm:t>
        <a:bodyPr/>
        <a:lstStyle/>
        <a:p>
          <a:pPr rtl="0"/>
          <a:r>
            <a:rPr lang="en-US" smtClean="0"/>
            <a:t>G</a:t>
          </a:r>
          <a:r>
            <a:rPr lang="ru-RU" smtClean="0"/>
            <a:t>roupwork is </a:t>
          </a:r>
          <a:r>
            <a:rPr lang="ru-RU" b="1" smtClean="0"/>
            <a:t>more dynamic</a:t>
          </a:r>
          <a:r>
            <a:rPr lang="ru-RU" smtClean="0"/>
            <a:t> than pairwork; there are more people to react to and against in a group</a:t>
          </a:r>
          <a:r>
            <a:rPr lang="en-US" smtClean="0"/>
            <a:t>; </a:t>
          </a:r>
          <a:r>
            <a:rPr lang="ru-RU" smtClean="0"/>
            <a:t>there is a greater possibility of discussion. </a:t>
          </a:r>
          <a:endParaRPr lang="ru-RU"/>
        </a:p>
      </dgm:t>
    </dgm:pt>
    <dgm:pt modelId="{AE98BC46-A5CC-4788-BA1F-670189242536}" type="parTrans" cxnId="{BC0CAAC8-FD33-49E1-8260-891149C3FF60}">
      <dgm:prSet/>
      <dgm:spPr/>
      <dgm:t>
        <a:bodyPr/>
        <a:lstStyle/>
        <a:p>
          <a:endParaRPr lang="ru-RU"/>
        </a:p>
      </dgm:t>
    </dgm:pt>
    <dgm:pt modelId="{C1ED7DF6-D46D-4E9E-B49F-6FE33EBBCB3A}" type="sibTrans" cxnId="{BC0CAAC8-FD33-49E1-8260-891149C3FF60}">
      <dgm:prSet/>
      <dgm:spPr/>
      <dgm:t>
        <a:bodyPr/>
        <a:lstStyle/>
        <a:p>
          <a:endParaRPr lang="ru-RU"/>
        </a:p>
      </dgm:t>
    </dgm:pt>
    <dgm:pt modelId="{D43798B8-5B05-4567-B314-C04CCBF62CF6}">
      <dgm:prSet/>
      <dgm:spPr/>
      <dgm:t>
        <a:bodyPr/>
        <a:lstStyle/>
        <a:p>
          <a:pPr rtl="0"/>
          <a:r>
            <a:rPr lang="en-US" b="1" smtClean="0"/>
            <a:t>Group size </a:t>
          </a:r>
          <a:r>
            <a:rPr lang="en-US" smtClean="0"/>
            <a:t>is problematical. Groups of more than 6 students can be unmanageable. </a:t>
          </a:r>
          <a:r>
            <a:rPr lang="ru-RU" smtClean="0"/>
            <a:t>A major possibility for groupwork is the idea of </a:t>
          </a:r>
          <a:r>
            <a:rPr lang="ru-RU" b="1" i="1" smtClean="0"/>
            <a:t>flexible groups</a:t>
          </a:r>
          <a:r>
            <a:rPr lang="ru-RU" i="1" smtClean="0"/>
            <a:t>. </a:t>
          </a:r>
          <a:endParaRPr lang="ru-RU"/>
        </a:p>
      </dgm:t>
    </dgm:pt>
    <dgm:pt modelId="{E42572DC-B3F9-4335-885E-022F5E9B1347}" type="parTrans" cxnId="{11450793-5EBF-4604-A100-DE3477345F1A}">
      <dgm:prSet/>
      <dgm:spPr/>
      <dgm:t>
        <a:bodyPr/>
        <a:lstStyle/>
        <a:p>
          <a:endParaRPr lang="ru-RU"/>
        </a:p>
      </dgm:t>
    </dgm:pt>
    <dgm:pt modelId="{36A93D9F-0733-491C-9D9D-F9E3FEF90F5C}" type="sibTrans" cxnId="{11450793-5EBF-4604-A100-DE3477345F1A}">
      <dgm:prSet/>
      <dgm:spPr/>
      <dgm:t>
        <a:bodyPr/>
        <a:lstStyle/>
        <a:p>
          <a:endParaRPr lang="ru-RU"/>
        </a:p>
      </dgm:t>
    </dgm:pt>
    <dgm:pt modelId="{57E8C3D5-4762-475C-810C-0859C52E39DE}">
      <dgm:prSet/>
      <dgm:spPr/>
      <dgm:t>
        <a:bodyPr/>
        <a:lstStyle/>
        <a:p>
          <a:pPr rtl="0"/>
          <a:r>
            <a:rPr lang="en-US" smtClean="0"/>
            <a:t>One student may act as a </a:t>
          </a:r>
          <a:r>
            <a:rPr lang="en-US" b="1" smtClean="0"/>
            <a:t>group leader</a:t>
          </a:r>
          <a:r>
            <a:rPr lang="en-US" smtClean="0"/>
            <a:t> fulfilling  2 functions: </a:t>
          </a:r>
          <a:endParaRPr lang="ru-RU"/>
        </a:p>
      </dgm:t>
    </dgm:pt>
    <dgm:pt modelId="{7C63F354-8B1F-445C-8140-ADB4D0DF6E88}" type="parTrans" cxnId="{464A4A52-1494-4FEF-B031-5AFBFC459D78}">
      <dgm:prSet/>
      <dgm:spPr/>
      <dgm:t>
        <a:bodyPr/>
        <a:lstStyle/>
        <a:p>
          <a:endParaRPr lang="ru-RU"/>
        </a:p>
      </dgm:t>
    </dgm:pt>
    <dgm:pt modelId="{A35DEFA9-C840-4616-838F-A6CC73C8D4D5}" type="sibTrans" cxnId="{464A4A52-1494-4FEF-B031-5AFBFC459D78}">
      <dgm:prSet/>
      <dgm:spPr/>
      <dgm:t>
        <a:bodyPr/>
        <a:lstStyle/>
        <a:p>
          <a:endParaRPr lang="ru-RU"/>
        </a:p>
      </dgm:t>
    </dgm:pt>
    <dgm:pt modelId="{41A0F889-7F1C-43A2-B590-BA9DBD025DB5}">
      <dgm:prSet/>
      <dgm:spPr/>
      <dgm:t>
        <a:bodyPr/>
        <a:lstStyle/>
        <a:p>
          <a:pPr rtl="0"/>
          <a:r>
            <a:rPr lang="en-US" smtClean="0"/>
            <a:t>acting as </a:t>
          </a:r>
          <a:r>
            <a:rPr lang="en-US" i="1" smtClean="0"/>
            <a:t>a group organizer</a:t>
          </a:r>
          <a:r>
            <a:rPr lang="en-US" smtClean="0"/>
            <a:t>, making sure that a task was properly done </a:t>
          </a:r>
          <a:endParaRPr lang="ru-RU"/>
        </a:p>
      </dgm:t>
    </dgm:pt>
    <dgm:pt modelId="{546F0B3C-1EB5-4825-958D-F5BBE211B0D8}" type="parTrans" cxnId="{CBD21278-F6D6-4FB1-9982-68D6C6137318}">
      <dgm:prSet/>
      <dgm:spPr/>
      <dgm:t>
        <a:bodyPr/>
        <a:lstStyle/>
        <a:p>
          <a:endParaRPr lang="ru-RU"/>
        </a:p>
      </dgm:t>
    </dgm:pt>
    <dgm:pt modelId="{2C16BAAC-FA9F-41B2-8E15-EAAF286A91B3}" type="sibTrans" cxnId="{CBD21278-F6D6-4FB1-9982-68D6C6137318}">
      <dgm:prSet/>
      <dgm:spPr/>
      <dgm:t>
        <a:bodyPr/>
        <a:lstStyle/>
        <a:p>
          <a:endParaRPr lang="ru-RU"/>
        </a:p>
      </dgm:t>
    </dgm:pt>
    <dgm:pt modelId="{F9B337F8-0077-45F0-950C-EE1C4A7B0272}">
      <dgm:prSet/>
      <dgm:spPr/>
      <dgm:t>
        <a:bodyPr/>
        <a:lstStyle/>
        <a:p>
          <a:pPr rtl="0"/>
          <a:r>
            <a:rPr lang="en-US" smtClean="0"/>
            <a:t>Being a </a:t>
          </a:r>
          <a:r>
            <a:rPr lang="en-US" i="1" smtClean="0"/>
            <a:t>mini-teacher</a:t>
          </a:r>
          <a:r>
            <a:rPr lang="en-US" smtClean="0"/>
            <a:t>, where a student could conduct a drill or a dialogue. </a:t>
          </a:r>
          <a:endParaRPr lang="ru-RU"/>
        </a:p>
      </dgm:t>
    </dgm:pt>
    <dgm:pt modelId="{A178ED15-CEE1-4E18-BC0B-A4E9DFF6D68D}" type="parTrans" cxnId="{354BF8E0-2BE4-457C-85E8-39CB58D7A873}">
      <dgm:prSet/>
      <dgm:spPr/>
      <dgm:t>
        <a:bodyPr/>
        <a:lstStyle/>
        <a:p>
          <a:endParaRPr lang="ru-RU"/>
        </a:p>
      </dgm:t>
    </dgm:pt>
    <dgm:pt modelId="{B7766DAE-E0B8-454F-884D-41076E99B594}" type="sibTrans" cxnId="{354BF8E0-2BE4-457C-85E8-39CB58D7A873}">
      <dgm:prSet/>
      <dgm:spPr/>
      <dgm:t>
        <a:bodyPr/>
        <a:lstStyle/>
        <a:p>
          <a:endParaRPr lang="ru-RU"/>
        </a:p>
      </dgm:t>
    </dgm:pt>
    <dgm:pt modelId="{E14C2539-A2CC-4AF0-9F4F-E94AD5CC8B31}" type="pres">
      <dgm:prSet presAssocID="{1389670D-497F-4F5F-949B-9E123807A633}" presName="linearFlow" presStyleCnt="0">
        <dgm:presLayoutVars>
          <dgm:dir/>
          <dgm:resizeHandles val="exact"/>
        </dgm:presLayoutVars>
      </dgm:prSet>
      <dgm:spPr/>
      <dgm:t>
        <a:bodyPr/>
        <a:lstStyle/>
        <a:p>
          <a:endParaRPr lang="ru-RU"/>
        </a:p>
      </dgm:t>
    </dgm:pt>
    <dgm:pt modelId="{6D5E6A0C-B04E-4991-8409-4A784C16152E}" type="pres">
      <dgm:prSet presAssocID="{48FC1543-7772-4861-ADDB-D3234B4FF3D4}" presName="comp" presStyleCnt="0"/>
      <dgm:spPr/>
    </dgm:pt>
    <dgm:pt modelId="{6F20BE18-439A-4132-A85D-718EDB355F6F}" type="pres">
      <dgm:prSet presAssocID="{48FC1543-7772-4861-ADDB-D3234B4FF3D4}" presName="rect2" presStyleLbl="node1" presStyleIdx="0" presStyleCnt="3">
        <dgm:presLayoutVars>
          <dgm:bulletEnabled val="1"/>
        </dgm:presLayoutVars>
      </dgm:prSet>
      <dgm:spPr/>
      <dgm:t>
        <a:bodyPr/>
        <a:lstStyle/>
        <a:p>
          <a:endParaRPr lang="ru-RU"/>
        </a:p>
      </dgm:t>
    </dgm:pt>
    <dgm:pt modelId="{08BB5865-D1B8-4763-9E72-34403FD0A771}" type="pres">
      <dgm:prSet presAssocID="{48FC1543-7772-4861-ADDB-D3234B4FF3D4}" presName="rect1" presStyleLbl="ln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pt>
    <dgm:pt modelId="{FBD7CE69-CEC2-4103-A895-402C022DBD0B}" type="pres">
      <dgm:prSet presAssocID="{C1ED7DF6-D46D-4E9E-B49F-6FE33EBBCB3A}" presName="sibTrans" presStyleCnt="0"/>
      <dgm:spPr/>
    </dgm:pt>
    <dgm:pt modelId="{D887054E-FDA4-4A97-8C77-9C484980C57B}" type="pres">
      <dgm:prSet presAssocID="{D43798B8-5B05-4567-B314-C04CCBF62CF6}" presName="comp" presStyleCnt="0"/>
      <dgm:spPr/>
    </dgm:pt>
    <dgm:pt modelId="{D3D1D8CC-CD4E-42D1-A8D9-EAF639B1C636}" type="pres">
      <dgm:prSet presAssocID="{D43798B8-5B05-4567-B314-C04CCBF62CF6}" presName="rect2" presStyleLbl="node1" presStyleIdx="1" presStyleCnt="3">
        <dgm:presLayoutVars>
          <dgm:bulletEnabled val="1"/>
        </dgm:presLayoutVars>
      </dgm:prSet>
      <dgm:spPr/>
      <dgm:t>
        <a:bodyPr/>
        <a:lstStyle/>
        <a:p>
          <a:endParaRPr lang="ru-RU"/>
        </a:p>
      </dgm:t>
    </dgm:pt>
    <dgm:pt modelId="{9AA45625-3A95-4671-BFAA-72C310B9B69A}" type="pres">
      <dgm:prSet presAssocID="{D43798B8-5B05-4567-B314-C04CCBF62CF6}" presName="rect1" presStyleLbl="ln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EA2E5F73-3FCC-4063-90D2-8096F99ED24B}" type="pres">
      <dgm:prSet presAssocID="{36A93D9F-0733-491C-9D9D-F9E3FEF90F5C}" presName="sibTrans" presStyleCnt="0"/>
      <dgm:spPr/>
    </dgm:pt>
    <dgm:pt modelId="{C2BC4F9F-364C-4A5E-AE5B-A930FE4F151A}" type="pres">
      <dgm:prSet presAssocID="{57E8C3D5-4762-475C-810C-0859C52E39DE}" presName="comp" presStyleCnt="0"/>
      <dgm:spPr/>
    </dgm:pt>
    <dgm:pt modelId="{8AA46C14-7E29-418C-91D1-4038A239D582}" type="pres">
      <dgm:prSet presAssocID="{57E8C3D5-4762-475C-810C-0859C52E39DE}" presName="rect2" presStyleLbl="node1" presStyleIdx="2" presStyleCnt="3">
        <dgm:presLayoutVars>
          <dgm:bulletEnabled val="1"/>
        </dgm:presLayoutVars>
      </dgm:prSet>
      <dgm:spPr/>
      <dgm:t>
        <a:bodyPr/>
        <a:lstStyle/>
        <a:p>
          <a:endParaRPr lang="ru-RU"/>
        </a:p>
      </dgm:t>
    </dgm:pt>
    <dgm:pt modelId="{96AC2802-3E00-4824-AA24-530A6B5631C4}" type="pres">
      <dgm:prSet presAssocID="{57E8C3D5-4762-475C-810C-0859C52E39DE}" presName="rect1" presStyleLbl="lnNode1" presStyleIdx="2" presStyleCnt="3" custLinFactNeighborX="-1691" custLinFactNeighborY="-5248"/>
      <dgm:spPr>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dgm:spPr>
    </dgm:pt>
  </dgm:ptLst>
  <dgm:cxnLst>
    <dgm:cxn modelId="{520CEBFA-3467-45F1-BC62-B5710B257F48}" type="presOf" srcId="{1389670D-497F-4F5F-949B-9E123807A633}" destId="{E14C2539-A2CC-4AF0-9F4F-E94AD5CC8B31}" srcOrd="0" destOrd="0" presId="urn:microsoft.com/office/officeart/2008/layout/AlternatingPictureBlocks"/>
    <dgm:cxn modelId="{11450793-5EBF-4604-A100-DE3477345F1A}" srcId="{1389670D-497F-4F5F-949B-9E123807A633}" destId="{D43798B8-5B05-4567-B314-C04CCBF62CF6}" srcOrd="1" destOrd="0" parTransId="{E42572DC-B3F9-4335-885E-022F5E9B1347}" sibTransId="{36A93D9F-0733-491C-9D9D-F9E3FEF90F5C}"/>
    <dgm:cxn modelId="{CBD21278-F6D6-4FB1-9982-68D6C6137318}" srcId="{57E8C3D5-4762-475C-810C-0859C52E39DE}" destId="{41A0F889-7F1C-43A2-B590-BA9DBD025DB5}" srcOrd="0" destOrd="0" parTransId="{546F0B3C-1EB5-4825-958D-F5BBE211B0D8}" sibTransId="{2C16BAAC-FA9F-41B2-8E15-EAAF286A91B3}"/>
    <dgm:cxn modelId="{67C488BD-D479-4927-91B9-5517CE468DC3}" type="presOf" srcId="{F9B337F8-0077-45F0-950C-EE1C4A7B0272}" destId="{8AA46C14-7E29-418C-91D1-4038A239D582}" srcOrd="0" destOrd="2" presId="urn:microsoft.com/office/officeart/2008/layout/AlternatingPictureBlocks"/>
    <dgm:cxn modelId="{464A4A52-1494-4FEF-B031-5AFBFC459D78}" srcId="{1389670D-497F-4F5F-949B-9E123807A633}" destId="{57E8C3D5-4762-475C-810C-0859C52E39DE}" srcOrd="2" destOrd="0" parTransId="{7C63F354-8B1F-445C-8140-ADB4D0DF6E88}" sibTransId="{A35DEFA9-C840-4616-838F-A6CC73C8D4D5}"/>
    <dgm:cxn modelId="{27813A92-3BC9-477A-83CC-8CA2C61797B9}" type="presOf" srcId="{D43798B8-5B05-4567-B314-C04CCBF62CF6}" destId="{D3D1D8CC-CD4E-42D1-A8D9-EAF639B1C636}" srcOrd="0" destOrd="0" presId="urn:microsoft.com/office/officeart/2008/layout/AlternatingPictureBlocks"/>
    <dgm:cxn modelId="{354BF8E0-2BE4-457C-85E8-39CB58D7A873}" srcId="{57E8C3D5-4762-475C-810C-0859C52E39DE}" destId="{F9B337F8-0077-45F0-950C-EE1C4A7B0272}" srcOrd="1" destOrd="0" parTransId="{A178ED15-CEE1-4E18-BC0B-A4E9DFF6D68D}" sibTransId="{B7766DAE-E0B8-454F-884D-41076E99B594}"/>
    <dgm:cxn modelId="{FA067FF9-9152-40F2-BD7E-2B4BE5A88017}" type="presOf" srcId="{57E8C3D5-4762-475C-810C-0859C52E39DE}" destId="{8AA46C14-7E29-418C-91D1-4038A239D582}" srcOrd="0" destOrd="0" presId="urn:microsoft.com/office/officeart/2008/layout/AlternatingPictureBlocks"/>
    <dgm:cxn modelId="{BC0CAAC8-FD33-49E1-8260-891149C3FF60}" srcId="{1389670D-497F-4F5F-949B-9E123807A633}" destId="{48FC1543-7772-4861-ADDB-D3234B4FF3D4}" srcOrd="0" destOrd="0" parTransId="{AE98BC46-A5CC-4788-BA1F-670189242536}" sibTransId="{C1ED7DF6-D46D-4E9E-B49F-6FE33EBBCB3A}"/>
    <dgm:cxn modelId="{FC0DF6CE-3450-4B27-8541-B4ECF60F1211}" type="presOf" srcId="{41A0F889-7F1C-43A2-B590-BA9DBD025DB5}" destId="{8AA46C14-7E29-418C-91D1-4038A239D582}" srcOrd="0" destOrd="1" presId="urn:microsoft.com/office/officeart/2008/layout/AlternatingPictureBlocks"/>
    <dgm:cxn modelId="{D2C100BD-0133-46DE-810C-DBCBFEC9CEE7}" type="presOf" srcId="{48FC1543-7772-4861-ADDB-D3234B4FF3D4}" destId="{6F20BE18-439A-4132-A85D-718EDB355F6F}" srcOrd="0" destOrd="0" presId="urn:microsoft.com/office/officeart/2008/layout/AlternatingPictureBlocks"/>
    <dgm:cxn modelId="{A77A3622-E4CD-4B6F-A7AA-AF64CF04D55E}" type="presParOf" srcId="{E14C2539-A2CC-4AF0-9F4F-E94AD5CC8B31}" destId="{6D5E6A0C-B04E-4991-8409-4A784C16152E}" srcOrd="0" destOrd="0" presId="urn:microsoft.com/office/officeart/2008/layout/AlternatingPictureBlocks"/>
    <dgm:cxn modelId="{29CDABCE-82B2-4D49-9837-5A62BBDA8F12}" type="presParOf" srcId="{6D5E6A0C-B04E-4991-8409-4A784C16152E}" destId="{6F20BE18-439A-4132-A85D-718EDB355F6F}" srcOrd="0" destOrd="0" presId="urn:microsoft.com/office/officeart/2008/layout/AlternatingPictureBlocks"/>
    <dgm:cxn modelId="{BDB99DE0-FAB0-493F-9F6E-26C6A7F4E079}" type="presParOf" srcId="{6D5E6A0C-B04E-4991-8409-4A784C16152E}" destId="{08BB5865-D1B8-4763-9E72-34403FD0A771}" srcOrd="1" destOrd="0" presId="urn:microsoft.com/office/officeart/2008/layout/AlternatingPictureBlocks"/>
    <dgm:cxn modelId="{F7A2E5EB-0630-4B14-A8B8-392E738DCC64}" type="presParOf" srcId="{E14C2539-A2CC-4AF0-9F4F-E94AD5CC8B31}" destId="{FBD7CE69-CEC2-4103-A895-402C022DBD0B}" srcOrd="1" destOrd="0" presId="urn:microsoft.com/office/officeart/2008/layout/AlternatingPictureBlocks"/>
    <dgm:cxn modelId="{DC5966DB-8DF3-4CA7-B088-66BC5AC55AB8}" type="presParOf" srcId="{E14C2539-A2CC-4AF0-9F4F-E94AD5CC8B31}" destId="{D887054E-FDA4-4A97-8C77-9C484980C57B}" srcOrd="2" destOrd="0" presId="urn:microsoft.com/office/officeart/2008/layout/AlternatingPictureBlocks"/>
    <dgm:cxn modelId="{AB88C773-A8ED-4BE8-BF03-035751173EF8}" type="presParOf" srcId="{D887054E-FDA4-4A97-8C77-9C484980C57B}" destId="{D3D1D8CC-CD4E-42D1-A8D9-EAF639B1C636}" srcOrd="0" destOrd="0" presId="urn:microsoft.com/office/officeart/2008/layout/AlternatingPictureBlocks"/>
    <dgm:cxn modelId="{31775BA4-A096-466A-AE87-925572801EF2}" type="presParOf" srcId="{D887054E-FDA4-4A97-8C77-9C484980C57B}" destId="{9AA45625-3A95-4671-BFAA-72C310B9B69A}" srcOrd="1" destOrd="0" presId="urn:microsoft.com/office/officeart/2008/layout/AlternatingPictureBlocks"/>
    <dgm:cxn modelId="{DE08AAB7-8FAB-4E08-967D-0437F488C4F0}" type="presParOf" srcId="{E14C2539-A2CC-4AF0-9F4F-E94AD5CC8B31}" destId="{EA2E5F73-3FCC-4063-90D2-8096F99ED24B}" srcOrd="3" destOrd="0" presId="urn:microsoft.com/office/officeart/2008/layout/AlternatingPictureBlocks"/>
    <dgm:cxn modelId="{0DDC7F61-961E-4F0C-BE17-0663B09C5B25}" type="presParOf" srcId="{E14C2539-A2CC-4AF0-9F4F-E94AD5CC8B31}" destId="{C2BC4F9F-364C-4A5E-AE5B-A930FE4F151A}" srcOrd="4" destOrd="0" presId="urn:microsoft.com/office/officeart/2008/layout/AlternatingPictureBlocks"/>
    <dgm:cxn modelId="{4FA8E4E4-B2FF-4389-B47F-E9DC0BB29263}" type="presParOf" srcId="{C2BC4F9F-364C-4A5E-AE5B-A930FE4F151A}" destId="{8AA46C14-7E29-418C-91D1-4038A239D582}" srcOrd="0" destOrd="0" presId="urn:microsoft.com/office/officeart/2008/layout/AlternatingPictureBlocks"/>
    <dgm:cxn modelId="{D04AD3F9-5D6D-44A4-84F6-A7A50359E597}" type="presParOf" srcId="{C2BC4F9F-364C-4A5E-AE5B-A930FE4F151A}" destId="{96AC2802-3E00-4824-AA24-530A6B5631C4}" srcOrd="1" destOrd="0" presId="urn:microsoft.com/office/officeart/2008/layout/AlternatingPicture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455E9A-5533-4CDE-B6DA-987BB7CB4969}" type="doc">
      <dgm:prSet loTypeId="urn:microsoft.com/office/officeart/2005/8/layout/hList1" loCatId="list" qsTypeId="urn:microsoft.com/office/officeart/2005/8/quickstyle/simple3" qsCatId="simple" csTypeId="urn:microsoft.com/office/officeart/2005/8/colors/colorful2" csCatId="colorful"/>
      <dgm:spPr/>
      <dgm:t>
        <a:bodyPr/>
        <a:lstStyle/>
        <a:p>
          <a:endParaRPr lang="ru-RU"/>
        </a:p>
      </dgm:t>
    </dgm:pt>
    <dgm:pt modelId="{E43D56C5-0FEC-42E4-9DB5-6CAE59779290}">
      <dgm:prSet/>
      <dgm:spPr/>
      <dgm:t>
        <a:bodyPr/>
        <a:lstStyle/>
        <a:p>
          <a:pPr rtl="0"/>
          <a:r>
            <a:rPr lang="en-US" b="1" smtClean="0"/>
            <a:t>Disadvantages :</a:t>
          </a:r>
          <a:endParaRPr lang="ru-RU"/>
        </a:p>
      </dgm:t>
    </dgm:pt>
    <dgm:pt modelId="{97ACF3C4-58F8-4CBE-A972-DE0619F7B47B}" type="parTrans" cxnId="{9BC27A8A-53C3-4C74-8DEF-DFBAA5AB9DC9}">
      <dgm:prSet/>
      <dgm:spPr/>
      <dgm:t>
        <a:bodyPr/>
        <a:lstStyle/>
        <a:p>
          <a:endParaRPr lang="ru-RU"/>
        </a:p>
      </dgm:t>
    </dgm:pt>
    <dgm:pt modelId="{A2C3BC9A-BDA8-456C-88BE-C314DF8DE0E4}" type="sibTrans" cxnId="{9BC27A8A-53C3-4C74-8DEF-DFBAA5AB9DC9}">
      <dgm:prSet/>
      <dgm:spPr/>
      <dgm:t>
        <a:bodyPr/>
        <a:lstStyle/>
        <a:p>
          <a:endParaRPr lang="ru-RU"/>
        </a:p>
      </dgm:t>
    </dgm:pt>
    <dgm:pt modelId="{2E74C1F8-4410-4A4C-83DB-7D58072D641F}">
      <dgm:prSet/>
      <dgm:spPr/>
      <dgm:t>
        <a:bodyPr/>
        <a:lstStyle/>
        <a:p>
          <a:pPr rtl="0"/>
          <a:r>
            <a:rPr lang="en-US" smtClean="0"/>
            <a:t>the same as for pairwork</a:t>
          </a:r>
          <a:endParaRPr lang="ru-RU"/>
        </a:p>
      </dgm:t>
    </dgm:pt>
    <dgm:pt modelId="{E56C31C6-B533-44FD-ADD4-09DB26B90D89}" type="parTrans" cxnId="{CD923352-8AC2-42DF-949D-19AD9962A4CC}">
      <dgm:prSet/>
      <dgm:spPr/>
      <dgm:t>
        <a:bodyPr/>
        <a:lstStyle/>
        <a:p>
          <a:endParaRPr lang="ru-RU"/>
        </a:p>
      </dgm:t>
    </dgm:pt>
    <dgm:pt modelId="{50DDAFD7-9A49-4ECD-8B20-D32313730735}" type="sibTrans" cxnId="{CD923352-8AC2-42DF-949D-19AD9962A4CC}">
      <dgm:prSet/>
      <dgm:spPr/>
      <dgm:t>
        <a:bodyPr/>
        <a:lstStyle/>
        <a:p>
          <a:endParaRPr lang="ru-RU"/>
        </a:p>
      </dgm:t>
    </dgm:pt>
    <dgm:pt modelId="{537BB4A4-CF3C-48C4-ABCB-42083CB9FA7E}">
      <dgm:prSet/>
      <dgm:spPr/>
      <dgm:t>
        <a:bodyPr/>
        <a:lstStyle/>
        <a:p>
          <a:pPr rtl="0"/>
          <a:r>
            <a:rPr lang="en-US" b="1" smtClean="0"/>
            <a:t>Advantages :</a:t>
          </a:r>
          <a:endParaRPr lang="ru-RU"/>
        </a:p>
      </dgm:t>
    </dgm:pt>
    <dgm:pt modelId="{C6FCC72D-6239-44F7-B2BD-44D0ED3C94BA}" type="parTrans" cxnId="{729A66B6-D66C-45D1-89A7-A5792ABC418C}">
      <dgm:prSet/>
      <dgm:spPr/>
      <dgm:t>
        <a:bodyPr/>
        <a:lstStyle/>
        <a:p>
          <a:endParaRPr lang="ru-RU"/>
        </a:p>
      </dgm:t>
    </dgm:pt>
    <dgm:pt modelId="{B526168C-BE06-4AD9-8C35-61B7E758D9D9}" type="sibTrans" cxnId="{729A66B6-D66C-45D1-89A7-A5792ABC418C}">
      <dgm:prSet/>
      <dgm:spPr/>
      <dgm:t>
        <a:bodyPr/>
        <a:lstStyle/>
        <a:p>
          <a:endParaRPr lang="ru-RU"/>
        </a:p>
      </dgm:t>
    </dgm:pt>
    <dgm:pt modelId="{C39940BB-C5E8-40CE-937D-17F55E032D6E}">
      <dgm:prSet/>
      <dgm:spPr/>
      <dgm:t>
        <a:bodyPr/>
        <a:lstStyle/>
        <a:p>
          <a:pPr rtl="0"/>
          <a:r>
            <a:rPr lang="en-US" smtClean="0"/>
            <a:t>Greater discussion (information gap) is possible.</a:t>
          </a:r>
          <a:endParaRPr lang="ru-RU"/>
        </a:p>
      </dgm:t>
    </dgm:pt>
    <dgm:pt modelId="{97EB3735-E723-4C21-97DF-AFECF6BC2BCB}" type="parTrans" cxnId="{953798D0-C32F-4FAE-AE38-8D418B759D71}">
      <dgm:prSet/>
      <dgm:spPr/>
      <dgm:t>
        <a:bodyPr/>
        <a:lstStyle/>
        <a:p>
          <a:endParaRPr lang="ru-RU"/>
        </a:p>
      </dgm:t>
    </dgm:pt>
    <dgm:pt modelId="{36ACD0AA-3321-4076-9DC5-7E3562D3A7AD}" type="sibTrans" cxnId="{953798D0-C32F-4FAE-AE38-8D418B759D71}">
      <dgm:prSet/>
      <dgm:spPr/>
      <dgm:t>
        <a:bodyPr/>
        <a:lstStyle/>
        <a:p>
          <a:endParaRPr lang="ru-RU"/>
        </a:p>
      </dgm:t>
    </dgm:pt>
    <dgm:pt modelId="{737D15A1-7BD7-47D8-9CB8-2AC7A535A50F}">
      <dgm:prSet/>
      <dgm:spPr/>
      <dgm:t>
        <a:bodyPr/>
        <a:lstStyle/>
        <a:p>
          <a:pPr rtl="0"/>
          <a:r>
            <a:rPr lang="en-US" smtClean="0"/>
            <a:t>Any difficulties that arise can probably be dealt within the group.</a:t>
          </a:r>
          <a:endParaRPr lang="ru-RU"/>
        </a:p>
      </dgm:t>
    </dgm:pt>
    <dgm:pt modelId="{0792F6D6-4D8B-4AD9-9754-AE67B3350ED4}" type="parTrans" cxnId="{C05A9A0B-B67C-4C34-86DE-36FF45592937}">
      <dgm:prSet/>
      <dgm:spPr/>
      <dgm:t>
        <a:bodyPr/>
        <a:lstStyle/>
        <a:p>
          <a:endParaRPr lang="ru-RU"/>
        </a:p>
      </dgm:t>
    </dgm:pt>
    <dgm:pt modelId="{7AC6E782-9531-4410-B729-A4BBBEDFB9F8}" type="sibTrans" cxnId="{C05A9A0B-B67C-4C34-86DE-36FF45592937}">
      <dgm:prSet/>
      <dgm:spPr/>
      <dgm:t>
        <a:bodyPr/>
        <a:lstStyle/>
        <a:p>
          <a:endParaRPr lang="ru-RU"/>
        </a:p>
      </dgm:t>
    </dgm:pt>
    <dgm:pt modelId="{091A9302-600E-49D5-B80B-550FC996A4B0}">
      <dgm:prSet/>
      <dgm:spPr/>
      <dgm:t>
        <a:bodyPr/>
        <a:lstStyle/>
        <a:p>
          <a:pPr rtl="0"/>
          <a:r>
            <a:rPr lang="en-US" smtClean="0"/>
            <a:t>Group work tasks are often more interesting.</a:t>
          </a:r>
          <a:endParaRPr lang="ru-RU"/>
        </a:p>
      </dgm:t>
    </dgm:pt>
    <dgm:pt modelId="{6E95502C-557F-4CF3-9911-DBC1E34AFC42}" type="parTrans" cxnId="{1768F5CD-7660-44F2-86B6-EE3502D5A65F}">
      <dgm:prSet/>
      <dgm:spPr/>
      <dgm:t>
        <a:bodyPr/>
        <a:lstStyle/>
        <a:p>
          <a:endParaRPr lang="ru-RU"/>
        </a:p>
      </dgm:t>
    </dgm:pt>
    <dgm:pt modelId="{40A0E06B-59AA-4066-80C4-8DDD0565D937}" type="sibTrans" cxnId="{1768F5CD-7660-44F2-86B6-EE3502D5A65F}">
      <dgm:prSet/>
      <dgm:spPr/>
      <dgm:t>
        <a:bodyPr/>
        <a:lstStyle/>
        <a:p>
          <a:endParaRPr lang="ru-RU"/>
        </a:p>
      </dgm:t>
    </dgm:pt>
    <dgm:pt modelId="{EB60B75E-DE26-4AF7-9C89-05E358B3679E}">
      <dgm:prSet/>
      <dgm:spPr/>
      <dgm:t>
        <a:bodyPr/>
        <a:lstStyle/>
        <a:p>
          <a:pPr rtl="0"/>
          <a:r>
            <a:rPr lang="en-US" smtClean="0"/>
            <a:t>Classes are more relaxing (as students do not have to cooperate closely with one another).</a:t>
          </a:r>
          <a:endParaRPr lang="ru-RU"/>
        </a:p>
      </dgm:t>
    </dgm:pt>
    <dgm:pt modelId="{99E93425-5C87-4F0F-9690-5F6834C59302}" type="parTrans" cxnId="{175F8CE3-A669-4763-A13F-553B2DA7389D}">
      <dgm:prSet/>
      <dgm:spPr/>
      <dgm:t>
        <a:bodyPr/>
        <a:lstStyle/>
        <a:p>
          <a:endParaRPr lang="ru-RU"/>
        </a:p>
      </dgm:t>
    </dgm:pt>
    <dgm:pt modelId="{B7CC8CBB-009A-422D-B8BB-05EA05A513D7}" type="sibTrans" cxnId="{175F8CE3-A669-4763-A13F-553B2DA7389D}">
      <dgm:prSet/>
      <dgm:spPr/>
      <dgm:t>
        <a:bodyPr/>
        <a:lstStyle/>
        <a:p>
          <a:endParaRPr lang="ru-RU"/>
        </a:p>
      </dgm:t>
    </dgm:pt>
    <dgm:pt modelId="{46E9EE6F-5468-43D2-8778-5B540AE03ACE}">
      <dgm:prSet/>
      <dgm:spPr/>
      <dgm:t>
        <a:bodyPr/>
        <a:lstStyle/>
        <a:p>
          <a:pPr rtl="0"/>
          <a:r>
            <a:rPr lang="en-US" smtClean="0"/>
            <a:t>Groups can break up and re-form to share information or opinions.</a:t>
          </a:r>
          <a:endParaRPr lang="ru-RU"/>
        </a:p>
      </dgm:t>
    </dgm:pt>
    <dgm:pt modelId="{1C8C41CC-8175-4178-B35D-1A9372C862CF}" type="parTrans" cxnId="{7BF9BCEC-4A1E-4F34-8395-1CAC294BF306}">
      <dgm:prSet/>
      <dgm:spPr/>
      <dgm:t>
        <a:bodyPr/>
        <a:lstStyle/>
        <a:p>
          <a:endParaRPr lang="ru-RU"/>
        </a:p>
      </dgm:t>
    </dgm:pt>
    <dgm:pt modelId="{DB64FA6F-9C25-4EFF-AB5A-5801AA0CD27B}" type="sibTrans" cxnId="{7BF9BCEC-4A1E-4F34-8395-1CAC294BF306}">
      <dgm:prSet/>
      <dgm:spPr/>
      <dgm:t>
        <a:bodyPr/>
        <a:lstStyle/>
        <a:p>
          <a:endParaRPr lang="ru-RU"/>
        </a:p>
      </dgm:t>
    </dgm:pt>
    <dgm:pt modelId="{F265D82C-9A29-4364-8804-E02E500EF649}">
      <dgm:prSet/>
      <dgm:spPr/>
      <dgm:t>
        <a:bodyPr/>
        <a:lstStyle/>
        <a:p>
          <a:pPr rtl="0"/>
          <a:r>
            <a:rPr lang="en-US" b="1" smtClean="0"/>
            <a:t>Activities:</a:t>
          </a:r>
          <a:endParaRPr lang="ru-RU"/>
        </a:p>
      </dgm:t>
    </dgm:pt>
    <dgm:pt modelId="{A6C064DE-F0C0-4AEB-B035-D67ABB03C6DF}" type="parTrans" cxnId="{DC469D16-3F14-4553-9ADF-7763697067A2}">
      <dgm:prSet/>
      <dgm:spPr/>
      <dgm:t>
        <a:bodyPr/>
        <a:lstStyle/>
        <a:p>
          <a:endParaRPr lang="ru-RU"/>
        </a:p>
      </dgm:t>
    </dgm:pt>
    <dgm:pt modelId="{1D749686-DFBC-4FFB-9621-6EE283130EE5}" type="sibTrans" cxnId="{DC469D16-3F14-4553-9ADF-7763697067A2}">
      <dgm:prSet/>
      <dgm:spPr/>
      <dgm:t>
        <a:bodyPr/>
        <a:lstStyle/>
        <a:p>
          <a:endParaRPr lang="ru-RU"/>
        </a:p>
      </dgm:t>
    </dgm:pt>
    <dgm:pt modelId="{5F0A7FCD-B91C-460F-9348-43EB3CDE8EEE}">
      <dgm:prSet/>
      <dgm:spPr/>
      <dgm:t>
        <a:bodyPr/>
        <a:lstStyle/>
        <a:p>
          <a:pPr rtl="0"/>
          <a:r>
            <a:rPr lang="en-US" smtClean="0"/>
            <a:t>Discussions, e.g. problem-solving, brainstorming.</a:t>
          </a:r>
          <a:endParaRPr lang="ru-RU"/>
        </a:p>
      </dgm:t>
    </dgm:pt>
    <dgm:pt modelId="{E298E133-51E4-4BE8-BC57-FA334842A0D5}" type="parTrans" cxnId="{64507779-19CD-4089-BC70-BA14587BD66B}">
      <dgm:prSet/>
      <dgm:spPr/>
      <dgm:t>
        <a:bodyPr/>
        <a:lstStyle/>
        <a:p>
          <a:endParaRPr lang="ru-RU"/>
        </a:p>
      </dgm:t>
    </dgm:pt>
    <dgm:pt modelId="{F21A7D3F-63FA-4651-8B40-FAB615914D2A}" type="sibTrans" cxnId="{64507779-19CD-4089-BC70-BA14587BD66B}">
      <dgm:prSet/>
      <dgm:spPr/>
      <dgm:t>
        <a:bodyPr/>
        <a:lstStyle/>
        <a:p>
          <a:endParaRPr lang="ru-RU"/>
        </a:p>
      </dgm:t>
    </dgm:pt>
    <dgm:pt modelId="{BA2BAAA9-1052-42D6-9328-724A8905E35E}">
      <dgm:prSet/>
      <dgm:spPr/>
      <dgm:t>
        <a:bodyPr/>
        <a:lstStyle/>
        <a:p>
          <a:pPr rtl="0"/>
          <a:r>
            <a:rPr lang="en-US" smtClean="0"/>
            <a:t>Preparing roles for role play.</a:t>
          </a:r>
          <a:endParaRPr lang="ru-RU"/>
        </a:p>
      </dgm:t>
    </dgm:pt>
    <dgm:pt modelId="{9ED6842A-ED2E-442C-BC27-E29EA51434C0}" type="parTrans" cxnId="{7DA9B0A5-C553-41F4-A2D5-5A66D48C0E49}">
      <dgm:prSet/>
      <dgm:spPr/>
      <dgm:t>
        <a:bodyPr/>
        <a:lstStyle/>
        <a:p>
          <a:endParaRPr lang="ru-RU"/>
        </a:p>
      </dgm:t>
    </dgm:pt>
    <dgm:pt modelId="{9078F875-7697-4165-9EBD-D54EB7BA35B0}" type="sibTrans" cxnId="{7DA9B0A5-C553-41F4-A2D5-5A66D48C0E49}">
      <dgm:prSet/>
      <dgm:spPr/>
      <dgm:t>
        <a:bodyPr/>
        <a:lstStyle/>
        <a:p>
          <a:endParaRPr lang="ru-RU"/>
        </a:p>
      </dgm:t>
    </dgm:pt>
    <dgm:pt modelId="{0E49BB89-4E7D-4AC3-AD2B-B46B52BFFB4E}">
      <dgm:prSet/>
      <dgm:spPr/>
      <dgm:t>
        <a:bodyPr/>
        <a:lstStyle/>
        <a:p>
          <a:pPr rtl="0"/>
          <a:r>
            <a:rPr lang="en-US" smtClean="0"/>
            <a:t>Role plays.</a:t>
          </a:r>
          <a:endParaRPr lang="ru-RU"/>
        </a:p>
      </dgm:t>
    </dgm:pt>
    <dgm:pt modelId="{C1336603-440F-417C-A255-C8979C0D90AF}" type="parTrans" cxnId="{56012D56-4824-4493-B4E7-2C155E61F7B7}">
      <dgm:prSet/>
      <dgm:spPr/>
      <dgm:t>
        <a:bodyPr/>
        <a:lstStyle/>
        <a:p>
          <a:endParaRPr lang="ru-RU"/>
        </a:p>
      </dgm:t>
    </dgm:pt>
    <dgm:pt modelId="{303A16A8-EF13-4F82-880A-BB83365BF442}" type="sibTrans" cxnId="{56012D56-4824-4493-B4E7-2C155E61F7B7}">
      <dgm:prSet/>
      <dgm:spPr/>
      <dgm:t>
        <a:bodyPr/>
        <a:lstStyle/>
        <a:p>
          <a:endParaRPr lang="ru-RU"/>
        </a:p>
      </dgm:t>
    </dgm:pt>
    <dgm:pt modelId="{1F59C408-3640-41E3-8370-A96586B15332}">
      <dgm:prSet/>
      <dgm:spPr/>
      <dgm:t>
        <a:bodyPr/>
        <a:lstStyle/>
        <a:p>
          <a:pPr rtl="0"/>
          <a:r>
            <a:rPr lang="en-US" smtClean="0"/>
            <a:t>Games.</a:t>
          </a:r>
          <a:endParaRPr lang="ru-RU"/>
        </a:p>
      </dgm:t>
    </dgm:pt>
    <dgm:pt modelId="{5EEB17BF-8663-4573-B302-3D633E636CDF}" type="parTrans" cxnId="{B355FB3C-9115-43C2-B5F6-B5EC4C811AAF}">
      <dgm:prSet/>
      <dgm:spPr/>
      <dgm:t>
        <a:bodyPr/>
        <a:lstStyle/>
        <a:p>
          <a:endParaRPr lang="ru-RU"/>
        </a:p>
      </dgm:t>
    </dgm:pt>
    <dgm:pt modelId="{951737B6-7115-4F9F-84D9-5CE3B8F95516}" type="sibTrans" cxnId="{B355FB3C-9115-43C2-B5F6-B5EC4C811AAF}">
      <dgm:prSet/>
      <dgm:spPr/>
      <dgm:t>
        <a:bodyPr/>
        <a:lstStyle/>
        <a:p>
          <a:endParaRPr lang="ru-RU"/>
        </a:p>
      </dgm:t>
    </dgm:pt>
    <dgm:pt modelId="{C262282F-0E73-4E80-8318-3A2C1D68E64A}">
      <dgm:prSet/>
      <dgm:spPr/>
      <dgm:t>
        <a:bodyPr/>
        <a:lstStyle/>
        <a:p>
          <a:pPr rtl="0"/>
          <a:r>
            <a:rPr lang="en-US" smtClean="0"/>
            <a:t>Cooperative writing.</a:t>
          </a:r>
          <a:endParaRPr lang="ru-RU"/>
        </a:p>
      </dgm:t>
    </dgm:pt>
    <dgm:pt modelId="{50959662-87FC-4D06-9AF8-87D2A63CBF7B}" type="parTrans" cxnId="{EE90BE13-94FB-4665-B5F9-96E42934E344}">
      <dgm:prSet/>
      <dgm:spPr/>
      <dgm:t>
        <a:bodyPr/>
        <a:lstStyle/>
        <a:p>
          <a:endParaRPr lang="ru-RU"/>
        </a:p>
      </dgm:t>
    </dgm:pt>
    <dgm:pt modelId="{42798F50-B347-4F34-917E-7FE51928F718}" type="sibTrans" cxnId="{EE90BE13-94FB-4665-B5F9-96E42934E344}">
      <dgm:prSet/>
      <dgm:spPr/>
      <dgm:t>
        <a:bodyPr/>
        <a:lstStyle/>
        <a:p>
          <a:endParaRPr lang="ru-RU"/>
        </a:p>
      </dgm:t>
    </dgm:pt>
    <dgm:pt modelId="{44FEDC66-2051-4263-BF60-2B3232AD7350}">
      <dgm:prSet/>
      <dgm:spPr/>
      <dgm:t>
        <a:bodyPr/>
        <a:lstStyle/>
        <a:p>
          <a:pPr rtl="0"/>
          <a:r>
            <a:rPr lang="en-US" smtClean="0"/>
            <a:t>Cooperative reading or listening. </a:t>
          </a:r>
          <a:endParaRPr lang="ru-RU"/>
        </a:p>
      </dgm:t>
    </dgm:pt>
    <dgm:pt modelId="{DCB7DC9E-FB9B-4DFE-8B0D-56DF507E5338}" type="parTrans" cxnId="{B792B318-B48F-4C43-8D6D-A4240D4D991A}">
      <dgm:prSet/>
      <dgm:spPr/>
      <dgm:t>
        <a:bodyPr/>
        <a:lstStyle/>
        <a:p>
          <a:endParaRPr lang="ru-RU"/>
        </a:p>
      </dgm:t>
    </dgm:pt>
    <dgm:pt modelId="{1119354A-7B57-4157-8FA4-FAF9193B2C59}" type="sibTrans" cxnId="{B792B318-B48F-4C43-8D6D-A4240D4D991A}">
      <dgm:prSet/>
      <dgm:spPr/>
      <dgm:t>
        <a:bodyPr/>
        <a:lstStyle/>
        <a:p>
          <a:endParaRPr lang="ru-RU"/>
        </a:p>
      </dgm:t>
    </dgm:pt>
    <dgm:pt modelId="{C5A37AFC-3A03-41AF-9FC6-B7B2DEDF951B}" type="pres">
      <dgm:prSet presAssocID="{19455E9A-5533-4CDE-B6DA-987BB7CB4969}" presName="Name0" presStyleCnt="0">
        <dgm:presLayoutVars>
          <dgm:dir/>
          <dgm:animLvl val="lvl"/>
          <dgm:resizeHandles val="exact"/>
        </dgm:presLayoutVars>
      </dgm:prSet>
      <dgm:spPr/>
      <dgm:t>
        <a:bodyPr/>
        <a:lstStyle/>
        <a:p>
          <a:endParaRPr lang="ru-RU"/>
        </a:p>
      </dgm:t>
    </dgm:pt>
    <dgm:pt modelId="{F9927AF4-1AAC-4F47-9C91-A734E8F4BB7B}" type="pres">
      <dgm:prSet presAssocID="{E43D56C5-0FEC-42E4-9DB5-6CAE59779290}" presName="composite" presStyleCnt="0"/>
      <dgm:spPr/>
    </dgm:pt>
    <dgm:pt modelId="{625B5CFC-748C-46EA-8796-677EC80F69AF}" type="pres">
      <dgm:prSet presAssocID="{E43D56C5-0FEC-42E4-9DB5-6CAE59779290}" presName="parTx" presStyleLbl="alignNode1" presStyleIdx="0" presStyleCnt="3">
        <dgm:presLayoutVars>
          <dgm:chMax val="0"/>
          <dgm:chPref val="0"/>
          <dgm:bulletEnabled val="1"/>
        </dgm:presLayoutVars>
      </dgm:prSet>
      <dgm:spPr/>
      <dgm:t>
        <a:bodyPr/>
        <a:lstStyle/>
        <a:p>
          <a:endParaRPr lang="ru-RU"/>
        </a:p>
      </dgm:t>
    </dgm:pt>
    <dgm:pt modelId="{503B2262-15DE-4E6B-B039-19A8BC7B9087}" type="pres">
      <dgm:prSet presAssocID="{E43D56C5-0FEC-42E4-9DB5-6CAE59779290}" presName="desTx" presStyleLbl="alignAccFollowNode1" presStyleIdx="0" presStyleCnt="3">
        <dgm:presLayoutVars>
          <dgm:bulletEnabled val="1"/>
        </dgm:presLayoutVars>
      </dgm:prSet>
      <dgm:spPr/>
      <dgm:t>
        <a:bodyPr/>
        <a:lstStyle/>
        <a:p>
          <a:endParaRPr lang="ru-RU"/>
        </a:p>
      </dgm:t>
    </dgm:pt>
    <dgm:pt modelId="{766B96C8-4181-4D1E-B6C5-AF74AFD01C10}" type="pres">
      <dgm:prSet presAssocID="{A2C3BC9A-BDA8-456C-88BE-C314DF8DE0E4}" presName="space" presStyleCnt="0"/>
      <dgm:spPr/>
    </dgm:pt>
    <dgm:pt modelId="{D0E14F08-1283-4E1B-86C1-CD071A2369D4}" type="pres">
      <dgm:prSet presAssocID="{537BB4A4-CF3C-48C4-ABCB-42083CB9FA7E}" presName="composite" presStyleCnt="0"/>
      <dgm:spPr/>
    </dgm:pt>
    <dgm:pt modelId="{75E761A7-D599-4110-8B59-52583669D6BF}" type="pres">
      <dgm:prSet presAssocID="{537BB4A4-CF3C-48C4-ABCB-42083CB9FA7E}" presName="parTx" presStyleLbl="alignNode1" presStyleIdx="1" presStyleCnt="3">
        <dgm:presLayoutVars>
          <dgm:chMax val="0"/>
          <dgm:chPref val="0"/>
          <dgm:bulletEnabled val="1"/>
        </dgm:presLayoutVars>
      </dgm:prSet>
      <dgm:spPr/>
      <dgm:t>
        <a:bodyPr/>
        <a:lstStyle/>
        <a:p>
          <a:endParaRPr lang="ru-RU"/>
        </a:p>
      </dgm:t>
    </dgm:pt>
    <dgm:pt modelId="{5D6391B4-D8B2-4A0B-85E3-E86FDF46F48B}" type="pres">
      <dgm:prSet presAssocID="{537BB4A4-CF3C-48C4-ABCB-42083CB9FA7E}" presName="desTx" presStyleLbl="alignAccFollowNode1" presStyleIdx="1" presStyleCnt="3">
        <dgm:presLayoutVars>
          <dgm:bulletEnabled val="1"/>
        </dgm:presLayoutVars>
      </dgm:prSet>
      <dgm:spPr/>
      <dgm:t>
        <a:bodyPr/>
        <a:lstStyle/>
        <a:p>
          <a:endParaRPr lang="ru-RU"/>
        </a:p>
      </dgm:t>
    </dgm:pt>
    <dgm:pt modelId="{571706A5-290A-42E9-8D35-C34DB2528BA6}" type="pres">
      <dgm:prSet presAssocID="{B526168C-BE06-4AD9-8C35-61B7E758D9D9}" presName="space" presStyleCnt="0"/>
      <dgm:spPr/>
    </dgm:pt>
    <dgm:pt modelId="{834DDA04-9E24-4FF1-9F44-2310681D5601}" type="pres">
      <dgm:prSet presAssocID="{F265D82C-9A29-4364-8804-E02E500EF649}" presName="composite" presStyleCnt="0"/>
      <dgm:spPr/>
    </dgm:pt>
    <dgm:pt modelId="{9B6EF416-AA0E-414D-9419-5F44C4A36CB8}" type="pres">
      <dgm:prSet presAssocID="{F265D82C-9A29-4364-8804-E02E500EF649}" presName="parTx" presStyleLbl="alignNode1" presStyleIdx="2" presStyleCnt="3">
        <dgm:presLayoutVars>
          <dgm:chMax val="0"/>
          <dgm:chPref val="0"/>
          <dgm:bulletEnabled val="1"/>
        </dgm:presLayoutVars>
      </dgm:prSet>
      <dgm:spPr/>
      <dgm:t>
        <a:bodyPr/>
        <a:lstStyle/>
        <a:p>
          <a:endParaRPr lang="ru-RU"/>
        </a:p>
      </dgm:t>
    </dgm:pt>
    <dgm:pt modelId="{601356BA-C94B-4EDC-A128-78B9066DA98C}" type="pres">
      <dgm:prSet presAssocID="{F265D82C-9A29-4364-8804-E02E500EF649}" presName="desTx" presStyleLbl="alignAccFollowNode1" presStyleIdx="2" presStyleCnt="3">
        <dgm:presLayoutVars>
          <dgm:bulletEnabled val="1"/>
        </dgm:presLayoutVars>
      </dgm:prSet>
      <dgm:spPr/>
      <dgm:t>
        <a:bodyPr/>
        <a:lstStyle/>
        <a:p>
          <a:endParaRPr lang="ru-RU"/>
        </a:p>
      </dgm:t>
    </dgm:pt>
  </dgm:ptLst>
  <dgm:cxnLst>
    <dgm:cxn modelId="{56012D56-4824-4493-B4E7-2C155E61F7B7}" srcId="{F265D82C-9A29-4364-8804-E02E500EF649}" destId="{0E49BB89-4E7D-4AC3-AD2B-B46B52BFFB4E}" srcOrd="2" destOrd="0" parTransId="{C1336603-440F-417C-A255-C8979C0D90AF}" sibTransId="{303A16A8-EF13-4F82-880A-BB83365BF442}"/>
    <dgm:cxn modelId="{1C200BA1-3DF6-4ED5-A261-C568156CB528}" type="presOf" srcId="{BA2BAAA9-1052-42D6-9328-724A8905E35E}" destId="{601356BA-C94B-4EDC-A128-78B9066DA98C}" srcOrd="0" destOrd="1" presId="urn:microsoft.com/office/officeart/2005/8/layout/hList1"/>
    <dgm:cxn modelId="{7BF9BCEC-4A1E-4F34-8395-1CAC294BF306}" srcId="{537BB4A4-CF3C-48C4-ABCB-42083CB9FA7E}" destId="{46E9EE6F-5468-43D2-8778-5B540AE03ACE}" srcOrd="4" destOrd="0" parTransId="{1C8C41CC-8175-4178-B35D-1A9372C862CF}" sibTransId="{DB64FA6F-9C25-4EFF-AB5A-5801AA0CD27B}"/>
    <dgm:cxn modelId="{0719DCE3-967F-49E7-A7F8-44ADA799D377}" type="presOf" srcId="{44FEDC66-2051-4263-BF60-2B3232AD7350}" destId="{601356BA-C94B-4EDC-A128-78B9066DA98C}" srcOrd="0" destOrd="5" presId="urn:microsoft.com/office/officeart/2005/8/layout/hList1"/>
    <dgm:cxn modelId="{7DA9B0A5-C553-41F4-A2D5-5A66D48C0E49}" srcId="{F265D82C-9A29-4364-8804-E02E500EF649}" destId="{BA2BAAA9-1052-42D6-9328-724A8905E35E}" srcOrd="1" destOrd="0" parTransId="{9ED6842A-ED2E-442C-BC27-E29EA51434C0}" sibTransId="{9078F875-7697-4165-9EBD-D54EB7BA35B0}"/>
    <dgm:cxn modelId="{64507779-19CD-4089-BC70-BA14587BD66B}" srcId="{F265D82C-9A29-4364-8804-E02E500EF649}" destId="{5F0A7FCD-B91C-460F-9348-43EB3CDE8EEE}" srcOrd="0" destOrd="0" parTransId="{E298E133-51E4-4BE8-BC57-FA334842A0D5}" sibTransId="{F21A7D3F-63FA-4651-8B40-FAB615914D2A}"/>
    <dgm:cxn modelId="{953798D0-C32F-4FAE-AE38-8D418B759D71}" srcId="{537BB4A4-CF3C-48C4-ABCB-42083CB9FA7E}" destId="{C39940BB-C5E8-40CE-937D-17F55E032D6E}" srcOrd="0" destOrd="0" parTransId="{97EB3735-E723-4C21-97DF-AFECF6BC2BCB}" sibTransId="{36ACD0AA-3321-4076-9DC5-7E3562D3A7AD}"/>
    <dgm:cxn modelId="{99BBB4F5-3D2E-44F8-A61F-A797AC0CA463}" type="presOf" srcId="{1F59C408-3640-41E3-8370-A96586B15332}" destId="{601356BA-C94B-4EDC-A128-78B9066DA98C}" srcOrd="0" destOrd="3" presId="urn:microsoft.com/office/officeart/2005/8/layout/hList1"/>
    <dgm:cxn modelId="{C16B252A-DF3B-4110-B9D1-F148BB58E911}" type="presOf" srcId="{5F0A7FCD-B91C-460F-9348-43EB3CDE8EEE}" destId="{601356BA-C94B-4EDC-A128-78B9066DA98C}" srcOrd="0" destOrd="0" presId="urn:microsoft.com/office/officeart/2005/8/layout/hList1"/>
    <dgm:cxn modelId="{175F8CE3-A669-4763-A13F-553B2DA7389D}" srcId="{537BB4A4-CF3C-48C4-ABCB-42083CB9FA7E}" destId="{EB60B75E-DE26-4AF7-9C89-05E358B3679E}" srcOrd="3" destOrd="0" parTransId="{99E93425-5C87-4F0F-9690-5F6834C59302}" sibTransId="{B7CC8CBB-009A-422D-B8BB-05EA05A513D7}"/>
    <dgm:cxn modelId="{B355FB3C-9115-43C2-B5F6-B5EC4C811AAF}" srcId="{F265D82C-9A29-4364-8804-E02E500EF649}" destId="{1F59C408-3640-41E3-8370-A96586B15332}" srcOrd="3" destOrd="0" parTransId="{5EEB17BF-8663-4573-B302-3D633E636CDF}" sibTransId="{951737B6-7115-4F9F-84D9-5CE3B8F95516}"/>
    <dgm:cxn modelId="{7E290661-5D21-4411-BE57-568F1464B7D8}" type="presOf" srcId="{C39940BB-C5E8-40CE-937D-17F55E032D6E}" destId="{5D6391B4-D8B2-4A0B-85E3-E86FDF46F48B}" srcOrd="0" destOrd="0" presId="urn:microsoft.com/office/officeart/2005/8/layout/hList1"/>
    <dgm:cxn modelId="{AB1EF522-3305-4241-8EC7-06B0E11ACCC2}" type="presOf" srcId="{19455E9A-5533-4CDE-B6DA-987BB7CB4969}" destId="{C5A37AFC-3A03-41AF-9FC6-B7B2DEDF951B}" srcOrd="0" destOrd="0" presId="urn:microsoft.com/office/officeart/2005/8/layout/hList1"/>
    <dgm:cxn modelId="{497EA1F8-1305-41BC-8816-538C2DAAA80B}" type="presOf" srcId="{C262282F-0E73-4E80-8318-3A2C1D68E64A}" destId="{601356BA-C94B-4EDC-A128-78B9066DA98C}" srcOrd="0" destOrd="4" presId="urn:microsoft.com/office/officeart/2005/8/layout/hList1"/>
    <dgm:cxn modelId="{AC011B9E-A5B0-4127-921C-9437054412C2}" type="presOf" srcId="{46E9EE6F-5468-43D2-8778-5B540AE03ACE}" destId="{5D6391B4-D8B2-4A0B-85E3-E86FDF46F48B}" srcOrd="0" destOrd="4" presId="urn:microsoft.com/office/officeart/2005/8/layout/hList1"/>
    <dgm:cxn modelId="{CF5C064C-386D-40D4-8E11-77FB30A25EF5}" type="presOf" srcId="{0E49BB89-4E7D-4AC3-AD2B-B46B52BFFB4E}" destId="{601356BA-C94B-4EDC-A128-78B9066DA98C}" srcOrd="0" destOrd="2" presId="urn:microsoft.com/office/officeart/2005/8/layout/hList1"/>
    <dgm:cxn modelId="{000358E7-A6FF-42F8-BA1D-21960A3E9DAD}" type="presOf" srcId="{E43D56C5-0FEC-42E4-9DB5-6CAE59779290}" destId="{625B5CFC-748C-46EA-8796-677EC80F69AF}" srcOrd="0" destOrd="0" presId="urn:microsoft.com/office/officeart/2005/8/layout/hList1"/>
    <dgm:cxn modelId="{729A66B6-D66C-45D1-89A7-A5792ABC418C}" srcId="{19455E9A-5533-4CDE-B6DA-987BB7CB4969}" destId="{537BB4A4-CF3C-48C4-ABCB-42083CB9FA7E}" srcOrd="1" destOrd="0" parTransId="{C6FCC72D-6239-44F7-B2BD-44D0ED3C94BA}" sibTransId="{B526168C-BE06-4AD9-8C35-61B7E758D9D9}"/>
    <dgm:cxn modelId="{EE90BE13-94FB-4665-B5F9-96E42934E344}" srcId="{F265D82C-9A29-4364-8804-E02E500EF649}" destId="{C262282F-0E73-4E80-8318-3A2C1D68E64A}" srcOrd="4" destOrd="0" parTransId="{50959662-87FC-4D06-9AF8-87D2A63CBF7B}" sibTransId="{42798F50-B347-4F34-917E-7FE51928F718}"/>
    <dgm:cxn modelId="{C05A9A0B-B67C-4C34-86DE-36FF45592937}" srcId="{537BB4A4-CF3C-48C4-ABCB-42083CB9FA7E}" destId="{737D15A1-7BD7-47D8-9CB8-2AC7A535A50F}" srcOrd="1" destOrd="0" parTransId="{0792F6D6-4D8B-4AD9-9754-AE67B3350ED4}" sibTransId="{7AC6E782-9531-4410-B729-A4BBBEDFB9F8}"/>
    <dgm:cxn modelId="{9BC27A8A-53C3-4C74-8DEF-DFBAA5AB9DC9}" srcId="{19455E9A-5533-4CDE-B6DA-987BB7CB4969}" destId="{E43D56C5-0FEC-42E4-9DB5-6CAE59779290}" srcOrd="0" destOrd="0" parTransId="{97ACF3C4-58F8-4CBE-A972-DE0619F7B47B}" sibTransId="{A2C3BC9A-BDA8-456C-88BE-C314DF8DE0E4}"/>
    <dgm:cxn modelId="{670B328A-ACEE-45BA-A78D-D78811CC4D30}" type="presOf" srcId="{EB60B75E-DE26-4AF7-9C89-05E358B3679E}" destId="{5D6391B4-D8B2-4A0B-85E3-E86FDF46F48B}" srcOrd="0" destOrd="3" presId="urn:microsoft.com/office/officeart/2005/8/layout/hList1"/>
    <dgm:cxn modelId="{B792B318-B48F-4C43-8D6D-A4240D4D991A}" srcId="{F265D82C-9A29-4364-8804-E02E500EF649}" destId="{44FEDC66-2051-4263-BF60-2B3232AD7350}" srcOrd="5" destOrd="0" parTransId="{DCB7DC9E-FB9B-4DFE-8B0D-56DF507E5338}" sibTransId="{1119354A-7B57-4157-8FA4-FAF9193B2C59}"/>
    <dgm:cxn modelId="{1768F5CD-7660-44F2-86B6-EE3502D5A65F}" srcId="{537BB4A4-CF3C-48C4-ABCB-42083CB9FA7E}" destId="{091A9302-600E-49D5-B80B-550FC996A4B0}" srcOrd="2" destOrd="0" parTransId="{6E95502C-557F-4CF3-9911-DBC1E34AFC42}" sibTransId="{40A0E06B-59AA-4066-80C4-8DDD0565D937}"/>
    <dgm:cxn modelId="{DC469D16-3F14-4553-9ADF-7763697067A2}" srcId="{19455E9A-5533-4CDE-B6DA-987BB7CB4969}" destId="{F265D82C-9A29-4364-8804-E02E500EF649}" srcOrd="2" destOrd="0" parTransId="{A6C064DE-F0C0-4AEB-B035-D67ABB03C6DF}" sibTransId="{1D749686-DFBC-4FFB-9621-6EE283130EE5}"/>
    <dgm:cxn modelId="{800D069F-4D79-4CA5-96B4-332E14D756FD}" type="presOf" srcId="{537BB4A4-CF3C-48C4-ABCB-42083CB9FA7E}" destId="{75E761A7-D599-4110-8B59-52583669D6BF}" srcOrd="0" destOrd="0" presId="urn:microsoft.com/office/officeart/2005/8/layout/hList1"/>
    <dgm:cxn modelId="{6FCAB356-FFAC-4A67-9083-7B12A6B0CD64}" type="presOf" srcId="{737D15A1-7BD7-47D8-9CB8-2AC7A535A50F}" destId="{5D6391B4-D8B2-4A0B-85E3-E86FDF46F48B}" srcOrd="0" destOrd="1" presId="urn:microsoft.com/office/officeart/2005/8/layout/hList1"/>
    <dgm:cxn modelId="{B884C0A1-29C7-40DF-A4EF-CBAF592CB0A4}" type="presOf" srcId="{2E74C1F8-4410-4A4C-83DB-7D58072D641F}" destId="{503B2262-15DE-4E6B-B039-19A8BC7B9087}" srcOrd="0" destOrd="0" presId="urn:microsoft.com/office/officeart/2005/8/layout/hList1"/>
    <dgm:cxn modelId="{22C4239A-DE5A-4BF7-AC44-8FC852349006}" type="presOf" srcId="{F265D82C-9A29-4364-8804-E02E500EF649}" destId="{9B6EF416-AA0E-414D-9419-5F44C4A36CB8}" srcOrd="0" destOrd="0" presId="urn:microsoft.com/office/officeart/2005/8/layout/hList1"/>
    <dgm:cxn modelId="{4346FE1E-494B-4E04-A710-0BDD607890C0}" type="presOf" srcId="{091A9302-600E-49D5-B80B-550FC996A4B0}" destId="{5D6391B4-D8B2-4A0B-85E3-E86FDF46F48B}" srcOrd="0" destOrd="2" presId="urn:microsoft.com/office/officeart/2005/8/layout/hList1"/>
    <dgm:cxn modelId="{CD923352-8AC2-42DF-949D-19AD9962A4CC}" srcId="{E43D56C5-0FEC-42E4-9DB5-6CAE59779290}" destId="{2E74C1F8-4410-4A4C-83DB-7D58072D641F}" srcOrd="0" destOrd="0" parTransId="{E56C31C6-B533-44FD-ADD4-09DB26B90D89}" sibTransId="{50DDAFD7-9A49-4ECD-8B20-D32313730735}"/>
    <dgm:cxn modelId="{D3FEFFC0-4639-4D96-B8A3-0A4386ADCD59}" type="presParOf" srcId="{C5A37AFC-3A03-41AF-9FC6-B7B2DEDF951B}" destId="{F9927AF4-1AAC-4F47-9C91-A734E8F4BB7B}" srcOrd="0" destOrd="0" presId="urn:microsoft.com/office/officeart/2005/8/layout/hList1"/>
    <dgm:cxn modelId="{65CD25C5-C68C-43E0-9D1D-A07839BD5D8B}" type="presParOf" srcId="{F9927AF4-1AAC-4F47-9C91-A734E8F4BB7B}" destId="{625B5CFC-748C-46EA-8796-677EC80F69AF}" srcOrd="0" destOrd="0" presId="urn:microsoft.com/office/officeart/2005/8/layout/hList1"/>
    <dgm:cxn modelId="{9626EB15-B5CB-4B7E-94D3-239EDC23B679}" type="presParOf" srcId="{F9927AF4-1AAC-4F47-9C91-A734E8F4BB7B}" destId="{503B2262-15DE-4E6B-B039-19A8BC7B9087}" srcOrd="1" destOrd="0" presId="urn:microsoft.com/office/officeart/2005/8/layout/hList1"/>
    <dgm:cxn modelId="{026595B3-E619-40F6-ACA1-C3C55C50F7D7}" type="presParOf" srcId="{C5A37AFC-3A03-41AF-9FC6-B7B2DEDF951B}" destId="{766B96C8-4181-4D1E-B6C5-AF74AFD01C10}" srcOrd="1" destOrd="0" presId="urn:microsoft.com/office/officeart/2005/8/layout/hList1"/>
    <dgm:cxn modelId="{291DCD80-86D1-4C1C-852F-7781786148A5}" type="presParOf" srcId="{C5A37AFC-3A03-41AF-9FC6-B7B2DEDF951B}" destId="{D0E14F08-1283-4E1B-86C1-CD071A2369D4}" srcOrd="2" destOrd="0" presId="urn:microsoft.com/office/officeart/2005/8/layout/hList1"/>
    <dgm:cxn modelId="{E7456105-F856-4CDD-ABC0-D1DBF17BA215}" type="presParOf" srcId="{D0E14F08-1283-4E1B-86C1-CD071A2369D4}" destId="{75E761A7-D599-4110-8B59-52583669D6BF}" srcOrd="0" destOrd="0" presId="urn:microsoft.com/office/officeart/2005/8/layout/hList1"/>
    <dgm:cxn modelId="{0346A295-F79E-4FAE-9888-5DBBBDE2A76F}" type="presParOf" srcId="{D0E14F08-1283-4E1B-86C1-CD071A2369D4}" destId="{5D6391B4-D8B2-4A0B-85E3-E86FDF46F48B}" srcOrd="1" destOrd="0" presId="urn:microsoft.com/office/officeart/2005/8/layout/hList1"/>
    <dgm:cxn modelId="{54FA7CA8-E644-491C-8EBA-652EDF6EC2AD}" type="presParOf" srcId="{C5A37AFC-3A03-41AF-9FC6-B7B2DEDF951B}" destId="{571706A5-290A-42E9-8D35-C34DB2528BA6}" srcOrd="3" destOrd="0" presId="urn:microsoft.com/office/officeart/2005/8/layout/hList1"/>
    <dgm:cxn modelId="{8E11573C-AE64-4C49-84BA-4D844C4A403B}" type="presParOf" srcId="{C5A37AFC-3A03-41AF-9FC6-B7B2DEDF951B}" destId="{834DDA04-9E24-4FF1-9F44-2310681D5601}" srcOrd="4" destOrd="0" presId="urn:microsoft.com/office/officeart/2005/8/layout/hList1"/>
    <dgm:cxn modelId="{6E529105-47A4-4CFD-B668-9E5919E6FCFA}" type="presParOf" srcId="{834DDA04-9E24-4FF1-9F44-2310681D5601}" destId="{9B6EF416-AA0E-414D-9419-5F44C4A36CB8}" srcOrd="0" destOrd="0" presId="urn:microsoft.com/office/officeart/2005/8/layout/hList1"/>
    <dgm:cxn modelId="{82A5C581-EF6E-4A33-A730-B3A6D55F71DB}" type="presParOf" srcId="{834DDA04-9E24-4FF1-9F44-2310681D5601}" destId="{601356BA-C94B-4EDC-A128-78B9066DA9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D530F19-06D0-496D-93F7-E9A6A3678A92}" type="doc">
      <dgm:prSet loTypeId="urn:microsoft.com/office/officeart/2005/8/layout/vList4" loCatId="picture" qsTypeId="urn:microsoft.com/office/officeart/2005/8/quickstyle/3d1" qsCatId="3D" csTypeId="urn:microsoft.com/office/officeart/2005/8/colors/colorful5" csCatId="colorful" phldr="1"/>
      <dgm:spPr/>
      <dgm:t>
        <a:bodyPr/>
        <a:lstStyle/>
        <a:p>
          <a:endParaRPr lang="ru-RU"/>
        </a:p>
      </dgm:t>
    </dgm:pt>
    <dgm:pt modelId="{85DC6E32-B696-4D06-99EA-A2CC2EEAA33A}">
      <dgm:prSet custT="1"/>
      <dgm:spPr/>
      <dgm:t>
        <a:bodyPr/>
        <a:lstStyle/>
        <a:p>
          <a:pPr rtl="0"/>
          <a:r>
            <a:rPr lang="ru-RU" sz="2800" b="1" u="none" dirty="0" err="1" smtClean="0"/>
            <a:t>Individual</a:t>
          </a:r>
          <a:r>
            <a:rPr lang="ru-RU" sz="2800" b="1" u="none" dirty="0" smtClean="0"/>
            <a:t> </a:t>
          </a:r>
          <a:r>
            <a:rPr lang="ru-RU" sz="2800" b="1" u="none" dirty="0" err="1" smtClean="0"/>
            <a:t>work</a:t>
          </a:r>
          <a:endParaRPr lang="ru-RU" sz="2800" u="none" dirty="0"/>
        </a:p>
      </dgm:t>
    </dgm:pt>
    <dgm:pt modelId="{F012E95D-4761-4B76-BBA8-65CBCEAD2A77}" type="parTrans" cxnId="{6777CB66-C11F-49BC-9CF2-72F256AA18B9}">
      <dgm:prSet/>
      <dgm:spPr/>
      <dgm:t>
        <a:bodyPr/>
        <a:lstStyle/>
        <a:p>
          <a:endParaRPr lang="ru-RU"/>
        </a:p>
      </dgm:t>
    </dgm:pt>
    <dgm:pt modelId="{CE34629B-E88F-4DDF-94A0-AB02955294F4}" type="sibTrans" cxnId="{6777CB66-C11F-49BC-9CF2-72F256AA18B9}">
      <dgm:prSet/>
      <dgm:spPr/>
      <dgm:t>
        <a:bodyPr/>
        <a:lstStyle/>
        <a:p>
          <a:endParaRPr lang="ru-RU"/>
        </a:p>
      </dgm:t>
    </dgm:pt>
    <dgm:pt modelId="{E7B8826C-448C-462F-AFB8-391323477BD3}" type="pres">
      <dgm:prSet presAssocID="{4D530F19-06D0-496D-93F7-E9A6A3678A92}" presName="linear" presStyleCnt="0">
        <dgm:presLayoutVars>
          <dgm:dir/>
          <dgm:resizeHandles val="exact"/>
        </dgm:presLayoutVars>
      </dgm:prSet>
      <dgm:spPr/>
      <dgm:t>
        <a:bodyPr/>
        <a:lstStyle/>
        <a:p>
          <a:endParaRPr lang="ru-RU"/>
        </a:p>
      </dgm:t>
    </dgm:pt>
    <dgm:pt modelId="{A6041EF8-4895-4EEE-8F5E-F34811191301}" type="pres">
      <dgm:prSet presAssocID="{85DC6E32-B696-4D06-99EA-A2CC2EEAA33A}" presName="comp" presStyleCnt="0"/>
      <dgm:spPr/>
    </dgm:pt>
    <dgm:pt modelId="{CA55043A-C330-4056-B1C2-95D80E97569C}" type="pres">
      <dgm:prSet presAssocID="{85DC6E32-B696-4D06-99EA-A2CC2EEAA33A}" presName="box" presStyleLbl="node1" presStyleIdx="0" presStyleCnt="1"/>
      <dgm:spPr/>
      <dgm:t>
        <a:bodyPr/>
        <a:lstStyle/>
        <a:p>
          <a:endParaRPr lang="ru-RU"/>
        </a:p>
      </dgm:t>
    </dgm:pt>
    <dgm:pt modelId="{383F3EA5-5F82-4A9D-8CAA-AD2407E18434}" type="pres">
      <dgm:prSet presAssocID="{85DC6E32-B696-4D06-99EA-A2CC2EEAA33A}" presName="img"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4000" b="-44000"/>
          </a:stretch>
        </a:blipFill>
      </dgm:spPr>
      <dgm:t>
        <a:bodyPr/>
        <a:lstStyle/>
        <a:p>
          <a:endParaRPr lang="ru-RU"/>
        </a:p>
      </dgm:t>
    </dgm:pt>
    <dgm:pt modelId="{377C551C-9E22-4E48-BF2E-6D958BD52D0E}" type="pres">
      <dgm:prSet presAssocID="{85DC6E32-B696-4D06-99EA-A2CC2EEAA33A}" presName="text" presStyleLbl="node1" presStyleIdx="0" presStyleCnt="1">
        <dgm:presLayoutVars>
          <dgm:bulletEnabled val="1"/>
        </dgm:presLayoutVars>
      </dgm:prSet>
      <dgm:spPr/>
      <dgm:t>
        <a:bodyPr/>
        <a:lstStyle/>
        <a:p>
          <a:endParaRPr lang="ru-RU"/>
        </a:p>
      </dgm:t>
    </dgm:pt>
  </dgm:ptLst>
  <dgm:cxnLst>
    <dgm:cxn modelId="{9EC4E3AD-0EAB-4497-8598-8A5D792E0294}" type="presOf" srcId="{85DC6E32-B696-4D06-99EA-A2CC2EEAA33A}" destId="{CA55043A-C330-4056-B1C2-95D80E97569C}" srcOrd="0" destOrd="0" presId="urn:microsoft.com/office/officeart/2005/8/layout/vList4"/>
    <dgm:cxn modelId="{B364A2BF-9A4E-4E13-87CE-3E621F698088}" type="presOf" srcId="{4D530F19-06D0-496D-93F7-E9A6A3678A92}" destId="{E7B8826C-448C-462F-AFB8-391323477BD3}" srcOrd="0" destOrd="0" presId="urn:microsoft.com/office/officeart/2005/8/layout/vList4"/>
    <dgm:cxn modelId="{6777CB66-C11F-49BC-9CF2-72F256AA18B9}" srcId="{4D530F19-06D0-496D-93F7-E9A6A3678A92}" destId="{85DC6E32-B696-4D06-99EA-A2CC2EEAA33A}" srcOrd="0" destOrd="0" parTransId="{F012E95D-4761-4B76-BBA8-65CBCEAD2A77}" sibTransId="{CE34629B-E88F-4DDF-94A0-AB02955294F4}"/>
    <dgm:cxn modelId="{0EE1AB1E-5AD7-4DE4-B91E-F128738DA1AB}" type="presOf" srcId="{85DC6E32-B696-4D06-99EA-A2CC2EEAA33A}" destId="{377C551C-9E22-4E48-BF2E-6D958BD52D0E}" srcOrd="1" destOrd="0" presId="urn:microsoft.com/office/officeart/2005/8/layout/vList4"/>
    <dgm:cxn modelId="{98BA9079-26B6-4E9B-95BB-87F78E87F9D3}" type="presParOf" srcId="{E7B8826C-448C-462F-AFB8-391323477BD3}" destId="{A6041EF8-4895-4EEE-8F5E-F34811191301}" srcOrd="0" destOrd="0" presId="urn:microsoft.com/office/officeart/2005/8/layout/vList4"/>
    <dgm:cxn modelId="{769C8EDF-E593-40B2-AF65-675A8F7FE6F0}" type="presParOf" srcId="{A6041EF8-4895-4EEE-8F5E-F34811191301}" destId="{CA55043A-C330-4056-B1C2-95D80E97569C}" srcOrd="0" destOrd="0" presId="urn:microsoft.com/office/officeart/2005/8/layout/vList4"/>
    <dgm:cxn modelId="{CA3708E4-7B30-40E0-AF20-EC69F040DC8C}" type="presParOf" srcId="{A6041EF8-4895-4EEE-8F5E-F34811191301}" destId="{383F3EA5-5F82-4A9D-8CAA-AD2407E18434}" srcOrd="1" destOrd="0" presId="urn:microsoft.com/office/officeart/2005/8/layout/vList4"/>
    <dgm:cxn modelId="{DE3577DC-E088-4DBC-8D2D-A379F2D9095B}" type="presParOf" srcId="{A6041EF8-4895-4EEE-8F5E-F34811191301}" destId="{377C551C-9E22-4E48-BF2E-6D958BD52D0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933AFF-464F-4023-8D69-DCB109426AF2}" type="doc">
      <dgm:prSet loTypeId="urn:microsoft.com/office/officeart/2005/8/layout/hList1" loCatId="list" qsTypeId="urn:microsoft.com/office/officeart/2005/8/quickstyle/simple3" qsCatId="simple" csTypeId="urn:microsoft.com/office/officeart/2005/8/colors/colorful2" csCatId="colorful"/>
      <dgm:spPr/>
      <dgm:t>
        <a:bodyPr/>
        <a:lstStyle/>
        <a:p>
          <a:endParaRPr lang="ru-RU"/>
        </a:p>
      </dgm:t>
    </dgm:pt>
    <dgm:pt modelId="{A19B2CB0-0782-425A-B512-8718785EAB58}">
      <dgm:prSet/>
      <dgm:spPr/>
      <dgm:t>
        <a:bodyPr/>
        <a:lstStyle/>
        <a:p>
          <a:pPr rtl="0"/>
          <a:r>
            <a:rPr lang="en-US" b="1" smtClean="0"/>
            <a:t>Advantages:</a:t>
          </a:r>
          <a:endParaRPr lang="ru-RU"/>
        </a:p>
      </dgm:t>
    </dgm:pt>
    <dgm:pt modelId="{59A89408-8DF2-4882-A1BD-7CF4111A11B7}" type="parTrans" cxnId="{50CAF6F9-47EF-4381-B813-20A1D13E591D}">
      <dgm:prSet/>
      <dgm:spPr/>
      <dgm:t>
        <a:bodyPr/>
        <a:lstStyle/>
        <a:p>
          <a:endParaRPr lang="ru-RU"/>
        </a:p>
      </dgm:t>
    </dgm:pt>
    <dgm:pt modelId="{78F216C1-84D0-4627-8125-60FB7BB85EB0}" type="sibTrans" cxnId="{50CAF6F9-47EF-4381-B813-20A1D13E591D}">
      <dgm:prSet/>
      <dgm:spPr/>
      <dgm:t>
        <a:bodyPr/>
        <a:lstStyle/>
        <a:p>
          <a:endParaRPr lang="ru-RU"/>
        </a:p>
      </dgm:t>
    </dgm:pt>
    <dgm:pt modelId="{149ADD62-CCC5-4BF9-B952-09C3AE11C7EC}">
      <dgm:prSet/>
      <dgm:spPr/>
      <dgm:t>
        <a:bodyPr/>
        <a:lstStyle/>
        <a:p>
          <a:pPr rtl="0"/>
          <a:r>
            <a:rPr lang="en-US" smtClean="0"/>
            <a:t>Students work at their own pace.</a:t>
          </a:r>
          <a:endParaRPr lang="ru-RU"/>
        </a:p>
      </dgm:t>
    </dgm:pt>
    <dgm:pt modelId="{59526792-4CE6-4994-81F0-3CE28C683A79}" type="parTrans" cxnId="{DE70E1AE-F247-4199-8381-B30D19EB8EE4}">
      <dgm:prSet/>
      <dgm:spPr/>
      <dgm:t>
        <a:bodyPr/>
        <a:lstStyle/>
        <a:p>
          <a:endParaRPr lang="ru-RU"/>
        </a:p>
      </dgm:t>
    </dgm:pt>
    <dgm:pt modelId="{C01DC937-565B-45D7-9065-A1095B905810}" type="sibTrans" cxnId="{DE70E1AE-F247-4199-8381-B30D19EB8EE4}">
      <dgm:prSet/>
      <dgm:spPr/>
      <dgm:t>
        <a:bodyPr/>
        <a:lstStyle/>
        <a:p>
          <a:endParaRPr lang="ru-RU"/>
        </a:p>
      </dgm:t>
    </dgm:pt>
    <dgm:pt modelId="{5E5A918B-9526-4A2A-AC48-C6ABCF805C7C}">
      <dgm:prSet/>
      <dgm:spPr/>
      <dgm:t>
        <a:bodyPr/>
        <a:lstStyle/>
        <a:p>
          <a:pPr rtl="0"/>
          <a:r>
            <a:rPr lang="en-US" smtClean="0"/>
            <a:t>Students can relax from outside pressure.</a:t>
          </a:r>
          <a:endParaRPr lang="ru-RU"/>
        </a:p>
      </dgm:t>
    </dgm:pt>
    <dgm:pt modelId="{F7B19CB2-115F-405F-BEE6-1D2BF2CAE49F}" type="parTrans" cxnId="{7FDC3DC6-9495-42F9-B94D-F56B1B5CD988}">
      <dgm:prSet/>
      <dgm:spPr/>
      <dgm:t>
        <a:bodyPr/>
        <a:lstStyle/>
        <a:p>
          <a:endParaRPr lang="ru-RU"/>
        </a:p>
      </dgm:t>
    </dgm:pt>
    <dgm:pt modelId="{656C5049-E87D-4B8E-9895-DB035AE5BA2B}" type="sibTrans" cxnId="{7FDC3DC6-9495-42F9-B94D-F56B1B5CD988}">
      <dgm:prSet/>
      <dgm:spPr/>
      <dgm:t>
        <a:bodyPr/>
        <a:lstStyle/>
        <a:p>
          <a:endParaRPr lang="ru-RU"/>
        </a:p>
      </dgm:t>
    </dgm:pt>
    <dgm:pt modelId="{67057E20-92B6-4172-9E80-C3B16BBEB4F9}">
      <dgm:prSet/>
      <dgm:spPr/>
      <dgm:t>
        <a:bodyPr/>
        <a:lstStyle/>
        <a:p>
          <a:pPr rtl="0"/>
          <a:r>
            <a:rPr lang="en-US" smtClean="0"/>
            <a:t>A period of silence is provided.</a:t>
          </a:r>
          <a:endParaRPr lang="ru-RU"/>
        </a:p>
      </dgm:t>
    </dgm:pt>
    <dgm:pt modelId="{5EFBDD8E-38AF-45C1-8F16-3F7E59D6DE03}" type="parTrans" cxnId="{6941083A-49C4-4472-B9AC-7411C89F0BB2}">
      <dgm:prSet/>
      <dgm:spPr/>
      <dgm:t>
        <a:bodyPr/>
        <a:lstStyle/>
        <a:p>
          <a:endParaRPr lang="ru-RU"/>
        </a:p>
      </dgm:t>
    </dgm:pt>
    <dgm:pt modelId="{252222E0-228A-4B40-A178-2C27A16F3AEF}" type="sibTrans" cxnId="{6941083A-49C4-4472-B9AC-7411C89F0BB2}">
      <dgm:prSet/>
      <dgm:spPr/>
      <dgm:t>
        <a:bodyPr/>
        <a:lstStyle/>
        <a:p>
          <a:endParaRPr lang="ru-RU"/>
        </a:p>
      </dgm:t>
    </dgm:pt>
    <dgm:pt modelId="{6B3ABBCC-BA99-4496-A064-2AA1CACDE68D}">
      <dgm:prSet/>
      <dgm:spPr/>
      <dgm:t>
        <a:bodyPr/>
        <a:lstStyle/>
        <a:p>
          <a:pPr rtl="0"/>
          <a:r>
            <a:rPr lang="en-US" smtClean="0"/>
            <a:t>Students develop self-reliance. </a:t>
          </a:r>
          <a:endParaRPr lang="ru-RU"/>
        </a:p>
      </dgm:t>
    </dgm:pt>
    <dgm:pt modelId="{949DFBCA-1745-4653-9E05-2D4691DC300A}" type="parTrans" cxnId="{65682B3F-52F2-455B-8FE8-57F6CFC8F205}">
      <dgm:prSet/>
      <dgm:spPr/>
      <dgm:t>
        <a:bodyPr/>
        <a:lstStyle/>
        <a:p>
          <a:endParaRPr lang="ru-RU"/>
        </a:p>
      </dgm:t>
    </dgm:pt>
    <dgm:pt modelId="{E47388A4-38F5-494D-BAA9-2962EED8F5AB}" type="sibTrans" cxnId="{65682B3F-52F2-455B-8FE8-57F6CFC8F205}">
      <dgm:prSet/>
      <dgm:spPr/>
      <dgm:t>
        <a:bodyPr/>
        <a:lstStyle/>
        <a:p>
          <a:endParaRPr lang="ru-RU"/>
        </a:p>
      </dgm:t>
    </dgm:pt>
    <dgm:pt modelId="{29B58ACD-0902-4A72-BC13-45922C2A9852}">
      <dgm:prSet/>
      <dgm:spPr/>
      <dgm:t>
        <a:bodyPr/>
        <a:lstStyle/>
        <a:p>
          <a:pPr rtl="0"/>
          <a:r>
            <a:rPr lang="ru-RU" b="1" smtClean="0"/>
            <a:t>Disadvantages:</a:t>
          </a:r>
          <a:endParaRPr lang="ru-RU"/>
        </a:p>
      </dgm:t>
    </dgm:pt>
    <dgm:pt modelId="{AAE18736-ED70-4B08-82A7-223A7BBFA80F}" type="parTrans" cxnId="{4A63394C-3EC0-4354-AA8D-5C0A501C0845}">
      <dgm:prSet/>
      <dgm:spPr/>
      <dgm:t>
        <a:bodyPr/>
        <a:lstStyle/>
        <a:p>
          <a:endParaRPr lang="ru-RU"/>
        </a:p>
      </dgm:t>
    </dgm:pt>
    <dgm:pt modelId="{F86A0FB8-0BCA-4AA8-9F48-C2B9FB75E1C1}" type="sibTrans" cxnId="{4A63394C-3EC0-4354-AA8D-5C0A501C0845}">
      <dgm:prSet/>
      <dgm:spPr/>
      <dgm:t>
        <a:bodyPr/>
        <a:lstStyle/>
        <a:p>
          <a:endParaRPr lang="ru-RU"/>
        </a:p>
      </dgm:t>
    </dgm:pt>
    <dgm:pt modelId="{72DF74FC-CDDA-46A0-8468-B58A7338C36D}">
      <dgm:prSet/>
      <dgm:spPr/>
      <dgm:t>
        <a:bodyPr/>
        <a:lstStyle/>
        <a:p>
          <a:pPr rtl="0"/>
          <a:r>
            <a:rPr lang="en-US" smtClean="0"/>
            <a:t>Different time needed by different students to complete tasks.</a:t>
          </a:r>
          <a:endParaRPr lang="ru-RU"/>
        </a:p>
      </dgm:t>
    </dgm:pt>
    <dgm:pt modelId="{DB20D94E-BB4E-4205-A21A-27289C7A0798}" type="parTrans" cxnId="{BE6A7697-77DD-4AF0-9C05-9086B6EDEADF}">
      <dgm:prSet/>
      <dgm:spPr/>
      <dgm:t>
        <a:bodyPr/>
        <a:lstStyle/>
        <a:p>
          <a:endParaRPr lang="ru-RU"/>
        </a:p>
      </dgm:t>
    </dgm:pt>
    <dgm:pt modelId="{E4FDDF4C-2368-4A1D-BC01-038704770A73}" type="sibTrans" cxnId="{BE6A7697-77DD-4AF0-9C05-9086B6EDEADF}">
      <dgm:prSet/>
      <dgm:spPr/>
      <dgm:t>
        <a:bodyPr/>
        <a:lstStyle/>
        <a:p>
          <a:endParaRPr lang="ru-RU"/>
        </a:p>
      </dgm:t>
    </dgm:pt>
    <dgm:pt modelId="{610F82F6-091E-4915-98D4-76A74B1B7512}">
      <dgm:prSet/>
      <dgm:spPr/>
      <dgm:t>
        <a:bodyPr/>
        <a:lstStyle/>
        <a:p>
          <a:pPr rtl="0"/>
          <a:r>
            <a:rPr lang="en-US" b="1" smtClean="0"/>
            <a:t>Activities:</a:t>
          </a:r>
          <a:endParaRPr lang="ru-RU"/>
        </a:p>
      </dgm:t>
    </dgm:pt>
    <dgm:pt modelId="{4B20AA03-FB3F-40AD-9660-4A5F3355E115}" type="parTrans" cxnId="{CFB9D272-7B84-48BB-B6FD-D2774669075B}">
      <dgm:prSet/>
      <dgm:spPr/>
      <dgm:t>
        <a:bodyPr/>
        <a:lstStyle/>
        <a:p>
          <a:endParaRPr lang="ru-RU"/>
        </a:p>
      </dgm:t>
    </dgm:pt>
    <dgm:pt modelId="{AED13BAB-18E8-45E9-A6FC-3C87D1F4C2F3}" type="sibTrans" cxnId="{CFB9D272-7B84-48BB-B6FD-D2774669075B}">
      <dgm:prSet/>
      <dgm:spPr/>
      <dgm:t>
        <a:bodyPr/>
        <a:lstStyle/>
        <a:p>
          <a:endParaRPr lang="ru-RU"/>
        </a:p>
      </dgm:t>
    </dgm:pt>
    <dgm:pt modelId="{3A297AC7-6856-479D-919A-445781494D9D}">
      <dgm:prSet/>
      <dgm:spPr/>
      <dgm:t>
        <a:bodyPr/>
        <a:lstStyle/>
        <a:p>
          <a:pPr rtl="0"/>
          <a:r>
            <a:rPr lang="en-US" smtClean="0"/>
            <a:t>Reading</a:t>
          </a:r>
          <a:endParaRPr lang="ru-RU"/>
        </a:p>
      </dgm:t>
    </dgm:pt>
    <dgm:pt modelId="{676491C7-D1B6-48A8-A247-C76632F15B8F}" type="parTrans" cxnId="{C0E20813-6E6E-4C45-A282-96C2BF14134F}">
      <dgm:prSet/>
      <dgm:spPr/>
      <dgm:t>
        <a:bodyPr/>
        <a:lstStyle/>
        <a:p>
          <a:endParaRPr lang="ru-RU"/>
        </a:p>
      </dgm:t>
    </dgm:pt>
    <dgm:pt modelId="{DBDC6DD2-9D15-4855-AEE3-0A9C61FFA68C}" type="sibTrans" cxnId="{C0E20813-6E6E-4C45-A282-96C2BF14134F}">
      <dgm:prSet/>
      <dgm:spPr/>
      <dgm:t>
        <a:bodyPr/>
        <a:lstStyle/>
        <a:p>
          <a:endParaRPr lang="ru-RU"/>
        </a:p>
      </dgm:t>
    </dgm:pt>
    <dgm:pt modelId="{812CD7E9-CE79-4EEC-A084-E4EC8ED909F3}">
      <dgm:prSet/>
      <dgm:spPr/>
      <dgm:t>
        <a:bodyPr/>
        <a:lstStyle/>
        <a:p>
          <a:pPr rtl="0"/>
          <a:r>
            <a:rPr lang="en-US" smtClean="0"/>
            <a:t>Writing </a:t>
          </a:r>
          <a:endParaRPr lang="ru-RU"/>
        </a:p>
      </dgm:t>
    </dgm:pt>
    <dgm:pt modelId="{8BC31AB2-2547-44AA-A008-6382A787E3F7}" type="parTrans" cxnId="{F074FEA9-84BD-433A-81F8-25DFC74044AA}">
      <dgm:prSet/>
      <dgm:spPr/>
      <dgm:t>
        <a:bodyPr/>
        <a:lstStyle/>
        <a:p>
          <a:endParaRPr lang="ru-RU"/>
        </a:p>
      </dgm:t>
    </dgm:pt>
    <dgm:pt modelId="{4EAA53B9-4433-4192-8E25-0BF7435220F8}" type="sibTrans" cxnId="{F074FEA9-84BD-433A-81F8-25DFC74044AA}">
      <dgm:prSet/>
      <dgm:spPr/>
      <dgm:t>
        <a:bodyPr/>
        <a:lstStyle/>
        <a:p>
          <a:endParaRPr lang="ru-RU"/>
        </a:p>
      </dgm:t>
    </dgm:pt>
    <dgm:pt modelId="{57390B74-0352-412B-91B2-7A30CD155457}" type="pres">
      <dgm:prSet presAssocID="{CE933AFF-464F-4023-8D69-DCB109426AF2}" presName="Name0" presStyleCnt="0">
        <dgm:presLayoutVars>
          <dgm:dir/>
          <dgm:animLvl val="lvl"/>
          <dgm:resizeHandles val="exact"/>
        </dgm:presLayoutVars>
      </dgm:prSet>
      <dgm:spPr/>
      <dgm:t>
        <a:bodyPr/>
        <a:lstStyle/>
        <a:p>
          <a:endParaRPr lang="ru-RU"/>
        </a:p>
      </dgm:t>
    </dgm:pt>
    <dgm:pt modelId="{E815AF6A-1155-416E-B032-A5BBD5B7BE5B}" type="pres">
      <dgm:prSet presAssocID="{A19B2CB0-0782-425A-B512-8718785EAB58}" presName="composite" presStyleCnt="0"/>
      <dgm:spPr/>
    </dgm:pt>
    <dgm:pt modelId="{39E36893-3446-4002-9D95-804BCC2CBCDC}" type="pres">
      <dgm:prSet presAssocID="{A19B2CB0-0782-425A-B512-8718785EAB58}" presName="parTx" presStyleLbl="alignNode1" presStyleIdx="0" presStyleCnt="3">
        <dgm:presLayoutVars>
          <dgm:chMax val="0"/>
          <dgm:chPref val="0"/>
          <dgm:bulletEnabled val="1"/>
        </dgm:presLayoutVars>
      </dgm:prSet>
      <dgm:spPr/>
      <dgm:t>
        <a:bodyPr/>
        <a:lstStyle/>
        <a:p>
          <a:endParaRPr lang="ru-RU"/>
        </a:p>
      </dgm:t>
    </dgm:pt>
    <dgm:pt modelId="{E059D63E-F7A4-46C4-AA58-1A945A206B4E}" type="pres">
      <dgm:prSet presAssocID="{A19B2CB0-0782-425A-B512-8718785EAB58}" presName="desTx" presStyleLbl="alignAccFollowNode1" presStyleIdx="0" presStyleCnt="3">
        <dgm:presLayoutVars>
          <dgm:bulletEnabled val="1"/>
        </dgm:presLayoutVars>
      </dgm:prSet>
      <dgm:spPr/>
      <dgm:t>
        <a:bodyPr/>
        <a:lstStyle/>
        <a:p>
          <a:endParaRPr lang="ru-RU"/>
        </a:p>
      </dgm:t>
    </dgm:pt>
    <dgm:pt modelId="{E7D711CC-5BAE-44FC-B592-594CC79B79FA}" type="pres">
      <dgm:prSet presAssocID="{78F216C1-84D0-4627-8125-60FB7BB85EB0}" presName="space" presStyleCnt="0"/>
      <dgm:spPr/>
    </dgm:pt>
    <dgm:pt modelId="{FC3BC95E-A3C5-4655-88E0-79E679436F05}" type="pres">
      <dgm:prSet presAssocID="{29B58ACD-0902-4A72-BC13-45922C2A9852}" presName="composite" presStyleCnt="0"/>
      <dgm:spPr/>
    </dgm:pt>
    <dgm:pt modelId="{0BF32418-586F-4374-92D6-BD2A98D3418E}" type="pres">
      <dgm:prSet presAssocID="{29B58ACD-0902-4A72-BC13-45922C2A9852}" presName="parTx" presStyleLbl="alignNode1" presStyleIdx="1" presStyleCnt="3">
        <dgm:presLayoutVars>
          <dgm:chMax val="0"/>
          <dgm:chPref val="0"/>
          <dgm:bulletEnabled val="1"/>
        </dgm:presLayoutVars>
      </dgm:prSet>
      <dgm:spPr/>
      <dgm:t>
        <a:bodyPr/>
        <a:lstStyle/>
        <a:p>
          <a:endParaRPr lang="ru-RU"/>
        </a:p>
      </dgm:t>
    </dgm:pt>
    <dgm:pt modelId="{50FD1EB6-9033-4077-BD8D-E3141129F57F}" type="pres">
      <dgm:prSet presAssocID="{29B58ACD-0902-4A72-BC13-45922C2A9852}" presName="desTx" presStyleLbl="alignAccFollowNode1" presStyleIdx="1" presStyleCnt="3">
        <dgm:presLayoutVars>
          <dgm:bulletEnabled val="1"/>
        </dgm:presLayoutVars>
      </dgm:prSet>
      <dgm:spPr/>
      <dgm:t>
        <a:bodyPr/>
        <a:lstStyle/>
        <a:p>
          <a:endParaRPr lang="ru-RU"/>
        </a:p>
      </dgm:t>
    </dgm:pt>
    <dgm:pt modelId="{A9545B33-77CA-4124-8ABA-ABDFE690AE6B}" type="pres">
      <dgm:prSet presAssocID="{F86A0FB8-0BCA-4AA8-9F48-C2B9FB75E1C1}" presName="space" presStyleCnt="0"/>
      <dgm:spPr/>
    </dgm:pt>
    <dgm:pt modelId="{71C782C9-23DF-401D-BD57-8654AE4FD19F}" type="pres">
      <dgm:prSet presAssocID="{610F82F6-091E-4915-98D4-76A74B1B7512}" presName="composite" presStyleCnt="0"/>
      <dgm:spPr/>
    </dgm:pt>
    <dgm:pt modelId="{24EBC044-ADF1-4A2F-B5A9-CAEDE4B8ECAB}" type="pres">
      <dgm:prSet presAssocID="{610F82F6-091E-4915-98D4-76A74B1B7512}" presName="parTx" presStyleLbl="alignNode1" presStyleIdx="2" presStyleCnt="3">
        <dgm:presLayoutVars>
          <dgm:chMax val="0"/>
          <dgm:chPref val="0"/>
          <dgm:bulletEnabled val="1"/>
        </dgm:presLayoutVars>
      </dgm:prSet>
      <dgm:spPr/>
      <dgm:t>
        <a:bodyPr/>
        <a:lstStyle/>
        <a:p>
          <a:endParaRPr lang="ru-RU"/>
        </a:p>
      </dgm:t>
    </dgm:pt>
    <dgm:pt modelId="{945A0407-3AA4-49B5-B3CD-E9246C652550}" type="pres">
      <dgm:prSet presAssocID="{610F82F6-091E-4915-98D4-76A74B1B7512}" presName="desTx" presStyleLbl="alignAccFollowNode1" presStyleIdx="2" presStyleCnt="3">
        <dgm:presLayoutVars>
          <dgm:bulletEnabled val="1"/>
        </dgm:presLayoutVars>
      </dgm:prSet>
      <dgm:spPr/>
      <dgm:t>
        <a:bodyPr/>
        <a:lstStyle/>
        <a:p>
          <a:endParaRPr lang="ru-RU"/>
        </a:p>
      </dgm:t>
    </dgm:pt>
  </dgm:ptLst>
  <dgm:cxnLst>
    <dgm:cxn modelId="{4AAC19DA-D5EF-4BBF-8404-B81FF373505F}" type="presOf" srcId="{5E5A918B-9526-4A2A-AC48-C6ABCF805C7C}" destId="{E059D63E-F7A4-46C4-AA58-1A945A206B4E}" srcOrd="0" destOrd="1" presId="urn:microsoft.com/office/officeart/2005/8/layout/hList1"/>
    <dgm:cxn modelId="{C16A3A7E-7025-47AF-A788-0018228A683C}" type="presOf" srcId="{610F82F6-091E-4915-98D4-76A74B1B7512}" destId="{24EBC044-ADF1-4A2F-B5A9-CAEDE4B8ECAB}" srcOrd="0" destOrd="0" presId="urn:microsoft.com/office/officeart/2005/8/layout/hList1"/>
    <dgm:cxn modelId="{50CAF6F9-47EF-4381-B813-20A1D13E591D}" srcId="{CE933AFF-464F-4023-8D69-DCB109426AF2}" destId="{A19B2CB0-0782-425A-B512-8718785EAB58}" srcOrd="0" destOrd="0" parTransId="{59A89408-8DF2-4882-A1BD-7CF4111A11B7}" sibTransId="{78F216C1-84D0-4627-8125-60FB7BB85EB0}"/>
    <dgm:cxn modelId="{F074FEA9-84BD-433A-81F8-25DFC74044AA}" srcId="{610F82F6-091E-4915-98D4-76A74B1B7512}" destId="{812CD7E9-CE79-4EEC-A084-E4EC8ED909F3}" srcOrd="1" destOrd="0" parTransId="{8BC31AB2-2547-44AA-A008-6382A787E3F7}" sibTransId="{4EAA53B9-4433-4192-8E25-0BF7435220F8}"/>
    <dgm:cxn modelId="{0ED8E1E2-D309-4B6E-AC8E-3D0EB5D5D36B}" type="presOf" srcId="{149ADD62-CCC5-4BF9-B952-09C3AE11C7EC}" destId="{E059D63E-F7A4-46C4-AA58-1A945A206B4E}" srcOrd="0" destOrd="0" presId="urn:microsoft.com/office/officeart/2005/8/layout/hList1"/>
    <dgm:cxn modelId="{65682B3F-52F2-455B-8FE8-57F6CFC8F205}" srcId="{A19B2CB0-0782-425A-B512-8718785EAB58}" destId="{6B3ABBCC-BA99-4496-A064-2AA1CACDE68D}" srcOrd="3" destOrd="0" parTransId="{949DFBCA-1745-4653-9E05-2D4691DC300A}" sibTransId="{E47388A4-38F5-494D-BAA9-2962EED8F5AB}"/>
    <dgm:cxn modelId="{C0E20813-6E6E-4C45-A282-96C2BF14134F}" srcId="{610F82F6-091E-4915-98D4-76A74B1B7512}" destId="{3A297AC7-6856-479D-919A-445781494D9D}" srcOrd="0" destOrd="0" parTransId="{676491C7-D1B6-48A8-A247-C76632F15B8F}" sibTransId="{DBDC6DD2-9D15-4855-AEE3-0A9C61FFA68C}"/>
    <dgm:cxn modelId="{25199423-D1C9-4D83-8C60-5300D2D07BD5}" type="presOf" srcId="{A19B2CB0-0782-425A-B512-8718785EAB58}" destId="{39E36893-3446-4002-9D95-804BCC2CBCDC}" srcOrd="0" destOrd="0" presId="urn:microsoft.com/office/officeart/2005/8/layout/hList1"/>
    <dgm:cxn modelId="{6941083A-49C4-4472-B9AC-7411C89F0BB2}" srcId="{A19B2CB0-0782-425A-B512-8718785EAB58}" destId="{67057E20-92B6-4172-9E80-C3B16BBEB4F9}" srcOrd="2" destOrd="0" parTransId="{5EFBDD8E-38AF-45C1-8F16-3F7E59D6DE03}" sibTransId="{252222E0-228A-4B40-A178-2C27A16F3AEF}"/>
    <dgm:cxn modelId="{A7E3EF44-3CFF-4C8C-ADD3-B7D9B90A6CB1}" type="presOf" srcId="{3A297AC7-6856-479D-919A-445781494D9D}" destId="{945A0407-3AA4-49B5-B3CD-E9246C652550}" srcOrd="0" destOrd="0" presId="urn:microsoft.com/office/officeart/2005/8/layout/hList1"/>
    <dgm:cxn modelId="{BE6A7697-77DD-4AF0-9C05-9086B6EDEADF}" srcId="{29B58ACD-0902-4A72-BC13-45922C2A9852}" destId="{72DF74FC-CDDA-46A0-8468-B58A7338C36D}" srcOrd="0" destOrd="0" parTransId="{DB20D94E-BB4E-4205-A21A-27289C7A0798}" sibTransId="{E4FDDF4C-2368-4A1D-BC01-038704770A73}"/>
    <dgm:cxn modelId="{4A63394C-3EC0-4354-AA8D-5C0A501C0845}" srcId="{CE933AFF-464F-4023-8D69-DCB109426AF2}" destId="{29B58ACD-0902-4A72-BC13-45922C2A9852}" srcOrd="1" destOrd="0" parTransId="{AAE18736-ED70-4B08-82A7-223A7BBFA80F}" sibTransId="{F86A0FB8-0BCA-4AA8-9F48-C2B9FB75E1C1}"/>
    <dgm:cxn modelId="{CFB9D272-7B84-48BB-B6FD-D2774669075B}" srcId="{CE933AFF-464F-4023-8D69-DCB109426AF2}" destId="{610F82F6-091E-4915-98D4-76A74B1B7512}" srcOrd="2" destOrd="0" parTransId="{4B20AA03-FB3F-40AD-9660-4A5F3355E115}" sibTransId="{AED13BAB-18E8-45E9-A6FC-3C87D1F4C2F3}"/>
    <dgm:cxn modelId="{7FDC3DC6-9495-42F9-B94D-F56B1B5CD988}" srcId="{A19B2CB0-0782-425A-B512-8718785EAB58}" destId="{5E5A918B-9526-4A2A-AC48-C6ABCF805C7C}" srcOrd="1" destOrd="0" parTransId="{F7B19CB2-115F-405F-BEE6-1D2BF2CAE49F}" sibTransId="{656C5049-E87D-4B8E-9895-DB035AE5BA2B}"/>
    <dgm:cxn modelId="{F04A4168-E24A-41F2-B503-F64D74C94B89}" type="presOf" srcId="{812CD7E9-CE79-4EEC-A084-E4EC8ED909F3}" destId="{945A0407-3AA4-49B5-B3CD-E9246C652550}" srcOrd="0" destOrd="1" presId="urn:microsoft.com/office/officeart/2005/8/layout/hList1"/>
    <dgm:cxn modelId="{DE70E1AE-F247-4199-8381-B30D19EB8EE4}" srcId="{A19B2CB0-0782-425A-B512-8718785EAB58}" destId="{149ADD62-CCC5-4BF9-B952-09C3AE11C7EC}" srcOrd="0" destOrd="0" parTransId="{59526792-4CE6-4994-81F0-3CE28C683A79}" sibTransId="{C01DC937-565B-45D7-9065-A1095B905810}"/>
    <dgm:cxn modelId="{C9B6D485-B06A-4FBC-A0AB-DA451F6106F4}" type="presOf" srcId="{6B3ABBCC-BA99-4496-A064-2AA1CACDE68D}" destId="{E059D63E-F7A4-46C4-AA58-1A945A206B4E}" srcOrd="0" destOrd="3" presId="urn:microsoft.com/office/officeart/2005/8/layout/hList1"/>
    <dgm:cxn modelId="{540AD037-DC9A-4FB1-A4AF-868B8A22C64A}" type="presOf" srcId="{29B58ACD-0902-4A72-BC13-45922C2A9852}" destId="{0BF32418-586F-4374-92D6-BD2A98D3418E}" srcOrd="0" destOrd="0" presId="urn:microsoft.com/office/officeart/2005/8/layout/hList1"/>
    <dgm:cxn modelId="{C773F113-75AE-4B02-BE76-F2D9008F0F73}" type="presOf" srcId="{CE933AFF-464F-4023-8D69-DCB109426AF2}" destId="{57390B74-0352-412B-91B2-7A30CD155457}" srcOrd="0" destOrd="0" presId="urn:microsoft.com/office/officeart/2005/8/layout/hList1"/>
    <dgm:cxn modelId="{F0A530EB-B643-4FB5-A03B-52A1F178983C}" type="presOf" srcId="{67057E20-92B6-4172-9E80-C3B16BBEB4F9}" destId="{E059D63E-F7A4-46C4-AA58-1A945A206B4E}" srcOrd="0" destOrd="2" presId="urn:microsoft.com/office/officeart/2005/8/layout/hList1"/>
    <dgm:cxn modelId="{C5A42DC0-FB7A-42A1-801C-2E2B3260A02A}" type="presOf" srcId="{72DF74FC-CDDA-46A0-8468-B58A7338C36D}" destId="{50FD1EB6-9033-4077-BD8D-E3141129F57F}" srcOrd="0" destOrd="0" presId="urn:microsoft.com/office/officeart/2005/8/layout/hList1"/>
    <dgm:cxn modelId="{E4D11470-2435-49D2-B1C4-67FF3F507C37}" type="presParOf" srcId="{57390B74-0352-412B-91B2-7A30CD155457}" destId="{E815AF6A-1155-416E-B032-A5BBD5B7BE5B}" srcOrd="0" destOrd="0" presId="urn:microsoft.com/office/officeart/2005/8/layout/hList1"/>
    <dgm:cxn modelId="{99BF956F-B03B-49EF-BE69-B1DB56EB8F83}" type="presParOf" srcId="{E815AF6A-1155-416E-B032-A5BBD5B7BE5B}" destId="{39E36893-3446-4002-9D95-804BCC2CBCDC}" srcOrd="0" destOrd="0" presId="urn:microsoft.com/office/officeart/2005/8/layout/hList1"/>
    <dgm:cxn modelId="{D277EB1A-071C-4472-99D8-EAE528605886}" type="presParOf" srcId="{E815AF6A-1155-416E-B032-A5BBD5B7BE5B}" destId="{E059D63E-F7A4-46C4-AA58-1A945A206B4E}" srcOrd="1" destOrd="0" presId="urn:microsoft.com/office/officeart/2005/8/layout/hList1"/>
    <dgm:cxn modelId="{4070EFF8-C6DE-4FE1-B4BD-1F2E068B57DA}" type="presParOf" srcId="{57390B74-0352-412B-91B2-7A30CD155457}" destId="{E7D711CC-5BAE-44FC-B592-594CC79B79FA}" srcOrd="1" destOrd="0" presId="urn:microsoft.com/office/officeart/2005/8/layout/hList1"/>
    <dgm:cxn modelId="{F1973B27-28E7-465B-801B-303493D9714B}" type="presParOf" srcId="{57390B74-0352-412B-91B2-7A30CD155457}" destId="{FC3BC95E-A3C5-4655-88E0-79E679436F05}" srcOrd="2" destOrd="0" presId="urn:microsoft.com/office/officeart/2005/8/layout/hList1"/>
    <dgm:cxn modelId="{13AF4A0D-283A-44C3-BF10-E21538D52054}" type="presParOf" srcId="{FC3BC95E-A3C5-4655-88E0-79E679436F05}" destId="{0BF32418-586F-4374-92D6-BD2A98D3418E}" srcOrd="0" destOrd="0" presId="urn:microsoft.com/office/officeart/2005/8/layout/hList1"/>
    <dgm:cxn modelId="{59C757D3-58AF-4081-885F-4B14CDD31263}" type="presParOf" srcId="{FC3BC95E-A3C5-4655-88E0-79E679436F05}" destId="{50FD1EB6-9033-4077-BD8D-E3141129F57F}" srcOrd="1" destOrd="0" presId="urn:microsoft.com/office/officeart/2005/8/layout/hList1"/>
    <dgm:cxn modelId="{AE38EDB0-B32B-48E8-9AE0-5CA02411EEEF}" type="presParOf" srcId="{57390B74-0352-412B-91B2-7A30CD155457}" destId="{A9545B33-77CA-4124-8ABA-ABDFE690AE6B}" srcOrd="3" destOrd="0" presId="urn:microsoft.com/office/officeart/2005/8/layout/hList1"/>
    <dgm:cxn modelId="{695C4099-87A1-472B-8AC2-F2C8EC6C81B6}" type="presParOf" srcId="{57390B74-0352-412B-91B2-7A30CD155457}" destId="{71C782C9-23DF-401D-BD57-8654AE4FD19F}" srcOrd="4" destOrd="0" presId="urn:microsoft.com/office/officeart/2005/8/layout/hList1"/>
    <dgm:cxn modelId="{0DBFC5B7-BF87-4FF8-B9DE-0B40C5444F61}" type="presParOf" srcId="{71C782C9-23DF-401D-BD57-8654AE4FD19F}" destId="{24EBC044-ADF1-4A2F-B5A9-CAEDE4B8ECAB}" srcOrd="0" destOrd="0" presId="urn:microsoft.com/office/officeart/2005/8/layout/hList1"/>
    <dgm:cxn modelId="{C1B0EBB9-B184-4CB3-904A-6DEEF95EAC02}" type="presParOf" srcId="{71C782C9-23DF-401D-BD57-8654AE4FD19F}" destId="{945A0407-3AA4-49B5-B3CD-E9246C65255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E8CB820-005C-4EAB-8C5D-21275492F714}" type="doc">
      <dgm:prSet loTypeId="urn:microsoft.com/office/officeart/2005/8/layout/vList2" loCatId="list" qsTypeId="urn:microsoft.com/office/officeart/2005/8/quickstyle/simple1" qsCatId="simple" csTypeId="urn:microsoft.com/office/officeart/2005/8/colors/accent3_4" csCatId="accent3"/>
      <dgm:spPr/>
      <dgm:t>
        <a:bodyPr/>
        <a:lstStyle/>
        <a:p>
          <a:endParaRPr lang="ru-RU"/>
        </a:p>
      </dgm:t>
    </dgm:pt>
    <dgm:pt modelId="{373CB512-BA94-49E0-B416-109E4CE43A3A}">
      <dgm:prSet/>
      <dgm:spPr/>
      <dgm:t>
        <a:bodyPr/>
        <a:lstStyle/>
        <a:p>
          <a:pPr rtl="0"/>
          <a:r>
            <a:rPr lang="en-US" b="1" smtClean="0"/>
            <a:t>2. English Lesson Planning</a:t>
          </a:r>
          <a:endParaRPr lang="ru-RU"/>
        </a:p>
      </dgm:t>
    </dgm:pt>
    <dgm:pt modelId="{47351194-617D-4719-AC95-657DC9DD2F73}" type="parTrans" cxnId="{C3DCE364-5EDD-42A5-BEE7-C9904677169B}">
      <dgm:prSet/>
      <dgm:spPr/>
      <dgm:t>
        <a:bodyPr/>
        <a:lstStyle/>
        <a:p>
          <a:endParaRPr lang="ru-RU"/>
        </a:p>
      </dgm:t>
    </dgm:pt>
    <dgm:pt modelId="{5DC7B6E2-79C5-49B8-BF7E-81081591B50D}" type="sibTrans" cxnId="{C3DCE364-5EDD-42A5-BEE7-C9904677169B}">
      <dgm:prSet/>
      <dgm:spPr/>
      <dgm:t>
        <a:bodyPr/>
        <a:lstStyle/>
        <a:p>
          <a:endParaRPr lang="ru-RU"/>
        </a:p>
      </dgm:t>
    </dgm:pt>
    <dgm:pt modelId="{0426EBB4-41A7-44CE-8485-F7F2BED31311}" type="pres">
      <dgm:prSet presAssocID="{9E8CB820-005C-4EAB-8C5D-21275492F714}" presName="linear" presStyleCnt="0">
        <dgm:presLayoutVars>
          <dgm:animLvl val="lvl"/>
          <dgm:resizeHandles val="exact"/>
        </dgm:presLayoutVars>
      </dgm:prSet>
      <dgm:spPr/>
      <dgm:t>
        <a:bodyPr/>
        <a:lstStyle/>
        <a:p>
          <a:endParaRPr lang="ru-RU"/>
        </a:p>
      </dgm:t>
    </dgm:pt>
    <dgm:pt modelId="{59962B4C-DB82-40CE-AC6B-A5AF35A1C374}" type="pres">
      <dgm:prSet presAssocID="{373CB512-BA94-49E0-B416-109E4CE43A3A}" presName="parentText" presStyleLbl="node1" presStyleIdx="0" presStyleCnt="1">
        <dgm:presLayoutVars>
          <dgm:chMax val="0"/>
          <dgm:bulletEnabled val="1"/>
        </dgm:presLayoutVars>
      </dgm:prSet>
      <dgm:spPr/>
      <dgm:t>
        <a:bodyPr/>
        <a:lstStyle/>
        <a:p>
          <a:endParaRPr lang="ru-RU"/>
        </a:p>
      </dgm:t>
    </dgm:pt>
  </dgm:ptLst>
  <dgm:cxnLst>
    <dgm:cxn modelId="{4B73383D-9DD1-411F-B137-9937D19F5A03}" type="presOf" srcId="{373CB512-BA94-49E0-B416-109E4CE43A3A}" destId="{59962B4C-DB82-40CE-AC6B-A5AF35A1C374}" srcOrd="0" destOrd="0" presId="urn:microsoft.com/office/officeart/2005/8/layout/vList2"/>
    <dgm:cxn modelId="{45B7A769-D84C-447A-97ED-3FC5B88CB88F}" type="presOf" srcId="{9E8CB820-005C-4EAB-8C5D-21275492F714}" destId="{0426EBB4-41A7-44CE-8485-F7F2BED31311}" srcOrd="0" destOrd="0" presId="urn:microsoft.com/office/officeart/2005/8/layout/vList2"/>
    <dgm:cxn modelId="{C3DCE364-5EDD-42A5-BEE7-C9904677169B}" srcId="{9E8CB820-005C-4EAB-8C5D-21275492F714}" destId="{373CB512-BA94-49E0-B416-109E4CE43A3A}" srcOrd="0" destOrd="0" parTransId="{47351194-617D-4719-AC95-657DC9DD2F73}" sibTransId="{5DC7B6E2-79C5-49B8-BF7E-81081591B50D}"/>
    <dgm:cxn modelId="{2475DB6E-4CB1-4844-A18A-CE718D420830}" type="presParOf" srcId="{0426EBB4-41A7-44CE-8485-F7F2BED31311}" destId="{59962B4C-DB82-40CE-AC6B-A5AF35A1C3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CF07D29-8348-46FC-8ABC-81284DEB954D}" type="doc">
      <dgm:prSet loTypeId="urn:microsoft.com/office/officeart/2005/8/layout/hierarchy2" loCatId="hierarchy" qsTypeId="urn:microsoft.com/office/officeart/2005/8/quickstyle/simple3" qsCatId="simple" csTypeId="urn:microsoft.com/office/officeart/2005/8/colors/colorful2" csCatId="colorful" phldr="1"/>
      <dgm:spPr/>
      <dgm:t>
        <a:bodyPr/>
        <a:lstStyle/>
        <a:p>
          <a:endParaRPr lang="ru-RU"/>
        </a:p>
      </dgm:t>
    </dgm:pt>
    <dgm:pt modelId="{27982ADE-83F2-43DD-9C13-7BA68DF1BF30}">
      <dgm:prSet/>
      <dgm:spPr/>
      <dgm:t>
        <a:bodyPr/>
        <a:lstStyle/>
        <a:p>
          <a:pPr rtl="0"/>
          <a:r>
            <a:rPr lang="en-US" b="1" smtClean="0"/>
            <a:t>Aim </a:t>
          </a:r>
          <a:r>
            <a:rPr lang="en-US" smtClean="0"/>
            <a:t>is what the teacher tries to achieve in the lesson or course.</a:t>
          </a:r>
          <a:endParaRPr lang="ru-RU"/>
        </a:p>
      </dgm:t>
    </dgm:pt>
    <dgm:pt modelId="{DD835181-C5ED-4FA0-B8B9-43467A04375F}" type="parTrans" cxnId="{3D9A3E7C-A211-49E6-8F83-8EA2DB6AD476}">
      <dgm:prSet/>
      <dgm:spPr/>
      <dgm:t>
        <a:bodyPr/>
        <a:lstStyle/>
        <a:p>
          <a:endParaRPr lang="ru-RU"/>
        </a:p>
      </dgm:t>
    </dgm:pt>
    <dgm:pt modelId="{0798AAD0-5532-486A-9BE7-F62B65967D08}" type="sibTrans" cxnId="{3D9A3E7C-A211-49E6-8F83-8EA2DB6AD476}">
      <dgm:prSet/>
      <dgm:spPr/>
      <dgm:t>
        <a:bodyPr/>
        <a:lstStyle/>
        <a:p>
          <a:endParaRPr lang="ru-RU"/>
        </a:p>
      </dgm:t>
    </dgm:pt>
    <dgm:pt modelId="{B515C45A-7C66-4166-933F-64CBE200965D}">
      <dgm:prSet/>
      <dgm:spPr/>
      <dgm:t>
        <a:bodyPr/>
        <a:lstStyle/>
        <a:p>
          <a:pPr rtl="0"/>
          <a:r>
            <a:rPr lang="en-US" dirty="0" smtClean="0"/>
            <a:t>The </a:t>
          </a:r>
          <a:r>
            <a:rPr lang="en-US" b="1" dirty="0" smtClean="0"/>
            <a:t>main aim </a:t>
          </a:r>
          <a:r>
            <a:rPr lang="en-US" dirty="0" smtClean="0"/>
            <a:t>is the most important aim, e.g. the teacher’s main aim</a:t>
          </a:r>
          <a:r>
            <a:rPr lang="en-US" b="1" dirty="0" smtClean="0"/>
            <a:t> </a:t>
          </a:r>
          <a:r>
            <a:rPr lang="en-US" dirty="0" smtClean="0"/>
            <a:t>in a lesson could be to teach the present perfect in the situation of travel.</a:t>
          </a:r>
          <a:endParaRPr lang="ru-RU" dirty="0"/>
        </a:p>
      </dgm:t>
    </dgm:pt>
    <dgm:pt modelId="{7B931B0D-A727-447A-9380-7A9D7B1BB786}" type="parTrans" cxnId="{9ABA4842-0AAC-412B-9FDC-0BCB453E05BC}">
      <dgm:prSet/>
      <dgm:spPr/>
      <dgm:t>
        <a:bodyPr/>
        <a:lstStyle/>
        <a:p>
          <a:endParaRPr lang="ru-RU"/>
        </a:p>
      </dgm:t>
    </dgm:pt>
    <dgm:pt modelId="{55600EFC-50AC-4AF1-905C-F83773E79E3E}" type="sibTrans" cxnId="{9ABA4842-0AAC-412B-9FDC-0BCB453E05BC}">
      <dgm:prSet/>
      <dgm:spPr/>
      <dgm:t>
        <a:bodyPr/>
        <a:lstStyle/>
        <a:p>
          <a:endParaRPr lang="ru-RU"/>
        </a:p>
      </dgm:t>
    </dgm:pt>
    <dgm:pt modelId="{CC283CBB-CF99-4AA1-85EF-5BBD3FB32890}">
      <dgm:prSet/>
      <dgm:spPr/>
      <dgm:t>
        <a:bodyPr/>
        <a:lstStyle/>
        <a:p>
          <a:pPr rtl="0"/>
          <a:r>
            <a:rPr lang="en-US" dirty="0" smtClean="0"/>
            <a:t>A </a:t>
          </a:r>
          <a:r>
            <a:rPr lang="en-US" b="1" dirty="0" smtClean="0"/>
            <a:t>subsidiary aim </a:t>
          </a:r>
          <a:r>
            <a:rPr lang="en-US" dirty="0" smtClean="0"/>
            <a:t>is the secondary focus of the lesson, less important than the main aim. It could be a skill or language area which is </a:t>
          </a:r>
          <a:r>
            <a:rPr lang="en-US" dirty="0" err="1" smtClean="0"/>
            <a:t>practised</a:t>
          </a:r>
          <a:r>
            <a:rPr lang="en-US" dirty="0" smtClean="0"/>
            <a:t> while focusing on the main aim.</a:t>
          </a:r>
          <a:endParaRPr lang="ru-RU" dirty="0"/>
        </a:p>
      </dgm:t>
    </dgm:pt>
    <dgm:pt modelId="{DF343AC0-7360-4FD7-A4F2-F96383C35447}" type="parTrans" cxnId="{5713955A-E22F-464C-BA71-C62DC80FBA3C}">
      <dgm:prSet/>
      <dgm:spPr/>
      <dgm:t>
        <a:bodyPr/>
        <a:lstStyle/>
        <a:p>
          <a:endParaRPr lang="ru-RU"/>
        </a:p>
      </dgm:t>
    </dgm:pt>
    <dgm:pt modelId="{5A5FC4C9-4933-4E06-A198-C5AAC00B75EF}" type="sibTrans" cxnId="{5713955A-E22F-464C-BA71-C62DC80FBA3C}">
      <dgm:prSet/>
      <dgm:spPr/>
      <dgm:t>
        <a:bodyPr/>
        <a:lstStyle/>
        <a:p>
          <a:endParaRPr lang="ru-RU"/>
        </a:p>
      </dgm:t>
    </dgm:pt>
    <dgm:pt modelId="{8A4AAA2C-1B1B-4BAE-BD88-B3E8C1821DDA}">
      <dgm:prSet/>
      <dgm:spPr/>
      <dgm:t>
        <a:bodyPr/>
        <a:lstStyle/>
        <a:p>
          <a:pPr rtl="0"/>
          <a:r>
            <a:rPr lang="en-US" dirty="0" smtClean="0"/>
            <a:t>A </a:t>
          </a:r>
          <a:r>
            <a:rPr lang="en-US" b="1" dirty="0" smtClean="0"/>
            <a:t>personal aim </a:t>
          </a:r>
          <a:r>
            <a:rPr lang="en-US" dirty="0" smtClean="0"/>
            <a:t>is what the teacher would like to improve on in his/her teaching, e.g. </a:t>
          </a:r>
          <a:r>
            <a:rPr lang="en-US" i="1" dirty="0" smtClean="0"/>
            <a:t>To reduce the time I spend at the whiteboard.</a:t>
          </a:r>
          <a:endParaRPr lang="ru-RU" dirty="0"/>
        </a:p>
      </dgm:t>
    </dgm:pt>
    <dgm:pt modelId="{3B52037D-7632-4987-BFE6-100B8418E92D}" type="parTrans" cxnId="{1C05F869-6097-4F19-896F-650052CE6796}">
      <dgm:prSet/>
      <dgm:spPr/>
      <dgm:t>
        <a:bodyPr/>
        <a:lstStyle/>
        <a:p>
          <a:endParaRPr lang="ru-RU"/>
        </a:p>
      </dgm:t>
    </dgm:pt>
    <dgm:pt modelId="{A76312F1-3892-463D-81D6-ADA7EE3D311C}" type="sibTrans" cxnId="{1C05F869-6097-4F19-896F-650052CE6796}">
      <dgm:prSet/>
      <dgm:spPr/>
      <dgm:t>
        <a:bodyPr/>
        <a:lstStyle/>
        <a:p>
          <a:endParaRPr lang="ru-RU"/>
        </a:p>
      </dgm:t>
    </dgm:pt>
    <dgm:pt modelId="{35662119-6991-4528-A5FE-0BA1960BF06A}" type="pres">
      <dgm:prSet presAssocID="{1CF07D29-8348-46FC-8ABC-81284DEB954D}" presName="diagram" presStyleCnt="0">
        <dgm:presLayoutVars>
          <dgm:chPref val="1"/>
          <dgm:dir/>
          <dgm:animOne val="branch"/>
          <dgm:animLvl val="lvl"/>
          <dgm:resizeHandles val="exact"/>
        </dgm:presLayoutVars>
      </dgm:prSet>
      <dgm:spPr/>
      <dgm:t>
        <a:bodyPr/>
        <a:lstStyle/>
        <a:p>
          <a:endParaRPr lang="ru-RU"/>
        </a:p>
      </dgm:t>
    </dgm:pt>
    <dgm:pt modelId="{8240679B-600A-47D4-932D-ADCEDA16601B}" type="pres">
      <dgm:prSet presAssocID="{27982ADE-83F2-43DD-9C13-7BA68DF1BF30}" presName="root1" presStyleCnt="0"/>
      <dgm:spPr/>
    </dgm:pt>
    <dgm:pt modelId="{977A5D89-986D-41A9-8E5E-D47DD4DC0D94}" type="pres">
      <dgm:prSet presAssocID="{27982ADE-83F2-43DD-9C13-7BA68DF1BF30}" presName="LevelOneTextNode" presStyleLbl="node0" presStyleIdx="0" presStyleCnt="1">
        <dgm:presLayoutVars>
          <dgm:chPref val="3"/>
        </dgm:presLayoutVars>
      </dgm:prSet>
      <dgm:spPr/>
      <dgm:t>
        <a:bodyPr/>
        <a:lstStyle/>
        <a:p>
          <a:endParaRPr lang="ru-RU"/>
        </a:p>
      </dgm:t>
    </dgm:pt>
    <dgm:pt modelId="{D6AEC9CF-685E-4C29-8243-EDD67951DBC4}" type="pres">
      <dgm:prSet presAssocID="{27982ADE-83F2-43DD-9C13-7BA68DF1BF30}" presName="level2hierChild" presStyleCnt="0"/>
      <dgm:spPr/>
    </dgm:pt>
    <dgm:pt modelId="{D3F032A1-9F26-4E5F-820B-95B9451A44F7}" type="pres">
      <dgm:prSet presAssocID="{7B931B0D-A727-447A-9380-7A9D7B1BB786}" presName="conn2-1" presStyleLbl="parChTrans1D2" presStyleIdx="0" presStyleCnt="3"/>
      <dgm:spPr/>
      <dgm:t>
        <a:bodyPr/>
        <a:lstStyle/>
        <a:p>
          <a:endParaRPr lang="ru-RU"/>
        </a:p>
      </dgm:t>
    </dgm:pt>
    <dgm:pt modelId="{2FBA57CF-F78E-406D-8932-66FB4332700B}" type="pres">
      <dgm:prSet presAssocID="{7B931B0D-A727-447A-9380-7A9D7B1BB786}" presName="connTx" presStyleLbl="parChTrans1D2" presStyleIdx="0" presStyleCnt="3"/>
      <dgm:spPr/>
      <dgm:t>
        <a:bodyPr/>
        <a:lstStyle/>
        <a:p>
          <a:endParaRPr lang="ru-RU"/>
        </a:p>
      </dgm:t>
    </dgm:pt>
    <dgm:pt modelId="{1DAA1EE2-7FD5-42E2-9BCC-B7563C7CB03D}" type="pres">
      <dgm:prSet presAssocID="{B515C45A-7C66-4166-933F-64CBE200965D}" presName="root2" presStyleCnt="0"/>
      <dgm:spPr/>
    </dgm:pt>
    <dgm:pt modelId="{870B4BAF-BB2F-4329-825E-2A438793EFC8}" type="pres">
      <dgm:prSet presAssocID="{B515C45A-7C66-4166-933F-64CBE200965D}" presName="LevelTwoTextNode" presStyleLbl="node2" presStyleIdx="0" presStyleCnt="3" custScaleX="169601">
        <dgm:presLayoutVars>
          <dgm:chPref val="3"/>
        </dgm:presLayoutVars>
      </dgm:prSet>
      <dgm:spPr/>
      <dgm:t>
        <a:bodyPr/>
        <a:lstStyle/>
        <a:p>
          <a:endParaRPr lang="ru-RU"/>
        </a:p>
      </dgm:t>
    </dgm:pt>
    <dgm:pt modelId="{ED8EFBC4-DC60-44FE-9346-DD70AA7BCD40}" type="pres">
      <dgm:prSet presAssocID="{B515C45A-7C66-4166-933F-64CBE200965D}" presName="level3hierChild" presStyleCnt="0"/>
      <dgm:spPr/>
    </dgm:pt>
    <dgm:pt modelId="{2BB02B7B-82F4-4DFA-8B0E-B971C468527D}" type="pres">
      <dgm:prSet presAssocID="{DF343AC0-7360-4FD7-A4F2-F96383C35447}" presName="conn2-1" presStyleLbl="parChTrans1D2" presStyleIdx="1" presStyleCnt="3"/>
      <dgm:spPr/>
      <dgm:t>
        <a:bodyPr/>
        <a:lstStyle/>
        <a:p>
          <a:endParaRPr lang="ru-RU"/>
        </a:p>
      </dgm:t>
    </dgm:pt>
    <dgm:pt modelId="{B773A940-1A26-4585-A70B-1725F552DECA}" type="pres">
      <dgm:prSet presAssocID="{DF343AC0-7360-4FD7-A4F2-F96383C35447}" presName="connTx" presStyleLbl="parChTrans1D2" presStyleIdx="1" presStyleCnt="3"/>
      <dgm:spPr/>
      <dgm:t>
        <a:bodyPr/>
        <a:lstStyle/>
        <a:p>
          <a:endParaRPr lang="ru-RU"/>
        </a:p>
      </dgm:t>
    </dgm:pt>
    <dgm:pt modelId="{6B8BB45A-9DB6-4F8A-A6AE-360DCA0087F2}" type="pres">
      <dgm:prSet presAssocID="{CC283CBB-CF99-4AA1-85EF-5BBD3FB32890}" presName="root2" presStyleCnt="0"/>
      <dgm:spPr/>
    </dgm:pt>
    <dgm:pt modelId="{5107F724-CDA5-4AFB-804E-4DC8FA2B2B9D}" type="pres">
      <dgm:prSet presAssocID="{CC283CBB-CF99-4AA1-85EF-5BBD3FB32890}" presName="LevelTwoTextNode" presStyleLbl="node2" presStyleIdx="1" presStyleCnt="3" custScaleX="171114">
        <dgm:presLayoutVars>
          <dgm:chPref val="3"/>
        </dgm:presLayoutVars>
      </dgm:prSet>
      <dgm:spPr/>
      <dgm:t>
        <a:bodyPr/>
        <a:lstStyle/>
        <a:p>
          <a:endParaRPr lang="ru-RU"/>
        </a:p>
      </dgm:t>
    </dgm:pt>
    <dgm:pt modelId="{3EA0AA83-254A-4780-A4E1-B15312CCB418}" type="pres">
      <dgm:prSet presAssocID="{CC283CBB-CF99-4AA1-85EF-5BBD3FB32890}" presName="level3hierChild" presStyleCnt="0"/>
      <dgm:spPr/>
    </dgm:pt>
    <dgm:pt modelId="{29C17B19-C100-4F70-A2E1-B52A0E9F6CA7}" type="pres">
      <dgm:prSet presAssocID="{3B52037D-7632-4987-BFE6-100B8418E92D}" presName="conn2-1" presStyleLbl="parChTrans1D2" presStyleIdx="2" presStyleCnt="3"/>
      <dgm:spPr/>
      <dgm:t>
        <a:bodyPr/>
        <a:lstStyle/>
        <a:p>
          <a:endParaRPr lang="ru-RU"/>
        </a:p>
      </dgm:t>
    </dgm:pt>
    <dgm:pt modelId="{AC78F14B-7DDE-4ADE-9D4D-8816FF54FA70}" type="pres">
      <dgm:prSet presAssocID="{3B52037D-7632-4987-BFE6-100B8418E92D}" presName="connTx" presStyleLbl="parChTrans1D2" presStyleIdx="2" presStyleCnt="3"/>
      <dgm:spPr/>
      <dgm:t>
        <a:bodyPr/>
        <a:lstStyle/>
        <a:p>
          <a:endParaRPr lang="ru-RU"/>
        </a:p>
      </dgm:t>
    </dgm:pt>
    <dgm:pt modelId="{4C083792-CBDE-4728-A11B-F1192CB92A08}" type="pres">
      <dgm:prSet presAssocID="{8A4AAA2C-1B1B-4BAE-BD88-B3E8C1821DDA}" presName="root2" presStyleCnt="0"/>
      <dgm:spPr/>
    </dgm:pt>
    <dgm:pt modelId="{67277C97-DBFB-4CFE-9C96-28F94E2E8840}" type="pres">
      <dgm:prSet presAssocID="{8A4AAA2C-1B1B-4BAE-BD88-B3E8C1821DDA}" presName="LevelTwoTextNode" presStyleLbl="node2" presStyleIdx="2" presStyleCnt="3" custScaleX="169626">
        <dgm:presLayoutVars>
          <dgm:chPref val="3"/>
        </dgm:presLayoutVars>
      </dgm:prSet>
      <dgm:spPr/>
      <dgm:t>
        <a:bodyPr/>
        <a:lstStyle/>
        <a:p>
          <a:endParaRPr lang="ru-RU"/>
        </a:p>
      </dgm:t>
    </dgm:pt>
    <dgm:pt modelId="{71946CC4-07D7-43D7-B27E-7F5EA58488B1}" type="pres">
      <dgm:prSet presAssocID="{8A4AAA2C-1B1B-4BAE-BD88-B3E8C1821DDA}" presName="level3hierChild" presStyleCnt="0"/>
      <dgm:spPr/>
    </dgm:pt>
  </dgm:ptLst>
  <dgm:cxnLst>
    <dgm:cxn modelId="{AA7334E7-374E-4C26-9AD4-909B6F630A9D}" type="presOf" srcId="{3B52037D-7632-4987-BFE6-100B8418E92D}" destId="{AC78F14B-7DDE-4ADE-9D4D-8816FF54FA70}" srcOrd="1" destOrd="0" presId="urn:microsoft.com/office/officeart/2005/8/layout/hierarchy2"/>
    <dgm:cxn modelId="{1C05F869-6097-4F19-896F-650052CE6796}" srcId="{27982ADE-83F2-43DD-9C13-7BA68DF1BF30}" destId="{8A4AAA2C-1B1B-4BAE-BD88-B3E8C1821DDA}" srcOrd="2" destOrd="0" parTransId="{3B52037D-7632-4987-BFE6-100B8418E92D}" sibTransId="{A76312F1-3892-463D-81D6-ADA7EE3D311C}"/>
    <dgm:cxn modelId="{15CA13B4-5FA2-404D-82E5-7663EABF37C1}" type="presOf" srcId="{27982ADE-83F2-43DD-9C13-7BA68DF1BF30}" destId="{977A5D89-986D-41A9-8E5E-D47DD4DC0D94}" srcOrd="0" destOrd="0" presId="urn:microsoft.com/office/officeart/2005/8/layout/hierarchy2"/>
    <dgm:cxn modelId="{1DDDA34E-EBC5-4A73-A6AB-7449568092CE}" type="presOf" srcId="{7B931B0D-A727-447A-9380-7A9D7B1BB786}" destId="{2FBA57CF-F78E-406D-8932-66FB4332700B}" srcOrd="1" destOrd="0" presId="urn:microsoft.com/office/officeart/2005/8/layout/hierarchy2"/>
    <dgm:cxn modelId="{0FBC184E-5803-4A4A-B59B-B41202ED8659}" type="presOf" srcId="{CC283CBB-CF99-4AA1-85EF-5BBD3FB32890}" destId="{5107F724-CDA5-4AFB-804E-4DC8FA2B2B9D}" srcOrd="0" destOrd="0" presId="urn:microsoft.com/office/officeart/2005/8/layout/hierarchy2"/>
    <dgm:cxn modelId="{8C0BCE08-8E52-4F88-9B1C-35A94C2DB3A9}" type="presOf" srcId="{1CF07D29-8348-46FC-8ABC-81284DEB954D}" destId="{35662119-6991-4528-A5FE-0BA1960BF06A}" srcOrd="0" destOrd="0" presId="urn:microsoft.com/office/officeart/2005/8/layout/hierarchy2"/>
    <dgm:cxn modelId="{C2C7D430-3076-4B0F-82C8-27072585A0D9}" type="presOf" srcId="{7B931B0D-A727-447A-9380-7A9D7B1BB786}" destId="{D3F032A1-9F26-4E5F-820B-95B9451A44F7}" srcOrd="0" destOrd="0" presId="urn:microsoft.com/office/officeart/2005/8/layout/hierarchy2"/>
    <dgm:cxn modelId="{5713955A-E22F-464C-BA71-C62DC80FBA3C}" srcId="{27982ADE-83F2-43DD-9C13-7BA68DF1BF30}" destId="{CC283CBB-CF99-4AA1-85EF-5BBD3FB32890}" srcOrd="1" destOrd="0" parTransId="{DF343AC0-7360-4FD7-A4F2-F96383C35447}" sibTransId="{5A5FC4C9-4933-4E06-A198-C5AAC00B75EF}"/>
    <dgm:cxn modelId="{F6B4A210-809F-43F5-982A-B06374588C83}" type="presOf" srcId="{DF343AC0-7360-4FD7-A4F2-F96383C35447}" destId="{2BB02B7B-82F4-4DFA-8B0E-B971C468527D}" srcOrd="0" destOrd="0" presId="urn:microsoft.com/office/officeart/2005/8/layout/hierarchy2"/>
    <dgm:cxn modelId="{9ABA4842-0AAC-412B-9FDC-0BCB453E05BC}" srcId="{27982ADE-83F2-43DD-9C13-7BA68DF1BF30}" destId="{B515C45A-7C66-4166-933F-64CBE200965D}" srcOrd="0" destOrd="0" parTransId="{7B931B0D-A727-447A-9380-7A9D7B1BB786}" sibTransId="{55600EFC-50AC-4AF1-905C-F83773E79E3E}"/>
    <dgm:cxn modelId="{346A71D6-8B7A-4239-81FF-577DBA9752AA}" type="presOf" srcId="{8A4AAA2C-1B1B-4BAE-BD88-B3E8C1821DDA}" destId="{67277C97-DBFB-4CFE-9C96-28F94E2E8840}" srcOrd="0" destOrd="0" presId="urn:microsoft.com/office/officeart/2005/8/layout/hierarchy2"/>
    <dgm:cxn modelId="{89C26356-EC4C-4A60-8841-BF397CAAC2AA}" type="presOf" srcId="{DF343AC0-7360-4FD7-A4F2-F96383C35447}" destId="{B773A940-1A26-4585-A70B-1725F552DECA}" srcOrd="1" destOrd="0" presId="urn:microsoft.com/office/officeart/2005/8/layout/hierarchy2"/>
    <dgm:cxn modelId="{2838F315-AA07-46DC-AEEC-4F0A64289F33}" type="presOf" srcId="{3B52037D-7632-4987-BFE6-100B8418E92D}" destId="{29C17B19-C100-4F70-A2E1-B52A0E9F6CA7}" srcOrd="0" destOrd="0" presId="urn:microsoft.com/office/officeart/2005/8/layout/hierarchy2"/>
    <dgm:cxn modelId="{15F4B1E9-3C4F-4426-A602-4D1233D1F0F3}" type="presOf" srcId="{B515C45A-7C66-4166-933F-64CBE200965D}" destId="{870B4BAF-BB2F-4329-825E-2A438793EFC8}" srcOrd="0" destOrd="0" presId="urn:microsoft.com/office/officeart/2005/8/layout/hierarchy2"/>
    <dgm:cxn modelId="{3D9A3E7C-A211-49E6-8F83-8EA2DB6AD476}" srcId="{1CF07D29-8348-46FC-8ABC-81284DEB954D}" destId="{27982ADE-83F2-43DD-9C13-7BA68DF1BF30}" srcOrd="0" destOrd="0" parTransId="{DD835181-C5ED-4FA0-B8B9-43467A04375F}" sibTransId="{0798AAD0-5532-486A-9BE7-F62B65967D08}"/>
    <dgm:cxn modelId="{070222FC-D4BD-44F6-8129-EA06323B96CD}" type="presParOf" srcId="{35662119-6991-4528-A5FE-0BA1960BF06A}" destId="{8240679B-600A-47D4-932D-ADCEDA16601B}" srcOrd="0" destOrd="0" presId="urn:microsoft.com/office/officeart/2005/8/layout/hierarchy2"/>
    <dgm:cxn modelId="{C5EF352A-68B6-47F6-B3E4-0D645DD6CD49}" type="presParOf" srcId="{8240679B-600A-47D4-932D-ADCEDA16601B}" destId="{977A5D89-986D-41A9-8E5E-D47DD4DC0D94}" srcOrd="0" destOrd="0" presId="urn:microsoft.com/office/officeart/2005/8/layout/hierarchy2"/>
    <dgm:cxn modelId="{1A2637F2-5064-40E0-BB64-4E892FF5C0AB}" type="presParOf" srcId="{8240679B-600A-47D4-932D-ADCEDA16601B}" destId="{D6AEC9CF-685E-4C29-8243-EDD67951DBC4}" srcOrd="1" destOrd="0" presId="urn:microsoft.com/office/officeart/2005/8/layout/hierarchy2"/>
    <dgm:cxn modelId="{F08EE05D-1B65-44A7-BA68-66A07372BB6C}" type="presParOf" srcId="{D6AEC9CF-685E-4C29-8243-EDD67951DBC4}" destId="{D3F032A1-9F26-4E5F-820B-95B9451A44F7}" srcOrd="0" destOrd="0" presId="urn:microsoft.com/office/officeart/2005/8/layout/hierarchy2"/>
    <dgm:cxn modelId="{E7480EE8-E5E6-4F58-8696-4EEE56F3C74D}" type="presParOf" srcId="{D3F032A1-9F26-4E5F-820B-95B9451A44F7}" destId="{2FBA57CF-F78E-406D-8932-66FB4332700B}" srcOrd="0" destOrd="0" presId="urn:microsoft.com/office/officeart/2005/8/layout/hierarchy2"/>
    <dgm:cxn modelId="{5D5A4DA2-BA62-45E1-B0D1-5B44613F5045}" type="presParOf" srcId="{D6AEC9CF-685E-4C29-8243-EDD67951DBC4}" destId="{1DAA1EE2-7FD5-42E2-9BCC-B7563C7CB03D}" srcOrd="1" destOrd="0" presId="urn:microsoft.com/office/officeart/2005/8/layout/hierarchy2"/>
    <dgm:cxn modelId="{70CF1185-ED11-4F04-B015-9AAA7FFB3B2A}" type="presParOf" srcId="{1DAA1EE2-7FD5-42E2-9BCC-B7563C7CB03D}" destId="{870B4BAF-BB2F-4329-825E-2A438793EFC8}" srcOrd="0" destOrd="0" presId="urn:microsoft.com/office/officeart/2005/8/layout/hierarchy2"/>
    <dgm:cxn modelId="{3DC87627-971F-4A59-BC35-6BA0FCBC8F3B}" type="presParOf" srcId="{1DAA1EE2-7FD5-42E2-9BCC-B7563C7CB03D}" destId="{ED8EFBC4-DC60-44FE-9346-DD70AA7BCD40}" srcOrd="1" destOrd="0" presId="urn:microsoft.com/office/officeart/2005/8/layout/hierarchy2"/>
    <dgm:cxn modelId="{B4813AC8-AC83-404B-BA5B-79B6108C44A2}" type="presParOf" srcId="{D6AEC9CF-685E-4C29-8243-EDD67951DBC4}" destId="{2BB02B7B-82F4-4DFA-8B0E-B971C468527D}" srcOrd="2" destOrd="0" presId="urn:microsoft.com/office/officeart/2005/8/layout/hierarchy2"/>
    <dgm:cxn modelId="{4959075D-2D8E-41F0-B4A3-0AAF2367688E}" type="presParOf" srcId="{2BB02B7B-82F4-4DFA-8B0E-B971C468527D}" destId="{B773A940-1A26-4585-A70B-1725F552DECA}" srcOrd="0" destOrd="0" presId="urn:microsoft.com/office/officeart/2005/8/layout/hierarchy2"/>
    <dgm:cxn modelId="{E293021F-AA70-4A06-99F9-41F37FF968A4}" type="presParOf" srcId="{D6AEC9CF-685E-4C29-8243-EDD67951DBC4}" destId="{6B8BB45A-9DB6-4F8A-A6AE-360DCA0087F2}" srcOrd="3" destOrd="0" presId="urn:microsoft.com/office/officeart/2005/8/layout/hierarchy2"/>
    <dgm:cxn modelId="{4D05F259-03F1-4305-9557-8D16DEA86FC4}" type="presParOf" srcId="{6B8BB45A-9DB6-4F8A-A6AE-360DCA0087F2}" destId="{5107F724-CDA5-4AFB-804E-4DC8FA2B2B9D}" srcOrd="0" destOrd="0" presId="urn:microsoft.com/office/officeart/2005/8/layout/hierarchy2"/>
    <dgm:cxn modelId="{52A0913C-4D3A-4800-A7AB-4196FEFA680E}" type="presParOf" srcId="{6B8BB45A-9DB6-4F8A-A6AE-360DCA0087F2}" destId="{3EA0AA83-254A-4780-A4E1-B15312CCB418}" srcOrd="1" destOrd="0" presId="urn:microsoft.com/office/officeart/2005/8/layout/hierarchy2"/>
    <dgm:cxn modelId="{FAE04330-679F-4A43-8D21-742FBB649A44}" type="presParOf" srcId="{D6AEC9CF-685E-4C29-8243-EDD67951DBC4}" destId="{29C17B19-C100-4F70-A2E1-B52A0E9F6CA7}" srcOrd="4" destOrd="0" presId="urn:microsoft.com/office/officeart/2005/8/layout/hierarchy2"/>
    <dgm:cxn modelId="{E369C2DC-EFE1-4710-9DFF-FD37FFABEDE4}" type="presParOf" srcId="{29C17B19-C100-4F70-A2E1-B52A0E9F6CA7}" destId="{AC78F14B-7DDE-4ADE-9D4D-8816FF54FA70}" srcOrd="0" destOrd="0" presId="urn:microsoft.com/office/officeart/2005/8/layout/hierarchy2"/>
    <dgm:cxn modelId="{AA4E256F-40A6-451C-912B-7C9CDAA7A3A3}" type="presParOf" srcId="{D6AEC9CF-685E-4C29-8243-EDD67951DBC4}" destId="{4C083792-CBDE-4728-A11B-F1192CB92A08}" srcOrd="5" destOrd="0" presId="urn:microsoft.com/office/officeart/2005/8/layout/hierarchy2"/>
    <dgm:cxn modelId="{F3A18BBA-9E5D-40F6-8A4B-00EF8B385E21}" type="presParOf" srcId="{4C083792-CBDE-4728-A11B-F1192CB92A08}" destId="{67277C97-DBFB-4CFE-9C96-28F94E2E8840}" srcOrd="0" destOrd="0" presId="urn:microsoft.com/office/officeart/2005/8/layout/hierarchy2"/>
    <dgm:cxn modelId="{ECA7E970-5408-402B-B53A-E565974BA00D}" type="presParOf" srcId="{4C083792-CBDE-4728-A11B-F1192CB92A08}" destId="{71946CC4-07D7-43D7-B27E-7F5EA58488B1}"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E32D3DF-6725-47FE-999D-A88709F79C19}" type="doc">
      <dgm:prSet loTypeId="urn:microsoft.com/office/officeart/2005/8/layout/hChevron3" loCatId="process" qsTypeId="urn:microsoft.com/office/officeart/2005/8/quickstyle/3d1" qsCatId="3D" csTypeId="urn:microsoft.com/office/officeart/2005/8/colors/colorful2" csCatId="colorful"/>
      <dgm:spPr/>
      <dgm:t>
        <a:bodyPr/>
        <a:lstStyle/>
        <a:p>
          <a:endParaRPr lang="ru-RU"/>
        </a:p>
      </dgm:t>
    </dgm:pt>
    <dgm:pt modelId="{A44C9F9D-DFCE-4F7B-997C-BD8BE88C34C8}">
      <dgm:prSet/>
      <dgm:spPr/>
      <dgm:t>
        <a:bodyPr/>
        <a:lstStyle/>
        <a:p>
          <a:pPr rtl="0"/>
          <a:r>
            <a:rPr lang="en-US" b="1" smtClean="0"/>
            <a:t>Before teachers start planning their classes they should know:</a:t>
          </a:r>
          <a:endParaRPr lang="ru-RU"/>
        </a:p>
      </dgm:t>
    </dgm:pt>
    <dgm:pt modelId="{E91973CA-39C6-4F67-9502-3811E25FEC66}" type="parTrans" cxnId="{41C507ED-A624-4E23-9FF9-4E024C93D043}">
      <dgm:prSet/>
      <dgm:spPr/>
      <dgm:t>
        <a:bodyPr/>
        <a:lstStyle/>
        <a:p>
          <a:endParaRPr lang="ru-RU"/>
        </a:p>
      </dgm:t>
    </dgm:pt>
    <dgm:pt modelId="{A30E436E-BFE4-4D48-8D03-09DB2FDC40BF}" type="sibTrans" cxnId="{41C507ED-A624-4E23-9FF9-4E024C93D043}">
      <dgm:prSet/>
      <dgm:spPr/>
      <dgm:t>
        <a:bodyPr/>
        <a:lstStyle/>
        <a:p>
          <a:endParaRPr lang="ru-RU"/>
        </a:p>
      </dgm:t>
    </dgm:pt>
    <dgm:pt modelId="{37BD6D8B-342D-421A-8EB0-331AB982F0BC}" type="pres">
      <dgm:prSet presAssocID="{AE32D3DF-6725-47FE-999D-A88709F79C19}" presName="Name0" presStyleCnt="0">
        <dgm:presLayoutVars>
          <dgm:dir/>
          <dgm:resizeHandles val="exact"/>
        </dgm:presLayoutVars>
      </dgm:prSet>
      <dgm:spPr/>
      <dgm:t>
        <a:bodyPr/>
        <a:lstStyle/>
        <a:p>
          <a:endParaRPr lang="ru-RU"/>
        </a:p>
      </dgm:t>
    </dgm:pt>
    <dgm:pt modelId="{A6B174B8-C721-4445-8F50-00F4D82FA04D}" type="pres">
      <dgm:prSet presAssocID="{A44C9F9D-DFCE-4F7B-997C-BD8BE88C34C8}" presName="parTxOnly" presStyleLbl="node1" presStyleIdx="0" presStyleCnt="1">
        <dgm:presLayoutVars>
          <dgm:bulletEnabled val="1"/>
        </dgm:presLayoutVars>
      </dgm:prSet>
      <dgm:spPr/>
      <dgm:t>
        <a:bodyPr/>
        <a:lstStyle/>
        <a:p>
          <a:endParaRPr lang="ru-RU"/>
        </a:p>
      </dgm:t>
    </dgm:pt>
  </dgm:ptLst>
  <dgm:cxnLst>
    <dgm:cxn modelId="{41C507ED-A624-4E23-9FF9-4E024C93D043}" srcId="{AE32D3DF-6725-47FE-999D-A88709F79C19}" destId="{A44C9F9D-DFCE-4F7B-997C-BD8BE88C34C8}" srcOrd="0" destOrd="0" parTransId="{E91973CA-39C6-4F67-9502-3811E25FEC66}" sibTransId="{A30E436E-BFE4-4D48-8D03-09DB2FDC40BF}"/>
    <dgm:cxn modelId="{6AF93E16-DB8A-4937-88FA-670F6325034D}" type="presOf" srcId="{A44C9F9D-DFCE-4F7B-997C-BD8BE88C34C8}" destId="{A6B174B8-C721-4445-8F50-00F4D82FA04D}" srcOrd="0" destOrd="0" presId="urn:microsoft.com/office/officeart/2005/8/layout/hChevron3"/>
    <dgm:cxn modelId="{F5105505-F421-4B65-8388-FD13430ED7D6}" type="presOf" srcId="{AE32D3DF-6725-47FE-999D-A88709F79C19}" destId="{37BD6D8B-342D-421A-8EB0-331AB982F0BC}" srcOrd="0" destOrd="0" presId="urn:microsoft.com/office/officeart/2005/8/layout/hChevron3"/>
    <dgm:cxn modelId="{5BC93636-CA5D-4C06-9A41-8D24E8167141}" type="presParOf" srcId="{37BD6D8B-342D-421A-8EB0-331AB982F0BC}" destId="{A6B174B8-C721-4445-8F50-00F4D82FA04D}"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E796595-BC01-4D6E-A80D-0E344A077B34}" type="doc">
      <dgm:prSet loTypeId="urn:microsoft.com/office/officeart/2005/8/layout/list1" loCatId="list" qsTypeId="urn:microsoft.com/office/officeart/2005/8/quickstyle/simple3" qsCatId="simple" csTypeId="urn:microsoft.com/office/officeart/2005/8/colors/colorful4" csCatId="colorful"/>
      <dgm:spPr/>
      <dgm:t>
        <a:bodyPr/>
        <a:lstStyle/>
        <a:p>
          <a:endParaRPr lang="ru-RU"/>
        </a:p>
      </dgm:t>
    </dgm:pt>
    <dgm:pt modelId="{BA9C7797-4978-4C86-90B1-7DE9763288E7}">
      <dgm:prSet/>
      <dgm:spPr/>
      <dgm:t>
        <a:bodyPr/>
        <a:lstStyle/>
        <a:p>
          <a:pPr rtl="0"/>
          <a:r>
            <a:rPr lang="en-US" u="sng" smtClean="0"/>
            <a:t>The language for the level.</a:t>
          </a:r>
          <a:r>
            <a:rPr lang="en-US" smtClean="0"/>
            <a:t> </a:t>
          </a:r>
          <a:endParaRPr lang="ru-RU"/>
        </a:p>
      </dgm:t>
    </dgm:pt>
    <dgm:pt modelId="{C29644DE-87C4-4DC5-801A-D6541A29E9B0}" type="parTrans" cxnId="{10D85880-0844-4300-9605-F6A54256C0A0}">
      <dgm:prSet/>
      <dgm:spPr/>
      <dgm:t>
        <a:bodyPr/>
        <a:lstStyle/>
        <a:p>
          <a:endParaRPr lang="ru-RU"/>
        </a:p>
      </dgm:t>
    </dgm:pt>
    <dgm:pt modelId="{612030EA-EDF3-45C3-9547-F77EDCB753DC}" type="sibTrans" cxnId="{10D85880-0844-4300-9605-F6A54256C0A0}">
      <dgm:prSet/>
      <dgm:spPr/>
      <dgm:t>
        <a:bodyPr/>
        <a:lstStyle/>
        <a:p>
          <a:endParaRPr lang="ru-RU"/>
        </a:p>
      </dgm:t>
    </dgm:pt>
    <dgm:pt modelId="{72B137B0-126F-4D08-B81A-1BE41A55F48F}">
      <dgm:prSet/>
      <dgm:spPr/>
      <dgm:t>
        <a:bodyPr/>
        <a:lstStyle/>
        <a:p>
          <a:pPr rtl="0"/>
          <a:r>
            <a:rPr lang="en-US" smtClean="0"/>
            <a:t>Teachers must be able to use language themselves and also have an insight into the rules that govern its form and the factors which affect its use.</a:t>
          </a:r>
          <a:endParaRPr lang="ru-RU"/>
        </a:p>
      </dgm:t>
    </dgm:pt>
    <dgm:pt modelId="{27074B00-C1AA-40A7-9DFB-F4469931D96E}" type="parTrans" cxnId="{B6D15A21-4892-4B1E-AE8A-D6696FFD2BFC}">
      <dgm:prSet/>
      <dgm:spPr/>
      <dgm:t>
        <a:bodyPr/>
        <a:lstStyle/>
        <a:p>
          <a:endParaRPr lang="ru-RU"/>
        </a:p>
      </dgm:t>
    </dgm:pt>
    <dgm:pt modelId="{696B1135-FD65-4089-84DC-3AB286CFBBF1}" type="sibTrans" cxnId="{B6D15A21-4892-4B1E-AE8A-D6696FFD2BFC}">
      <dgm:prSet/>
      <dgm:spPr/>
      <dgm:t>
        <a:bodyPr/>
        <a:lstStyle/>
        <a:p>
          <a:endParaRPr lang="ru-RU"/>
        </a:p>
      </dgm:t>
    </dgm:pt>
    <dgm:pt modelId="{86B9E345-56B9-4E11-BF3C-848DE0028663}">
      <dgm:prSet/>
      <dgm:spPr/>
      <dgm:t>
        <a:bodyPr/>
        <a:lstStyle/>
        <a:p>
          <a:pPr rtl="0"/>
          <a:r>
            <a:rPr lang="en-US" u="sng" smtClean="0"/>
            <a:t>The skills for the level</a:t>
          </a:r>
          <a:r>
            <a:rPr lang="en-US" smtClean="0"/>
            <a:t>. </a:t>
          </a:r>
          <a:endParaRPr lang="ru-RU"/>
        </a:p>
      </dgm:t>
    </dgm:pt>
    <dgm:pt modelId="{7D68B459-41B6-415B-A5D0-1DF6E2EEC5D3}" type="parTrans" cxnId="{5BCB77D1-41EA-4635-9590-0E2F119CBE74}">
      <dgm:prSet/>
      <dgm:spPr/>
      <dgm:t>
        <a:bodyPr/>
        <a:lstStyle/>
        <a:p>
          <a:endParaRPr lang="ru-RU"/>
        </a:p>
      </dgm:t>
    </dgm:pt>
    <dgm:pt modelId="{AF398184-4DE4-4E18-89B0-C07F517A3D63}" type="sibTrans" cxnId="{5BCB77D1-41EA-4635-9590-0E2F119CBE74}">
      <dgm:prSet/>
      <dgm:spPr/>
      <dgm:t>
        <a:bodyPr/>
        <a:lstStyle/>
        <a:p>
          <a:endParaRPr lang="ru-RU"/>
        </a:p>
      </dgm:t>
    </dgm:pt>
    <dgm:pt modelId="{44994612-DCC9-4CE0-9B2D-C496FFA1C94C}">
      <dgm:prSet/>
      <dgm:spPr/>
      <dgm:t>
        <a:bodyPr/>
        <a:lstStyle/>
        <a:p>
          <a:pPr rtl="0"/>
          <a:r>
            <a:rPr lang="en-US" smtClean="0"/>
            <a:t>Teachers need to know the level of skills they are going to ask their students to perform. </a:t>
          </a:r>
          <a:endParaRPr lang="ru-RU"/>
        </a:p>
      </dgm:t>
    </dgm:pt>
    <dgm:pt modelId="{B90BFBD6-DE49-429D-AC19-63B49A0CBC01}" type="parTrans" cxnId="{5AA7D30A-368C-41E2-ACAB-1CD0192D2831}">
      <dgm:prSet/>
      <dgm:spPr/>
      <dgm:t>
        <a:bodyPr/>
        <a:lstStyle/>
        <a:p>
          <a:endParaRPr lang="ru-RU"/>
        </a:p>
      </dgm:t>
    </dgm:pt>
    <dgm:pt modelId="{A8678183-5F48-4887-BBBD-69E82891E536}" type="sibTrans" cxnId="{5AA7D30A-368C-41E2-ACAB-1CD0192D2831}">
      <dgm:prSet/>
      <dgm:spPr/>
      <dgm:t>
        <a:bodyPr/>
        <a:lstStyle/>
        <a:p>
          <a:endParaRPr lang="ru-RU"/>
        </a:p>
      </dgm:t>
    </dgm:pt>
    <dgm:pt modelId="{C3C33107-476A-4E0F-8ED5-49CF7F6BD109}">
      <dgm:prSet/>
      <dgm:spPr/>
      <dgm:t>
        <a:bodyPr/>
        <a:lstStyle/>
        <a:p>
          <a:pPr rtl="0"/>
          <a:r>
            <a:rPr lang="en-US" smtClean="0"/>
            <a:t>Teachers need to know what aids are available and appropriate for the level they are teaching. </a:t>
          </a:r>
          <a:endParaRPr lang="ru-RU"/>
        </a:p>
      </dgm:t>
    </dgm:pt>
    <dgm:pt modelId="{3C64FC66-C345-4167-8520-FDD403C52BDC}" type="parTrans" cxnId="{B7C873A0-ACF7-4432-AAA0-7B551FAD06FA}">
      <dgm:prSet/>
      <dgm:spPr/>
      <dgm:t>
        <a:bodyPr/>
        <a:lstStyle/>
        <a:p>
          <a:endParaRPr lang="ru-RU"/>
        </a:p>
      </dgm:t>
    </dgm:pt>
    <dgm:pt modelId="{69963218-EDD8-4CC1-9FB2-665D93B409D8}" type="sibTrans" cxnId="{B7C873A0-ACF7-4432-AAA0-7B551FAD06FA}">
      <dgm:prSet/>
      <dgm:spPr/>
      <dgm:t>
        <a:bodyPr/>
        <a:lstStyle/>
        <a:p>
          <a:endParaRPr lang="ru-RU"/>
        </a:p>
      </dgm:t>
    </dgm:pt>
    <dgm:pt modelId="{53A91B24-E451-4D8F-89F4-2C6770596858}">
      <dgm:prSet/>
      <dgm:spPr/>
      <dgm:t>
        <a:bodyPr/>
        <a:lstStyle/>
        <a:p>
          <a:pPr rtl="0"/>
          <a:r>
            <a:rPr lang="en-US" smtClean="0"/>
            <a:t>These may include wall pictures, flashcards, flipcharts, cards, charts, tapes, tape recorders, video playback machine, overhead projectors, computer hardware and software, sets of books and materials and, of course, the board.</a:t>
          </a:r>
          <a:endParaRPr lang="ru-RU"/>
        </a:p>
      </dgm:t>
    </dgm:pt>
    <dgm:pt modelId="{C6A5D36A-DBBF-4076-998C-B6A88EF48C71}" type="parTrans" cxnId="{3C45126D-8D09-418C-B601-560C575A552E}">
      <dgm:prSet/>
      <dgm:spPr/>
      <dgm:t>
        <a:bodyPr/>
        <a:lstStyle/>
        <a:p>
          <a:endParaRPr lang="ru-RU"/>
        </a:p>
      </dgm:t>
    </dgm:pt>
    <dgm:pt modelId="{E91B6FD7-74E3-47FE-B3D2-9EFD11C7916F}" type="sibTrans" cxnId="{3C45126D-8D09-418C-B601-560C575A552E}">
      <dgm:prSet/>
      <dgm:spPr/>
      <dgm:t>
        <a:bodyPr/>
        <a:lstStyle/>
        <a:p>
          <a:endParaRPr lang="ru-RU"/>
        </a:p>
      </dgm:t>
    </dgm:pt>
    <dgm:pt modelId="{F97F5A0D-7895-45FC-B16F-C78CEAA92494}" type="pres">
      <dgm:prSet presAssocID="{2E796595-BC01-4D6E-A80D-0E344A077B34}" presName="linear" presStyleCnt="0">
        <dgm:presLayoutVars>
          <dgm:dir/>
          <dgm:animLvl val="lvl"/>
          <dgm:resizeHandles val="exact"/>
        </dgm:presLayoutVars>
      </dgm:prSet>
      <dgm:spPr/>
      <dgm:t>
        <a:bodyPr/>
        <a:lstStyle/>
        <a:p>
          <a:endParaRPr lang="ru-RU"/>
        </a:p>
      </dgm:t>
    </dgm:pt>
    <dgm:pt modelId="{81CBD07A-1871-4082-A5BB-0C4AF7521DA4}" type="pres">
      <dgm:prSet presAssocID="{BA9C7797-4978-4C86-90B1-7DE9763288E7}" presName="parentLin" presStyleCnt="0"/>
      <dgm:spPr/>
    </dgm:pt>
    <dgm:pt modelId="{B6C6A9CC-9643-41CC-BA7F-84ADF1D480C9}" type="pres">
      <dgm:prSet presAssocID="{BA9C7797-4978-4C86-90B1-7DE9763288E7}" presName="parentLeftMargin" presStyleLbl="node1" presStyleIdx="0" presStyleCnt="2"/>
      <dgm:spPr/>
      <dgm:t>
        <a:bodyPr/>
        <a:lstStyle/>
        <a:p>
          <a:endParaRPr lang="ru-RU"/>
        </a:p>
      </dgm:t>
    </dgm:pt>
    <dgm:pt modelId="{2D296D11-96DF-44CA-94AA-C8E8AD13C656}" type="pres">
      <dgm:prSet presAssocID="{BA9C7797-4978-4C86-90B1-7DE9763288E7}" presName="parentText" presStyleLbl="node1" presStyleIdx="0" presStyleCnt="2">
        <dgm:presLayoutVars>
          <dgm:chMax val="0"/>
          <dgm:bulletEnabled val="1"/>
        </dgm:presLayoutVars>
      </dgm:prSet>
      <dgm:spPr/>
      <dgm:t>
        <a:bodyPr/>
        <a:lstStyle/>
        <a:p>
          <a:endParaRPr lang="ru-RU"/>
        </a:p>
      </dgm:t>
    </dgm:pt>
    <dgm:pt modelId="{DC20EF76-FE91-477C-AA6F-91642928E801}" type="pres">
      <dgm:prSet presAssocID="{BA9C7797-4978-4C86-90B1-7DE9763288E7}" presName="negativeSpace" presStyleCnt="0"/>
      <dgm:spPr/>
    </dgm:pt>
    <dgm:pt modelId="{10E07292-91D6-4CE8-9244-B8B8CAF59717}" type="pres">
      <dgm:prSet presAssocID="{BA9C7797-4978-4C86-90B1-7DE9763288E7}" presName="childText" presStyleLbl="conFgAcc1" presStyleIdx="0" presStyleCnt="2">
        <dgm:presLayoutVars>
          <dgm:bulletEnabled val="1"/>
        </dgm:presLayoutVars>
      </dgm:prSet>
      <dgm:spPr/>
      <dgm:t>
        <a:bodyPr/>
        <a:lstStyle/>
        <a:p>
          <a:endParaRPr lang="ru-RU"/>
        </a:p>
      </dgm:t>
    </dgm:pt>
    <dgm:pt modelId="{73EA056F-128F-4D07-96E0-E68AA9541D91}" type="pres">
      <dgm:prSet presAssocID="{612030EA-EDF3-45C3-9547-F77EDCB753DC}" presName="spaceBetweenRectangles" presStyleCnt="0"/>
      <dgm:spPr/>
    </dgm:pt>
    <dgm:pt modelId="{9FF5A2DD-A6BC-49F6-93C1-4CDBB6DFDB16}" type="pres">
      <dgm:prSet presAssocID="{86B9E345-56B9-4E11-BF3C-848DE0028663}" presName="parentLin" presStyleCnt="0"/>
      <dgm:spPr/>
    </dgm:pt>
    <dgm:pt modelId="{42E48689-93F7-4C6D-AA60-ECCC021B7740}" type="pres">
      <dgm:prSet presAssocID="{86B9E345-56B9-4E11-BF3C-848DE0028663}" presName="parentLeftMargin" presStyleLbl="node1" presStyleIdx="0" presStyleCnt="2"/>
      <dgm:spPr/>
      <dgm:t>
        <a:bodyPr/>
        <a:lstStyle/>
        <a:p>
          <a:endParaRPr lang="ru-RU"/>
        </a:p>
      </dgm:t>
    </dgm:pt>
    <dgm:pt modelId="{4389124F-DA1F-4114-B88E-DA15B064B31D}" type="pres">
      <dgm:prSet presAssocID="{86B9E345-56B9-4E11-BF3C-848DE0028663}" presName="parentText" presStyleLbl="node1" presStyleIdx="1" presStyleCnt="2">
        <dgm:presLayoutVars>
          <dgm:chMax val="0"/>
          <dgm:bulletEnabled val="1"/>
        </dgm:presLayoutVars>
      </dgm:prSet>
      <dgm:spPr/>
      <dgm:t>
        <a:bodyPr/>
        <a:lstStyle/>
        <a:p>
          <a:endParaRPr lang="ru-RU"/>
        </a:p>
      </dgm:t>
    </dgm:pt>
    <dgm:pt modelId="{735F8E8A-8CF9-4309-8455-96387F42933D}" type="pres">
      <dgm:prSet presAssocID="{86B9E345-56B9-4E11-BF3C-848DE0028663}" presName="negativeSpace" presStyleCnt="0"/>
      <dgm:spPr/>
    </dgm:pt>
    <dgm:pt modelId="{2EC2245D-7F01-44D7-A6E1-7AF41333BBC6}" type="pres">
      <dgm:prSet presAssocID="{86B9E345-56B9-4E11-BF3C-848DE0028663}" presName="childText" presStyleLbl="conFgAcc1" presStyleIdx="1" presStyleCnt="2">
        <dgm:presLayoutVars>
          <dgm:bulletEnabled val="1"/>
        </dgm:presLayoutVars>
      </dgm:prSet>
      <dgm:spPr/>
      <dgm:t>
        <a:bodyPr/>
        <a:lstStyle/>
        <a:p>
          <a:endParaRPr lang="ru-RU"/>
        </a:p>
      </dgm:t>
    </dgm:pt>
  </dgm:ptLst>
  <dgm:cxnLst>
    <dgm:cxn modelId="{A265857E-D07D-492E-99F6-A12E6D3CE9D6}" type="presOf" srcId="{86B9E345-56B9-4E11-BF3C-848DE0028663}" destId="{42E48689-93F7-4C6D-AA60-ECCC021B7740}" srcOrd="0" destOrd="0" presId="urn:microsoft.com/office/officeart/2005/8/layout/list1"/>
    <dgm:cxn modelId="{10D85880-0844-4300-9605-F6A54256C0A0}" srcId="{2E796595-BC01-4D6E-A80D-0E344A077B34}" destId="{BA9C7797-4978-4C86-90B1-7DE9763288E7}" srcOrd="0" destOrd="0" parTransId="{C29644DE-87C4-4DC5-801A-D6541A29E9B0}" sibTransId="{612030EA-EDF3-45C3-9547-F77EDCB753DC}"/>
    <dgm:cxn modelId="{1E52CF1A-E9E8-423F-8E9A-55F3F5FDA736}" type="presOf" srcId="{53A91B24-E451-4D8F-89F4-2C6770596858}" destId="{2EC2245D-7F01-44D7-A6E1-7AF41333BBC6}" srcOrd="0" destOrd="2" presId="urn:microsoft.com/office/officeart/2005/8/layout/list1"/>
    <dgm:cxn modelId="{B6D15A21-4892-4B1E-AE8A-D6696FFD2BFC}" srcId="{BA9C7797-4978-4C86-90B1-7DE9763288E7}" destId="{72B137B0-126F-4D08-B81A-1BE41A55F48F}" srcOrd="0" destOrd="0" parTransId="{27074B00-C1AA-40A7-9DFB-F4469931D96E}" sibTransId="{696B1135-FD65-4089-84DC-3AB286CFBBF1}"/>
    <dgm:cxn modelId="{5AA7D30A-368C-41E2-ACAB-1CD0192D2831}" srcId="{86B9E345-56B9-4E11-BF3C-848DE0028663}" destId="{44994612-DCC9-4CE0-9B2D-C496FFA1C94C}" srcOrd="0" destOrd="0" parTransId="{B90BFBD6-DE49-429D-AC19-63B49A0CBC01}" sibTransId="{A8678183-5F48-4887-BBBD-69E82891E536}"/>
    <dgm:cxn modelId="{5BCB77D1-41EA-4635-9590-0E2F119CBE74}" srcId="{2E796595-BC01-4D6E-A80D-0E344A077B34}" destId="{86B9E345-56B9-4E11-BF3C-848DE0028663}" srcOrd="1" destOrd="0" parTransId="{7D68B459-41B6-415B-A5D0-1DF6E2EEC5D3}" sibTransId="{AF398184-4DE4-4E18-89B0-C07F517A3D63}"/>
    <dgm:cxn modelId="{808A8F56-645E-4C94-BF91-23D1BF15857F}" type="presOf" srcId="{BA9C7797-4978-4C86-90B1-7DE9763288E7}" destId="{2D296D11-96DF-44CA-94AA-C8E8AD13C656}" srcOrd="1" destOrd="0" presId="urn:microsoft.com/office/officeart/2005/8/layout/list1"/>
    <dgm:cxn modelId="{04975EC4-AAA3-4ACB-A63C-80CE310F25A3}" type="presOf" srcId="{86B9E345-56B9-4E11-BF3C-848DE0028663}" destId="{4389124F-DA1F-4114-B88E-DA15B064B31D}" srcOrd="1" destOrd="0" presId="urn:microsoft.com/office/officeart/2005/8/layout/list1"/>
    <dgm:cxn modelId="{8E6934F6-89B7-46BF-ACA6-A788EE66F5BF}" type="presOf" srcId="{2E796595-BC01-4D6E-A80D-0E344A077B34}" destId="{F97F5A0D-7895-45FC-B16F-C78CEAA92494}" srcOrd="0" destOrd="0" presId="urn:microsoft.com/office/officeart/2005/8/layout/list1"/>
    <dgm:cxn modelId="{3A06B086-8CB9-4773-82FA-3950E66B7BA0}" type="presOf" srcId="{44994612-DCC9-4CE0-9B2D-C496FFA1C94C}" destId="{2EC2245D-7F01-44D7-A6E1-7AF41333BBC6}" srcOrd="0" destOrd="0" presId="urn:microsoft.com/office/officeart/2005/8/layout/list1"/>
    <dgm:cxn modelId="{A74D2DCB-8582-481C-863F-63E65227041B}" type="presOf" srcId="{BA9C7797-4978-4C86-90B1-7DE9763288E7}" destId="{B6C6A9CC-9643-41CC-BA7F-84ADF1D480C9}" srcOrd="0" destOrd="0" presId="urn:microsoft.com/office/officeart/2005/8/layout/list1"/>
    <dgm:cxn modelId="{1B6915D5-1B9F-43D2-AC22-A50CEE71ABD3}" type="presOf" srcId="{C3C33107-476A-4E0F-8ED5-49CF7F6BD109}" destId="{2EC2245D-7F01-44D7-A6E1-7AF41333BBC6}" srcOrd="0" destOrd="1" presId="urn:microsoft.com/office/officeart/2005/8/layout/list1"/>
    <dgm:cxn modelId="{7E36EA04-98F7-4E47-B672-69B399F914B2}" type="presOf" srcId="{72B137B0-126F-4D08-B81A-1BE41A55F48F}" destId="{10E07292-91D6-4CE8-9244-B8B8CAF59717}" srcOrd="0" destOrd="0" presId="urn:microsoft.com/office/officeart/2005/8/layout/list1"/>
    <dgm:cxn modelId="{B7C873A0-ACF7-4432-AAA0-7B551FAD06FA}" srcId="{86B9E345-56B9-4E11-BF3C-848DE0028663}" destId="{C3C33107-476A-4E0F-8ED5-49CF7F6BD109}" srcOrd="1" destOrd="0" parTransId="{3C64FC66-C345-4167-8520-FDD403C52BDC}" sibTransId="{69963218-EDD8-4CC1-9FB2-665D93B409D8}"/>
    <dgm:cxn modelId="{3C45126D-8D09-418C-B601-560C575A552E}" srcId="{86B9E345-56B9-4E11-BF3C-848DE0028663}" destId="{53A91B24-E451-4D8F-89F4-2C6770596858}" srcOrd="2" destOrd="0" parTransId="{C6A5D36A-DBBF-4076-998C-B6A88EF48C71}" sibTransId="{E91B6FD7-74E3-47FE-B3D2-9EFD11C7916F}"/>
    <dgm:cxn modelId="{E1F5289A-00B2-46DE-9B43-1660F35A8A54}" type="presParOf" srcId="{F97F5A0D-7895-45FC-B16F-C78CEAA92494}" destId="{81CBD07A-1871-4082-A5BB-0C4AF7521DA4}" srcOrd="0" destOrd="0" presId="urn:microsoft.com/office/officeart/2005/8/layout/list1"/>
    <dgm:cxn modelId="{077FD9ED-A897-443E-8FBB-755C6457A38E}" type="presParOf" srcId="{81CBD07A-1871-4082-A5BB-0C4AF7521DA4}" destId="{B6C6A9CC-9643-41CC-BA7F-84ADF1D480C9}" srcOrd="0" destOrd="0" presId="urn:microsoft.com/office/officeart/2005/8/layout/list1"/>
    <dgm:cxn modelId="{A1225C69-75BD-449A-BFBF-9BA3D4FD2C8C}" type="presParOf" srcId="{81CBD07A-1871-4082-A5BB-0C4AF7521DA4}" destId="{2D296D11-96DF-44CA-94AA-C8E8AD13C656}" srcOrd="1" destOrd="0" presId="urn:microsoft.com/office/officeart/2005/8/layout/list1"/>
    <dgm:cxn modelId="{590EB680-92A7-4C9E-B676-2DE9CE5CFB75}" type="presParOf" srcId="{F97F5A0D-7895-45FC-B16F-C78CEAA92494}" destId="{DC20EF76-FE91-477C-AA6F-91642928E801}" srcOrd="1" destOrd="0" presId="urn:microsoft.com/office/officeart/2005/8/layout/list1"/>
    <dgm:cxn modelId="{54B8F13C-C40C-46B9-97D0-34EEA4F3C2AD}" type="presParOf" srcId="{F97F5A0D-7895-45FC-B16F-C78CEAA92494}" destId="{10E07292-91D6-4CE8-9244-B8B8CAF59717}" srcOrd="2" destOrd="0" presId="urn:microsoft.com/office/officeart/2005/8/layout/list1"/>
    <dgm:cxn modelId="{2CF29117-A28F-4BCF-B0D2-4784E82FF8F9}" type="presParOf" srcId="{F97F5A0D-7895-45FC-B16F-C78CEAA92494}" destId="{73EA056F-128F-4D07-96E0-E68AA9541D91}" srcOrd="3" destOrd="0" presId="urn:microsoft.com/office/officeart/2005/8/layout/list1"/>
    <dgm:cxn modelId="{8CAFF052-C384-4448-88D9-17A4D9D44644}" type="presParOf" srcId="{F97F5A0D-7895-45FC-B16F-C78CEAA92494}" destId="{9FF5A2DD-A6BC-49F6-93C1-4CDBB6DFDB16}" srcOrd="4" destOrd="0" presId="urn:microsoft.com/office/officeart/2005/8/layout/list1"/>
    <dgm:cxn modelId="{BCF3C216-AF6B-495F-9C51-5CA09BFE787D}" type="presParOf" srcId="{9FF5A2DD-A6BC-49F6-93C1-4CDBB6DFDB16}" destId="{42E48689-93F7-4C6D-AA60-ECCC021B7740}" srcOrd="0" destOrd="0" presId="urn:microsoft.com/office/officeart/2005/8/layout/list1"/>
    <dgm:cxn modelId="{A6C58B71-84BB-4118-B49D-F700C3D136A6}" type="presParOf" srcId="{9FF5A2DD-A6BC-49F6-93C1-4CDBB6DFDB16}" destId="{4389124F-DA1F-4114-B88E-DA15B064B31D}" srcOrd="1" destOrd="0" presId="urn:microsoft.com/office/officeart/2005/8/layout/list1"/>
    <dgm:cxn modelId="{BD707C6E-621A-4A86-B4FE-84B955CDA81F}" type="presParOf" srcId="{F97F5A0D-7895-45FC-B16F-C78CEAA92494}" destId="{735F8E8A-8CF9-4309-8455-96387F42933D}" srcOrd="5" destOrd="0" presId="urn:microsoft.com/office/officeart/2005/8/layout/list1"/>
    <dgm:cxn modelId="{1E0E4343-A434-4FFE-9CF1-F391C1F6F22B}" type="presParOf" srcId="{F97F5A0D-7895-45FC-B16F-C78CEAA92494}" destId="{2EC2245D-7F01-44D7-A6E1-7AF41333BBC6}"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D1D759-AAAD-4982-97B3-DC79CB3B7193}" type="doc">
      <dgm:prSet loTypeId="urn:microsoft.com/office/officeart/2005/8/layout/vList2" loCatId="list" qsTypeId="urn:microsoft.com/office/officeart/2005/8/quickstyle/simple1" qsCatId="simple" csTypeId="urn:microsoft.com/office/officeart/2005/8/colors/accent3_4" csCatId="accent3"/>
      <dgm:spPr/>
      <dgm:t>
        <a:bodyPr/>
        <a:lstStyle/>
        <a:p>
          <a:endParaRPr lang="ru-RU"/>
        </a:p>
      </dgm:t>
    </dgm:pt>
    <dgm:pt modelId="{E2AB01F8-07B7-46F3-8380-CFF30DB49BB6}">
      <dgm:prSet/>
      <dgm:spPr/>
      <dgm:t>
        <a:bodyPr/>
        <a:lstStyle/>
        <a:p>
          <a:pPr rtl="0"/>
          <a:r>
            <a:rPr lang="en-US" b="1" smtClean="0"/>
            <a:t>1. English Classroom Management</a:t>
          </a:r>
          <a:endParaRPr lang="ru-RU"/>
        </a:p>
      </dgm:t>
    </dgm:pt>
    <dgm:pt modelId="{7FBDA480-542C-4934-B762-E84FC3F783D6}" type="parTrans" cxnId="{C11CCA80-870D-4F42-9F52-0FE6FECBF29E}">
      <dgm:prSet/>
      <dgm:spPr/>
      <dgm:t>
        <a:bodyPr/>
        <a:lstStyle/>
        <a:p>
          <a:endParaRPr lang="ru-RU"/>
        </a:p>
      </dgm:t>
    </dgm:pt>
    <dgm:pt modelId="{D75F41CA-7D0A-4E33-9337-E82FBC9EA3B1}" type="sibTrans" cxnId="{C11CCA80-870D-4F42-9F52-0FE6FECBF29E}">
      <dgm:prSet/>
      <dgm:spPr/>
      <dgm:t>
        <a:bodyPr/>
        <a:lstStyle/>
        <a:p>
          <a:endParaRPr lang="ru-RU"/>
        </a:p>
      </dgm:t>
    </dgm:pt>
    <dgm:pt modelId="{4736D192-CC19-4D9E-A584-06BCF84074BE}" type="pres">
      <dgm:prSet presAssocID="{25D1D759-AAAD-4982-97B3-DC79CB3B7193}" presName="linear" presStyleCnt="0">
        <dgm:presLayoutVars>
          <dgm:animLvl val="lvl"/>
          <dgm:resizeHandles val="exact"/>
        </dgm:presLayoutVars>
      </dgm:prSet>
      <dgm:spPr/>
      <dgm:t>
        <a:bodyPr/>
        <a:lstStyle/>
        <a:p>
          <a:endParaRPr lang="ru-RU"/>
        </a:p>
      </dgm:t>
    </dgm:pt>
    <dgm:pt modelId="{F5936348-DDB4-4F15-B88E-276404B308F2}" type="pres">
      <dgm:prSet presAssocID="{E2AB01F8-07B7-46F3-8380-CFF30DB49BB6}" presName="parentText" presStyleLbl="node1" presStyleIdx="0" presStyleCnt="1">
        <dgm:presLayoutVars>
          <dgm:chMax val="0"/>
          <dgm:bulletEnabled val="1"/>
        </dgm:presLayoutVars>
      </dgm:prSet>
      <dgm:spPr/>
      <dgm:t>
        <a:bodyPr/>
        <a:lstStyle/>
        <a:p>
          <a:endParaRPr lang="ru-RU"/>
        </a:p>
      </dgm:t>
    </dgm:pt>
  </dgm:ptLst>
  <dgm:cxnLst>
    <dgm:cxn modelId="{C11CCA80-870D-4F42-9F52-0FE6FECBF29E}" srcId="{25D1D759-AAAD-4982-97B3-DC79CB3B7193}" destId="{E2AB01F8-07B7-46F3-8380-CFF30DB49BB6}" srcOrd="0" destOrd="0" parTransId="{7FBDA480-542C-4934-B762-E84FC3F783D6}" sibTransId="{D75F41CA-7D0A-4E33-9337-E82FBC9EA3B1}"/>
    <dgm:cxn modelId="{B96EB278-CEC1-4E55-9C4B-1B086D065886}" type="presOf" srcId="{25D1D759-AAAD-4982-97B3-DC79CB3B7193}" destId="{4736D192-CC19-4D9E-A584-06BCF84074BE}" srcOrd="0" destOrd="0" presId="urn:microsoft.com/office/officeart/2005/8/layout/vList2"/>
    <dgm:cxn modelId="{03E72A57-A881-4E90-A7A1-E7CE0E4889BF}" type="presOf" srcId="{E2AB01F8-07B7-46F3-8380-CFF30DB49BB6}" destId="{F5936348-DDB4-4F15-B88E-276404B308F2}" srcOrd="0" destOrd="0" presId="urn:microsoft.com/office/officeart/2005/8/layout/vList2"/>
    <dgm:cxn modelId="{0110A408-7A10-441D-99FF-B77858763192}" type="presParOf" srcId="{4736D192-CC19-4D9E-A584-06BCF84074BE}" destId="{F5936348-DDB4-4F15-B88E-276404B308F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6B76163-EA59-49E6-BC36-5D810DBD7A9B}" type="doc">
      <dgm:prSet loTypeId="urn:microsoft.com/office/officeart/2005/8/layout/hChevron3" loCatId="process" qsTypeId="urn:microsoft.com/office/officeart/2005/8/quickstyle/3d1" qsCatId="3D" csTypeId="urn:microsoft.com/office/officeart/2005/8/colors/colorful2" csCatId="colorful"/>
      <dgm:spPr/>
      <dgm:t>
        <a:bodyPr/>
        <a:lstStyle/>
        <a:p>
          <a:endParaRPr lang="ru-RU"/>
        </a:p>
      </dgm:t>
    </dgm:pt>
    <dgm:pt modelId="{400CCE4E-DE3B-4C6F-9EF0-D45CEF895F4E}">
      <dgm:prSet/>
      <dgm:spPr/>
      <dgm:t>
        <a:bodyPr/>
        <a:lstStyle/>
        <a:p>
          <a:pPr rtl="0"/>
          <a:r>
            <a:rPr lang="en-US" b="1" smtClean="0"/>
            <a:t>Before teachers start planning their classes they should know:</a:t>
          </a:r>
          <a:endParaRPr lang="ru-RU"/>
        </a:p>
      </dgm:t>
    </dgm:pt>
    <dgm:pt modelId="{B91E5B5B-96EF-4B96-8A0C-088CBCC6B938}" type="parTrans" cxnId="{CBFDA7CF-484A-4EA4-AC18-1135860A89EE}">
      <dgm:prSet/>
      <dgm:spPr/>
      <dgm:t>
        <a:bodyPr/>
        <a:lstStyle/>
        <a:p>
          <a:endParaRPr lang="ru-RU"/>
        </a:p>
      </dgm:t>
    </dgm:pt>
    <dgm:pt modelId="{0D5AB6EB-2F71-4672-A77A-2CFF3388E0B2}" type="sibTrans" cxnId="{CBFDA7CF-484A-4EA4-AC18-1135860A89EE}">
      <dgm:prSet/>
      <dgm:spPr/>
      <dgm:t>
        <a:bodyPr/>
        <a:lstStyle/>
        <a:p>
          <a:endParaRPr lang="ru-RU"/>
        </a:p>
      </dgm:t>
    </dgm:pt>
    <dgm:pt modelId="{8A6D4999-C5DB-459E-A15D-6C43DF1C8C74}" type="pres">
      <dgm:prSet presAssocID="{16B76163-EA59-49E6-BC36-5D810DBD7A9B}" presName="Name0" presStyleCnt="0">
        <dgm:presLayoutVars>
          <dgm:dir/>
          <dgm:resizeHandles val="exact"/>
        </dgm:presLayoutVars>
      </dgm:prSet>
      <dgm:spPr/>
      <dgm:t>
        <a:bodyPr/>
        <a:lstStyle/>
        <a:p>
          <a:endParaRPr lang="ru-RU"/>
        </a:p>
      </dgm:t>
    </dgm:pt>
    <dgm:pt modelId="{9C648041-55FE-4F02-B8D9-D2C4480D7077}" type="pres">
      <dgm:prSet presAssocID="{400CCE4E-DE3B-4C6F-9EF0-D45CEF895F4E}" presName="parTxOnly" presStyleLbl="node1" presStyleIdx="0" presStyleCnt="1">
        <dgm:presLayoutVars>
          <dgm:bulletEnabled val="1"/>
        </dgm:presLayoutVars>
      </dgm:prSet>
      <dgm:spPr/>
      <dgm:t>
        <a:bodyPr/>
        <a:lstStyle/>
        <a:p>
          <a:endParaRPr lang="ru-RU"/>
        </a:p>
      </dgm:t>
    </dgm:pt>
  </dgm:ptLst>
  <dgm:cxnLst>
    <dgm:cxn modelId="{CBFDA7CF-484A-4EA4-AC18-1135860A89EE}" srcId="{16B76163-EA59-49E6-BC36-5D810DBD7A9B}" destId="{400CCE4E-DE3B-4C6F-9EF0-D45CEF895F4E}" srcOrd="0" destOrd="0" parTransId="{B91E5B5B-96EF-4B96-8A0C-088CBCC6B938}" sibTransId="{0D5AB6EB-2F71-4672-A77A-2CFF3388E0B2}"/>
    <dgm:cxn modelId="{C04F0E09-7DC9-4150-BF66-30B7CCA378D8}" type="presOf" srcId="{400CCE4E-DE3B-4C6F-9EF0-D45CEF895F4E}" destId="{9C648041-55FE-4F02-B8D9-D2C4480D7077}" srcOrd="0" destOrd="0" presId="urn:microsoft.com/office/officeart/2005/8/layout/hChevron3"/>
    <dgm:cxn modelId="{3D945A0D-F59F-4D4E-989F-50A7969758ED}" type="presOf" srcId="{16B76163-EA59-49E6-BC36-5D810DBD7A9B}" destId="{8A6D4999-C5DB-459E-A15D-6C43DF1C8C74}" srcOrd="0" destOrd="0" presId="urn:microsoft.com/office/officeart/2005/8/layout/hChevron3"/>
    <dgm:cxn modelId="{CD38E410-EB1F-4AB4-959B-37AE51C2AF47}" type="presParOf" srcId="{8A6D4999-C5DB-459E-A15D-6C43DF1C8C74}" destId="{9C648041-55FE-4F02-B8D9-D2C4480D7077}"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F781AE1-02EF-4EC3-9229-0175C4EA8F46}" type="doc">
      <dgm:prSet loTypeId="urn:microsoft.com/office/officeart/2005/8/layout/list1" loCatId="list" qsTypeId="urn:microsoft.com/office/officeart/2005/8/quickstyle/simple3" qsCatId="simple" csTypeId="urn:microsoft.com/office/officeart/2005/8/colors/colorful4" csCatId="colorful"/>
      <dgm:spPr/>
      <dgm:t>
        <a:bodyPr/>
        <a:lstStyle/>
        <a:p>
          <a:endParaRPr lang="ru-RU"/>
        </a:p>
      </dgm:t>
    </dgm:pt>
    <dgm:pt modelId="{D427B72F-189C-4B6C-9456-19BD52C47BB7}">
      <dgm:prSet/>
      <dgm:spPr/>
      <dgm:t>
        <a:bodyPr/>
        <a:lstStyle/>
        <a:p>
          <a:pPr rtl="0"/>
          <a:r>
            <a:rPr lang="en-US" u="sng" smtClean="0"/>
            <a:t>Stages and techniques in teaching</a:t>
          </a:r>
          <a:r>
            <a:rPr lang="en-US" smtClean="0"/>
            <a:t>. </a:t>
          </a:r>
          <a:endParaRPr lang="ru-RU"/>
        </a:p>
      </dgm:t>
    </dgm:pt>
    <dgm:pt modelId="{E9512652-2E36-4037-8C25-8F55C2EB2C90}" type="parTrans" cxnId="{2F93A6A5-CD01-4515-9030-B5B292F7F085}">
      <dgm:prSet/>
      <dgm:spPr/>
      <dgm:t>
        <a:bodyPr/>
        <a:lstStyle/>
        <a:p>
          <a:endParaRPr lang="ru-RU"/>
        </a:p>
      </dgm:t>
    </dgm:pt>
    <dgm:pt modelId="{7C60DB0A-4700-4E69-B49D-A4FCB2503989}" type="sibTrans" cxnId="{2F93A6A5-CD01-4515-9030-B5B292F7F085}">
      <dgm:prSet/>
      <dgm:spPr/>
      <dgm:t>
        <a:bodyPr/>
        <a:lstStyle/>
        <a:p>
          <a:endParaRPr lang="ru-RU"/>
        </a:p>
      </dgm:t>
    </dgm:pt>
    <dgm:pt modelId="{79FE8F37-1B3A-45E2-9388-C7B01FE3241D}">
      <dgm:prSet/>
      <dgm:spPr/>
      <dgm:t>
        <a:bodyPr/>
        <a:lstStyle/>
        <a:p>
          <a:pPr rtl="0"/>
          <a:r>
            <a:rPr lang="en-US" smtClean="0"/>
            <a:t>Teachers need to know and recognize different teaching techniques and stages. </a:t>
          </a:r>
          <a:endParaRPr lang="ru-RU"/>
        </a:p>
      </dgm:t>
    </dgm:pt>
    <dgm:pt modelId="{5FDAF564-0999-4067-99B7-B47C7700F3CE}" type="parTrans" cxnId="{432FAD97-95E6-496C-B5EF-C4D7DE786230}">
      <dgm:prSet/>
      <dgm:spPr/>
      <dgm:t>
        <a:bodyPr/>
        <a:lstStyle/>
        <a:p>
          <a:endParaRPr lang="ru-RU"/>
        </a:p>
      </dgm:t>
    </dgm:pt>
    <dgm:pt modelId="{382A732A-E94E-4199-ACE0-6DB9AB918909}" type="sibTrans" cxnId="{432FAD97-95E6-496C-B5EF-C4D7DE786230}">
      <dgm:prSet/>
      <dgm:spPr/>
      <dgm:t>
        <a:bodyPr/>
        <a:lstStyle/>
        <a:p>
          <a:endParaRPr lang="ru-RU"/>
        </a:p>
      </dgm:t>
    </dgm:pt>
    <dgm:pt modelId="{0FA97818-3C9D-44BD-950D-7F44DC227ADE}">
      <dgm:prSet/>
      <dgm:spPr/>
      <dgm:t>
        <a:bodyPr/>
        <a:lstStyle/>
        <a:p>
          <a:pPr rtl="0"/>
          <a:r>
            <a:rPr lang="en-US" smtClean="0"/>
            <a:t>Teachers should have a working knowledge of teaching the productive skills and the principles behind the teaching of receptive skills.</a:t>
          </a:r>
          <a:endParaRPr lang="ru-RU"/>
        </a:p>
      </dgm:t>
    </dgm:pt>
    <dgm:pt modelId="{9CB2F4FF-8118-4584-BD36-483ADAED904C}" type="parTrans" cxnId="{F239FD62-2532-4BF2-90F6-90AAA0587E29}">
      <dgm:prSet/>
      <dgm:spPr/>
      <dgm:t>
        <a:bodyPr/>
        <a:lstStyle/>
        <a:p>
          <a:endParaRPr lang="ru-RU"/>
        </a:p>
      </dgm:t>
    </dgm:pt>
    <dgm:pt modelId="{BB41A774-93D0-44ED-9C01-197328D59FB1}" type="sibTrans" cxnId="{F239FD62-2532-4BF2-90F6-90AAA0587E29}">
      <dgm:prSet/>
      <dgm:spPr/>
      <dgm:t>
        <a:bodyPr/>
        <a:lstStyle/>
        <a:p>
          <a:endParaRPr lang="ru-RU"/>
        </a:p>
      </dgm:t>
    </dgm:pt>
    <dgm:pt modelId="{66726547-53DF-4337-94C0-03F08AD1453C}">
      <dgm:prSet/>
      <dgm:spPr/>
      <dgm:t>
        <a:bodyPr/>
        <a:lstStyle/>
        <a:p>
          <a:pPr rtl="0"/>
          <a:r>
            <a:rPr lang="en-US" u="sng" smtClean="0"/>
            <a:t>A range of activities</a:t>
          </a:r>
          <a:r>
            <a:rPr lang="en-US" smtClean="0"/>
            <a:t>. </a:t>
          </a:r>
          <a:endParaRPr lang="ru-RU"/>
        </a:p>
      </dgm:t>
    </dgm:pt>
    <dgm:pt modelId="{0D1AA5B0-7189-4BD2-8C31-0010AC4D1884}" type="parTrans" cxnId="{43EF417D-A648-4F38-AF6D-94A64B962968}">
      <dgm:prSet/>
      <dgm:spPr/>
      <dgm:t>
        <a:bodyPr/>
        <a:lstStyle/>
        <a:p>
          <a:endParaRPr lang="ru-RU"/>
        </a:p>
      </dgm:t>
    </dgm:pt>
    <dgm:pt modelId="{90E7E020-E21C-4CD1-BF94-60EE7C2E9F6E}" type="sibTrans" cxnId="{43EF417D-A648-4F38-AF6D-94A64B962968}">
      <dgm:prSet/>
      <dgm:spPr/>
      <dgm:t>
        <a:bodyPr/>
        <a:lstStyle/>
        <a:p>
          <a:endParaRPr lang="ru-RU"/>
        </a:p>
      </dgm:t>
    </dgm:pt>
    <dgm:pt modelId="{F0CB9ECF-9C12-458B-87CA-96DE0FBB1027}">
      <dgm:prSet/>
      <dgm:spPr/>
      <dgm:t>
        <a:bodyPr/>
        <a:lstStyle/>
        <a:p>
          <a:pPr rtl="0"/>
          <a:r>
            <a:rPr lang="en-US" smtClean="0"/>
            <a:t>Well-prepared teachers have a large range of activities for their classes, which enables them to have varied plans and achieve a balance of activities.</a:t>
          </a:r>
          <a:endParaRPr lang="ru-RU"/>
        </a:p>
      </dgm:t>
    </dgm:pt>
    <dgm:pt modelId="{52BE3BEA-9A1E-48B0-BE6D-24A1E40CE03B}" type="parTrans" cxnId="{38834023-0C97-4DFC-A753-FA864A6BD801}">
      <dgm:prSet/>
      <dgm:spPr/>
      <dgm:t>
        <a:bodyPr/>
        <a:lstStyle/>
        <a:p>
          <a:endParaRPr lang="ru-RU"/>
        </a:p>
      </dgm:t>
    </dgm:pt>
    <dgm:pt modelId="{AF5F688D-1BBF-49BB-BAD2-5A3D61F5091E}" type="sibTrans" cxnId="{38834023-0C97-4DFC-A753-FA864A6BD801}">
      <dgm:prSet/>
      <dgm:spPr/>
      <dgm:t>
        <a:bodyPr/>
        <a:lstStyle/>
        <a:p>
          <a:endParaRPr lang="ru-RU"/>
        </a:p>
      </dgm:t>
    </dgm:pt>
    <dgm:pt modelId="{FACBFD1B-F0F4-4FC4-A0A0-7CCAE0F85AFB}">
      <dgm:prSet/>
      <dgm:spPr/>
      <dgm:t>
        <a:bodyPr/>
        <a:lstStyle/>
        <a:p>
          <a:pPr rtl="0"/>
          <a:r>
            <a:rPr lang="en-US" u="sng" smtClean="0"/>
            <a:t>Classroom management skills</a:t>
          </a:r>
          <a:r>
            <a:rPr lang="en-US" smtClean="0"/>
            <a:t>. </a:t>
          </a:r>
          <a:endParaRPr lang="ru-RU"/>
        </a:p>
      </dgm:t>
    </dgm:pt>
    <dgm:pt modelId="{F0C249AD-ED60-4B09-972F-AEC8FFB2D26E}" type="parTrans" cxnId="{590F5169-E500-46DC-B12B-D684D9FFC00D}">
      <dgm:prSet/>
      <dgm:spPr/>
      <dgm:t>
        <a:bodyPr/>
        <a:lstStyle/>
        <a:p>
          <a:endParaRPr lang="ru-RU"/>
        </a:p>
      </dgm:t>
    </dgm:pt>
    <dgm:pt modelId="{958420BE-1098-4583-93BA-2F9B9D231761}" type="sibTrans" cxnId="{590F5169-E500-46DC-B12B-D684D9FFC00D}">
      <dgm:prSet/>
      <dgm:spPr/>
      <dgm:t>
        <a:bodyPr/>
        <a:lstStyle/>
        <a:p>
          <a:endParaRPr lang="ru-RU"/>
        </a:p>
      </dgm:t>
    </dgm:pt>
    <dgm:pt modelId="{47C7F6C2-F06E-4EDF-8971-2F0C71DF20E0}">
      <dgm:prSet/>
      <dgm:spPr/>
      <dgm:t>
        <a:bodyPr/>
        <a:lstStyle/>
        <a:p>
          <a:pPr rtl="0"/>
          <a:r>
            <a:rPr lang="en-US" smtClean="0"/>
            <a:t>Well-prepared teachers will have good classroom management skills. </a:t>
          </a:r>
          <a:endParaRPr lang="ru-RU"/>
        </a:p>
      </dgm:t>
    </dgm:pt>
    <dgm:pt modelId="{A6AEB89C-051D-4CAD-9114-5EA8B8EBA3CE}" type="parTrans" cxnId="{C40B248A-5C87-4285-B4CE-86685946593F}">
      <dgm:prSet/>
      <dgm:spPr/>
      <dgm:t>
        <a:bodyPr/>
        <a:lstStyle/>
        <a:p>
          <a:endParaRPr lang="ru-RU"/>
        </a:p>
      </dgm:t>
    </dgm:pt>
    <dgm:pt modelId="{F2CF0BF2-A49B-4614-B92E-6ABEB5150C8C}" type="sibTrans" cxnId="{C40B248A-5C87-4285-B4CE-86685946593F}">
      <dgm:prSet/>
      <dgm:spPr/>
      <dgm:t>
        <a:bodyPr/>
        <a:lstStyle/>
        <a:p>
          <a:endParaRPr lang="ru-RU"/>
        </a:p>
      </dgm:t>
    </dgm:pt>
    <dgm:pt modelId="{CEBA4FF0-06F7-42A0-8277-C2379CFED62D}">
      <dgm:prSet/>
      <dgm:spPr/>
      <dgm:t>
        <a:bodyPr/>
        <a:lstStyle/>
        <a:p>
          <a:pPr rtl="0"/>
          <a:r>
            <a:rPr lang="en-US" smtClean="0"/>
            <a:t>They will be able to adopt a number of different roles, will be able to use different student groupings, and will be able to maintain discipline.</a:t>
          </a:r>
          <a:endParaRPr lang="ru-RU"/>
        </a:p>
      </dgm:t>
    </dgm:pt>
    <dgm:pt modelId="{798A7E95-7369-4987-893B-C830E3970B68}" type="parTrans" cxnId="{FBEAABCB-7035-4075-BEB4-CB97149E357F}">
      <dgm:prSet/>
      <dgm:spPr/>
      <dgm:t>
        <a:bodyPr/>
        <a:lstStyle/>
        <a:p>
          <a:endParaRPr lang="ru-RU"/>
        </a:p>
      </dgm:t>
    </dgm:pt>
    <dgm:pt modelId="{B57CBAF0-855E-4239-800E-568785140955}" type="sibTrans" cxnId="{FBEAABCB-7035-4075-BEB4-CB97149E357F}">
      <dgm:prSet/>
      <dgm:spPr/>
      <dgm:t>
        <a:bodyPr/>
        <a:lstStyle/>
        <a:p>
          <a:endParaRPr lang="ru-RU"/>
        </a:p>
      </dgm:t>
    </dgm:pt>
    <dgm:pt modelId="{29DFA40E-3CEA-445A-9EBC-55A4C1E74874}" type="pres">
      <dgm:prSet presAssocID="{AF781AE1-02EF-4EC3-9229-0175C4EA8F46}" presName="linear" presStyleCnt="0">
        <dgm:presLayoutVars>
          <dgm:dir/>
          <dgm:animLvl val="lvl"/>
          <dgm:resizeHandles val="exact"/>
        </dgm:presLayoutVars>
      </dgm:prSet>
      <dgm:spPr/>
      <dgm:t>
        <a:bodyPr/>
        <a:lstStyle/>
        <a:p>
          <a:endParaRPr lang="ru-RU"/>
        </a:p>
      </dgm:t>
    </dgm:pt>
    <dgm:pt modelId="{36884723-DFA4-4A3A-9509-86540EE313A6}" type="pres">
      <dgm:prSet presAssocID="{D427B72F-189C-4B6C-9456-19BD52C47BB7}" presName="parentLin" presStyleCnt="0"/>
      <dgm:spPr/>
    </dgm:pt>
    <dgm:pt modelId="{1C6CD209-4D48-4790-8985-850EC0636099}" type="pres">
      <dgm:prSet presAssocID="{D427B72F-189C-4B6C-9456-19BD52C47BB7}" presName="parentLeftMargin" presStyleLbl="node1" presStyleIdx="0" presStyleCnt="3"/>
      <dgm:spPr/>
      <dgm:t>
        <a:bodyPr/>
        <a:lstStyle/>
        <a:p>
          <a:endParaRPr lang="ru-RU"/>
        </a:p>
      </dgm:t>
    </dgm:pt>
    <dgm:pt modelId="{0ABAF924-D216-48C6-A971-F40770FF64F4}" type="pres">
      <dgm:prSet presAssocID="{D427B72F-189C-4B6C-9456-19BD52C47BB7}" presName="parentText" presStyleLbl="node1" presStyleIdx="0" presStyleCnt="3">
        <dgm:presLayoutVars>
          <dgm:chMax val="0"/>
          <dgm:bulletEnabled val="1"/>
        </dgm:presLayoutVars>
      </dgm:prSet>
      <dgm:spPr/>
      <dgm:t>
        <a:bodyPr/>
        <a:lstStyle/>
        <a:p>
          <a:endParaRPr lang="ru-RU"/>
        </a:p>
      </dgm:t>
    </dgm:pt>
    <dgm:pt modelId="{7688744E-209E-49F4-99E0-88BEB1F99579}" type="pres">
      <dgm:prSet presAssocID="{D427B72F-189C-4B6C-9456-19BD52C47BB7}" presName="negativeSpace" presStyleCnt="0"/>
      <dgm:spPr/>
    </dgm:pt>
    <dgm:pt modelId="{EEB048BD-5C9B-456A-B03C-FB4E3009A8CF}" type="pres">
      <dgm:prSet presAssocID="{D427B72F-189C-4B6C-9456-19BD52C47BB7}" presName="childText" presStyleLbl="conFgAcc1" presStyleIdx="0" presStyleCnt="3">
        <dgm:presLayoutVars>
          <dgm:bulletEnabled val="1"/>
        </dgm:presLayoutVars>
      </dgm:prSet>
      <dgm:spPr/>
      <dgm:t>
        <a:bodyPr/>
        <a:lstStyle/>
        <a:p>
          <a:endParaRPr lang="ru-RU"/>
        </a:p>
      </dgm:t>
    </dgm:pt>
    <dgm:pt modelId="{80CD8391-E874-489C-B357-478FB4901874}" type="pres">
      <dgm:prSet presAssocID="{7C60DB0A-4700-4E69-B49D-A4FCB2503989}" presName="spaceBetweenRectangles" presStyleCnt="0"/>
      <dgm:spPr/>
    </dgm:pt>
    <dgm:pt modelId="{5D3BF7CE-7C3D-47C5-8ECC-BD7E805FBB9A}" type="pres">
      <dgm:prSet presAssocID="{66726547-53DF-4337-94C0-03F08AD1453C}" presName="parentLin" presStyleCnt="0"/>
      <dgm:spPr/>
    </dgm:pt>
    <dgm:pt modelId="{71AB01AB-AEC4-4781-B557-A639A3C69C55}" type="pres">
      <dgm:prSet presAssocID="{66726547-53DF-4337-94C0-03F08AD1453C}" presName="parentLeftMargin" presStyleLbl="node1" presStyleIdx="0" presStyleCnt="3"/>
      <dgm:spPr/>
      <dgm:t>
        <a:bodyPr/>
        <a:lstStyle/>
        <a:p>
          <a:endParaRPr lang="ru-RU"/>
        </a:p>
      </dgm:t>
    </dgm:pt>
    <dgm:pt modelId="{5FC6E156-163E-449D-83CB-FF015D201727}" type="pres">
      <dgm:prSet presAssocID="{66726547-53DF-4337-94C0-03F08AD1453C}" presName="parentText" presStyleLbl="node1" presStyleIdx="1" presStyleCnt="3">
        <dgm:presLayoutVars>
          <dgm:chMax val="0"/>
          <dgm:bulletEnabled val="1"/>
        </dgm:presLayoutVars>
      </dgm:prSet>
      <dgm:spPr/>
      <dgm:t>
        <a:bodyPr/>
        <a:lstStyle/>
        <a:p>
          <a:endParaRPr lang="ru-RU"/>
        </a:p>
      </dgm:t>
    </dgm:pt>
    <dgm:pt modelId="{C1262484-638B-44BE-B207-7B7248CF0B50}" type="pres">
      <dgm:prSet presAssocID="{66726547-53DF-4337-94C0-03F08AD1453C}" presName="negativeSpace" presStyleCnt="0"/>
      <dgm:spPr/>
    </dgm:pt>
    <dgm:pt modelId="{E5EE754D-BA94-4D29-91D3-BF51BCD1854C}" type="pres">
      <dgm:prSet presAssocID="{66726547-53DF-4337-94C0-03F08AD1453C}" presName="childText" presStyleLbl="conFgAcc1" presStyleIdx="1" presStyleCnt="3">
        <dgm:presLayoutVars>
          <dgm:bulletEnabled val="1"/>
        </dgm:presLayoutVars>
      </dgm:prSet>
      <dgm:spPr/>
      <dgm:t>
        <a:bodyPr/>
        <a:lstStyle/>
        <a:p>
          <a:endParaRPr lang="ru-RU"/>
        </a:p>
      </dgm:t>
    </dgm:pt>
    <dgm:pt modelId="{C8718C14-3C46-4054-9E1B-EFBF30B78868}" type="pres">
      <dgm:prSet presAssocID="{90E7E020-E21C-4CD1-BF94-60EE7C2E9F6E}" presName="spaceBetweenRectangles" presStyleCnt="0"/>
      <dgm:spPr/>
    </dgm:pt>
    <dgm:pt modelId="{8119204C-70BF-4F5D-AA45-74CA4231F465}" type="pres">
      <dgm:prSet presAssocID="{FACBFD1B-F0F4-4FC4-A0A0-7CCAE0F85AFB}" presName="parentLin" presStyleCnt="0"/>
      <dgm:spPr/>
    </dgm:pt>
    <dgm:pt modelId="{C92B0E0B-F694-4BC8-A95C-98A7FB45ACC8}" type="pres">
      <dgm:prSet presAssocID="{FACBFD1B-F0F4-4FC4-A0A0-7CCAE0F85AFB}" presName="parentLeftMargin" presStyleLbl="node1" presStyleIdx="1" presStyleCnt="3"/>
      <dgm:spPr/>
      <dgm:t>
        <a:bodyPr/>
        <a:lstStyle/>
        <a:p>
          <a:endParaRPr lang="ru-RU"/>
        </a:p>
      </dgm:t>
    </dgm:pt>
    <dgm:pt modelId="{48447C3D-7EBE-41D1-887D-2FAFF620034E}" type="pres">
      <dgm:prSet presAssocID="{FACBFD1B-F0F4-4FC4-A0A0-7CCAE0F85AFB}" presName="parentText" presStyleLbl="node1" presStyleIdx="2" presStyleCnt="3">
        <dgm:presLayoutVars>
          <dgm:chMax val="0"/>
          <dgm:bulletEnabled val="1"/>
        </dgm:presLayoutVars>
      </dgm:prSet>
      <dgm:spPr/>
      <dgm:t>
        <a:bodyPr/>
        <a:lstStyle/>
        <a:p>
          <a:endParaRPr lang="ru-RU"/>
        </a:p>
      </dgm:t>
    </dgm:pt>
    <dgm:pt modelId="{3BCBFDEB-B3F3-43CE-9575-07952D54A881}" type="pres">
      <dgm:prSet presAssocID="{FACBFD1B-F0F4-4FC4-A0A0-7CCAE0F85AFB}" presName="negativeSpace" presStyleCnt="0"/>
      <dgm:spPr/>
    </dgm:pt>
    <dgm:pt modelId="{2416FDCE-D67C-45DE-831A-B010DBDE7A60}" type="pres">
      <dgm:prSet presAssocID="{FACBFD1B-F0F4-4FC4-A0A0-7CCAE0F85AFB}" presName="childText" presStyleLbl="conFgAcc1" presStyleIdx="2" presStyleCnt="3">
        <dgm:presLayoutVars>
          <dgm:bulletEnabled val="1"/>
        </dgm:presLayoutVars>
      </dgm:prSet>
      <dgm:spPr/>
      <dgm:t>
        <a:bodyPr/>
        <a:lstStyle/>
        <a:p>
          <a:endParaRPr lang="ru-RU"/>
        </a:p>
      </dgm:t>
    </dgm:pt>
  </dgm:ptLst>
  <dgm:cxnLst>
    <dgm:cxn modelId="{43EF417D-A648-4F38-AF6D-94A64B962968}" srcId="{AF781AE1-02EF-4EC3-9229-0175C4EA8F46}" destId="{66726547-53DF-4337-94C0-03F08AD1453C}" srcOrd="1" destOrd="0" parTransId="{0D1AA5B0-7189-4BD2-8C31-0010AC4D1884}" sibTransId="{90E7E020-E21C-4CD1-BF94-60EE7C2E9F6E}"/>
    <dgm:cxn modelId="{2F93A6A5-CD01-4515-9030-B5B292F7F085}" srcId="{AF781AE1-02EF-4EC3-9229-0175C4EA8F46}" destId="{D427B72F-189C-4B6C-9456-19BD52C47BB7}" srcOrd="0" destOrd="0" parTransId="{E9512652-2E36-4037-8C25-8F55C2EB2C90}" sibTransId="{7C60DB0A-4700-4E69-B49D-A4FCB2503989}"/>
    <dgm:cxn modelId="{44D67DF7-B0B9-4AC8-BD7C-ADB53C0C9F73}" type="presOf" srcId="{0FA97818-3C9D-44BD-950D-7F44DC227ADE}" destId="{EEB048BD-5C9B-456A-B03C-FB4E3009A8CF}" srcOrd="0" destOrd="1" presId="urn:microsoft.com/office/officeart/2005/8/layout/list1"/>
    <dgm:cxn modelId="{590A5941-99E4-4FD8-AF2D-CB78A0029ECB}" type="presOf" srcId="{CEBA4FF0-06F7-42A0-8277-C2379CFED62D}" destId="{2416FDCE-D67C-45DE-831A-B010DBDE7A60}" srcOrd="0" destOrd="1" presId="urn:microsoft.com/office/officeart/2005/8/layout/list1"/>
    <dgm:cxn modelId="{F239FD62-2532-4BF2-90F6-90AAA0587E29}" srcId="{D427B72F-189C-4B6C-9456-19BD52C47BB7}" destId="{0FA97818-3C9D-44BD-950D-7F44DC227ADE}" srcOrd="1" destOrd="0" parTransId="{9CB2F4FF-8118-4584-BD36-483ADAED904C}" sibTransId="{BB41A774-93D0-44ED-9C01-197328D59FB1}"/>
    <dgm:cxn modelId="{C40B248A-5C87-4285-B4CE-86685946593F}" srcId="{FACBFD1B-F0F4-4FC4-A0A0-7CCAE0F85AFB}" destId="{47C7F6C2-F06E-4EDF-8971-2F0C71DF20E0}" srcOrd="0" destOrd="0" parTransId="{A6AEB89C-051D-4CAD-9114-5EA8B8EBA3CE}" sibTransId="{F2CF0BF2-A49B-4614-B92E-6ABEB5150C8C}"/>
    <dgm:cxn modelId="{8775CC72-98D9-494B-B5E5-DE17D245CB55}" type="presOf" srcId="{D427B72F-189C-4B6C-9456-19BD52C47BB7}" destId="{1C6CD209-4D48-4790-8985-850EC0636099}" srcOrd="0" destOrd="0" presId="urn:microsoft.com/office/officeart/2005/8/layout/list1"/>
    <dgm:cxn modelId="{9A973BA4-270F-4929-9B43-9875E9E05B75}" type="presOf" srcId="{66726547-53DF-4337-94C0-03F08AD1453C}" destId="{71AB01AB-AEC4-4781-B557-A639A3C69C55}" srcOrd="0" destOrd="0" presId="urn:microsoft.com/office/officeart/2005/8/layout/list1"/>
    <dgm:cxn modelId="{EA799556-F6CA-4BF9-83D2-565754B89CE8}" type="presOf" srcId="{FACBFD1B-F0F4-4FC4-A0A0-7CCAE0F85AFB}" destId="{C92B0E0B-F694-4BC8-A95C-98A7FB45ACC8}" srcOrd="0" destOrd="0" presId="urn:microsoft.com/office/officeart/2005/8/layout/list1"/>
    <dgm:cxn modelId="{644C8A16-FC39-4BBD-B302-DE6BF41DB92F}" type="presOf" srcId="{AF781AE1-02EF-4EC3-9229-0175C4EA8F46}" destId="{29DFA40E-3CEA-445A-9EBC-55A4C1E74874}" srcOrd="0" destOrd="0" presId="urn:microsoft.com/office/officeart/2005/8/layout/list1"/>
    <dgm:cxn modelId="{432FAD97-95E6-496C-B5EF-C4D7DE786230}" srcId="{D427B72F-189C-4B6C-9456-19BD52C47BB7}" destId="{79FE8F37-1B3A-45E2-9388-C7B01FE3241D}" srcOrd="0" destOrd="0" parTransId="{5FDAF564-0999-4067-99B7-B47C7700F3CE}" sibTransId="{382A732A-E94E-4199-ACE0-6DB9AB918909}"/>
    <dgm:cxn modelId="{38834023-0C97-4DFC-A753-FA864A6BD801}" srcId="{66726547-53DF-4337-94C0-03F08AD1453C}" destId="{F0CB9ECF-9C12-458B-87CA-96DE0FBB1027}" srcOrd="0" destOrd="0" parTransId="{52BE3BEA-9A1E-48B0-BE6D-24A1E40CE03B}" sibTransId="{AF5F688D-1BBF-49BB-BAD2-5A3D61F5091E}"/>
    <dgm:cxn modelId="{5C7E5C76-466F-4577-B6CC-5F41C3168E85}" type="presOf" srcId="{47C7F6C2-F06E-4EDF-8971-2F0C71DF20E0}" destId="{2416FDCE-D67C-45DE-831A-B010DBDE7A60}" srcOrd="0" destOrd="0" presId="urn:microsoft.com/office/officeart/2005/8/layout/list1"/>
    <dgm:cxn modelId="{5158DFAE-4537-4C32-A3DB-0BAC5EFFBCB3}" type="presOf" srcId="{D427B72F-189C-4B6C-9456-19BD52C47BB7}" destId="{0ABAF924-D216-48C6-A971-F40770FF64F4}" srcOrd="1" destOrd="0" presId="urn:microsoft.com/office/officeart/2005/8/layout/list1"/>
    <dgm:cxn modelId="{46C403F4-8302-4F16-AB66-4A1DA8BF7348}" type="presOf" srcId="{66726547-53DF-4337-94C0-03F08AD1453C}" destId="{5FC6E156-163E-449D-83CB-FF015D201727}" srcOrd="1" destOrd="0" presId="urn:microsoft.com/office/officeart/2005/8/layout/list1"/>
    <dgm:cxn modelId="{D4FF14EE-1544-4D09-8726-04719164D15E}" type="presOf" srcId="{79FE8F37-1B3A-45E2-9388-C7B01FE3241D}" destId="{EEB048BD-5C9B-456A-B03C-FB4E3009A8CF}" srcOrd="0" destOrd="0" presId="urn:microsoft.com/office/officeart/2005/8/layout/list1"/>
    <dgm:cxn modelId="{E8EB30D6-332D-44C4-B751-F94113459643}" type="presOf" srcId="{FACBFD1B-F0F4-4FC4-A0A0-7CCAE0F85AFB}" destId="{48447C3D-7EBE-41D1-887D-2FAFF620034E}" srcOrd="1" destOrd="0" presId="urn:microsoft.com/office/officeart/2005/8/layout/list1"/>
    <dgm:cxn modelId="{5081F94F-FAB4-4E74-BAAF-44538D949C6B}" type="presOf" srcId="{F0CB9ECF-9C12-458B-87CA-96DE0FBB1027}" destId="{E5EE754D-BA94-4D29-91D3-BF51BCD1854C}" srcOrd="0" destOrd="0" presId="urn:microsoft.com/office/officeart/2005/8/layout/list1"/>
    <dgm:cxn modelId="{590F5169-E500-46DC-B12B-D684D9FFC00D}" srcId="{AF781AE1-02EF-4EC3-9229-0175C4EA8F46}" destId="{FACBFD1B-F0F4-4FC4-A0A0-7CCAE0F85AFB}" srcOrd="2" destOrd="0" parTransId="{F0C249AD-ED60-4B09-972F-AEC8FFB2D26E}" sibTransId="{958420BE-1098-4583-93BA-2F9B9D231761}"/>
    <dgm:cxn modelId="{FBEAABCB-7035-4075-BEB4-CB97149E357F}" srcId="{FACBFD1B-F0F4-4FC4-A0A0-7CCAE0F85AFB}" destId="{CEBA4FF0-06F7-42A0-8277-C2379CFED62D}" srcOrd="1" destOrd="0" parTransId="{798A7E95-7369-4987-893B-C830E3970B68}" sibTransId="{B57CBAF0-855E-4239-800E-568785140955}"/>
    <dgm:cxn modelId="{9DA3503D-BA84-4B42-A2E7-FCFABE2E8519}" type="presParOf" srcId="{29DFA40E-3CEA-445A-9EBC-55A4C1E74874}" destId="{36884723-DFA4-4A3A-9509-86540EE313A6}" srcOrd="0" destOrd="0" presId="urn:microsoft.com/office/officeart/2005/8/layout/list1"/>
    <dgm:cxn modelId="{10026127-23B3-4317-BBDF-8CE1EAEB5054}" type="presParOf" srcId="{36884723-DFA4-4A3A-9509-86540EE313A6}" destId="{1C6CD209-4D48-4790-8985-850EC0636099}" srcOrd="0" destOrd="0" presId="urn:microsoft.com/office/officeart/2005/8/layout/list1"/>
    <dgm:cxn modelId="{DEB0A74C-0E1B-4E34-BB79-6C4416962472}" type="presParOf" srcId="{36884723-DFA4-4A3A-9509-86540EE313A6}" destId="{0ABAF924-D216-48C6-A971-F40770FF64F4}" srcOrd="1" destOrd="0" presId="urn:microsoft.com/office/officeart/2005/8/layout/list1"/>
    <dgm:cxn modelId="{526BBAD4-7922-471F-979F-66BFA95F2CC4}" type="presParOf" srcId="{29DFA40E-3CEA-445A-9EBC-55A4C1E74874}" destId="{7688744E-209E-49F4-99E0-88BEB1F99579}" srcOrd="1" destOrd="0" presId="urn:microsoft.com/office/officeart/2005/8/layout/list1"/>
    <dgm:cxn modelId="{89E58BFF-6275-48A5-85A3-07C181ACB9B3}" type="presParOf" srcId="{29DFA40E-3CEA-445A-9EBC-55A4C1E74874}" destId="{EEB048BD-5C9B-456A-B03C-FB4E3009A8CF}" srcOrd="2" destOrd="0" presId="urn:microsoft.com/office/officeart/2005/8/layout/list1"/>
    <dgm:cxn modelId="{B7921063-A19D-4A3D-9A93-A7861C862429}" type="presParOf" srcId="{29DFA40E-3CEA-445A-9EBC-55A4C1E74874}" destId="{80CD8391-E874-489C-B357-478FB4901874}" srcOrd="3" destOrd="0" presId="urn:microsoft.com/office/officeart/2005/8/layout/list1"/>
    <dgm:cxn modelId="{DE7426B0-1A17-4FE7-81D2-8199470E06E0}" type="presParOf" srcId="{29DFA40E-3CEA-445A-9EBC-55A4C1E74874}" destId="{5D3BF7CE-7C3D-47C5-8ECC-BD7E805FBB9A}" srcOrd="4" destOrd="0" presId="urn:microsoft.com/office/officeart/2005/8/layout/list1"/>
    <dgm:cxn modelId="{E509FB6C-5DFC-4816-BE96-A79BE222A818}" type="presParOf" srcId="{5D3BF7CE-7C3D-47C5-8ECC-BD7E805FBB9A}" destId="{71AB01AB-AEC4-4781-B557-A639A3C69C55}" srcOrd="0" destOrd="0" presId="urn:microsoft.com/office/officeart/2005/8/layout/list1"/>
    <dgm:cxn modelId="{9E164B68-7B3B-407B-AFF8-3F023CD16B3E}" type="presParOf" srcId="{5D3BF7CE-7C3D-47C5-8ECC-BD7E805FBB9A}" destId="{5FC6E156-163E-449D-83CB-FF015D201727}" srcOrd="1" destOrd="0" presId="urn:microsoft.com/office/officeart/2005/8/layout/list1"/>
    <dgm:cxn modelId="{27309143-A4B4-4868-935B-7F5324134948}" type="presParOf" srcId="{29DFA40E-3CEA-445A-9EBC-55A4C1E74874}" destId="{C1262484-638B-44BE-B207-7B7248CF0B50}" srcOrd="5" destOrd="0" presId="urn:microsoft.com/office/officeart/2005/8/layout/list1"/>
    <dgm:cxn modelId="{2B630282-C848-4112-B391-BD516EBBC1D1}" type="presParOf" srcId="{29DFA40E-3CEA-445A-9EBC-55A4C1E74874}" destId="{E5EE754D-BA94-4D29-91D3-BF51BCD1854C}" srcOrd="6" destOrd="0" presId="urn:microsoft.com/office/officeart/2005/8/layout/list1"/>
    <dgm:cxn modelId="{3F54A54F-9BD5-4CF8-844F-673801B72F90}" type="presParOf" srcId="{29DFA40E-3CEA-445A-9EBC-55A4C1E74874}" destId="{C8718C14-3C46-4054-9E1B-EFBF30B78868}" srcOrd="7" destOrd="0" presId="urn:microsoft.com/office/officeart/2005/8/layout/list1"/>
    <dgm:cxn modelId="{99A05D19-439E-4498-8F4F-A21E9002B7B8}" type="presParOf" srcId="{29DFA40E-3CEA-445A-9EBC-55A4C1E74874}" destId="{8119204C-70BF-4F5D-AA45-74CA4231F465}" srcOrd="8" destOrd="0" presId="urn:microsoft.com/office/officeart/2005/8/layout/list1"/>
    <dgm:cxn modelId="{55EED06D-8D0F-4613-811C-626CFC1E887B}" type="presParOf" srcId="{8119204C-70BF-4F5D-AA45-74CA4231F465}" destId="{C92B0E0B-F694-4BC8-A95C-98A7FB45ACC8}" srcOrd="0" destOrd="0" presId="urn:microsoft.com/office/officeart/2005/8/layout/list1"/>
    <dgm:cxn modelId="{2CA9565D-0694-45A4-B8C8-0460500B2409}" type="presParOf" srcId="{8119204C-70BF-4F5D-AA45-74CA4231F465}" destId="{48447C3D-7EBE-41D1-887D-2FAFF620034E}" srcOrd="1" destOrd="0" presId="urn:microsoft.com/office/officeart/2005/8/layout/list1"/>
    <dgm:cxn modelId="{1FA55FB3-A3B8-4FFE-9A99-65071E6437A8}" type="presParOf" srcId="{29DFA40E-3CEA-445A-9EBC-55A4C1E74874}" destId="{3BCBFDEB-B3F3-43CE-9575-07952D54A881}" srcOrd="9" destOrd="0" presId="urn:microsoft.com/office/officeart/2005/8/layout/list1"/>
    <dgm:cxn modelId="{A8560782-2D1C-4A4E-8FE5-BEB504B8C945}" type="presParOf" srcId="{29DFA40E-3CEA-445A-9EBC-55A4C1E74874}" destId="{2416FDCE-D67C-45DE-831A-B010DBDE7A60}"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FAB267C-9A1E-4C78-B2DB-CA13D34C555D}" type="doc">
      <dgm:prSet loTypeId="urn:microsoft.com/office/officeart/2005/8/layout/vList6" loCatId="process" qsTypeId="urn:microsoft.com/office/officeart/2005/8/quickstyle/simple1" qsCatId="simple" csTypeId="urn:microsoft.com/office/officeart/2005/8/colors/accent1_4" csCatId="accent1"/>
      <dgm:spPr/>
      <dgm:t>
        <a:bodyPr/>
        <a:lstStyle/>
        <a:p>
          <a:endParaRPr lang="ru-RU"/>
        </a:p>
      </dgm:t>
    </dgm:pt>
    <dgm:pt modelId="{FE3FCC73-53D5-40A2-B964-70B299E97447}">
      <dgm:prSet/>
      <dgm:spPr/>
      <dgm:t>
        <a:bodyPr/>
        <a:lstStyle/>
        <a:p>
          <a:pPr rtl="0"/>
          <a:r>
            <a:rPr lang="en-US" b="1" smtClean="0"/>
            <a:t>The Structure of the Lesson</a:t>
          </a:r>
          <a:endParaRPr lang="ru-RU"/>
        </a:p>
      </dgm:t>
    </dgm:pt>
    <dgm:pt modelId="{8C2B74ED-280A-47C5-AD57-31281F9E867F}" type="parTrans" cxnId="{C6F78850-648B-4F6C-B262-3AAEEF76A95F}">
      <dgm:prSet/>
      <dgm:spPr/>
      <dgm:t>
        <a:bodyPr/>
        <a:lstStyle/>
        <a:p>
          <a:endParaRPr lang="ru-RU"/>
        </a:p>
      </dgm:t>
    </dgm:pt>
    <dgm:pt modelId="{895C17F6-99A2-4C57-B3DF-52E367FC4EE8}" type="sibTrans" cxnId="{C6F78850-648B-4F6C-B262-3AAEEF76A95F}">
      <dgm:prSet/>
      <dgm:spPr/>
      <dgm:t>
        <a:bodyPr/>
        <a:lstStyle/>
        <a:p>
          <a:endParaRPr lang="ru-RU"/>
        </a:p>
      </dgm:t>
    </dgm:pt>
    <dgm:pt modelId="{E80E9E2F-327B-4DA3-A540-DA9CC38963FC}" type="pres">
      <dgm:prSet presAssocID="{5FAB267C-9A1E-4C78-B2DB-CA13D34C555D}" presName="Name0" presStyleCnt="0">
        <dgm:presLayoutVars>
          <dgm:dir/>
          <dgm:animLvl val="lvl"/>
          <dgm:resizeHandles/>
        </dgm:presLayoutVars>
      </dgm:prSet>
      <dgm:spPr/>
      <dgm:t>
        <a:bodyPr/>
        <a:lstStyle/>
        <a:p>
          <a:endParaRPr lang="ru-RU"/>
        </a:p>
      </dgm:t>
    </dgm:pt>
    <dgm:pt modelId="{00B8074B-053D-49DE-80B2-94791A40173A}" type="pres">
      <dgm:prSet presAssocID="{FE3FCC73-53D5-40A2-B964-70B299E97447}" presName="linNode" presStyleCnt="0"/>
      <dgm:spPr/>
    </dgm:pt>
    <dgm:pt modelId="{0788C48C-EE52-4B3B-BEA9-E13E042A1948}" type="pres">
      <dgm:prSet presAssocID="{FE3FCC73-53D5-40A2-B964-70B299E97447}" presName="parentShp" presStyleLbl="node1" presStyleIdx="0" presStyleCnt="1">
        <dgm:presLayoutVars>
          <dgm:bulletEnabled val="1"/>
        </dgm:presLayoutVars>
      </dgm:prSet>
      <dgm:spPr/>
      <dgm:t>
        <a:bodyPr/>
        <a:lstStyle/>
        <a:p>
          <a:endParaRPr lang="ru-RU"/>
        </a:p>
      </dgm:t>
    </dgm:pt>
    <dgm:pt modelId="{4839D39E-EB1D-4B19-96B1-4F53BE4613A2}" type="pres">
      <dgm:prSet presAssocID="{FE3FCC73-53D5-40A2-B964-70B299E97447}" presName="childShp" presStyleLbl="bgAccFollowNode1" presStyleIdx="0" presStyleCnt="1">
        <dgm:presLayoutVars>
          <dgm:bulletEnabled val="1"/>
        </dgm:presLayoutVars>
      </dgm:prSet>
      <dgm:spPr/>
    </dgm:pt>
  </dgm:ptLst>
  <dgm:cxnLst>
    <dgm:cxn modelId="{C6F78850-648B-4F6C-B262-3AAEEF76A95F}" srcId="{5FAB267C-9A1E-4C78-B2DB-CA13D34C555D}" destId="{FE3FCC73-53D5-40A2-B964-70B299E97447}" srcOrd="0" destOrd="0" parTransId="{8C2B74ED-280A-47C5-AD57-31281F9E867F}" sibTransId="{895C17F6-99A2-4C57-B3DF-52E367FC4EE8}"/>
    <dgm:cxn modelId="{E2BFE28E-4908-4355-9F62-B168FBBAEDC6}" type="presOf" srcId="{5FAB267C-9A1E-4C78-B2DB-CA13D34C555D}" destId="{E80E9E2F-327B-4DA3-A540-DA9CC38963FC}" srcOrd="0" destOrd="0" presId="urn:microsoft.com/office/officeart/2005/8/layout/vList6"/>
    <dgm:cxn modelId="{059F7074-F9E3-4FA8-9A6C-9347324E9FD5}" type="presOf" srcId="{FE3FCC73-53D5-40A2-B964-70B299E97447}" destId="{0788C48C-EE52-4B3B-BEA9-E13E042A1948}" srcOrd="0" destOrd="0" presId="urn:microsoft.com/office/officeart/2005/8/layout/vList6"/>
    <dgm:cxn modelId="{41577BDE-E6E6-4DDD-8FDE-02FE6158BDC0}" type="presParOf" srcId="{E80E9E2F-327B-4DA3-A540-DA9CC38963FC}" destId="{00B8074B-053D-49DE-80B2-94791A40173A}" srcOrd="0" destOrd="0" presId="urn:microsoft.com/office/officeart/2005/8/layout/vList6"/>
    <dgm:cxn modelId="{150FFD67-B06A-463F-86BC-929E22FDF83E}" type="presParOf" srcId="{00B8074B-053D-49DE-80B2-94791A40173A}" destId="{0788C48C-EE52-4B3B-BEA9-E13E042A1948}" srcOrd="0" destOrd="0" presId="urn:microsoft.com/office/officeart/2005/8/layout/vList6"/>
    <dgm:cxn modelId="{CB4657AB-49AC-4046-AC65-6389B3B20975}" type="presParOf" srcId="{00B8074B-053D-49DE-80B2-94791A40173A}" destId="{4839D39E-EB1D-4B19-96B1-4F53BE4613A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33990E6-1106-4D77-9D9B-2C384C5BE599}" type="doc">
      <dgm:prSet loTypeId="urn:microsoft.com/office/officeart/2005/8/layout/process2" loCatId="process" qsTypeId="urn:microsoft.com/office/officeart/2005/8/quickstyle/simple3" qsCatId="simple" csTypeId="urn:microsoft.com/office/officeart/2005/8/colors/colorful1" csCatId="colorful" phldr="1"/>
      <dgm:spPr/>
      <dgm:t>
        <a:bodyPr/>
        <a:lstStyle/>
        <a:p>
          <a:endParaRPr lang="ru-RU"/>
        </a:p>
      </dgm:t>
    </dgm:pt>
    <dgm:pt modelId="{A542D6B2-876C-405D-A92D-8600C79FC3F4}">
      <dgm:prSet custT="1"/>
      <dgm:spPr/>
      <dgm:t>
        <a:bodyPr/>
        <a:lstStyle/>
        <a:p>
          <a:pPr rtl="0">
            <a:lnSpc>
              <a:spcPct val="100000"/>
            </a:lnSpc>
          </a:pPr>
          <a:r>
            <a:rPr lang="en-US" sz="1800" dirty="0" smtClean="0"/>
            <a:t>the beginning </a:t>
          </a:r>
        </a:p>
        <a:p>
          <a:pPr rtl="0">
            <a:lnSpc>
              <a:spcPct val="100000"/>
            </a:lnSpc>
          </a:pPr>
          <a:r>
            <a:rPr lang="en-US" sz="1800" dirty="0" smtClean="0"/>
            <a:t>(a phonetic warm-up, lexical warm-up)</a:t>
          </a:r>
          <a:endParaRPr lang="ru-RU" sz="1800" dirty="0"/>
        </a:p>
      </dgm:t>
    </dgm:pt>
    <dgm:pt modelId="{78151833-F7F0-49BB-AA1B-86D41A4ECCA8}" type="parTrans" cxnId="{5249C0F3-2824-40EF-9FC1-4AD13ED105A8}">
      <dgm:prSet/>
      <dgm:spPr/>
      <dgm:t>
        <a:bodyPr/>
        <a:lstStyle/>
        <a:p>
          <a:endParaRPr lang="ru-RU"/>
        </a:p>
      </dgm:t>
    </dgm:pt>
    <dgm:pt modelId="{348CC738-3FAE-4454-AD9F-70E5CF234A41}" type="sibTrans" cxnId="{5249C0F3-2824-40EF-9FC1-4AD13ED105A8}">
      <dgm:prSet/>
      <dgm:spPr/>
      <dgm:t>
        <a:bodyPr/>
        <a:lstStyle/>
        <a:p>
          <a:endParaRPr lang="ru-RU"/>
        </a:p>
      </dgm:t>
    </dgm:pt>
    <dgm:pt modelId="{9333C23F-864F-4CEA-B53D-EAE3EAB9F8B7}">
      <dgm:prSet custT="1"/>
      <dgm:spPr/>
      <dgm:t>
        <a:bodyPr/>
        <a:lstStyle/>
        <a:p>
          <a:pPr rtl="0">
            <a:lnSpc>
              <a:spcPct val="100000"/>
            </a:lnSpc>
          </a:pPr>
          <a:r>
            <a:rPr lang="en-US" sz="1800" dirty="0" smtClean="0"/>
            <a:t>the middle </a:t>
          </a:r>
        </a:p>
        <a:p>
          <a:pPr rtl="0">
            <a:lnSpc>
              <a:spcPct val="100000"/>
            </a:lnSpc>
          </a:pPr>
          <a:r>
            <a:rPr lang="en-US" sz="1800" dirty="0" smtClean="0"/>
            <a:t>(depends upon the objectives of the lesson; the typical sequence is “presentation, practice, communication”)</a:t>
          </a:r>
          <a:endParaRPr lang="ru-RU" sz="1800" dirty="0"/>
        </a:p>
      </dgm:t>
    </dgm:pt>
    <dgm:pt modelId="{64EC15E7-2657-4D69-9046-AC83CF3DE3A4}" type="parTrans" cxnId="{A2686FDF-2657-4C7F-A041-805D8AAC6123}">
      <dgm:prSet/>
      <dgm:spPr/>
      <dgm:t>
        <a:bodyPr/>
        <a:lstStyle/>
        <a:p>
          <a:endParaRPr lang="ru-RU"/>
        </a:p>
      </dgm:t>
    </dgm:pt>
    <dgm:pt modelId="{E6C893EB-3217-4F23-AC5F-945DE63D4A4C}" type="sibTrans" cxnId="{A2686FDF-2657-4C7F-A041-805D8AAC6123}">
      <dgm:prSet/>
      <dgm:spPr/>
      <dgm:t>
        <a:bodyPr/>
        <a:lstStyle/>
        <a:p>
          <a:endParaRPr lang="ru-RU"/>
        </a:p>
      </dgm:t>
    </dgm:pt>
    <dgm:pt modelId="{A5036FE3-FA53-49C6-A38E-21E77B608F48}">
      <dgm:prSet custT="1"/>
      <dgm:spPr/>
      <dgm:t>
        <a:bodyPr/>
        <a:lstStyle/>
        <a:p>
          <a:pPr rtl="0">
            <a:lnSpc>
              <a:spcPct val="100000"/>
            </a:lnSpc>
          </a:pPr>
          <a:r>
            <a:rPr lang="en-US" sz="1800" dirty="0" smtClean="0"/>
            <a:t>the end </a:t>
          </a:r>
        </a:p>
        <a:p>
          <a:pPr rtl="0">
            <a:lnSpc>
              <a:spcPct val="100000"/>
            </a:lnSpc>
          </a:pPr>
          <a:r>
            <a:rPr lang="en-US" sz="1800" dirty="0" smtClean="0"/>
            <a:t>(a summary of the lesson or review of the introduced language material) </a:t>
          </a:r>
          <a:endParaRPr lang="ru-RU" sz="1800" dirty="0"/>
        </a:p>
      </dgm:t>
    </dgm:pt>
    <dgm:pt modelId="{DDA47CDD-B086-4917-BB29-D3E281EE9203}" type="parTrans" cxnId="{DE05F023-F4AA-46DD-9C51-6D6B86399874}">
      <dgm:prSet/>
      <dgm:spPr/>
      <dgm:t>
        <a:bodyPr/>
        <a:lstStyle/>
        <a:p>
          <a:endParaRPr lang="ru-RU"/>
        </a:p>
      </dgm:t>
    </dgm:pt>
    <dgm:pt modelId="{ADDA3BBC-B1DE-4C86-992F-BA7E22B67733}" type="sibTrans" cxnId="{DE05F023-F4AA-46DD-9C51-6D6B86399874}">
      <dgm:prSet/>
      <dgm:spPr/>
      <dgm:t>
        <a:bodyPr/>
        <a:lstStyle/>
        <a:p>
          <a:endParaRPr lang="ru-RU"/>
        </a:p>
      </dgm:t>
    </dgm:pt>
    <dgm:pt modelId="{B4F6E68C-872A-4E53-922A-CA3A8663BCD5}" type="pres">
      <dgm:prSet presAssocID="{633990E6-1106-4D77-9D9B-2C384C5BE599}" presName="linearFlow" presStyleCnt="0">
        <dgm:presLayoutVars>
          <dgm:resizeHandles val="exact"/>
        </dgm:presLayoutVars>
      </dgm:prSet>
      <dgm:spPr/>
      <dgm:t>
        <a:bodyPr/>
        <a:lstStyle/>
        <a:p>
          <a:endParaRPr lang="ru-RU"/>
        </a:p>
      </dgm:t>
    </dgm:pt>
    <dgm:pt modelId="{76805AED-351B-4835-8050-3E67A42B0687}" type="pres">
      <dgm:prSet presAssocID="{A542D6B2-876C-405D-A92D-8600C79FC3F4}" presName="node" presStyleLbl="node1" presStyleIdx="0" presStyleCnt="3" custScaleX="167023">
        <dgm:presLayoutVars>
          <dgm:bulletEnabled val="1"/>
        </dgm:presLayoutVars>
      </dgm:prSet>
      <dgm:spPr/>
      <dgm:t>
        <a:bodyPr/>
        <a:lstStyle/>
        <a:p>
          <a:endParaRPr lang="ru-RU"/>
        </a:p>
      </dgm:t>
    </dgm:pt>
    <dgm:pt modelId="{85386392-6EFC-4420-A7E8-27DA2EC5524F}" type="pres">
      <dgm:prSet presAssocID="{348CC738-3FAE-4454-AD9F-70E5CF234A41}" presName="sibTrans" presStyleLbl="sibTrans2D1" presStyleIdx="0" presStyleCnt="2"/>
      <dgm:spPr/>
      <dgm:t>
        <a:bodyPr/>
        <a:lstStyle/>
        <a:p>
          <a:endParaRPr lang="ru-RU"/>
        </a:p>
      </dgm:t>
    </dgm:pt>
    <dgm:pt modelId="{52795EC4-B182-4C48-88A1-F5B39A3C1861}" type="pres">
      <dgm:prSet presAssocID="{348CC738-3FAE-4454-AD9F-70E5CF234A41}" presName="connectorText" presStyleLbl="sibTrans2D1" presStyleIdx="0" presStyleCnt="2"/>
      <dgm:spPr/>
      <dgm:t>
        <a:bodyPr/>
        <a:lstStyle/>
        <a:p>
          <a:endParaRPr lang="ru-RU"/>
        </a:p>
      </dgm:t>
    </dgm:pt>
    <dgm:pt modelId="{B2A81038-F2DA-477A-88F0-89B0BD95CD40}" type="pres">
      <dgm:prSet presAssocID="{9333C23F-864F-4CEA-B53D-EAE3EAB9F8B7}" presName="node" presStyleLbl="node1" presStyleIdx="1" presStyleCnt="3" custScaleX="165055" custLinFactNeighborX="-546" custLinFactNeighborY="-4999">
        <dgm:presLayoutVars>
          <dgm:bulletEnabled val="1"/>
        </dgm:presLayoutVars>
      </dgm:prSet>
      <dgm:spPr/>
      <dgm:t>
        <a:bodyPr/>
        <a:lstStyle/>
        <a:p>
          <a:endParaRPr lang="ru-RU"/>
        </a:p>
      </dgm:t>
    </dgm:pt>
    <dgm:pt modelId="{7BADC1AA-7F4C-489B-908F-8751475A4635}" type="pres">
      <dgm:prSet presAssocID="{E6C893EB-3217-4F23-AC5F-945DE63D4A4C}" presName="sibTrans" presStyleLbl="sibTrans2D1" presStyleIdx="1" presStyleCnt="2"/>
      <dgm:spPr/>
      <dgm:t>
        <a:bodyPr/>
        <a:lstStyle/>
        <a:p>
          <a:endParaRPr lang="ru-RU"/>
        </a:p>
      </dgm:t>
    </dgm:pt>
    <dgm:pt modelId="{E3759387-966C-4E5C-AF12-9FA6C2A65C9F}" type="pres">
      <dgm:prSet presAssocID="{E6C893EB-3217-4F23-AC5F-945DE63D4A4C}" presName="connectorText" presStyleLbl="sibTrans2D1" presStyleIdx="1" presStyleCnt="2"/>
      <dgm:spPr/>
      <dgm:t>
        <a:bodyPr/>
        <a:lstStyle/>
        <a:p>
          <a:endParaRPr lang="ru-RU"/>
        </a:p>
      </dgm:t>
    </dgm:pt>
    <dgm:pt modelId="{A2A86BCD-2323-4BEA-A0F3-163C7EE29F31}" type="pres">
      <dgm:prSet presAssocID="{A5036FE3-FA53-49C6-A38E-21E77B608F48}" presName="node" presStyleLbl="node1" presStyleIdx="2" presStyleCnt="3" custScaleX="165055" custLinFactNeighborX="-628" custLinFactNeighborY="-2411">
        <dgm:presLayoutVars>
          <dgm:bulletEnabled val="1"/>
        </dgm:presLayoutVars>
      </dgm:prSet>
      <dgm:spPr/>
      <dgm:t>
        <a:bodyPr/>
        <a:lstStyle/>
        <a:p>
          <a:endParaRPr lang="ru-RU"/>
        </a:p>
      </dgm:t>
    </dgm:pt>
  </dgm:ptLst>
  <dgm:cxnLst>
    <dgm:cxn modelId="{DE05F023-F4AA-46DD-9C51-6D6B86399874}" srcId="{633990E6-1106-4D77-9D9B-2C384C5BE599}" destId="{A5036FE3-FA53-49C6-A38E-21E77B608F48}" srcOrd="2" destOrd="0" parTransId="{DDA47CDD-B086-4917-BB29-D3E281EE9203}" sibTransId="{ADDA3BBC-B1DE-4C86-992F-BA7E22B67733}"/>
    <dgm:cxn modelId="{783D6529-ADDE-4C7E-B2E4-E0C99C2B448E}" type="presOf" srcId="{9333C23F-864F-4CEA-B53D-EAE3EAB9F8B7}" destId="{B2A81038-F2DA-477A-88F0-89B0BD95CD40}" srcOrd="0" destOrd="0" presId="urn:microsoft.com/office/officeart/2005/8/layout/process2"/>
    <dgm:cxn modelId="{ABCD43B6-C7CE-4F8E-95CE-3220477DCE81}" type="presOf" srcId="{348CC738-3FAE-4454-AD9F-70E5CF234A41}" destId="{85386392-6EFC-4420-A7E8-27DA2EC5524F}" srcOrd="0" destOrd="0" presId="urn:microsoft.com/office/officeart/2005/8/layout/process2"/>
    <dgm:cxn modelId="{12F95435-1956-4D82-B079-012360962004}" type="presOf" srcId="{A542D6B2-876C-405D-A92D-8600C79FC3F4}" destId="{76805AED-351B-4835-8050-3E67A42B0687}" srcOrd="0" destOrd="0" presId="urn:microsoft.com/office/officeart/2005/8/layout/process2"/>
    <dgm:cxn modelId="{C274B002-D202-45C1-9EDE-2F9F4AFA8BC2}" type="presOf" srcId="{E6C893EB-3217-4F23-AC5F-945DE63D4A4C}" destId="{7BADC1AA-7F4C-489B-908F-8751475A4635}" srcOrd="0" destOrd="0" presId="urn:microsoft.com/office/officeart/2005/8/layout/process2"/>
    <dgm:cxn modelId="{DB56B2B2-8FF8-4431-BC96-123B7BBDD8E4}" type="presOf" srcId="{348CC738-3FAE-4454-AD9F-70E5CF234A41}" destId="{52795EC4-B182-4C48-88A1-F5B39A3C1861}" srcOrd="1" destOrd="0" presId="urn:microsoft.com/office/officeart/2005/8/layout/process2"/>
    <dgm:cxn modelId="{BD6F23DD-25C1-4299-AB96-07721CEBCF5B}" type="presOf" srcId="{E6C893EB-3217-4F23-AC5F-945DE63D4A4C}" destId="{E3759387-966C-4E5C-AF12-9FA6C2A65C9F}" srcOrd="1" destOrd="0" presId="urn:microsoft.com/office/officeart/2005/8/layout/process2"/>
    <dgm:cxn modelId="{DED96312-BB83-4CE3-A3DD-EFB9F962AEFE}" type="presOf" srcId="{A5036FE3-FA53-49C6-A38E-21E77B608F48}" destId="{A2A86BCD-2323-4BEA-A0F3-163C7EE29F31}" srcOrd="0" destOrd="0" presId="urn:microsoft.com/office/officeart/2005/8/layout/process2"/>
    <dgm:cxn modelId="{5249C0F3-2824-40EF-9FC1-4AD13ED105A8}" srcId="{633990E6-1106-4D77-9D9B-2C384C5BE599}" destId="{A542D6B2-876C-405D-A92D-8600C79FC3F4}" srcOrd="0" destOrd="0" parTransId="{78151833-F7F0-49BB-AA1B-86D41A4ECCA8}" sibTransId="{348CC738-3FAE-4454-AD9F-70E5CF234A41}"/>
    <dgm:cxn modelId="{BE8C9C3D-445C-49AD-ACD8-8C6BBA0D6360}" type="presOf" srcId="{633990E6-1106-4D77-9D9B-2C384C5BE599}" destId="{B4F6E68C-872A-4E53-922A-CA3A8663BCD5}" srcOrd="0" destOrd="0" presId="urn:microsoft.com/office/officeart/2005/8/layout/process2"/>
    <dgm:cxn modelId="{A2686FDF-2657-4C7F-A041-805D8AAC6123}" srcId="{633990E6-1106-4D77-9D9B-2C384C5BE599}" destId="{9333C23F-864F-4CEA-B53D-EAE3EAB9F8B7}" srcOrd="1" destOrd="0" parTransId="{64EC15E7-2657-4D69-9046-AC83CF3DE3A4}" sibTransId="{E6C893EB-3217-4F23-AC5F-945DE63D4A4C}"/>
    <dgm:cxn modelId="{E1CBB8DF-66A8-47CB-BA11-09576A2C03C1}" type="presParOf" srcId="{B4F6E68C-872A-4E53-922A-CA3A8663BCD5}" destId="{76805AED-351B-4835-8050-3E67A42B0687}" srcOrd="0" destOrd="0" presId="urn:microsoft.com/office/officeart/2005/8/layout/process2"/>
    <dgm:cxn modelId="{C0CE2F20-6BE7-40F9-87F4-314396E99D9B}" type="presParOf" srcId="{B4F6E68C-872A-4E53-922A-CA3A8663BCD5}" destId="{85386392-6EFC-4420-A7E8-27DA2EC5524F}" srcOrd="1" destOrd="0" presId="urn:microsoft.com/office/officeart/2005/8/layout/process2"/>
    <dgm:cxn modelId="{C551C408-9310-4E92-A97F-835447D4C9E2}" type="presParOf" srcId="{85386392-6EFC-4420-A7E8-27DA2EC5524F}" destId="{52795EC4-B182-4C48-88A1-F5B39A3C1861}" srcOrd="0" destOrd="0" presId="urn:microsoft.com/office/officeart/2005/8/layout/process2"/>
    <dgm:cxn modelId="{495B2718-5963-4CFF-AA2C-ED74D58B11B4}" type="presParOf" srcId="{B4F6E68C-872A-4E53-922A-CA3A8663BCD5}" destId="{B2A81038-F2DA-477A-88F0-89B0BD95CD40}" srcOrd="2" destOrd="0" presId="urn:microsoft.com/office/officeart/2005/8/layout/process2"/>
    <dgm:cxn modelId="{AD2D0983-0481-420D-B73E-F913C320D38E}" type="presParOf" srcId="{B4F6E68C-872A-4E53-922A-CA3A8663BCD5}" destId="{7BADC1AA-7F4C-489B-908F-8751475A4635}" srcOrd="3" destOrd="0" presId="urn:microsoft.com/office/officeart/2005/8/layout/process2"/>
    <dgm:cxn modelId="{1833A01B-DB8A-402A-A1E4-30FF9D0ABAAA}" type="presParOf" srcId="{7BADC1AA-7F4C-489B-908F-8751475A4635}" destId="{E3759387-966C-4E5C-AF12-9FA6C2A65C9F}" srcOrd="0" destOrd="0" presId="urn:microsoft.com/office/officeart/2005/8/layout/process2"/>
    <dgm:cxn modelId="{A7F42E7B-C953-44F5-8B35-C5C1407D2A08}" type="presParOf" srcId="{B4F6E68C-872A-4E53-922A-CA3A8663BCD5}" destId="{A2A86BCD-2323-4BEA-A0F3-163C7EE29F31}"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ED44A65-258A-454E-AA74-D04C05DE4F7C}" type="doc">
      <dgm:prSet loTypeId="urn:microsoft.com/office/officeart/2008/layout/LinedList" loCatId="list" qsTypeId="urn:microsoft.com/office/officeart/2005/8/quickstyle/3d1" qsCatId="3D" csTypeId="urn:microsoft.com/office/officeart/2005/8/colors/accent6_5" csCatId="accent6"/>
      <dgm:spPr/>
      <dgm:t>
        <a:bodyPr/>
        <a:lstStyle/>
        <a:p>
          <a:endParaRPr lang="ru-RU"/>
        </a:p>
      </dgm:t>
    </dgm:pt>
    <dgm:pt modelId="{52174663-D4BF-4CE1-B608-937B4633C525}">
      <dgm:prSet/>
      <dgm:spPr/>
      <dgm:t>
        <a:bodyPr/>
        <a:lstStyle/>
        <a:p>
          <a:pPr rtl="0"/>
          <a:r>
            <a:rPr lang="en-US" smtClean="0"/>
            <a:t>Don’t plan too much in a lesson. (It’s better to have an “extra” activity in reserve)</a:t>
          </a:r>
          <a:endParaRPr lang="ru-RU"/>
        </a:p>
      </dgm:t>
    </dgm:pt>
    <dgm:pt modelId="{8263AE46-DB4E-4157-82C2-2861DAFA8BDC}" type="parTrans" cxnId="{331F53BF-F813-4242-86FB-6C9E85133B66}">
      <dgm:prSet/>
      <dgm:spPr/>
      <dgm:t>
        <a:bodyPr/>
        <a:lstStyle/>
        <a:p>
          <a:endParaRPr lang="ru-RU"/>
        </a:p>
      </dgm:t>
    </dgm:pt>
    <dgm:pt modelId="{B3A52E39-7D89-4BAE-965B-5150C38351DE}" type="sibTrans" cxnId="{331F53BF-F813-4242-86FB-6C9E85133B66}">
      <dgm:prSet/>
      <dgm:spPr/>
      <dgm:t>
        <a:bodyPr/>
        <a:lstStyle/>
        <a:p>
          <a:endParaRPr lang="ru-RU"/>
        </a:p>
      </dgm:t>
    </dgm:pt>
    <dgm:pt modelId="{30CECEAE-946C-462A-89D5-511E14371B2E}">
      <dgm:prSet/>
      <dgm:spPr/>
      <dgm:t>
        <a:bodyPr/>
        <a:lstStyle/>
        <a:p>
          <a:pPr rtl="0"/>
          <a:r>
            <a:rPr lang="en-US" smtClean="0"/>
            <a:t>Tell students at the start of the lesson roughly what you intend to do and how long it’s going to take.</a:t>
          </a:r>
          <a:endParaRPr lang="ru-RU"/>
        </a:p>
      </dgm:t>
    </dgm:pt>
    <dgm:pt modelId="{203EC396-85E1-46C9-B828-36B3BFA1E1F6}" type="parTrans" cxnId="{7E2FEC6E-0758-42A3-ADBF-097D3739C3AE}">
      <dgm:prSet/>
      <dgm:spPr/>
      <dgm:t>
        <a:bodyPr/>
        <a:lstStyle/>
        <a:p>
          <a:endParaRPr lang="ru-RU"/>
        </a:p>
      </dgm:t>
    </dgm:pt>
    <dgm:pt modelId="{7DFC6DF8-B185-47F8-8A58-A0E0D3B6AF8A}" type="sibTrans" cxnId="{7E2FEC6E-0758-42A3-ADBF-097D3739C3AE}">
      <dgm:prSet/>
      <dgm:spPr/>
      <dgm:t>
        <a:bodyPr/>
        <a:lstStyle/>
        <a:p>
          <a:endParaRPr lang="ru-RU"/>
        </a:p>
      </dgm:t>
    </dgm:pt>
    <dgm:pt modelId="{2BF0EB73-B9D7-487C-A1DA-D6CC0CFBB6EF}">
      <dgm:prSet/>
      <dgm:spPr/>
      <dgm:t>
        <a:bodyPr/>
        <a:lstStyle/>
        <a:p>
          <a:pPr rtl="0"/>
          <a:r>
            <a:rPr lang="en-US" smtClean="0"/>
            <a:t>Warn the class one or two minutes before an activity is due to finish.</a:t>
          </a:r>
          <a:endParaRPr lang="ru-RU"/>
        </a:p>
      </dgm:t>
    </dgm:pt>
    <dgm:pt modelId="{8373C890-2314-4124-8A81-F6A446D3A651}" type="parTrans" cxnId="{20E3E09A-3E7C-45D6-9B06-C8FC0883BFCC}">
      <dgm:prSet/>
      <dgm:spPr/>
      <dgm:t>
        <a:bodyPr/>
        <a:lstStyle/>
        <a:p>
          <a:endParaRPr lang="ru-RU"/>
        </a:p>
      </dgm:t>
    </dgm:pt>
    <dgm:pt modelId="{0064295F-1720-4430-A393-8DEB65A6DA58}" type="sibTrans" cxnId="{20E3E09A-3E7C-45D6-9B06-C8FC0883BFCC}">
      <dgm:prSet/>
      <dgm:spPr/>
      <dgm:t>
        <a:bodyPr/>
        <a:lstStyle/>
        <a:p>
          <a:endParaRPr lang="ru-RU"/>
        </a:p>
      </dgm:t>
    </dgm:pt>
    <dgm:pt modelId="{7CA08331-61EC-4F12-A13B-4BA8BB59B850}">
      <dgm:prSet/>
      <dgm:spPr/>
      <dgm:t>
        <a:bodyPr/>
        <a:lstStyle/>
        <a:p>
          <a:pPr rtl="0"/>
          <a:r>
            <a:rPr lang="en-US" smtClean="0"/>
            <a:t>Use the last few minutes to check and summarize what the lesson has been all about.</a:t>
          </a:r>
          <a:endParaRPr lang="ru-RU"/>
        </a:p>
      </dgm:t>
    </dgm:pt>
    <dgm:pt modelId="{08421181-8B91-4DB0-BAD1-B3C2D200FC92}" type="parTrans" cxnId="{0F949408-F4EE-4315-9346-FAEFA5770985}">
      <dgm:prSet/>
      <dgm:spPr/>
      <dgm:t>
        <a:bodyPr/>
        <a:lstStyle/>
        <a:p>
          <a:endParaRPr lang="ru-RU"/>
        </a:p>
      </dgm:t>
    </dgm:pt>
    <dgm:pt modelId="{EE9790DC-BCE7-4C50-8E8A-66EB00D26F09}" type="sibTrans" cxnId="{0F949408-F4EE-4315-9346-FAEFA5770985}">
      <dgm:prSet/>
      <dgm:spPr/>
      <dgm:t>
        <a:bodyPr/>
        <a:lstStyle/>
        <a:p>
          <a:endParaRPr lang="ru-RU"/>
        </a:p>
      </dgm:t>
    </dgm:pt>
    <dgm:pt modelId="{F340A32D-3A02-4924-B974-49A920936CE4}">
      <dgm:prSet/>
      <dgm:spPr/>
      <dgm:t>
        <a:bodyPr/>
        <a:lstStyle/>
        <a:p>
          <a:pPr rtl="0"/>
          <a:r>
            <a:rPr lang="en-US" smtClean="0"/>
            <a:t>Allow students time to copy important information from the board.</a:t>
          </a:r>
          <a:endParaRPr lang="ru-RU"/>
        </a:p>
      </dgm:t>
    </dgm:pt>
    <dgm:pt modelId="{B19F543D-AF32-46BF-95A6-8CBC867B84FB}" type="parTrans" cxnId="{803834FE-6961-4392-99D8-5648DA0BB6BA}">
      <dgm:prSet/>
      <dgm:spPr/>
      <dgm:t>
        <a:bodyPr/>
        <a:lstStyle/>
        <a:p>
          <a:endParaRPr lang="ru-RU"/>
        </a:p>
      </dgm:t>
    </dgm:pt>
    <dgm:pt modelId="{239CAE0D-3DD9-4464-A798-4F36360B08EA}" type="sibTrans" cxnId="{803834FE-6961-4392-99D8-5648DA0BB6BA}">
      <dgm:prSet/>
      <dgm:spPr/>
      <dgm:t>
        <a:bodyPr/>
        <a:lstStyle/>
        <a:p>
          <a:endParaRPr lang="ru-RU"/>
        </a:p>
      </dgm:t>
    </dgm:pt>
    <dgm:pt modelId="{9167094F-52E7-4BD1-89EF-C573591AC4A9}">
      <dgm:prSet/>
      <dgm:spPr/>
      <dgm:t>
        <a:bodyPr/>
        <a:lstStyle/>
        <a:p>
          <a:pPr rtl="0"/>
          <a:r>
            <a:rPr lang="en-US" smtClean="0"/>
            <a:t>Give “slower” students time to answer your questions before asking another student.</a:t>
          </a:r>
          <a:endParaRPr lang="ru-RU"/>
        </a:p>
      </dgm:t>
    </dgm:pt>
    <dgm:pt modelId="{E83E0CBA-B49A-4DB1-849C-B22153DF201B}" type="parTrans" cxnId="{1AABE12C-7F36-4108-BF9E-7C6A0F69F292}">
      <dgm:prSet/>
      <dgm:spPr/>
      <dgm:t>
        <a:bodyPr/>
        <a:lstStyle/>
        <a:p>
          <a:endParaRPr lang="ru-RU"/>
        </a:p>
      </dgm:t>
    </dgm:pt>
    <dgm:pt modelId="{22EDBA96-0B12-4D7A-8ECA-0A0C56ADE3FA}" type="sibTrans" cxnId="{1AABE12C-7F36-4108-BF9E-7C6A0F69F292}">
      <dgm:prSet/>
      <dgm:spPr/>
      <dgm:t>
        <a:bodyPr/>
        <a:lstStyle/>
        <a:p>
          <a:endParaRPr lang="ru-RU"/>
        </a:p>
      </dgm:t>
    </dgm:pt>
    <dgm:pt modelId="{7F8C50C3-FE6C-4C31-8103-EA5D56EBB896}">
      <dgm:prSet/>
      <dgm:spPr/>
      <dgm:t>
        <a:bodyPr/>
        <a:lstStyle/>
        <a:p>
          <a:pPr rtl="0"/>
          <a:r>
            <a:rPr lang="en-US" smtClean="0"/>
            <a:t>Don’t wait too long for a student to answer.</a:t>
          </a:r>
          <a:endParaRPr lang="ru-RU"/>
        </a:p>
      </dgm:t>
    </dgm:pt>
    <dgm:pt modelId="{A577C2AF-F232-434C-9A01-4570C8E63733}" type="parTrans" cxnId="{107299C4-B9A4-44AE-8CA3-40D33E214DF5}">
      <dgm:prSet/>
      <dgm:spPr/>
      <dgm:t>
        <a:bodyPr/>
        <a:lstStyle/>
        <a:p>
          <a:endParaRPr lang="ru-RU"/>
        </a:p>
      </dgm:t>
    </dgm:pt>
    <dgm:pt modelId="{DECA7626-2F08-4E24-BF2D-1A26EC14C88A}" type="sibTrans" cxnId="{107299C4-B9A4-44AE-8CA3-40D33E214DF5}">
      <dgm:prSet/>
      <dgm:spPr/>
      <dgm:t>
        <a:bodyPr/>
        <a:lstStyle/>
        <a:p>
          <a:endParaRPr lang="ru-RU"/>
        </a:p>
      </dgm:t>
    </dgm:pt>
    <dgm:pt modelId="{E7662744-46A5-45B8-BC11-73061814ECDD}">
      <dgm:prSet/>
      <dgm:spPr/>
      <dgm:t>
        <a:bodyPr/>
        <a:lstStyle/>
        <a:p>
          <a:pPr rtl="0"/>
          <a:r>
            <a:rPr lang="en-US" smtClean="0"/>
            <a:t>Keep time planned for each activity under control.</a:t>
          </a:r>
          <a:endParaRPr lang="ru-RU"/>
        </a:p>
      </dgm:t>
    </dgm:pt>
    <dgm:pt modelId="{87FC5F00-AFB5-42AF-98E6-79ECD72E7957}" type="parTrans" cxnId="{B875AE79-C594-4C17-91CB-F2C93E8A5B14}">
      <dgm:prSet/>
      <dgm:spPr/>
      <dgm:t>
        <a:bodyPr/>
        <a:lstStyle/>
        <a:p>
          <a:endParaRPr lang="ru-RU"/>
        </a:p>
      </dgm:t>
    </dgm:pt>
    <dgm:pt modelId="{F93684DA-179B-4FB1-84C0-CBED3BB0725E}" type="sibTrans" cxnId="{B875AE79-C594-4C17-91CB-F2C93E8A5B14}">
      <dgm:prSet/>
      <dgm:spPr/>
      <dgm:t>
        <a:bodyPr/>
        <a:lstStyle/>
        <a:p>
          <a:endParaRPr lang="ru-RU"/>
        </a:p>
      </dgm:t>
    </dgm:pt>
    <dgm:pt modelId="{0B82F15B-20F0-48F3-8295-1EF40E91593A}">
      <dgm:prSet/>
      <dgm:spPr/>
      <dgm:t>
        <a:bodyPr/>
        <a:lstStyle/>
        <a:p>
          <a:pPr rtl="0"/>
          <a:r>
            <a:rPr lang="en-US" smtClean="0"/>
            <a:t>Vary the timing of relaxed and intensive activity to build up a sense of rhythm in the lesson.</a:t>
          </a:r>
          <a:endParaRPr lang="ru-RU"/>
        </a:p>
      </dgm:t>
    </dgm:pt>
    <dgm:pt modelId="{91B3BB0F-0520-416F-AC7E-2AD2FA9A00E9}" type="parTrans" cxnId="{B8367B56-8951-4716-A323-05A7C46F180E}">
      <dgm:prSet/>
      <dgm:spPr/>
      <dgm:t>
        <a:bodyPr/>
        <a:lstStyle/>
        <a:p>
          <a:endParaRPr lang="ru-RU"/>
        </a:p>
      </dgm:t>
    </dgm:pt>
    <dgm:pt modelId="{B71BDB6E-4484-4896-99D4-F2C911E89CE8}" type="sibTrans" cxnId="{B8367B56-8951-4716-A323-05A7C46F180E}">
      <dgm:prSet/>
      <dgm:spPr/>
      <dgm:t>
        <a:bodyPr/>
        <a:lstStyle/>
        <a:p>
          <a:endParaRPr lang="ru-RU"/>
        </a:p>
      </dgm:t>
    </dgm:pt>
    <dgm:pt modelId="{56C5EDA1-7F32-49FD-9828-8512DE82BEE2}" type="pres">
      <dgm:prSet presAssocID="{0ED44A65-258A-454E-AA74-D04C05DE4F7C}" presName="vert0" presStyleCnt="0">
        <dgm:presLayoutVars>
          <dgm:dir/>
          <dgm:animOne val="branch"/>
          <dgm:animLvl val="lvl"/>
        </dgm:presLayoutVars>
      </dgm:prSet>
      <dgm:spPr/>
      <dgm:t>
        <a:bodyPr/>
        <a:lstStyle/>
        <a:p>
          <a:endParaRPr lang="ru-RU"/>
        </a:p>
      </dgm:t>
    </dgm:pt>
    <dgm:pt modelId="{468CDA9C-EA07-40B2-B7A5-5D532893CB60}" type="pres">
      <dgm:prSet presAssocID="{52174663-D4BF-4CE1-B608-937B4633C525}" presName="thickLine" presStyleLbl="alignNode1" presStyleIdx="0" presStyleCnt="9"/>
      <dgm:spPr/>
    </dgm:pt>
    <dgm:pt modelId="{B1AA7CE9-D4C0-40DE-938E-738B65AEC8C3}" type="pres">
      <dgm:prSet presAssocID="{52174663-D4BF-4CE1-B608-937B4633C525}" presName="horz1" presStyleCnt="0"/>
      <dgm:spPr/>
    </dgm:pt>
    <dgm:pt modelId="{50FF9047-FF9F-490D-82F3-AAA71B601A33}" type="pres">
      <dgm:prSet presAssocID="{52174663-D4BF-4CE1-B608-937B4633C525}" presName="tx1" presStyleLbl="revTx" presStyleIdx="0" presStyleCnt="9"/>
      <dgm:spPr/>
      <dgm:t>
        <a:bodyPr/>
        <a:lstStyle/>
        <a:p>
          <a:endParaRPr lang="ru-RU"/>
        </a:p>
      </dgm:t>
    </dgm:pt>
    <dgm:pt modelId="{D7B2BE0E-AE4C-4B36-853C-925D884C4694}" type="pres">
      <dgm:prSet presAssocID="{52174663-D4BF-4CE1-B608-937B4633C525}" presName="vert1" presStyleCnt="0"/>
      <dgm:spPr/>
    </dgm:pt>
    <dgm:pt modelId="{81EE7899-8A02-49D4-BE91-C4BF76B6799A}" type="pres">
      <dgm:prSet presAssocID="{30CECEAE-946C-462A-89D5-511E14371B2E}" presName="thickLine" presStyleLbl="alignNode1" presStyleIdx="1" presStyleCnt="9"/>
      <dgm:spPr/>
    </dgm:pt>
    <dgm:pt modelId="{4FDE0D9C-37F8-4A7F-A8B9-093F21C43F2D}" type="pres">
      <dgm:prSet presAssocID="{30CECEAE-946C-462A-89D5-511E14371B2E}" presName="horz1" presStyleCnt="0"/>
      <dgm:spPr/>
    </dgm:pt>
    <dgm:pt modelId="{E5591E3F-2A61-491D-9DB6-1E61F7BBC7D5}" type="pres">
      <dgm:prSet presAssocID="{30CECEAE-946C-462A-89D5-511E14371B2E}" presName="tx1" presStyleLbl="revTx" presStyleIdx="1" presStyleCnt="9"/>
      <dgm:spPr/>
      <dgm:t>
        <a:bodyPr/>
        <a:lstStyle/>
        <a:p>
          <a:endParaRPr lang="ru-RU"/>
        </a:p>
      </dgm:t>
    </dgm:pt>
    <dgm:pt modelId="{B795D1AA-4BC1-488F-BD5F-362A5232B456}" type="pres">
      <dgm:prSet presAssocID="{30CECEAE-946C-462A-89D5-511E14371B2E}" presName="vert1" presStyleCnt="0"/>
      <dgm:spPr/>
    </dgm:pt>
    <dgm:pt modelId="{84B8D82F-5A93-4D75-AC80-D6717CAAC490}" type="pres">
      <dgm:prSet presAssocID="{2BF0EB73-B9D7-487C-A1DA-D6CC0CFBB6EF}" presName="thickLine" presStyleLbl="alignNode1" presStyleIdx="2" presStyleCnt="9"/>
      <dgm:spPr/>
    </dgm:pt>
    <dgm:pt modelId="{94838E13-76A0-40E5-B577-B9ABCD89493A}" type="pres">
      <dgm:prSet presAssocID="{2BF0EB73-B9D7-487C-A1DA-D6CC0CFBB6EF}" presName="horz1" presStyleCnt="0"/>
      <dgm:spPr/>
    </dgm:pt>
    <dgm:pt modelId="{4DA50A8B-1F55-445D-93BB-57F3C6745CC8}" type="pres">
      <dgm:prSet presAssocID="{2BF0EB73-B9D7-487C-A1DA-D6CC0CFBB6EF}" presName="tx1" presStyleLbl="revTx" presStyleIdx="2" presStyleCnt="9"/>
      <dgm:spPr/>
      <dgm:t>
        <a:bodyPr/>
        <a:lstStyle/>
        <a:p>
          <a:endParaRPr lang="ru-RU"/>
        </a:p>
      </dgm:t>
    </dgm:pt>
    <dgm:pt modelId="{37BD124C-AE74-475D-962E-88F23C12BA29}" type="pres">
      <dgm:prSet presAssocID="{2BF0EB73-B9D7-487C-A1DA-D6CC0CFBB6EF}" presName="vert1" presStyleCnt="0"/>
      <dgm:spPr/>
    </dgm:pt>
    <dgm:pt modelId="{8C004023-8ECF-4828-A0E1-B13C65C7A822}" type="pres">
      <dgm:prSet presAssocID="{7CA08331-61EC-4F12-A13B-4BA8BB59B850}" presName="thickLine" presStyleLbl="alignNode1" presStyleIdx="3" presStyleCnt="9"/>
      <dgm:spPr/>
    </dgm:pt>
    <dgm:pt modelId="{05520711-E594-4213-AAAC-3D665ED670D8}" type="pres">
      <dgm:prSet presAssocID="{7CA08331-61EC-4F12-A13B-4BA8BB59B850}" presName="horz1" presStyleCnt="0"/>
      <dgm:spPr/>
    </dgm:pt>
    <dgm:pt modelId="{8BBA33C6-271F-45CA-A2DA-7F5D3E93D47F}" type="pres">
      <dgm:prSet presAssocID="{7CA08331-61EC-4F12-A13B-4BA8BB59B850}" presName="tx1" presStyleLbl="revTx" presStyleIdx="3" presStyleCnt="9"/>
      <dgm:spPr/>
      <dgm:t>
        <a:bodyPr/>
        <a:lstStyle/>
        <a:p>
          <a:endParaRPr lang="ru-RU"/>
        </a:p>
      </dgm:t>
    </dgm:pt>
    <dgm:pt modelId="{A3C98004-1F1C-4DF5-9748-FA6643265E73}" type="pres">
      <dgm:prSet presAssocID="{7CA08331-61EC-4F12-A13B-4BA8BB59B850}" presName="vert1" presStyleCnt="0"/>
      <dgm:spPr/>
    </dgm:pt>
    <dgm:pt modelId="{A1BF8520-9532-4A0B-87BA-37F03331E772}" type="pres">
      <dgm:prSet presAssocID="{F340A32D-3A02-4924-B974-49A920936CE4}" presName="thickLine" presStyleLbl="alignNode1" presStyleIdx="4" presStyleCnt="9"/>
      <dgm:spPr/>
    </dgm:pt>
    <dgm:pt modelId="{A744BE8E-8F2D-4AFB-8AF1-E1CA7EEC6DD6}" type="pres">
      <dgm:prSet presAssocID="{F340A32D-3A02-4924-B974-49A920936CE4}" presName="horz1" presStyleCnt="0"/>
      <dgm:spPr/>
    </dgm:pt>
    <dgm:pt modelId="{88254AF2-B5E2-43D7-9401-ADA33D789FC2}" type="pres">
      <dgm:prSet presAssocID="{F340A32D-3A02-4924-B974-49A920936CE4}" presName="tx1" presStyleLbl="revTx" presStyleIdx="4" presStyleCnt="9"/>
      <dgm:spPr/>
      <dgm:t>
        <a:bodyPr/>
        <a:lstStyle/>
        <a:p>
          <a:endParaRPr lang="ru-RU"/>
        </a:p>
      </dgm:t>
    </dgm:pt>
    <dgm:pt modelId="{C6D3EB55-54A4-4367-A9C8-FD4BD3F81A0F}" type="pres">
      <dgm:prSet presAssocID="{F340A32D-3A02-4924-B974-49A920936CE4}" presName="vert1" presStyleCnt="0"/>
      <dgm:spPr/>
    </dgm:pt>
    <dgm:pt modelId="{28174451-F0BB-45BB-B1B7-70D7ACDC5A92}" type="pres">
      <dgm:prSet presAssocID="{9167094F-52E7-4BD1-89EF-C573591AC4A9}" presName="thickLine" presStyleLbl="alignNode1" presStyleIdx="5" presStyleCnt="9"/>
      <dgm:spPr/>
    </dgm:pt>
    <dgm:pt modelId="{B0543228-5CE0-44D6-BB1E-C08CBB5F531C}" type="pres">
      <dgm:prSet presAssocID="{9167094F-52E7-4BD1-89EF-C573591AC4A9}" presName="horz1" presStyleCnt="0"/>
      <dgm:spPr/>
    </dgm:pt>
    <dgm:pt modelId="{CE2BAC56-58F6-4D08-9B2F-FE4883DBDCD8}" type="pres">
      <dgm:prSet presAssocID="{9167094F-52E7-4BD1-89EF-C573591AC4A9}" presName="tx1" presStyleLbl="revTx" presStyleIdx="5" presStyleCnt="9"/>
      <dgm:spPr/>
      <dgm:t>
        <a:bodyPr/>
        <a:lstStyle/>
        <a:p>
          <a:endParaRPr lang="ru-RU"/>
        </a:p>
      </dgm:t>
    </dgm:pt>
    <dgm:pt modelId="{1BDC816B-1C62-4B2C-AFF2-7FEA6271D652}" type="pres">
      <dgm:prSet presAssocID="{9167094F-52E7-4BD1-89EF-C573591AC4A9}" presName="vert1" presStyleCnt="0"/>
      <dgm:spPr/>
    </dgm:pt>
    <dgm:pt modelId="{80A53EBF-F8B8-4268-A033-332D3FC4F2F6}" type="pres">
      <dgm:prSet presAssocID="{7F8C50C3-FE6C-4C31-8103-EA5D56EBB896}" presName="thickLine" presStyleLbl="alignNode1" presStyleIdx="6" presStyleCnt="9"/>
      <dgm:spPr/>
    </dgm:pt>
    <dgm:pt modelId="{51D4C06A-AF02-4A28-9320-1B884590EFB4}" type="pres">
      <dgm:prSet presAssocID="{7F8C50C3-FE6C-4C31-8103-EA5D56EBB896}" presName="horz1" presStyleCnt="0"/>
      <dgm:spPr/>
    </dgm:pt>
    <dgm:pt modelId="{90A23901-C77B-44E4-8F4F-C74C1A1D2084}" type="pres">
      <dgm:prSet presAssocID="{7F8C50C3-FE6C-4C31-8103-EA5D56EBB896}" presName="tx1" presStyleLbl="revTx" presStyleIdx="6" presStyleCnt="9"/>
      <dgm:spPr/>
      <dgm:t>
        <a:bodyPr/>
        <a:lstStyle/>
        <a:p>
          <a:endParaRPr lang="ru-RU"/>
        </a:p>
      </dgm:t>
    </dgm:pt>
    <dgm:pt modelId="{032D4D3E-5961-45AE-91D0-64E3FE4B2166}" type="pres">
      <dgm:prSet presAssocID="{7F8C50C3-FE6C-4C31-8103-EA5D56EBB896}" presName="vert1" presStyleCnt="0"/>
      <dgm:spPr/>
    </dgm:pt>
    <dgm:pt modelId="{03A3B3E6-6450-4964-BB83-6748D1EF7E97}" type="pres">
      <dgm:prSet presAssocID="{E7662744-46A5-45B8-BC11-73061814ECDD}" presName="thickLine" presStyleLbl="alignNode1" presStyleIdx="7" presStyleCnt="9"/>
      <dgm:spPr/>
    </dgm:pt>
    <dgm:pt modelId="{EF3EFEED-4DF5-478D-8528-BE79725FA77E}" type="pres">
      <dgm:prSet presAssocID="{E7662744-46A5-45B8-BC11-73061814ECDD}" presName="horz1" presStyleCnt="0"/>
      <dgm:spPr/>
    </dgm:pt>
    <dgm:pt modelId="{593D2188-A6CF-49F7-A49C-F9FF104E7C41}" type="pres">
      <dgm:prSet presAssocID="{E7662744-46A5-45B8-BC11-73061814ECDD}" presName="tx1" presStyleLbl="revTx" presStyleIdx="7" presStyleCnt="9"/>
      <dgm:spPr/>
      <dgm:t>
        <a:bodyPr/>
        <a:lstStyle/>
        <a:p>
          <a:endParaRPr lang="ru-RU"/>
        </a:p>
      </dgm:t>
    </dgm:pt>
    <dgm:pt modelId="{CC942E7F-BA80-4042-BCC5-333FA63A644B}" type="pres">
      <dgm:prSet presAssocID="{E7662744-46A5-45B8-BC11-73061814ECDD}" presName="vert1" presStyleCnt="0"/>
      <dgm:spPr/>
    </dgm:pt>
    <dgm:pt modelId="{0B82247D-21A3-4A43-A8F1-61D0E17E7A94}" type="pres">
      <dgm:prSet presAssocID="{0B82F15B-20F0-48F3-8295-1EF40E91593A}" presName="thickLine" presStyleLbl="alignNode1" presStyleIdx="8" presStyleCnt="9"/>
      <dgm:spPr/>
    </dgm:pt>
    <dgm:pt modelId="{0B60E8C1-3E0C-45D0-B718-0CDE94CE84ED}" type="pres">
      <dgm:prSet presAssocID="{0B82F15B-20F0-48F3-8295-1EF40E91593A}" presName="horz1" presStyleCnt="0"/>
      <dgm:spPr/>
    </dgm:pt>
    <dgm:pt modelId="{C3164568-73FD-41C1-9B0D-16426C51B634}" type="pres">
      <dgm:prSet presAssocID="{0B82F15B-20F0-48F3-8295-1EF40E91593A}" presName="tx1" presStyleLbl="revTx" presStyleIdx="8" presStyleCnt="9"/>
      <dgm:spPr/>
      <dgm:t>
        <a:bodyPr/>
        <a:lstStyle/>
        <a:p>
          <a:endParaRPr lang="ru-RU"/>
        </a:p>
      </dgm:t>
    </dgm:pt>
    <dgm:pt modelId="{EC50A665-6278-42CE-8A77-68E1DD9301F1}" type="pres">
      <dgm:prSet presAssocID="{0B82F15B-20F0-48F3-8295-1EF40E91593A}" presName="vert1" presStyleCnt="0"/>
      <dgm:spPr/>
    </dgm:pt>
  </dgm:ptLst>
  <dgm:cxnLst>
    <dgm:cxn modelId="{803834FE-6961-4392-99D8-5648DA0BB6BA}" srcId="{0ED44A65-258A-454E-AA74-D04C05DE4F7C}" destId="{F340A32D-3A02-4924-B974-49A920936CE4}" srcOrd="4" destOrd="0" parTransId="{B19F543D-AF32-46BF-95A6-8CBC867B84FB}" sibTransId="{239CAE0D-3DD9-4464-A798-4F36360B08EA}"/>
    <dgm:cxn modelId="{2CAA3348-D38A-4FD7-A1B8-43B010D4AC00}" type="presOf" srcId="{F340A32D-3A02-4924-B974-49A920936CE4}" destId="{88254AF2-B5E2-43D7-9401-ADA33D789FC2}" srcOrd="0" destOrd="0" presId="urn:microsoft.com/office/officeart/2008/layout/LinedList"/>
    <dgm:cxn modelId="{0B3B0DC3-005E-4EC1-B8EF-BBEB3FC13D2B}" type="presOf" srcId="{2BF0EB73-B9D7-487C-A1DA-D6CC0CFBB6EF}" destId="{4DA50A8B-1F55-445D-93BB-57F3C6745CC8}" srcOrd="0" destOrd="0" presId="urn:microsoft.com/office/officeart/2008/layout/LinedList"/>
    <dgm:cxn modelId="{1C3D32F8-548B-4019-8050-34065542D825}" type="presOf" srcId="{52174663-D4BF-4CE1-B608-937B4633C525}" destId="{50FF9047-FF9F-490D-82F3-AAA71B601A33}" srcOrd="0" destOrd="0" presId="urn:microsoft.com/office/officeart/2008/layout/LinedList"/>
    <dgm:cxn modelId="{37CB4925-854E-4C03-A729-46EF6485479A}" type="presOf" srcId="{9167094F-52E7-4BD1-89EF-C573591AC4A9}" destId="{CE2BAC56-58F6-4D08-9B2F-FE4883DBDCD8}" srcOrd="0" destOrd="0" presId="urn:microsoft.com/office/officeart/2008/layout/LinedList"/>
    <dgm:cxn modelId="{0F949408-F4EE-4315-9346-FAEFA5770985}" srcId="{0ED44A65-258A-454E-AA74-D04C05DE4F7C}" destId="{7CA08331-61EC-4F12-A13B-4BA8BB59B850}" srcOrd="3" destOrd="0" parTransId="{08421181-8B91-4DB0-BAD1-B3C2D200FC92}" sibTransId="{EE9790DC-BCE7-4C50-8E8A-66EB00D26F09}"/>
    <dgm:cxn modelId="{B8367B56-8951-4716-A323-05A7C46F180E}" srcId="{0ED44A65-258A-454E-AA74-D04C05DE4F7C}" destId="{0B82F15B-20F0-48F3-8295-1EF40E91593A}" srcOrd="8" destOrd="0" parTransId="{91B3BB0F-0520-416F-AC7E-2AD2FA9A00E9}" sibTransId="{B71BDB6E-4484-4896-99D4-F2C911E89CE8}"/>
    <dgm:cxn modelId="{F80D9541-F956-4538-AD6A-E822A021621E}" type="presOf" srcId="{7CA08331-61EC-4F12-A13B-4BA8BB59B850}" destId="{8BBA33C6-271F-45CA-A2DA-7F5D3E93D47F}" srcOrd="0" destOrd="0" presId="urn:microsoft.com/office/officeart/2008/layout/LinedList"/>
    <dgm:cxn modelId="{107299C4-B9A4-44AE-8CA3-40D33E214DF5}" srcId="{0ED44A65-258A-454E-AA74-D04C05DE4F7C}" destId="{7F8C50C3-FE6C-4C31-8103-EA5D56EBB896}" srcOrd="6" destOrd="0" parTransId="{A577C2AF-F232-434C-9A01-4570C8E63733}" sibTransId="{DECA7626-2F08-4E24-BF2D-1A26EC14C88A}"/>
    <dgm:cxn modelId="{B875AE79-C594-4C17-91CB-F2C93E8A5B14}" srcId="{0ED44A65-258A-454E-AA74-D04C05DE4F7C}" destId="{E7662744-46A5-45B8-BC11-73061814ECDD}" srcOrd="7" destOrd="0" parTransId="{87FC5F00-AFB5-42AF-98E6-79ECD72E7957}" sibTransId="{F93684DA-179B-4FB1-84C0-CBED3BB0725E}"/>
    <dgm:cxn modelId="{1AABE12C-7F36-4108-BF9E-7C6A0F69F292}" srcId="{0ED44A65-258A-454E-AA74-D04C05DE4F7C}" destId="{9167094F-52E7-4BD1-89EF-C573591AC4A9}" srcOrd="5" destOrd="0" parTransId="{E83E0CBA-B49A-4DB1-849C-B22153DF201B}" sibTransId="{22EDBA96-0B12-4D7A-8ECA-0A0C56ADE3FA}"/>
    <dgm:cxn modelId="{53588C05-AB47-4D12-A762-66178FEB4ABB}" type="presOf" srcId="{0ED44A65-258A-454E-AA74-D04C05DE4F7C}" destId="{56C5EDA1-7F32-49FD-9828-8512DE82BEE2}" srcOrd="0" destOrd="0" presId="urn:microsoft.com/office/officeart/2008/layout/LinedList"/>
    <dgm:cxn modelId="{7E2FEC6E-0758-42A3-ADBF-097D3739C3AE}" srcId="{0ED44A65-258A-454E-AA74-D04C05DE4F7C}" destId="{30CECEAE-946C-462A-89D5-511E14371B2E}" srcOrd="1" destOrd="0" parTransId="{203EC396-85E1-46C9-B828-36B3BFA1E1F6}" sibTransId="{7DFC6DF8-B185-47F8-8A58-A0E0D3B6AF8A}"/>
    <dgm:cxn modelId="{20E3E09A-3E7C-45D6-9B06-C8FC0883BFCC}" srcId="{0ED44A65-258A-454E-AA74-D04C05DE4F7C}" destId="{2BF0EB73-B9D7-487C-A1DA-D6CC0CFBB6EF}" srcOrd="2" destOrd="0" parTransId="{8373C890-2314-4124-8A81-F6A446D3A651}" sibTransId="{0064295F-1720-4430-A393-8DEB65A6DA58}"/>
    <dgm:cxn modelId="{9C297FFC-68C8-4655-A8C7-9D50328D4C77}" type="presOf" srcId="{7F8C50C3-FE6C-4C31-8103-EA5D56EBB896}" destId="{90A23901-C77B-44E4-8F4F-C74C1A1D2084}" srcOrd="0" destOrd="0" presId="urn:microsoft.com/office/officeart/2008/layout/LinedList"/>
    <dgm:cxn modelId="{1CBB400E-B6C0-4593-8639-0E382F1422FD}" type="presOf" srcId="{0B82F15B-20F0-48F3-8295-1EF40E91593A}" destId="{C3164568-73FD-41C1-9B0D-16426C51B634}" srcOrd="0" destOrd="0" presId="urn:microsoft.com/office/officeart/2008/layout/LinedList"/>
    <dgm:cxn modelId="{F9658FB1-52FA-414E-BAE5-906DA229747B}" type="presOf" srcId="{30CECEAE-946C-462A-89D5-511E14371B2E}" destId="{E5591E3F-2A61-491D-9DB6-1E61F7BBC7D5}" srcOrd="0" destOrd="0" presId="urn:microsoft.com/office/officeart/2008/layout/LinedList"/>
    <dgm:cxn modelId="{4BDF7B7A-5B8A-4CAD-BDCF-8E18F95DC479}" type="presOf" srcId="{E7662744-46A5-45B8-BC11-73061814ECDD}" destId="{593D2188-A6CF-49F7-A49C-F9FF104E7C41}" srcOrd="0" destOrd="0" presId="urn:microsoft.com/office/officeart/2008/layout/LinedList"/>
    <dgm:cxn modelId="{331F53BF-F813-4242-86FB-6C9E85133B66}" srcId="{0ED44A65-258A-454E-AA74-D04C05DE4F7C}" destId="{52174663-D4BF-4CE1-B608-937B4633C525}" srcOrd="0" destOrd="0" parTransId="{8263AE46-DB4E-4157-82C2-2861DAFA8BDC}" sibTransId="{B3A52E39-7D89-4BAE-965B-5150C38351DE}"/>
    <dgm:cxn modelId="{7DAE9AC3-CD1C-45E0-9271-F411ACEFAF2E}" type="presParOf" srcId="{56C5EDA1-7F32-49FD-9828-8512DE82BEE2}" destId="{468CDA9C-EA07-40B2-B7A5-5D532893CB60}" srcOrd="0" destOrd="0" presId="urn:microsoft.com/office/officeart/2008/layout/LinedList"/>
    <dgm:cxn modelId="{FA6DC57B-D8DA-4D2A-91AD-ECB6FF89C35C}" type="presParOf" srcId="{56C5EDA1-7F32-49FD-9828-8512DE82BEE2}" destId="{B1AA7CE9-D4C0-40DE-938E-738B65AEC8C3}" srcOrd="1" destOrd="0" presId="urn:microsoft.com/office/officeart/2008/layout/LinedList"/>
    <dgm:cxn modelId="{076110B3-2114-47D9-B21B-C389F53B4F62}" type="presParOf" srcId="{B1AA7CE9-D4C0-40DE-938E-738B65AEC8C3}" destId="{50FF9047-FF9F-490D-82F3-AAA71B601A33}" srcOrd="0" destOrd="0" presId="urn:microsoft.com/office/officeart/2008/layout/LinedList"/>
    <dgm:cxn modelId="{4E6C8F05-B229-4292-93DE-43A7AC6B79D8}" type="presParOf" srcId="{B1AA7CE9-D4C0-40DE-938E-738B65AEC8C3}" destId="{D7B2BE0E-AE4C-4B36-853C-925D884C4694}" srcOrd="1" destOrd="0" presId="urn:microsoft.com/office/officeart/2008/layout/LinedList"/>
    <dgm:cxn modelId="{DDAEA02F-5816-4984-AA7D-B3CEFE6F704E}" type="presParOf" srcId="{56C5EDA1-7F32-49FD-9828-8512DE82BEE2}" destId="{81EE7899-8A02-49D4-BE91-C4BF76B6799A}" srcOrd="2" destOrd="0" presId="urn:microsoft.com/office/officeart/2008/layout/LinedList"/>
    <dgm:cxn modelId="{5E750567-FBF3-4A46-BCFC-DA1C1EE96F28}" type="presParOf" srcId="{56C5EDA1-7F32-49FD-9828-8512DE82BEE2}" destId="{4FDE0D9C-37F8-4A7F-A8B9-093F21C43F2D}" srcOrd="3" destOrd="0" presId="urn:microsoft.com/office/officeart/2008/layout/LinedList"/>
    <dgm:cxn modelId="{78D3848A-8FE7-4C00-9F70-C4AC94884237}" type="presParOf" srcId="{4FDE0D9C-37F8-4A7F-A8B9-093F21C43F2D}" destId="{E5591E3F-2A61-491D-9DB6-1E61F7BBC7D5}" srcOrd="0" destOrd="0" presId="urn:microsoft.com/office/officeart/2008/layout/LinedList"/>
    <dgm:cxn modelId="{30E3A56C-CE66-4142-8218-A23904090B65}" type="presParOf" srcId="{4FDE0D9C-37F8-4A7F-A8B9-093F21C43F2D}" destId="{B795D1AA-4BC1-488F-BD5F-362A5232B456}" srcOrd="1" destOrd="0" presId="urn:microsoft.com/office/officeart/2008/layout/LinedList"/>
    <dgm:cxn modelId="{E3CF57E7-2527-4407-95C6-A06AF61A6879}" type="presParOf" srcId="{56C5EDA1-7F32-49FD-9828-8512DE82BEE2}" destId="{84B8D82F-5A93-4D75-AC80-D6717CAAC490}" srcOrd="4" destOrd="0" presId="urn:microsoft.com/office/officeart/2008/layout/LinedList"/>
    <dgm:cxn modelId="{9FF505D2-460D-47EE-A702-BF0E4DFA06AB}" type="presParOf" srcId="{56C5EDA1-7F32-49FD-9828-8512DE82BEE2}" destId="{94838E13-76A0-40E5-B577-B9ABCD89493A}" srcOrd="5" destOrd="0" presId="urn:microsoft.com/office/officeart/2008/layout/LinedList"/>
    <dgm:cxn modelId="{1D614937-CCFA-4566-BBC4-78BF428D2F2E}" type="presParOf" srcId="{94838E13-76A0-40E5-B577-B9ABCD89493A}" destId="{4DA50A8B-1F55-445D-93BB-57F3C6745CC8}" srcOrd="0" destOrd="0" presId="urn:microsoft.com/office/officeart/2008/layout/LinedList"/>
    <dgm:cxn modelId="{640FBCB0-60B9-49E9-94BC-A3B81BE750E4}" type="presParOf" srcId="{94838E13-76A0-40E5-B577-B9ABCD89493A}" destId="{37BD124C-AE74-475D-962E-88F23C12BA29}" srcOrd="1" destOrd="0" presId="urn:microsoft.com/office/officeart/2008/layout/LinedList"/>
    <dgm:cxn modelId="{90A3AC83-A3C4-4221-B64A-2ED8FF103334}" type="presParOf" srcId="{56C5EDA1-7F32-49FD-9828-8512DE82BEE2}" destId="{8C004023-8ECF-4828-A0E1-B13C65C7A822}" srcOrd="6" destOrd="0" presId="urn:microsoft.com/office/officeart/2008/layout/LinedList"/>
    <dgm:cxn modelId="{20A413D9-078E-4417-AA82-DF1DB400DDFA}" type="presParOf" srcId="{56C5EDA1-7F32-49FD-9828-8512DE82BEE2}" destId="{05520711-E594-4213-AAAC-3D665ED670D8}" srcOrd="7" destOrd="0" presId="urn:microsoft.com/office/officeart/2008/layout/LinedList"/>
    <dgm:cxn modelId="{4BD581E8-3571-49CE-913B-5F1CCAF81B79}" type="presParOf" srcId="{05520711-E594-4213-AAAC-3D665ED670D8}" destId="{8BBA33C6-271F-45CA-A2DA-7F5D3E93D47F}" srcOrd="0" destOrd="0" presId="urn:microsoft.com/office/officeart/2008/layout/LinedList"/>
    <dgm:cxn modelId="{A771CE35-BEB4-45BC-9EBF-81DBB08F262B}" type="presParOf" srcId="{05520711-E594-4213-AAAC-3D665ED670D8}" destId="{A3C98004-1F1C-4DF5-9748-FA6643265E73}" srcOrd="1" destOrd="0" presId="urn:microsoft.com/office/officeart/2008/layout/LinedList"/>
    <dgm:cxn modelId="{208D71E4-C123-4596-AEAA-6F60520B6E6E}" type="presParOf" srcId="{56C5EDA1-7F32-49FD-9828-8512DE82BEE2}" destId="{A1BF8520-9532-4A0B-87BA-37F03331E772}" srcOrd="8" destOrd="0" presId="urn:microsoft.com/office/officeart/2008/layout/LinedList"/>
    <dgm:cxn modelId="{4874AF53-72A5-4F33-836C-A04C54E7CB30}" type="presParOf" srcId="{56C5EDA1-7F32-49FD-9828-8512DE82BEE2}" destId="{A744BE8E-8F2D-4AFB-8AF1-E1CA7EEC6DD6}" srcOrd="9" destOrd="0" presId="urn:microsoft.com/office/officeart/2008/layout/LinedList"/>
    <dgm:cxn modelId="{310423AC-F1F0-47D1-A430-0AF69890CB78}" type="presParOf" srcId="{A744BE8E-8F2D-4AFB-8AF1-E1CA7EEC6DD6}" destId="{88254AF2-B5E2-43D7-9401-ADA33D789FC2}" srcOrd="0" destOrd="0" presId="urn:microsoft.com/office/officeart/2008/layout/LinedList"/>
    <dgm:cxn modelId="{78A3CC6E-F1A6-496F-8C0D-D37D24B447BA}" type="presParOf" srcId="{A744BE8E-8F2D-4AFB-8AF1-E1CA7EEC6DD6}" destId="{C6D3EB55-54A4-4367-A9C8-FD4BD3F81A0F}" srcOrd="1" destOrd="0" presId="urn:microsoft.com/office/officeart/2008/layout/LinedList"/>
    <dgm:cxn modelId="{0B93C626-E651-4862-BBE0-7ACA1EC15DDC}" type="presParOf" srcId="{56C5EDA1-7F32-49FD-9828-8512DE82BEE2}" destId="{28174451-F0BB-45BB-B1B7-70D7ACDC5A92}" srcOrd="10" destOrd="0" presId="urn:microsoft.com/office/officeart/2008/layout/LinedList"/>
    <dgm:cxn modelId="{989BD2D0-FEBC-41DF-9274-41BB3F55502D}" type="presParOf" srcId="{56C5EDA1-7F32-49FD-9828-8512DE82BEE2}" destId="{B0543228-5CE0-44D6-BB1E-C08CBB5F531C}" srcOrd="11" destOrd="0" presId="urn:microsoft.com/office/officeart/2008/layout/LinedList"/>
    <dgm:cxn modelId="{0D424924-76F7-48F0-9211-BDB66840E38F}" type="presParOf" srcId="{B0543228-5CE0-44D6-BB1E-C08CBB5F531C}" destId="{CE2BAC56-58F6-4D08-9B2F-FE4883DBDCD8}" srcOrd="0" destOrd="0" presId="urn:microsoft.com/office/officeart/2008/layout/LinedList"/>
    <dgm:cxn modelId="{A0FBF04C-14BE-416E-8440-09A6E0DBC484}" type="presParOf" srcId="{B0543228-5CE0-44D6-BB1E-C08CBB5F531C}" destId="{1BDC816B-1C62-4B2C-AFF2-7FEA6271D652}" srcOrd="1" destOrd="0" presId="urn:microsoft.com/office/officeart/2008/layout/LinedList"/>
    <dgm:cxn modelId="{CBFD03D9-6509-4E95-843C-09842CBF30CE}" type="presParOf" srcId="{56C5EDA1-7F32-49FD-9828-8512DE82BEE2}" destId="{80A53EBF-F8B8-4268-A033-332D3FC4F2F6}" srcOrd="12" destOrd="0" presId="urn:microsoft.com/office/officeart/2008/layout/LinedList"/>
    <dgm:cxn modelId="{8A9CA351-FEB3-40E5-AB7A-628B214CFC72}" type="presParOf" srcId="{56C5EDA1-7F32-49FD-9828-8512DE82BEE2}" destId="{51D4C06A-AF02-4A28-9320-1B884590EFB4}" srcOrd="13" destOrd="0" presId="urn:microsoft.com/office/officeart/2008/layout/LinedList"/>
    <dgm:cxn modelId="{2E1E4DB7-A8BF-47EA-A150-47A698413A2F}" type="presParOf" srcId="{51D4C06A-AF02-4A28-9320-1B884590EFB4}" destId="{90A23901-C77B-44E4-8F4F-C74C1A1D2084}" srcOrd="0" destOrd="0" presId="urn:microsoft.com/office/officeart/2008/layout/LinedList"/>
    <dgm:cxn modelId="{CEC15504-358B-40DB-83DC-3909D00E9A32}" type="presParOf" srcId="{51D4C06A-AF02-4A28-9320-1B884590EFB4}" destId="{032D4D3E-5961-45AE-91D0-64E3FE4B2166}" srcOrd="1" destOrd="0" presId="urn:microsoft.com/office/officeart/2008/layout/LinedList"/>
    <dgm:cxn modelId="{B1233C18-63F7-4FFD-A0FE-D4C707271390}" type="presParOf" srcId="{56C5EDA1-7F32-49FD-9828-8512DE82BEE2}" destId="{03A3B3E6-6450-4964-BB83-6748D1EF7E97}" srcOrd="14" destOrd="0" presId="urn:microsoft.com/office/officeart/2008/layout/LinedList"/>
    <dgm:cxn modelId="{F57888AE-5D3A-4736-ADC5-2E8F521EA6F9}" type="presParOf" srcId="{56C5EDA1-7F32-49FD-9828-8512DE82BEE2}" destId="{EF3EFEED-4DF5-478D-8528-BE79725FA77E}" srcOrd="15" destOrd="0" presId="urn:microsoft.com/office/officeart/2008/layout/LinedList"/>
    <dgm:cxn modelId="{0C250522-476F-4D48-958E-0A70F510F508}" type="presParOf" srcId="{EF3EFEED-4DF5-478D-8528-BE79725FA77E}" destId="{593D2188-A6CF-49F7-A49C-F9FF104E7C41}" srcOrd="0" destOrd="0" presId="urn:microsoft.com/office/officeart/2008/layout/LinedList"/>
    <dgm:cxn modelId="{DAF41E2F-105F-4C04-8722-831F750E445A}" type="presParOf" srcId="{EF3EFEED-4DF5-478D-8528-BE79725FA77E}" destId="{CC942E7F-BA80-4042-BCC5-333FA63A644B}" srcOrd="1" destOrd="0" presId="urn:microsoft.com/office/officeart/2008/layout/LinedList"/>
    <dgm:cxn modelId="{7F301923-E661-42C1-A03B-9738061D2806}" type="presParOf" srcId="{56C5EDA1-7F32-49FD-9828-8512DE82BEE2}" destId="{0B82247D-21A3-4A43-A8F1-61D0E17E7A94}" srcOrd="16" destOrd="0" presId="urn:microsoft.com/office/officeart/2008/layout/LinedList"/>
    <dgm:cxn modelId="{922D7054-0C84-432A-ABA0-3FC8F1E59BC0}" type="presParOf" srcId="{56C5EDA1-7F32-49FD-9828-8512DE82BEE2}" destId="{0B60E8C1-3E0C-45D0-B718-0CDE94CE84ED}" srcOrd="17" destOrd="0" presId="urn:microsoft.com/office/officeart/2008/layout/LinedList"/>
    <dgm:cxn modelId="{2C8AF830-320D-4B2D-B652-DD1A0CC2587F}" type="presParOf" srcId="{0B60E8C1-3E0C-45D0-B718-0CDE94CE84ED}" destId="{C3164568-73FD-41C1-9B0D-16426C51B634}" srcOrd="0" destOrd="0" presId="urn:microsoft.com/office/officeart/2008/layout/LinedList"/>
    <dgm:cxn modelId="{69F2D09D-2598-4B58-9EF7-D70EB0AB42C7}" type="presParOf" srcId="{0B60E8C1-3E0C-45D0-B718-0CDE94CE84ED}" destId="{EC50A665-6278-42CE-8A77-68E1DD9301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3DDDF7F-5042-4D65-A9EF-0355A29E0199}" type="doc">
      <dgm:prSet loTypeId="urn:microsoft.com/office/officeart/2005/8/layout/vList2" loCatId="list" qsTypeId="urn:microsoft.com/office/officeart/2005/8/quickstyle/simple1" qsCatId="simple" csTypeId="urn:microsoft.com/office/officeart/2005/8/colors/accent3_4" csCatId="accent3"/>
      <dgm:spPr/>
      <dgm:t>
        <a:bodyPr/>
        <a:lstStyle/>
        <a:p>
          <a:endParaRPr lang="ru-RU"/>
        </a:p>
      </dgm:t>
    </dgm:pt>
    <dgm:pt modelId="{88969D38-31F4-4632-9219-9F1F0A461EA8}">
      <dgm:prSet/>
      <dgm:spPr/>
      <dgm:t>
        <a:bodyPr/>
        <a:lstStyle/>
        <a:p>
          <a:pPr rtl="0"/>
          <a:r>
            <a:rPr lang="en-US" b="1" smtClean="0"/>
            <a:t>3. Testing and Assessment in the English Classroom</a:t>
          </a:r>
          <a:endParaRPr lang="ru-RU"/>
        </a:p>
      </dgm:t>
    </dgm:pt>
    <dgm:pt modelId="{0D4DE2B0-0844-41C8-A786-313735CEAA68}" type="parTrans" cxnId="{A8F232AA-29D2-4394-AA3A-DACAF038F29C}">
      <dgm:prSet/>
      <dgm:spPr/>
      <dgm:t>
        <a:bodyPr/>
        <a:lstStyle/>
        <a:p>
          <a:endParaRPr lang="ru-RU"/>
        </a:p>
      </dgm:t>
    </dgm:pt>
    <dgm:pt modelId="{B951ADAD-2AE7-4461-B538-702DDC690CCB}" type="sibTrans" cxnId="{A8F232AA-29D2-4394-AA3A-DACAF038F29C}">
      <dgm:prSet/>
      <dgm:spPr/>
      <dgm:t>
        <a:bodyPr/>
        <a:lstStyle/>
        <a:p>
          <a:endParaRPr lang="ru-RU"/>
        </a:p>
      </dgm:t>
    </dgm:pt>
    <dgm:pt modelId="{093EA6B9-7074-42FC-9B9A-79C52EB218F5}" type="pres">
      <dgm:prSet presAssocID="{B3DDDF7F-5042-4D65-A9EF-0355A29E0199}" presName="linear" presStyleCnt="0">
        <dgm:presLayoutVars>
          <dgm:animLvl val="lvl"/>
          <dgm:resizeHandles val="exact"/>
        </dgm:presLayoutVars>
      </dgm:prSet>
      <dgm:spPr/>
      <dgm:t>
        <a:bodyPr/>
        <a:lstStyle/>
        <a:p>
          <a:endParaRPr lang="ru-RU"/>
        </a:p>
      </dgm:t>
    </dgm:pt>
    <dgm:pt modelId="{8203FFEB-1A33-4713-9062-1B41A81BE0DD}" type="pres">
      <dgm:prSet presAssocID="{88969D38-31F4-4632-9219-9F1F0A461EA8}" presName="parentText" presStyleLbl="node1" presStyleIdx="0" presStyleCnt="1">
        <dgm:presLayoutVars>
          <dgm:chMax val="0"/>
          <dgm:bulletEnabled val="1"/>
        </dgm:presLayoutVars>
      </dgm:prSet>
      <dgm:spPr/>
      <dgm:t>
        <a:bodyPr/>
        <a:lstStyle/>
        <a:p>
          <a:endParaRPr lang="ru-RU"/>
        </a:p>
      </dgm:t>
    </dgm:pt>
  </dgm:ptLst>
  <dgm:cxnLst>
    <dgm:cxn modelId="{A8F232AA-29D2-4394-AA3A-DACAF038F29C}" srcId="{B3DDDF7F-5042-4D65-A9EF-0355A29E0199}" destId="{88969D38-31F4-4632-9219-9F1F0A461EA8}" srcOrd="0" destOrd="0" parTransId="{0D4DE2B0-0844-41C8-A786-313735CEAA68}" sibTransId="{B951ADAD-2AE7-4461-B538-702DDC690CCB}"/>
    <dgm:cxn modelId="{84308CA4-8879-48A1-8530-B9D6B96AA43C}" type="presOf" srcId="{88969D38-31F4-4632-9219-9F1F0A461EA8}" destId="{8203FFEB-1A33-4713-9062-1B41A81BE0DD}" srcOrd="0" destOrd="0" presId="urn:microsoft.com/office/officeart/2005/8/layout/vList2"/>
    <dgm:cxn modelId="{67BF025F-040C-43B0-8758-876CA86FB4AC}" type="presOf" srcId="{B3DDDF7F-5042-4D65-A9EF-0355A29E0199}" destId="{093EA6B9-7074-42FC-9B9A-79C52EB218F5}" srcOrd="0" destOrd="0" presId="urn:microsoft.com/office/officeart/2005/8/layout/vList2"/>
    <dgm:cxn modelId="{A10C9792-A4F1-4B80-B284-3883A71B5124}" type="presParOf" srcId="{093EA6B9-7074-42FC-9B9A-79C52EB218F5}" destId="{8203FFEB-1A33-4713-9062-1B41A81BE0D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984C604-85AC-49D4-848E-EC5DB6889C1A}" type="doc">
      <dgm:prSet loTypeId="urn:microsoft.com/office/officeart/2005/8/layout/hProcess10" loCatId="process" qsTypeId="urn:microsoft.com/office/officeart/2005/8/quickstyle/simple1" qsCatId="simple" csTypeId="urn:microsoft.com/office/officeart/2005/8/colors/accent5_5" csCatId="accent5" phldr="1"/>
      <dgm:spPr/>
      <dgm:t>
        <a:bodyPr/>
        <a:lstStyle/>
        <a:p>
          <a:endParaRPr lang="ru-RU"/>
        </a:p>
      </dgm:t>
    </dgm:pt>
    <dgm:pt modelId="{2276DA1C-B035-4AED-8026-60F91BA1FDD9}">
      <dgm:prSet/>
      <dgm:spPr/>
      <dgm:t>
        <a:bodyPr/>
        <a:lstStyle/>
        <a:p>
          <a:pPr rtl="0"/>
          <a:r>
            <a:rPr lang="en-US" u="heavy" smtClean="0"/>
            <a:t>Creating Tests: Four Major Principles</a:t>
          </a:r>
          <a:endParaRPr lang="ru-RU"/>
        </a:p>
      </dgm:t>
    </dgm:pt>
    <dgm:pt modelId="{5E07C72C-EDCC-4432-AF35-A13011028D77}" type="parTrans" cxnId="{E8C8A003-1057-4F15-9E89-39C9FD732134}">
      <dgm:prSet/>
      <dgm:spPr/>
      <dgm:t>
        <a:bodyPr/>
        <a:lstStyle/>
        <a:p>
          <a:endParaRPr lang="ru-RU"/>
        </a:p>
      </dgm:t>
    </dgm:pt>
    <dgm:pt modelId="{90BBE1B8-1613-4B57-AAA4-B4A01E611726}" type="sibTrans" cxnId="{E8C8A003-1057-4F15-9E89-39C9FD732134}">
      <dgm:prSet/>
      <dgm:spPr/>
      <dgm:t>
        <a:bodyPr/>
        <a:lstStyle/>
        <a:p>
          <a:endParaRPr lang="ru-RU"/>
        </a:p>
      </dgm:t>
    </dgm:pt>
    <dgm:pt modelId="{9CCA9EF7-FD14-4B71-9513-339F33536F74}" type="pres">
      <dgm:prSet presAssocID="{5984C604-85AC-49D4-848E-EC5DB6889C1A}" presName="Name0" presStyleCnt="0">
        <dgm:presLayoutVars>
          <dgm:dir/>
          <dgm:resizeHandles val="exact"/>
        </dgm:presLayoutVars>
      </dgm:prSet>
      <dgm:spPr/>
      <dgm:t>
        <a:bodyPr/>
        <a:lstStyle/>
        <a:p>
          <a:endParaRPr lang="ru-RU"/>
        </a:p>
      </dgm:t>
    </dgm:pt>
    <dgm:pt modelId="{89BBA2F8-5F11-4CEC-88C6-7BFA6A84D51D}" type="pres">
      <dgm:prSet presAssocID="{2276DA1C-B035-4AED-8026-60F91BA1FDD9}" presName="composite" presStyleCnt="0"/>
      <dgm:spPr/>
    </dgm:pt>
    <dgm:pt modelId="{5D0C4BAE-54FF-4C7D-9540-17500B5A1DE4}" type="pres">
      <dgm:prSet presAssocID="{2276DA1C-B035-4AED-8026-60F91BA1FDD9}" presName="imagSh" presStyleLbl="bgImgPlace1" presStyleIdx="0" presStyleCnt="1" custScaleX="132594" custScaleY="160000"/>
      <dgm:spPr>
        <a:blipFill>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38FFD25D-07F3-40B1-8BC9-9D97A8177142}" type="pres">
      <dgm:prSet presAssocID="{2276DA1C-B035-4AED-8026-60F91BA1FDD9}" presName="txNode" presStyleLbl="node1" presStyleIdx="0" presStyleCnt="1">
        <dgm:presLayoutVars>
          <dgm:bulletEnabled val="1"/>
        </dgm:presLayoutVars>
      </dgm:prSet>
      <dgm:spPr/>
      <dgm:t>
        <a:bodyPr/>
        <a:lstStyle/>
        <a:p>
          <a:endParaRPr lang="ru-RU"/>
        </a:p>
      </dgm:t>
    </dgm:pt>
  </dgm:ptLst>
  <dgm:cxnLst>
    <dgm:cxn modelId="{E8C8A003-1057-4F15-9E89-39C9FD732134}" srcId="{5984C604-85AC-49D4-848E-EC5DB6889C1A}" destId="{2276DA1C-B035-4AED-8026-60F91BA1FDD9}" srcOrd="0" destOrd="0" parTransId="{5E07C72C-EDCC-4432-AF35-A13011028D77}" sibTransId="{90BBE1B8-1613-4B57-AAA4-B4A01E611726}"/>
    <dgm:cxn modelId="{E58AE6D1-6182-4DED-BFD9-BEAECB70ACA2}" type="presOf" srcId="{2276DA1C-B035-4AED-8026-60F91BA1FDD9}" destId="{38FFD25D-07F3-40B1-8BC9-9D97A8177142}" srcOrd="0" destOrd="0" presId="urn:microsoft.com/office/officeart/2005/8/layout/hProcess10"/>
    <dgm:cxn modelId="{00C39A84-770A-49FE-B201-64BA1B94B93B}" type="presOf" srcId="{5984C604-85AC-49D4-848E-EC5DB6889C1A}" destId="{9CCA9EF7-FD14-4B71-9513-339F33536F74}" srcOrd="0" destOrd="0" presId="urn:microsoft.com/office/officeart/2005/8/layout/hProcess10"/>
    <dgm:cxn modelId="{39135B51-BC55-42E8-8DB7-AF2BDB508923}" type="presParOf" srcId="{9CCA9EF7-FD14-4B71-9513-339F33536F74}" destId="{89BBA2F8-5F11-4CEC-88C6-7BFA6A84D51D}" srcOrd="0" destOrd="0" presId="urn:microsoft.com/office/officeart/2005/8/layout/hProcess10"/>
    <dgm:cxn modelId="{3E735158-4FE5-4611-B149-E68EFF60C845}" type="presParOf" srcId="{89BBA2F8-5F11-4CEC-88C6-7BFA6A84D51D}" destId="{5D0C4BAE-54FF-4C7D-9540-17500B5A1DE4}" srcOrd="0" destOrd="0" presId="urn:microsoft.com/office/officeart/2005/8/layout/hProcess10"/>
    <dgm:cxn modelId="{AFFCF794-A6B8-4DF4-98C4-33FC01CDE9A4}" type="presParOf" srcId="{89BBA2F8-5F11-4CEC-88C6-7BFA6A84D51D}" destId="{38FFD25D-07F3-40B1-8BC9-9D97A8177142}"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0EEDE0F-2EDF-403D-B154-47049621C71B}" type="doc">
      <dgm:prSet loTypeId="urn:microsoft.com/office/officeart/2005/8/layout/list1" loCatId="list" qsTypeId="urn:microsoft.com/office/officeart/2005/8/quickstyle/simple3" qsCatId="simple" csTypeId="urn:microsoft.com/office/officeart/2005/8/colors/accent3_5" csCatId="accent3"/>
      <dgm:spPr/>
      <dgm:t>
        <a:bodyPr/>
        <a:lstStyle/>
        <a:p>
          <a:endParaRPr lang="ru-RU"/>
        </a:p>
      </dgm:t>
    </dgm:pt>
    <dgm:pt modelId="{AFBFB934-4E4C-415F-A06D-0EE356146984}">
      <dgm:prSet/>
      <dgm:spPr/>
      <dgm:t>
        <a:bodyPr/>
        <a:lstStyle/>
        <a:p>
          <a:pPr rtl="0"/>
          <a:r>
            <a:rPr lang="en-US" smtClean="0"/>
            <a:t>increase motivation</a:t>
          </a:r>
          <a:endParaRPr lang="ru-RU"/>
        </a:p>
      </dgm:t>
    </dgm:pt>
    <dgm:pt modelId="{3C39416D-CCA7-49CB-B5BC-6CB8EE93AA66}" type="parTrans" cxnId="{E1C710D8-A58B-4882-8C14-55F88FE57C36}">
      <dgm:prSet/>
      <dgm:spPr/>
      <dgm:t>
        <a:bodyPr/>
        <a:lstStyle/>
        <a:p>
          <a:endParaRPr lang="ru-RU"/>
        </a:p>
      </dgm:t>
    </dgm:pt>
    <dgm:pt modelId="{45335D3B-2CBB-4078-ADB6-C0E41B94484E}" type="sibTrans" cxnId="{E1C710D8-A58B-4882-8C14-55F88FE57C36}">
      <dgm:prSet/>
      <dgm:spPr/>
      <dgm:t>
        <a:bodyPr/>
        <a:lstStyle/>
        <a:p>
          <a:endParaRPr lang="ru-RU"/>
        </a:p>
      </dgm:t>
    </dgm:pt>
    <dgm:pt modelId="{BEF8A3E5-7FDA-4891-82FA-ADC29E7A6EB6}">
      <dgm:prSet/>
      <dgm:spPr/>
      <dgm:t>
        <a:bodyPr/>
        <a:lstStyle/>
        <a:p>
          <a:pPr rtl="0"/>
          <a:r>
            <a:rPr lang="en-US" smtClean="0"/>
            <a:t>encourage learners to set goals for themselves</a:t>
          </a:r>
          <a:endParaRPr lang="ru-RU"/>
        </a:p>
      </dgm:t>
    </dgm:pt>
    <dgm:pt modelId="{7AC76082-1272-4F7D-B61D-F01084A7EF14}" type="parTrans" cxnId="{58167316-C0BD-4BFE-ADBE-DA2CF0881119}">
      <dgm:prSet/>
      <dgm:spPr/>
      <dgm:t>
        <a:bodyPr/>
        <a:lstStyle/>
        <a:p>
          <a:endParaRPr lang="ru-RU"/>
        </a:p>
      </dgm:t>
    </dgm:pt>
    <dgm:pt modelId="{CA11ECE8-8001-44D7-82BC-9EA7B913CA94}" type="sibTrans" cxnId="{58167316-C0BD-4BFE-ADBE-DA2CF0881119}">
      <dgm:prSet/>
      <dgm:spPr/>
      <dgm:t>
        <a:bodyPr/>
        <a:lstStyle/>
        <a:p>
          <a:endParaRPr lang="ru-RU"/>
        </a:p>
      </dgm:t>
    </dgm:pt>
    <dgm:pt modelId="{E9A2425F-3F64-47E9-8492-7121842A075D}">
      <dgm:prSet/>
      <dgm:spPr/>
      <dgm:t>
        <a:bodyPr/>
        <a:lstStyle/>
        <a:p>
          <a:pPr rtl="0"/>
          <a:r>
            <a:rPr lang="en-US" smtClean="0"/>
            <a:t>provide a sense of conclusion to various units of a curriculum</a:t>
          </a:r>
          <a:endParaRPr lang="ru-RU"/>
        </a:p>
      </dgm:t>
    </dgm:pt>
    <dgm:pt modelId="{B9086C28-A5B6-4E19-8E08-6991873458AC}" type="parTrans" cxnId="{EA101B6B-D82B-4858-98A5-ED6A3DBF164F}">
      <dgm:prSet/>
      <dgm:spPr/>
      <dgm:t>
        <a:bodyPr/>
        <a:lstStyle/>
        <a:p>
          <a:endParaRPr lang="ru-RU"/>
        </a:p>
      </dgm:t>
    </dgm:pt>
    <dgm:pt modelId="{FFB5F416-8605-4711-8E0A-29F7816AACCB}" type="sibTrans" cxnId="{EA101B6B-D82B-4858-98A5-ED6A3DBF164F}">
      <dgm:prSet/>
      <dgm:spPr/>
      <dgm:t>
        <a:bodyPr/>
        <a:lstStyle/>
        <a:p>
          <a:endParaRPr lang="ru-RU"/>
        </a:p>
      </dgm:t>
    </dgm:pt>
    <dgm:pt modelId="{DAA81C4C-26B9-4FC7-8B37-F15C4DF110B4}">
      <dgm:prSet/>
      <dgm:spPr/>
      <dgm:t>
        <a:bodyPr/>
        <a:lstStyle/>
        <a:p>
          <a:pPr rtl="0"/>
          <a:r>
            <a:rPr lang="en-US" smtClean="0"/>
            <a:t>encourage students’ self-evaluation of their progress</a:t>
          </a:r>
          <a:endParaRPr lang="ru-RU"/>
        </a:p>
      </dgm:t>
    </dgm:pt>
    <dgm:pt modelId="{78AB7EED-9327-494D-A43E-8A23A0296551}" type="parTrans" cxnId="{47A5C70C-7CEF-488C-86FE-7E701BDA53FD}">
      <dgm:prSet/>
      <dgm:spPr/>
      <dgm:t>
        <a:bodyPr/>
        <a:lstStyle/>
        <a:p>
          <a:endParaRPr lang="ru-RU"/>
        </a:p>
      </dgm:t>
    </dgm:pt>
    <dgm:pt modelId="{91328B86-DE5A-431A-9314-C4CB44E163C5}" type="sibTrans" cxnId="{47A5C70C-7CEF-488C-86FE-7E701BDA53FD}">
      <dgm:prSet/>
      <dgm:spPr/>
      <dgm:t>
        <a:bodyPr/>
        <a:lstStyle/>
        <a:p>
          <a:endParaRPr lang="ru-RU"/>
        </a:p>
      </dgm:t>
    </dgm:pt>
    <dgm:pt modelId="{02C45BD7-7222-4F10-B9B7-BEFB101B4AD4}">
      <dgm:prSet/>
      <dgm:spPr/>
      <dgm:t>
        <a:bodyPr/>
        <a:lstStyle/>
        <a:p>
          <a:pPr rtl="0"/>
          <a:r>
            <a:rPr lang="en-US" smtClean="0"/>
            <a:t>promote students’ autonomy as they confirm areas of strength and areas needing further work</a:t>
          </a:r>
          <a:endParaRPr lang="ru-RU"/>
        </a:p>
      </dgm:t>
    </dgm:pt>
    <dgm:pt modelId="{E9BE3B19-3C12-41BB-9A88-68545B14771D}" type="parTrans" cxnId="{AC8E85BF-B2EC-4E0F-9430-663DD992A1D8}">
      <dgm:prSet/>
      <dgm:spPr/>
      <dgm:t>
        <a:bodyPr/>
        <a:lstStyle/>
        <a:p>
          <a:endParaRPr lang="ru-RU"/>
        </a:p>
      </dgm:t>
    </dgm:pt>
    <dgm:pt modelId="{62EA81EF-2654-4312-BED9-A8C5BA9F99A3}" type="sibTrans" cxnId="{AC8E85BF-B2EC-4E0F-9430-663DD992A1D8}">
      <dgm:prSet/>
      <dgm:spPr/>
      <dgm:t>
        <a:bodyPr/>
        <a:lstStyle/>
        <a:p>
          <a:endParaRPr lang="ru-RU"/>
        </a:p>
      </dgm:t>
    </dgm:pt>
    <dgm:pt modelId="{1DCE222D-206E-475E-B2DE-86348E39C915}">
      <dgm:prSet/>
      <dgm:spPr/>
      <dgm:t>
        <a:bodyPr/>
        <a:lstStyle/>
        <a:p>
          <a:pPr rtl="0"/>
          <a:r>
            <a:rPr lang="en-US" smtClean="0"/>
            <a:t>aid in evaluating teaching effectiveness</a:t>
          </a:r>
          <a:endParaRPr lang="ru-RU"/>
        </a:p>
      </dgm:t>
    </dgm:pt>
    <dgm:pt modelId="{A29492F6-EF66-449C-B79B-92FA518031B9}" type="parTrans" cxnId="{38824925-C6A7-4718-98D3-D81F4A20C5DC}">
      <dgm:prSet/>
      <dgm:spPr/>
      <dgm:t>
        <a:bodyPr/>
        <a:lstStyle/>
        <a:p>
          <a:endParaRPr lang="ru-RU"/>
        </a:p>
      </dgm:t>
    </dgm:pt>
    <dgm:pt modelId="{10FD0199-E90E-409A-84E1-BF974154392F}" type="sibTrans" cxnId="{38824925-C6A7-4718-98D3-D81F4A20C5DC}">
      <dgm:prSet/>
      <dgm:spPr/>
      <dgm:t>
        <a:bodyPr/>
        <a:lstStyle/>
        <a:p>
          <a:endParaRPr lang="ru-RU"/>
        </a:p>
      </dgm:t>
    </dgm:pt>
    <dgm:pt modelId="{687DE822-A6BB-4DD1-AF36-F6AC87636779}" type="pres">
      <dgm:prSet presAssocID="{00EEDE0F-2EDF-403D-B154-47049621C71B}" presName="linear" presStyleCnt="0">
        <dgm:presLayoutVars>
          <dgm:dir/>
          <dgm:animLvl val="lvl"/>
          <dgm:resizeHandles val="exact"/>
        </dgm:presLayoutVars>
      </dgm:prSet>
      <dgm:spPr/>
      <dgm:t>
        <a:bodyPr/>
        <a:lstStyle/>
        <a:p>
          <a:endParaRPr lang="ru-RU"/>
        </a:p>
      </dgm:t>
    </dgm:pt>
    <dgm:pt modelId="{4436530C-E9DA-48CF-888E-10EA3CB3B17D}" type="pres">
      <dgm:prSet presAssocID="{AFBFB934-4E4C-415F-A06D-0EE356146984}" presName="parentLin" presStyleCnt="0"/>
      <dgm:spPr/>
    </dgm:pt>
    <dgm:pt modelId="{D612E3EE-7B88-474F-811D-6D1B6483D87E}" type="pres">
      <dgm:prSet presAssocID="{AFBFB934-4E4C-415F-A06D-0EE356146984}" presName="parentLeftMargin" presStyleLbl="node1" presStyleIdx="0" presStyleCnt="6"/>
      <dgm:spPr/>
      <dgm:t>
        <a:bodyPr/>
        <a:lstStyle/>
        <a:p>
          <a:endParaRPr lang="ru-RU"/>
        </a:p>
      </dgm:t>
    </dgm:pt>
    <dgm:pt modelId="{F46D9CC3-5D0A-4568-B3A6-9EAE4988BDA0}" type="pres">
      <dgm:prSet presAssocID="{AFBFB934-4E4C-415F-A06D-0EE356146984}" presName="parentText" presStyleLbl="node1" presStyleIdx="0" presStyleCnt="6">
        <dgm:presLayoutVars>
          <dgm:chMax val="0"/>
          <dgm:bulletEnabled val="1"/>
        </dgm:presLayoutVars>
      </dgm:prSet>
      <dgm:spPr/>
      <dgm:t>
        <a:bodyPr/>
        <a:lstStyle/>
        <a:p>
          <a:endParaRPr lang="ru-RU"/>
        </a:p>
      </dgm:t>
    </dgm:pt>
    <dgm:pt modelId="{5BF9FBCE-6B5E-4FE5-8BA4-5BE6C0FA5005}" type="pres">
      <dgm:prSet presAssocID="{AFBFB934-4E4C-415F-A06D-0EE356146984}" presName="negativeSpace" presStyleCnt="0"/>
      <dgm:spPr/>
    </dgm:pt>
    <dgm:pt modelId="{10F54186-A8A0-457C-A334-AEB2C590446F}" type="pres">
      <dgm:prSet presAssocID="{AFBFB934-4E4C-415F-A06D-0EE356146984}" presName="childText" presStyleLbl="conFgAcc1" presStyleIdx="0" presStyleCnt="6">
        <dgm:presLayoutVars>
          <dgm:bulletEnabled val="1"/>
        </dgm:presLayoutVars>
      </dgm:prSet>
      <dgm:spPr/>
    </dgm:pt>
    <dgm:pt modelId="{3F19298C-53D7-408E-A9F0-6A39B80A91B2}" type="pres">
      <dgm:prSet presAssocID="{45335D3B-2CBB-4078-ADB6-C0E41B94484E}" presName="spaceBetweenRectangles" presStyleCnt="0"/>
      <dgm:spPr/>
    </dgm:pt>
    <dgm:pt modelId="{ABEBE54B-DB54-448F-9338-96F058837ED1}" type="pres">
      <dgm:prSet presAssocID="{BEF8A3E5-7FDA-4891-82FA-ADC29E7A6EB6}" presName="parentLin" presStyleCnt="0"/>
      <dgm:spPr/>
    </dgm:pt>
    <dgm:pt modelId="{505B5A11-A6C6-4E07-BC1A-B2836373469B}" type="pres">
      <dgm:prSet presAssocID="{BEF8A3E5-7FDA-4891-82FA-ADC29E7A6EB6}" presName="parentLeftMargin" presStyleLbl="node1" presStyleIdx="0" presStyleCnt="6"/>
      <dgm:spPr/>
      <dgm:t>
        <a:bodyPr/>
        <a:lstStyle/>
        <a:p>
          <a:endParaRPr lang="ru-RU"/>
        </a:p>
      </dgm:t>
    </dgm:pt>
    <dgm:pt modelId="{B1AD952B-171C-4D50-A5A6-24ED9C79E613}" type="pres">
      <dgm:prSet presAssocID="{BEF8A3E5-7FDA-4891-82FA-ADC29E7A6EB6}" presName="parentText" presStyleLbl="node1" presStyleIdx="1" presStyleCnt="6">
        <dgm:presLayoutVars>
          <dgm:chMax val="0"/>
          <dgm:bulletEnabled val="1"/>
        </dgm:presLayoutVars>
      </dgm:prSet>
      <dgm:spPr/>
      <dgm:t>
        <a:bodyPr/>
        <a:lstStyle/>
        <a:p>
          <a:endParaRPr lang="ru-RU"/>
        </a:p>
      </dgm:t>
    </dgm:pt>
    <dgm:pt modelId="{11485EDA-675A-4D75-80F7-7EECAEDFE132}" type="pres">
      <dgm:prSet presAssocID="{BEF8A3E5-7FDA-4891-82FA-ADC29E7A6EB6}" presName="negativeSpace" presStyleCnt="0"/>
      <dgm:spPr/>
    </dgm:pt>
    <dgm:pt modelId="{5326BC66-E476-440A-A44E-4FD3DDDB0BA7}" type="pres">
      <dgm:prSet presAssocID="{BEF8A3E5-7FDA-4891-82FA-ADC29E7A6EB6}" presName="childText" presStyleLbl="conFgAcc1" presStyleIdx="1" presStyleCnt="6">
        <dgm:presLayoutVars>
          <dgm:bulletEnabled val="1"/>
        </dgm:presLayoutVars>
      </dgm:prSet>
      <dgm:spPr/>
    </dgm:pt>
    <dgm:pt modelId="{F76E4B6C-7AE0-45FB-A7B6-B0BA9F1C234A}" type="pres">
      <dgm:prSet presAssocID="{CA11ECE8-8001-44D7-82BC-9EA7B913CA94}" presName="spaceBetweenRectangles" presStyleCnt="0"/>
      <dgm:spPr/>
    </dgm:pt>
    <dgm:pt modelId="{17C4622F-E060-4C03-A9D7-D376C7BBACE6}" type="pres">
      <dgm:prSet presAssocID="{E9A2425F-3F64-47E9-8492-7121842A075D}" presName="parentLin" presStyleCnt="0"/>
      <dgm:spPr/>
    </dgm:pt>
    <dgm:pt modelId="{C26A4E4A-F25F-4DF9-8784-6A8C69CEAD0A}" type="pres">
      <dgm:prSet presAssocID="{E9A2425F-3F64-47E9-8492-7121842A075D}" presName="parentLeftMargin" presStyleLbl="node1" presStyleIdx="1" presStyleCnt="6"/>
      <dgm:spPr/>
      <dgm:t>
        <a:bodyPr/>
        <a:lstStyle/>
        <a:p>
          <a:endParaRPr lang="ru-RU"/>
        </a:p>
      </dgm:t>
    </dgm:pt>
    <dgm:pt modelId="{1C06E4EC-6610-403E-9E41-2871DCEB7658}" type="pres">
      <dgm:prSet presAssocID="{E9A2425F-3F64-47E9-8492-7121842A075D}" presName="parentText" presStyleLbl="node1" presStyleIdx="2" presStyleCnt="6">
        <dgm:presLayoutVars>
          <dgm:chMax val="0"/>
          <dgm:bulletEnabled val="1"/>
        </dgm:presLayoutVars>
      </dgm:prSet>
      <dgm:spPr/>
      <dgm:t>
        <a:bodyPr/>
        <a:lstStyle/>
        <a:p>
          <a:endParaRPr lang="ru-RU"/>
        </a:p>
      </dgm:t>
    </dgm:pt>
    <dgm:pt modelId="{FA55139F-E4E1-44CE-96ED-48BEC05F8E1D}" type="pres">
      <dgm:prSet presAssocID="{E9A2425F-3F64-47E9-8492-7121842A075D}" presName="negativeSpace" presStyleCnt="0"/>
      <dgm:spPr/>
    </dgm:pt>
    <dgm:pt modelId="{0532CD36-2B74-451A-993C-79E759BBF3C1}" type="pres">
      <dgm:prSet presAssocID="{E9A2425F-3F64-47E9-8492-7121842A075D}" presName="childText" presStyleLbl="conFgAcc1" presStyleIdx="2" presStyleCnt="6">
        <dgm:presLayoutVars>
          <dgm:bulletEnabled val="1"/>
        </dgm:presLayoutVars>
      </dgm:prSet>
      <dgm:spPr/>
    </dgm:pt>
    <dgm:pt modelId="{B0034C46-CACF-4887-89EC-E7ECECCDBBEA}" type="pres">
      <dgm:prSet presAssocID="{FFB5F416-8605-4711-8E0A-29F7816AACCB}" presName="spaceBetweenRectangles" presStyleCnt="0"/>
      <dgm:spPr/>
    </dgm:pt>
    <dgm:pt modelId="{32266994-9B57-4206-B28B-7EEBE6CAA8D7}" type="pres">
      <dgm:prSet presAssocID="{DAA81C4C-26B9-4FC7-8B37-F15C4DF110B4}" presName="parentLin" presStyleCnt="0"/>
      <dgm:spPr/>
    </dgm:pt>
    <dgm:pt modelId="{113FD7AB-375F-443E-BA2E-81959645CF12}" type="pres">
      <dgm:prSet presAssocID="{DAA81C4C-26B9-4FC7-8B37-F15C4DF110B4}" presName="parentLeftMargin" presStyleLbl="node1" presStyleIdx="2" presStyleCnt="6"/>
      <dgm:spPr/>
      <dgm:t>
        <a:bodyPr/>
        <a:lstStyle/>
        <a:p>
          <a:endParaRPr lang="ru-RU"/>
        </a:p>
      </dgm:t>
    </dgm:pt>
    <dgm:pt modelId="{B18A3204-5A53-4C69-B863-20CED8AEE768}" type="pres">
      <dgm:prSet presAssocID="{DAA81C4C-26B9-4FC7-8B37-F15C4DF110B4}" presName="parentText" presStyleLbl="node1" presStyleIdx="3" presStyleCnt="6">
        <dgm:presLayoutVars>
          <dgm:chMax val="0"/>
          <dgm:bulletEnabled val="1"/>
        </dgm:presLayoutVars>
      </dgm:prSet>
      <dgm:spPr/>
      <dgm:t>
        <a:bodyPr/>
        <a:lstStyle/>
        <a:p>
          <a:endParaRPr lang="ru-RU"/>
        </a:p>
      </dgm:t>
    </dgm:pt>
    <dgm:pt modelId="{46F4A2D3-EB65-47CE-8D21-D190D7D31D9C}" type="pres">
      <dgm:prSet presAssocID="{DAA81C4C-26B9-4FC7-8B37-F15C4DF110B4}" presName="negativeSpace" presStyleCnt="0"/>
      <dgm:spPr/>
    </dgm:pt>
    <dgm:pt modelId="{0770FEDE-D00D-4577-9781-9BA02DF10F66}" type="pres">
      <dgm:prSet presAssocID="{DAA81C4C-26B9-4FC7-8B37-F15C4DF110B4}" presName="childText" presStyleLbl="conFgAcc1" presStyleIdx="3" presStyleCnt="6">
        <dgm:presLayoutVars>
          <dgm:bulletEnabled val="1"/>
        </dgm:presLayoutVars>
      </dgm:prSet>
      <dgm:spPr/>
    </dgm:pt>
    <dgm:pt modelId="{E88D802E-6731-452F-B0BE-F87D399EE2B4}" type="pres">
      <dgm:prSet presAssocID="{91328B86-DE5A-431A-9314-C4CB44E163C5}" presName="spaceBetweenRectangles" presStyleCnt="0"/>
      <dgm:spPr/>
    </dgm:pt>
    <dgm:pt modelId="{0653D58F-BD8C-4C12-8DE4-77E777F0C93A}" type="pres">
      <dgm:prSet presAssocID="{02C45BD7-7222-4F10-B9B7-BEFB101B4AD4}" presName="parentLin" presStyleCnt="0"/>
      <dgm:spPr/>
    </dgm:pt>
    <dgm:pt modelId="{D5FE4B73-E88D-4D82-8633-149B90CD3226}" type="pres">
      <dgm:prSet presAssocID="{02C45BD7-7222-4F10-B9B7-BEFB101B4AD4}" presName="parentLeftMargin" presStyleLbl="node1" presStyleIdx="3" presStyleCnt="6"/>
      <dgm:spPr/>
      <dgm:t>
        <a:bodyPr/>
        <a:lstStyle/>
        <a:p>
          <a:endParaRPr lang="ru-RU"/>
        </a:p>
      </dgm:t>
    </dgm:pt>
    <dgm:pt modelId="{7E07BAF7-1ACB-4F3D-ACBE-48E67738C90B}" type="pres">
      <dgm:prSet presAssocID="{02C45BD7-7222-4F10-B9B7-BEFB101B4AD4}" presName="parentText" presStyleLbl="node1" presStyleIdx="4" presStyleCnt="6">
        <dgm:presLayoutVars>
          <dgm:chMax val="0"/>
          <dgm:bulletEnabled val="1"/>
        </dgm:presLayoutVars>
      </dgm:prSet>
      <dgm:spPr/>
      <dgm:t>
        <a:bodyPr/>
        <a:lstStyle/>
        <a:p>
          <a:endParaRPr lang="ru-RU"/>
        </a:p>
      </dgm:t>
    </dgm:pt>
    <dgm:pt modelId="{C8E8A369-6659-41C7-82B7-A2A76B7AFFE6}" type="pres">
      <dgm:prSet presAssocID="{02C45BD7-7222-4F10-B9B7-BEFB101B4AD4}" presName="negativeSpace" presStyleCnt="0"/>
      <dgm:spPr/>
    </dgm:pt>
    <dgm:pt modelId="{84119840-60DA-42B8-A36A-157052130E70}" type="pres">
      <dgm:prSet presAssocID="{02C45BD7-7222-4F10-B9B7-BEFB101B4AD4}" presName="childText" presStyleLbl="conFgAcc1" presStyleIdx="4" presStyleCnt="6">
        <dgm:presLayoutVars>
          <dgm:bulletEnabled val="1"/>
        </dgm:presLayoutVars>
      </dgm:prSet>
      <dgm:spPr/>
    </dgm:pt>
    <dgm:pt modelId="{7280C015-F6BB-4B95-AB35-0F1089CD3648}" type="pres">
      <dgm:prSet presAssocID="{62EA81EF-2654-4312-BED9-A8C5BA9F99A3}" presName="spaceBetweenRectangles" presStyleCnt="0"/>
      <dgm:spPr/>
    </dgm:pt>
    <dgm:pt modelId="{D153F940-E83A-42AB-8F38-3828124B7193}" type="pres">
      <dgm:prSet presAssocID="{1DCE222D-206E-475E-B2DE-86348E39C915}" presName="parentLin" presStyleCnt="0"/>
      <dgm:spPr/>
    </dgm:pt>
    <dgm:pt modelId="{E8B54619-4A63-4BFA-B32E-408EC1BB0B46}" type="pres">
      <dgm:prSet presAssocID="{1DCE222D-206E-475E-B2DE-86348E39C915}" presName="parentLeftMargin" presStyleLbl="node1" presStyleIdx="4" presStyleCnt="6"/>
      <dgm:spPr/>
      <dgm:t>
        <a:bodyPr/>
        <a:lstStyle/>
        <a:p>
          <a:endParaRPr lang="ru-RU"/>
        </a:p>
      </dgm:t>
    </dgm:pt>
    <dgm:pt modelId="{ACDD9756-154D-4FB2-A583-3D1F37B765ED}" type="pres">
      <dgm:prSet presAssocID="{1DCE222D-206E-475E-B2DE-86348E39C915}" presName="parentText" presStyleLbl="node1" presStyleIdx="5" presStyleCnt="6">
        <dgm:presLayoutVars>
          <dgm:chMax val="0"/>
          <dgm:bulletEnabled val="1"/>
        </dgm:presLayoutVars>
      </dgm:prSet>
      <dgm:spPr/>
      <dgm:t>
        <a:bodyPr/>
        <a:lstStyle/>
        <a:p>
          <a:endParaRPr lang="ru-RU"/>
        </a:p>
      </dgm:t>
    </dgm:pt>
    <dgm:pt modelId="{DD79FC19-F51E-4A6C-84A6-468E3A6349E1}" type="pres">
      <dgm:prSet presAssocID="{1DCE222D-206E-475E-B2DE-86348E39C915}" presName="negativeSpace" presStyleCnt="0"/>
      <dgm:spPr/>
    </dgm:pt>
    <dgm:pt modelId="{C36CEBC5-D903-46AD-8C15-A27637FDC0A2}" type="pres">
      <dgm:prSet presAssocID="{1DCE222D-206E-475E-B2DE-86348E39C915}" presName="childText" presStyleLbl="conFgAcc1" presStyleIdx="5" presStyleCnt="6">
        <dgm:presLayoutVars>
          <dgm:bulletEnabled val="1"/>
        </dgm:presLayoutVars>
      </dgm:prSet>
      <dgm:spPr/>
    </dgm:pt>
  </dgm:ptLst>
  <dgm:cxnLst>
    <dgm:cxn modelId="{1CE14B9F-1B0F-451D-943C-1128E0076683}" type="presOf" srcId="{02C45BD7-7222-4F10-B9B7-BEFB101B4AD4}" destId="{7E07BAF7-1ACB-4F3D-ACBE-48E67738C90B}" srcOrd="1" destOrd="0" presId="urn:microsoft.com/office/officeart/2005/8/layout/list1"/>
    <dgm:cxn modelId="{CFEB5452-978F-4EA1-8B71-C659E6E7B90B}" type="presOf" srcId="{DAA81C4C-26B9-4FC7-8B37-F15C4DF110B4}" destId="{B18A3204-5A53-4C69-B863-20CED8AEE768}" srcOrd="1" destOrd="0" presId="urn:microsoft.com/office/officeart/2005/8/layout/list1"/>
    <dgm:cxn modelId="{0BDBF51F-4181-4A35-825C-BB649A74CCE8}" type="presOf" srcId="{E9A2425F-3F64-47E9-8492-7121842A075D}" destId="{C26A4E4A-F25F-4DF9-8784-6A8C69CEAD0A}" srcOrd="0" destOrd="0" presId="urn:microsoft.com/office/officeart/2005/8/layout/list1"/>
    <dgm:cxn modelId="{A7431C41-57FC-4217-AA37-8CE9D75F77F0}" type="presOf" srcId="{BEF8A3E5-7FDA-4891-82FA-ADC29E7A6EB6}" destId="{505B5A11-A6C6-4E07-BC1A-B2836373469B}" srcOrd="0" destOrd="0" presId="urn:microsoft.com/office/officeart/2005/8/layout/list1"/>
    <dgm:cxn modelId="{5A2DAC29-D384-44CF-8E63-C80AC1D7DCFA}" type="presOf" srcId="{1DCE222D-206E-475E-B2DE-86348E39C915}" destId="{E8B54619-4A63-4BFA-B32E-408EC1BB0B46}" srcOrd="0" destOrd="0" presId="urn:microsoft.com/office/officeart/2005/8/layout/list1"/>
    <dgm:cxn modelId="{3A0D6F49-F27D-4401-AEAA-A17B06F8811C}" type="presOf" srcId="{02C45BD7-7222-4F10-B9B7-BEFB101B4AD4}" destId="{D5FE4B73-E88D-4D82-8633-149B90CD3226}" srcOrd="0" destOrd="0" presId="urn:microsoft.com/office/officeart/2005/8/layout/list1"/>
    <dgm:cxn modelId="{B5847EAE-4310-45D1-A1AC-8E1E49D52FEC}" type="presOf" srcId="{00EEDE0F-2EDF-403D-B154-47049621C71B}" destId="{687DE822-A6BB-4DD1-AF36-F6AC87636779}" srcOrd="0" destOrd="0" presId="urn:microsoft.com/office/officeart/2005/8/layout/list1"/>
    <dgm:cxn modelId="{9B2D02BF-E83C-422F-B89D-511B106FFD80}" type="presOf" srcId="{AFBFB934-4E4C-415F-A06D-0EE356146984}" destId="{D612E3EE-7B88-474F-811D-6D1B6483D87E}" srcOrd="0" destOrd="0" presId="urn:microsoft.com/office/officeart/2005/8/layout/list1"/>
    <dgm:cxn modelId="{47A5C70C-7CEF-488C-86FE-7E701BDA53FD}" srcId="{00EEDE0F-2EDF-403D-B154-47049621C71B}" destId="{DAA81C4C-26B9-4FC7-8B37-F15C4DF110B4}" srcOrd="3" destOrd="0" parTransId="{78AB7EED-9327-494D-A43E-8A23A0296551}" sibTransId="{91328B86-DE5A-431A-9314-C4CB44E163C5}"/>
    <dgm:cxn modelId="{EA101B6B-D82B-4858-98A5-ED6A3DBF164F}" srcId="{00EEDE0F-2EDF-403D-B154-47049621C71B}" destId="{E9A2425F-3F64-47E9-8492-7121842A075D}" srcOrd="2" destOrd="0" parTransId="{B9086C28-A5B6-4E19-8E08-6991873458AC}" sibTransId="{FFB5F416-8605-4711-8E0A-29F7816AACCB}"/>
    <dgm:cxn modelId="{532896F1-144F-49BA-B0C4-887BA11DA69E}" type="presOf" srcId="{BEF8A3E5-7FDA-4891-82FA-ADC29E7A6EB6}" destId="{B1AD952B-171C-4D50-A5A6-24ED9C79E613}" srcOrd="1" destOrd="0" presId="urn:microsoft.com/office/officeart/2005/8/layout/list1"/>
    <dgm:cxn modelId="{AC8E85BF-B2EC-4E0F-9430-663DD992A1D8}" srcId="{00EEDE0F-2EDF-403D-B154-47049621C71B}" destId="{02C45BD7-7222-4F10-B9B7-BEFB101B4AD4}" srcOrd="4" destOrd="0" parTransId="{E9BE3B19-3C12-41BB-9A88-68545B14771D}" sibTransId="{62EA81EF-2654-4312-BED9-A8C5BA9F99A3}"/>
    <dgm:cxn modelId="{58167316-C0BD-4BFE-ADBE-DA2CF0881119}" srcId="{00EEDE0F-2EDF-403D-B154-47049621C71B}" destId="{BEF8A3E5-7FDA-4891-82FA-ADC29E7A6EB6}" srcOrd="1" destOrd="0" parTransId="{7AC76082-1272-4F7D-B61D-F01084A7EF14}" sibTransId="{CA11ECE8-8001-44D7-82BC-9EA7B913CA94}"/>
    <dgm:cxn modelId="{0ED9C9F8-6A65-4548-ACDC-BA746903819D}" type="presOf" srcId="{DAA81C4C-26B9-4FC7-8B37-F15C4DF110B4}" destId="{113FD7AB-375F-443E-BA2E-81959645CF12}" srcOrd="0" destOrd="0" presId="urn:microsoft.com/office/officeart/2005/8/layout/list1"/>
    <dgm:cxn modelId="{E4A3866D-BCC5-4002-ADEC-4B5611BC517B}" type="presOf" srcId="{AFBFB934-4E4C-415F-A06D-0EE356146984}" destId="{F46D9CC3-5D0A-4568-B3A6-9EAE4988BDA0}" srcOrd="1" destOrd="0" presId="urn:microsoft.com/office/officeart/2005/8/layout/list1"/>
    <dgm:cxn modelId="{D554234E-1CE2-44F8-A4DB-E02ACC561C20}" type="presOf" srcId="{E9A2425F-3F64-47E9-8492-7121842A075D}" destId="{1C06E4EC-6610-403E-9E41-2871DCEB7658}" srcOrd="1" destOrd="0" presId="urn:microsoft.com/office/officeart/2005/8/layout/list1"/>
    <dgm:cxn modelId="{E1C710D8-A58B-4882-8C14-55F88FE57C36}" srcId="{00EEDE0F-2EDF-403D-B154-47049621C71B}" destId="{AFBFB934-4E4C-415F-A06D-0EE356146984}" srcOrd="0" destOrd="0" parTransId="{3C39416D-CCA7-49CB-B5BC-6CB8EE93AA66}" sibTransId="{45335D3B-2CBB-4078-ADB6-C0E41B94484E}"/>
    <dgm:cxn modelId="{38824925-C6A7-4718-98D3-D81F4A20C5DC}" srcId="{00EEDE0F-2EDF-403D-B154-47049621C71B}" destId="{1DCE222D-206E-475E-B2DE-86348E39C915}" srcOrd="5" destOrd="0" parTransId="{A29492F6-EF66-449C-B79B-92FA518031B9}" sibTransId="{10FD0199-E90E-409A-84E1-BF974154392F}"/>
    <dgm:cxn modelId="{5758B951-6B55-421D-916A-5C70335D8D55}" type="presOf" srcId="{1DCE222D-206E-475E-B2DE-86348E39C915}" destId="{ACDD9756-154D-4FB2-A583-3D1F37B765ED}" srcOrd="1" destOrd="0" presId="urn:microsoft.com/office/officeart/2005/8/layout/list1"/>
    <dgm:cxn modelId="{C1763BE7-6089-43ED-8612-498C9022B0C4}" type="presParOf" srcId="{687DE822-A6BB-4DD1-AF36-F6AC87636779}" destId="{4436530C-E9DA-48CF-888E-10EA3CB3B17D}" srcOrd="0" destOrd="0" presId="urn:microsoft.com/office/officeart/2005/8/layout/list1"/>
    <dgm:cxn modelId="{FD4F9CFD-0C24-462B-ACE1-9DBA4D316A16}" type="presParOf" srcId="{4436530C-E9DA-48CF-888E-10EA3CB3B17D}" destId="{D612E3EE-7B88-474F-811D-6D1B6483D87E}" srcOrd="0" destOrd="0" presId="urn:microsoft.com/office/officeart/2005/8/layout/list1"/>
    <dgm:cxn modelId="{BC7511D5-D762-4E74-9BC2-B4A97496D993}" type="presParOf" srcId="{4436530C-E9DA-48CF-888E-10EA3CB3B17D}" destId="{F46D9CC3-5D0A-4568-B3A6-9EAE4988BDA0}" srcOrd="1" destOrd="0" presId="urn:microsoft.com/office/officeart/2005/8/layout/list1"/>
    <dgm:cxn modelId="{579F4EA6-D80A-481D-A98F-FE2A4BBEF11B}" type="presParOf" srcId="{687DE822-A6BB-4DD1-AF36-F6AC87636779}" destId="{5BF9FBCE-6B5E-4FE5-8BA4-5BE6C0FA5005}" srcOrd="1" destOrd="0" presId="urn:microsoft.com/office/officeart/2005/8/layout/list1"/>
    <dgm:cxn modelId="{0408A0CC-9DD1-4552-8437-BDCA7B4E6471}" type="presParOf" srcId="{687DE822-A6BB-4DD1-AF36-F6AC87636779}" destId="{10F54186-A8A0-457C-A334-AEB2C590446F}" srcOrd="2" destOrd="0" presId="urn:microsoft.com/office/officeart/2005/8/layout/list1"/>
    <dgm:cxn modelId="{EC6B9136-3853-4AED-B35F-2C26B09FB5B2}" type="presParOf" srcId="{687DE822-A6BB-4DD1-AF36-F6AC87636779}" destId="{3F19298C-53D7-408E-A9F0-6A39B80A91B2}" srcOrd="3" destOrd="0" presId="urn:microsoft.com/office/officeart/2005/8/layout/list1"/>
    <dgm:cxn modelId="{EADAA8E1-9727-41C8-807D-EA388C6BD6A0}" type="presParOf" srcId="{687DE822-A6BB-4DD1-AF36-F6AC87636779}" destId="{ABEBE54B-DB54-448F-9338-96F058837ED1}" srcOrd="4" destOrd="0" presId="urn:microsoft.com/office/officeart/2005/8/layout/list1"/>
    <dgm:cxn modelId="{A2625EB4-0E1A-4C54-95FD-5070A8CED549}" type="presParOf" srcId="{ABEBE54B-DB54-448F-9338-96F058837ED1}" destId="{505B5A11-A6C6-4E07-BC1A-B2836373469B}" srcOrd="0" destOrd="0" presId="urn:microsoft.com/office/officeart/2005/8/layout/list1"/>
    <dgm:cxn modelId="{56C494AD-E9D3-4FF3-92C6-D3C2159C07B1}" type="presParOf" srcId="{ABEBE54B-DB54-448F-9338-96F058837ED1}" destId="{B1AD952B-171C-4D50-A5A6-24ED9C79E613}" srcOrd="1" destOrd="0" presId="urn:microsoft.com/office/officeart/2005/8/layout/list1"/>
    <dgm:cxn modelId="{0B8B82F1-91E4-4B67-AE76-C513760FCD69}" type="presParOf" srcId="{687DE822-A6BB-4DD1-AF36-F6AC87636779}" destId="{11485EDA-675A-4D75-80F7-7EECAEDFE132}" srcOrd="5" destOrd="0" presId="urn:microsoft.com/office/officeart/2005/8/layout/list1"/>
    <dgm:cxn modelId="{B7F72E63-440C-4A61-B0DE-2001995B7A65}" type="presParOf" srcId="{687DE822-A6BB-4DD1-AF36-F6AC87636779}" destId="{5326BC66-E476-440A-A44E-4FD3DDDB0BA7}" srcOrd="6" destOrd="0" presId="urn:microsoft.com/office/officeart/2005/8/layout/list1"/>
    <dgm:cxn modelId="{96EB885C-37F5-4A3A-9F35-A7245DCBADAA}" type="presParOf" srcId="{687DE822-A6BB-4DD1-AF36-F6AC87636779}" destId="{F76E4B6C-7AE0-45FB-A7B6-B0BA9F1C234A}" srcOrd="7" destOrd="0" presId="urn:microsoft.com/office/officeart/2005/8/layout/list1"/>
    <dgm:cxn modelId="{B4761A1D-F667-4140-9802-44C65D085CEB}" type="presParOf" srcId="{687DE822-A6BB-4DD1-AF36-F6AC87636779}" destId="{17C4622F-E060-4C03-A9D7-D376C7BBACE6}" srcOrd="8" destOrd="0" presId="urn:microsoft.com/office/officeart/2005/8/layout/list1"/>
    <dgm:cxn modelId="{A91BEA26-D2EF-44F0-B90E-D74E5F76E2C4}" type="presParOf" srcId="{17C4622F-E060-4C03-A9D7-D376C7BBACE6}" destId="{C26A4E4A-F25F-4DF9-8784-6A8C69CEAD0A}" srcOrd="0" destOrd="0" presId="urn:microsoft.com/office/officeart/2005/8/layout/list1"/>
    <dgm:cxn modelId="{D7234B80-4729-4A57-AA83-EA9C94724115}" type="presParOf" srcId="{17C4622F-E060-4C03-A9D7-D376C7BBACE6}" destId="{1C06E4EC-6610-403E-9E41-2871DCEB7658}" srcOrd="1" destOrd="0" presId="urn:microsoft.com/office/officeart/2005/8/layout/list1"/>
    <dgm:cxn modelId="{F78A2BD8-936C-43AE-B641-1403692810F7}" type="presParOf" srcId="{687DE822-A6BB-4DD1-AF36-F6AC87636779}" destId="{FA55139F-E4E1-44CE-96ED-48BEC05F8E1D}" srcOrd="9" destOrd="0" presId="urn:microsoft.com/office/officeart/2005/8/layout/list1"/>
    <dgm:cxn modelId="{FC361D98-D1BF-4BE8-9E53-421315916A44}" type="presParOf" srcId="{687DE822-A6BB-4DD1-AF36-F6AC87636779}" destId="{0532CD36-2B74-451A-993C-79E759BBF3C1}" srcOrd="10" destOrd="0" presId="urn:microsoft.com/office/officeart/2005/8/layout/list1"/>
    <dgm:cxn modelId="{726CB106-9690-44CD-97A4-2A80F0B171EF}" type="presParOf" srcId="{687DE822-A6BB-4DD1-AF36-F6AC87636779}" destId="{B0034C46-CACF-4887-89EC-E7ECECCDBBEA}" srcOrd="11" destOrd="0" presId="urn:microsoft.com/office/officeart/2005/8/layout/list1"/>
    <dgm:cxn modelId="{1205BF82-CC8F-4462-94F5-096FF2BE3AC5}" type="presParOf" srcId="{687DE822-A6BB-4DD1-AF36-F6AC87636779}" destId="{32266994-9B57-4206-B28B-7EEBE6CAA8D7}" srcOrd="12" destOrd="0" presId="urn:microsoft.com/office/officeart/2005/8/layout/list1"/>
    <dgm:cxn modelId="{D2F14D4F-25F5-4859-9971-523E331747D6}" type="presParOf" srcId="{32266994-9B57-4206-B28B-7EEBE6CAA8D7}" destId="{113FD7AB-375F-443E-BA2E-81959645CF12}" srcOrd="0" destOrd="0" presId="urn:microsoft.com/office/officeart/2005/8/layout/list1"/>
    <dgm:cxn modelId="{C77A2907-5D03-44BF-AEB1-8ABA06EC289D}" type="presParOf" srcId="{32266994-9B57-4206-B28B-7EEBE6CAA8D7}" destId="{B18A3204-5A53-4C69-B863-20CED8AEE768}" srcOrd="1" destOrd="0" presId="urn:microsoft.com/office/officeart/2005/8/layout/list1"/>
    <dgm:cxn modelId="{130F6B99-DFE3-4086-A01E-D7D048BB621F}" type="presParOf" srcId="{687DE822-A6BB-4DD1-AF36-F6AC87636779}" destId="{46F4A2D3-EB65-47CE-8D21-D190D7D31D9C}" srcOrd="13" destOrd="0" presId="urn:microsoft.com/office/officeart/2005/8/layout/list1"/>
    <dgm:cxn modelId="{D2E26EB2-B8D4-4349-BEFE-3C9180F51599}" type="presParOf" srcId="{687DE822-A6BB-4DD1-AF36-F6AC87636779}" destId="{0770FEDE-D00D-4577-9781-9BA02DF10F66}" srcOrd="14" destOrd="0" presId="urn:microsoft.com/office/officeart/2005/8/layout/list1"/>
    <dgm:cxn modelId="{8B49D593-130F-4B20-A454-D5E5C04E4741}" type="presParOf" srcId="{687DE822-A6BB-4DD1-AF36-F6AC87636779}" destId="{E88D802E-6731-452F-B0BE-F87D399EE2B4}" srcOrd="15" destOrd="0" presId="urn:microsoft.com/office/officeart/2005/8/layout/list1"/>
    <dgm:cxn modelId="{DA7614C1-0936-4207-9BC1-803A47F4F4FB}" type="presParOf" srcId="{687DE822-A6BB-4DD1-AF36-F6AC87636779}" destId="{0653D58F-BD8C-4C12-8DE4-77E777F0C93A}" srcOrd="16" destOrd="0" presId="urn:microsoft.com/office/officeart/2005/8/layout/list1"/>
    <dgm:cxn modelId="{7807B03E-0E98-4958-8D4B-F5B72F5B7D5A}" type="presParOf" srcId="{0653D58F-BD8C-4C12-8DE4-77E777F0C93A}" destId="{D5FE4B73-E88D-4D82-8633-149B90CD3226}" srcOrd="0" destOrd="0" presId="urn:microsoft.com/office/officeart/2005/8/layout/list1"/>
    <dgm:cxn modelId="{FAF71F85-2C21-4AF7-939D-6D1F79AAB442}" type="presParOf" srcId="{0653D58F-BD8C-4C12-8DE4-77E777F0C93A}" destId="{7E07BAF7-1ACB-4F3D-ACBE-48E67738C90B}" srcOrd="1" destOrd="0" presId="urn:microsoft.com/office/officeart/2005/8/layout/list1"/>
    <dgm:cxn modelId="{602753C8-002B-435A-85B2-86CF6C40C35C}" type="presParOf" srcId="{687DE822-A6BB-4DD1-AF36-F6AC87636779}" destId="{C8E8A369-6659-41C7-82B7-A2A76B7AFFE6}" srcOrd="17" destOrd="0" presId="urn:microsoft.com/office/officeart/2005/8/layout/list1"/>
    <dgm:cxn modelId="{9675CE45-F475-44CB-86D3-DCE900E0EFCF}" type="presParOf" srcId="{687DE822-A6BB-4DD1-AF36-F6AC87636779}" destId="{84119840-60DA-42B8-A36A-157052130E70}" srcOrd="18" destOrd="0" presId="urn:microsoft.com/office/officeart/2005/8/layout/list1"/>
    <dgm:cxn modelId="{7C6BC2F8-5034-4F7C-B867-CCC892AE719F}" type="presParOf" srcId="{687DE822-A6BB-4DD1-AF36-F6AC87636779}" destId="{7280C015-F6BB-4B95-AB35-0F1089CD3648}" srcOrd="19" destOrd="0" presId="urn:microsoft.com/office/officeart/2005/8/layout/list1"/>
    <dgm:cxn modelId="{DD04D42A-07F5-42FF-8E90-37B411CD686E}" type="presParOf" srcId="{687DE822-A6BB-4DD1-AF36-F6AC87636779}" destId="{D153F940-E83A-42AB-8F38-3828124B7193}" srcOrd="20" destOrd="0" presId="urn:microsoft.com/office/officeart/2005/8/layout/list1"/>
    <dgm:cxn modelId="{3A77356B-DFA8-450F-8075-4B544EBD1803}" type="presParOf" srcId="{D153F940-E83A-42AB-8F38-3828124B7193}" destId="{E8B54619-4A63-4BFA-B32E-408EC1BB0B46}" srcOrd="0" destOrd="0" presId="urn:microsoft.com/office/officeart/2005/8/layout/list1"/>
    <dgm:cxn modelId="{8D1E367F-5C81-491F-9682-4EE8986FAEFB}" type="presParOf" srcId="{D153F940-E83A-42AB-8F38-3828124B7193}" destId="{ACDD9756-154D-4FB2-A583-3D1F37B765ED}" srcOrd="1" destOrd="0" presId="urn:microsoft.com/office/officeart/2005/8/layout/list1"/>
    <dgm:cxn modelId="{010F7F0E-0240-4383-B321-069E43E10153}" type="presParOf" srcId="{687DE822-A6BB-4DD1-AF36-F6AC87636779}" destId="{DD79FC19-F51E-4A6C-84A6-468E3A6349E1}" srcOrd="21" destOrd="0" presId="urn:microsoft.com/office/officeart/2005/8/layout/list1"/>
    <dgm:cxn modelId="{C703301F-B11C-4859-A7D8-7A26E03C6112}" type="presParOf" srcId="{687DE822-A6BB-4DD1-AF36-F6AC87636779}" destId="{C36CEBC5-D903-46AD-8C15-A27637FDC0A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170C47B-B7BE-4E26-B1E3-2E8C60760436}" type="doc">
      <dgm:prSet loTypeId="urn:microsoft.com/office/officeart/2005/8/layout/list1" loCatId="list" qsTypeId="urn:microsoft.com/office/officeart/2005/8/quickstyle/3d1" qsCatId="3D" csTypeId="urn:microsoft.com/office/officeart/2005/8/colors/accent6_5" csCatId="accent6"/>
      <dgm:spPr/>
      <dgm:t>
        <a:bodyPr/>
        <a:lstStyle/>
        <a:p>
          <a:endParaRPr lang="ru-RU"/>
        </a:p>
      </dgm:t>
    </dgm:pt>
    <dgm:pt modelId="{9023A93D-51EE-4605-B266-1D1CDAA120EB}">
      <dgm:prSet/>
      <dgm:spPr/>
      <dgm:t>
        <a:bodyPr/>
        <a:lstStyle/>
        <a:p>
          <a:pPr rtl="0"/>
          <a:r>
            <a:rPr lang="en-US" b="1" smtClean="0"/>
            <a:t>Before the Test</a:t>
          </a:r>
          <a:endParaRPr lang="ru-RU"/>
        </a:p>
      </dgm:t>
    </dgm:pt>
    <dgm:pt modelId="{4542C771-A02D-4D04-B738-9FC91B1D10AB}" type="parTrans" cxnId="{455079E0-B9BD-4333-A34A-AC6A834146FE}">
      <dgm:prSet/>
      <dgm:spPr/>
      <dgm:t>
        <a:bodyPr/>
        <a:lstStyle/>
        <a:p>
          <a:endParaRPr lang="ru-RU"/>
        </a:p>
      </dgm:t>
    </dgm:pt>
    <dgm:pt modelId="{99A6BD47-2CE8-40C9-A52B-FEC9D571DE0C}" type="sibTrans" cxnId="{455079E0-B9BD-4333-A34A-AC6A834146FE}">
      <dgm:prSet/>
      <dgm:spPr/>
      <dgm:t>
        <a:bodyPr/>
        <a:lstStyle/>
        <a:p>
          <a:endParaRPr lang="ru-RU"/>
        </a:p>
      </dgm:t>
    </dgm:pt>
    <dgm:pt modelId="{107015C1-7E1F-45D5-96CC-72E52108F8A0}">
      <dgm:prSet/>
      <dgm:spPr/>
      <dgm:t>
        <a:bodyPr/>
        <a:lstStyle/>
        <a:p>
          <a:pPr rtl="0"/>
          <a:r>
            <a:rPr lang="en-US" dirty="0" smtClean="0"/>
            <a:t>Give students all the information you can about the test. Exactly what will the test cover? Which topics will be the most important? What kind of items will be included? How long will it be?</a:t>
          </a:r>
          <a:endParaRPr lang="ru-RU" dirty="0"/>
        </a:p>
      </dgm:t>
    </dgm:pt>
    <dgm:pt modelId="{9F7B38C5-AAF3-4BEA-ADB8-B59D89F40696}" type="parTrans" cxnId="{B7E41817-2196-45E2-BAC4-C77D9658F613}">
      <dgm:prSet/>
      <dgm:spPr/>
      <dgm:t>
        <a:bodyPr/>
        <a:lstStyle/>
        <a:p>
          <a:endParaRPr lang="ru-RU"/>
        </a:p>
      </dgm:t>
    </dgm:pt>
    <dgm:pt modelId="{08E3D00C-4274-413C-8D2A-932219E8F1D5}" type="sibTrans" cxnId="{B7E41817-2196-45E2-BAC4-C77D9658F613}">
      <dgm:prSet/>
      <dgm:spPr/>
      <dgm:t>
        <a:bodyPr/>
        <a:lstStyle/>
        <a:p>
          <a:endParaRPr lang="ru-RU"/>
        </a:p>
      </dgm:t>
    </dgm:pt>
    <dgm:pt modelId="{BC3E3E8B-8145-4EC4-BBFA-ECEAFF26B22A}">
      <dgm:prSet/>
      <dgm:spPr/>
      <dgm:t>
        <a:bodyPr/>
        <a:lstStyle/>
        <a:p>
          <a:pPr rtl="0"/>
          <a:r>
            <a:rPr lang="en-US" smtClean="0"/>
            <a:t>Encourage students to do a systematic review of material. For example: skim the textbook and other material, outline major points, write down examples, etc.</a:t>
          </a:r>
          <a:endParaRPr lang="ru-RU"/>
        </a:p>
      </dgm:t>
    </dgm:pt>
    <dgm:pt modelId="{DA10BDE5-5299-4D72-B6AE-409933D6B593}" type="parTrans" cxnId="{ECBFE449-DB45-45E8-A162-930301318665}">
      <dgm:prSet/>
      <dgm:spPr/>
      <dgm:t>
        <a:bodyPr/>
        <a:lstStyle/>
        <a:p>
          <a:endParaRPr lang="ru-RU"/>
        </a:p>
      </dgm:t>
    </dgm:pt>
    <dgm:pt modelId="{6B12C0FC-212C-4F08-88B1-CE9AED095F20}" type="sibTrans" cxnId="{ECBFE449-DB45-45E8-A162-930301318665}">
      <dgm:prSet/>
      <dgm:spPr/>
      <dgm:t>
        <a:bodyPr/>
        <a:lstStyle/>
        <a:p>
          <a:endParaRPr lang="ru-RU"/>
        </a:p>
      </dgm:t>
    </dgm:pt>
    <dgm:pt modelId="{C733C06C-F1EC-4CEF-B69A-5E9CBE8F2EB4}">
      <dgm:prSet/>
      <dgm:spPr/>
      <dgm:t>
        <a:bodyPr/>
        <a:lstStyle/>
        <a:p>
          <a:pPr rtl="0"/>
          <a:r>
            <a:rPr lang="en-US" smtClean="0"/>
            <a:t>Give them practice tests or exercises, if available.</a:t>
          </a:r>
          <a:endParaRPr lang="ru-RU"/>
        </a:p>
      </dgm:t>
    </dgm:pt>
    <dgm:pt modelId="{E017663E-19EB-4F50-B6D2-CD357BA290CF}" type="parTrans" cxnId="{73C5DBC3-7D29-4FE7-9AD4-AE929410C169}">
      <dgm:prSet/>
      <dgm:spPr/>
      <dgm:t>
        <a:bodyPr/>
        <a:lstStyle/>
        <a:p>
          <a:endParaRPr lang="ru-RU"/>
        </a:p>
      </dgm:t>
    </dgm:pt>
    <dgm:pt modelId="{A0874851-8BCE-4CF3-A242-F93ECF891E51}" type="sibTrans" cxnId="{73C5DBC3-7D29-4FE7-9AD4-AE929410C169}">
      <dgm:prSet/>
      <dgm:spPr/>
      <dgm:t>
        <a:bodyPr/>
        <a:lstStyle/>
        <a:p>
          <a:endParaRPr lang="ru-RU"/>
        </a:p>
      </dgm:t>
    </dgm:pt>
    <dgm:pt modelId="{1BA52D8D-D109-48E4-AEED-CD3F9B180F5F}">
      <dgm:prSet/>
      <dgm:spPr/>
      <dgm:t>
        <a:bodyPr/>
        <a:lstStyle/>
        <a:p>
          <a:pPr rtl="0"/>
          <a:r>
            <a:rPr lang="en-US" smtClean="0"/>
            <a:t>Facilitate formation of a study group, if possible.</a:t>
          </a:r>
          <a:endParaRPr lang="ru-RU"/>
        </a:p>
      </dgm:t>
    </dgm:pt>
    <dgm:pt modelId="{F73E49F1-F18E-42AE-8149-4E51A834178C}" type="parTrans" cxnId="{EA6A7F9E-6213-48C3-B4D5-769F598AA1CF}">
      <dgm:prSet/>
      <dgm:spPr/>
      <dgm:t>
        <a:bodyPr/>
        <a:lstStyle/>
        <a:p>
          <a:endParaRPr lang="ru-RU"/>
        </a:p>
      </dgm:t>
    </dgm:pt>
    <dgm:pt modelId="{F8A761C7-A023-4B2F-AA26-5D4E925C7F87}" type="sibTrans" cxnId="{EA6A7F9E-6213-48C3-B4D5-769F598AA1CF}">
      <dgm:prSet/>
      <dgm:spPr/>
      <dgm:t>
        <a:bodyPr/>
        <a:lstStyle/>
        <a:p>
          <a:endParaRPr lang="ru-RU"/>
        </a:p>
      </dgm:t>
    </dgm:pt>
    <dgm:pt modelId="{F85623E3-B61C-417F-9F13-1D11ED234785}">
      <dgm:prSet/>
      <dgm:spPr/>
      <dgm:t>
        <a:bodyPr/>
        <a:lstStyle/>
        <a:p>
          <a:pPr rtl="0"/>
          <a:r>
            <a:rPr lang="en-US" smtClean="0"/>
            <a:t>Remind students to get a good night’s rest before the test.</a:t>
          </a:r>
          <a:endParaRPr lang="ru-RU"/>
        </a:p>
      </dgm:t>
    </dgm:pt>
    <dgm:pt modelId="{F006B4B6-F601-4F69-9743-B4FC612B1EB3}" type="parTrans" cxnId="{6ABF3118-5735-450C-AC81-4FB7433ED54C}">
      <dgm:prSet/>
      <dgm:spPr/>
      <dgm:t>
        <a:bodyPr/>
        <a:lstStyle/>
        <a:p>
          <a:endParaRPr lang="ru-RU"/>
        </a:p>
      </dgm:t>
    </dgm:pt>
    <dgm:pt modelId="{CE5B5ADF-5BA7-4750-A2F9-90A9AF2AF445}" type="sibTrans" cxnId="{6ABF3118-5735-450C-AC81-4FB7433ED54C}">
      <dgm:prSet/>
      <dgm:spPr/>
      <dgm:t>
        <a:bodyPr/>
        <a:lstStyle/>
        <a:p>
          <a:endParaRPr lang="ru-RU"/>
        </a:p>
      </dgm:t>
    </dgm:pt>
    <dgm:pt modelId="{14863761-C9B5-49CC-96C5-BD38B9B9F4FD}">
      <dgm:prSet/>
      <dgm:spPr/>
      <dgm:t>
        <a:bodyPr/>
        <a:lstStyle/>
        <a:p>
          <a:pPr rtl="0"/>
          <a:r>
            <a:rPr lang="en-US" smtClean="0"/>
            <a:t>Remind students to get to the classroom earlier.</a:t>
          </a:r>
          <a:endParaRPr lang="ru-RU"/>
        </a:p>
      </dgm:t>
    </dgm:pt>
    <dgm:pt modelId="{FDF34574-1A2A-4264-B519-B3B7B48B027F}" type="parTrans" cxnId="{C665A7B3-2E31-456F-B734-CAF8AD3C788F}">
      <dgm:prSet/>
      <dgm:spPr/>
      <dgm:t>
        <a:bodyPr/>
        <a:lstStyle/>
        <a:p>
          <a:endParaRPr lang="ru-RU"/>
        </a:p>
      </dgm:t>
    </dgm:pt>
    <dgm:pt modelId="{300C97FA-9C74-4E82-9536-59F34AFFB6EF}" type="sibTrans" cxnId="{C665A7B3-2E31-456F-B734-CAF8AD3C788F}">
      <dgm:prSet/>
      <dgm:spPr/>
      <dgm:t>
        <a:bodyPr/>
        <a:lstStyle/>
        <a:p>
          <a:endParaRPr lang="ru-RU"/>
        </a:p>
      </dgm:t>
    </dgm:pt>
    <dgm:pt modelId="{17E3B7C5-E1B8-45DA-B4D1-3EB8C1BC4727}" type="pres">
      <dgm:prSet presAssocID="{0170C47B-B7BE-4E26-B1E3-2E8C60760436}" presName="linear" presStyleCnt="0">
        <dgm:presLayoutVars>
          <dgm:dir/>
          <dgm:animLvl val="lvl"/>
          <dgm:resizeHandles val="exact"/>
        </dgm:presLayoutVars>
      </dgm:prSet>
      <dgm:spPr/>
      <dgm:t>
        <a:bodyPr/>
        <a:lstStyle/>
        <a:p>
          <a:endParaRPr lang="ru-RU"/>
        </a:p>
      </dgm:t>
    </dgm:pt>
    <dgm:pt modelId="{CF5C3042-62B7-40D1-A49C-E8E5CD275748}" type="pres">
      <dgm:prSet presAssocID="{9023A93D-51EE-4605-B266-1D1CDAA120EB}" presName="parentLin" presStyleCnt="0"/>
      <dgm:spPr/>
    </dgm:pt>
    <dgm:pt modelId="{C09B4ABE-1BCA-4282-8D41-A82A9121C3E6}" type="pres">
      <dgm:prSet presAssocID="{9023A93D-51EE-4605-B266-1D1CDAA120EB}" presName="parentLeftMargin" presStyleLbl="node1" presStyleIdx="0" presStyleCnt="1"/>
      <dgm:spPr/>
      <dgm:t>
        <a:bodyPr/>
        <a:lstStyle/>
        <a:p>
          <a:endParaRPr lang="ru-RU"/>
        </a:p>
      </dgm:t>
    </dgm:pt>
    <dgm:pt modelId="{BBC704C9-15B7-4AC4-8A47-4A9A5287D8BA}" type="pres">
      <dgm:prSet presAssocID="{9023A93D-51EE-4605-B266-1D1CDAA120EB}" presName="parentText" presStyleLbl="node1" presStyleIdx="0" presStyleCnt="1">
        <dgm:presLayoutVars>
          <dgm:chMax val="0"/>
          <dgm:bulletEnabled val="1"/>
        </dgm:presLayoutVars>
      </dgm:prSet>
      <dgm:spPr/>
      <dgm:t>
        <a:bodyPr/>
        <a:lstStyle/>
        <a:p>
          <a:endParaRPr lang="ru-RU"/>
        </a:p>
      </dgm:t>
    </dgm:pt>
    <dgm:pt modelId="{5F9908C5-EE65-45FD-B8A1-FAEA94AC3BBE}" type="pres">
      <dgm:prSet presAssocID="{9023A93D-51EE-4605-B266-1D1CDAA120EB}" presName="negativeSpace" presStyleCnt="0"/>
      <dgm:spPr/>
    </dgm:pt>
    <dgm:pt modelId="{3F495164-075C-4D88-8D8E-444CEFB088C1}" type="pres">
      <dgm:prSet presAssocID="{9023A93D-51EE-4605-B266-1D1CDAA120EB}" presName="childText" presStyleLbl="conFgAcc1" presStyleIdx="0" presStyleCnt="1">
        <dgm:presLayoutVars>
          <dgm:bulletEnabled val="1"/>
        </dgm:presLayoutVars>
      </dgm:prSet>
      <dgm:spPr/>
      <dgm:t>
        <a:bodyPr/>
        <a:lstStyle/>
        <a:p>
          <a:endParaRPr lang="ru-RU"/>
        </a:p>
      </dgm:t>
    </dgm:pt>
  </dgm:ptLst>
  <dgm:cxnLst>
    <dgm:cxn modelId="{6094FF7F-C3A5-46AE-B78B-8F188DFCE53F}" type="presOf" srcId="{C733C06C-F1EC-4CEF-B69A-5E9CBE8F2EB4}" destId="{3F495164-075C-4D88-8D8E-444CEFB088C1}" srcOrd="0" destOrd="2" presId="urn:microsoft.com/office/officeart/2005/8/layout/list1"/>
    <dgm:cxn modelId="{EA6A7F9E-6213-48C3-B4D5-769F598AA1CF}" srcId="{9023A93D-51EE-4605-B266-1D1CDAA120EB}" destId="{1BA52D8D-D109-48E4-AEED-CD3F9B180F5F}" srcOrd="3" destOrd="0" parTransId="{F73E49F1-F18E-42AE-8149-4E51A834178C}" sibTransId="{F8A761C7-A023-4B2F-AA26-5D4E925C7F87}"/>
    <dgm:cxn modelId="{5825FBCB-2B0E-41EE-9496-D31B438A2A55}" type="presOf" srcId="{F85623E3-B61C-417F-9F13-1D11ED234785}" destId="{3F495164-075C-4D88-8D8E-444CEFB088C1}" srcOrd="0" destOrd="4" presId="urn:microsoft.com/office/officeart/2005/8/layout/list1"/>
    <dgm:cxn modelId="{825BAB24-0F90-43D9-BE73-DCDBDF712947}" type="presOf" srcId="{BC3E3E8B-8145-4EC4-BBFA-ECEAFF26B22A}" destId="{3F495164-075C-4D88-8D8E-444CEFB088C1}" srcOrd="0" destOrd="1" presId="urn:microsoft.com/office/officeart/2005/8/layout/list1"/>
    <dgm:cxn modelId="{455079E0-B9BD-4333-A34A-AC6A834146FE}" srcId="{0170C47B-B7BE-4E26-B1E3-2E8C60760436}" destId="{9023A93D-51EE-4605-B266-1D1CDAA120EB}" srcOrd="0" destOrd="0" parTransId="{4542C771-A02D-4D04-B738-9FC91B1D10AB}" sibTransId="{99A6BD47-2CE8-40C9-A52B-FEC9D571DE0C}"/>
    <dgm:cxn modelId="{73C5DBC3-7D29-4FE7-9AD4-AE929410C169}" srcId="{9023A93D-51EE-4605-B266-1D1CDAA120EB}" destId="{C733C06C-F1EC-4CEF-B69A-5E9CBE8F2EB4}" srcOrd="2" destOrd="0" parTransId="{E017663E-19EB-4F50-B6D2-CD357BA290CF}" sibTransId="{A0874851-8BCE-4CF3-A242-F93ECF891E51}"/>
    <dgm:cxn modelId="{D2F5AEC8-7B74-43B1-AA70-98625FBAF5A4}" type="presOf" srcId="{9023A93D-51EE-4605-B266-1D1CDAA120EB}" destId="{C09B4ABE-1BCA-4282-8D41-A82A9121C3E6}" srcOrd="0" destOrd="0" presId="urn:microsoft.com/office/officeart/2005/8/layout/list1"/>
    <dgm:cxn modelId="{87C82E54-F118-441F-8B6F-A850E7EC66D0}" type="presOf" srcId="{9023A93D-51EE-4605-B266-1D1CDAA120EB}" destId="{BBC704C9-15B7-4AC4-8A47-4A9A5287D8BA}" srcOrd="1" destOrd="0" presId="urn:microsoft.com/office/officeart/2005/8/layout/list1"/>
    <dgm:cxn modelId="{6ABF3118-5735-450C-AC81-4FB7433ED54C}" srcId="{9023A93D-51EE-4605-B266-1D1CDAA120EB}" destId="{F85623E3-B61C-417F-9F13-1D11ED234785}" srcOrd="4" destOrd="0" parTransId="{F006B4B6-F601-4F69-9743-B4FC612B1EB3}" sibTransId="{CE5B5ADF-5BA7-4750-A2F9-90A9AF2AF445}"/>
    <dgm:cxn modelId="{690DA7C0-FAA6-4643-8220-19BCB9AF4B7D}" type="presOf" srcId="{14863761-C9B5-49CC-96C5-BD38B9B9F4FD}" destId="{3F495164-075C-4D88-8D8E-444CEFB088C1}" srcOrd="0" destOrd="5" presId="urn:microsoft.com/office/officeart/2005/8/layout/list1"/>
    <dgm:cxn modelId="{CC5B7615-D848-49ED-A98C-D755B1A6686B}" type="presOf" srcId="{0170C47B-B7BE-4E26-B1E3-2E8C60760436}" destId="{17E3B7C5-E1B8-45DA-B4D1-3EB8C1BC4727}" srcOrd="0" destOrd="0" presId="urn:microsoft.com/office/officeart/2005/8/layout/list1"/>
    <dgm:cxn modelId="{B7E41817-2196-45E2-BAC4-C77D9658F613}" srcId="{9023A93D-51EE-4605-B266-1D1CDAA120EB}" destId="{107015C1-7E1F-45D5-96CC-72E52108F8A0}" srcOrd="0" destOrd="0" parTransId="{9F7B38C5-AAF3-4BEA-ADB8-B59D89F40696}" sibTransId="{08E3D00C-4274-413C-8D2A-932219E8F1D5}"/>
    <dgm:cxn modelId="{F879A842-8159-4C86-B6DB-D778C5D64EAF}" type="presOf" srcId="{107015C1-7E1F-45D5-96CC-72E52108F8A0}" destId="{3F495164-075C-4D88-8D8E-444CEFB088C1}" srcOrd="0" destOrd="0" presId="urn:microsoft.com/office/officeart/2005/8/layout/list1"/>
    <dgm:cxn modelId="{FFA1433E-CBE0-4C08-B1AF-D546ABF9776D}" type="presOf" srcId="{1BA52D8D-D109-48E4-AEED-CD3F9B180F5F}" destId="{3F495164-075C-4D88-8D8E-444CEFB088C1}" srcOrd="0" destOrd="3" presId="urn:microsoft.com/office/officeart/2005/8/layout/list1"/>
    <dgm:cxn modelId="{C665A7B3-2E31-456F-B734-CAF8AD3C788F}" srcId="{9023A93D-51EE-4605-B266-1D1CDAA120EB}" destId="{14863761-C9B5-49CC-96C5-BD38B9B9F4FD}" srcOrd="5" destOrd="0" parTransId="{FDF34574-1A2A-4264-B519-B3B7B48B027F}" sibTransId="{300C97FA-9C74-4E82-9536-59F34AFFB6EF}"/>
    <dgm:cxn modelId="{ECBFE449-DB45-45E8-A162-930301318665}" srcId="{9023A93D-51EE-4605-B266-1D1CDAA120EB}" destId="{BC3E3E8B-8145-4EC4-BBFA-ECEAFF26B22A}" srcOrd="1" destOrd="0" parTransId="{DA10BDE5-5299-4D72-B6AE-409933D6B593}" sibTransId="{6B12C0FC-212C-4F08-88B1-CE9AED095F20}"/>
    <dgm:cxn modelId="{B84B91B0-401A-4AC4-B7A1-EB1A03252A1A}" type="presParOf" srcId="{17E3B7C5-E1B8-45DA-B4D1-3EB8C1BC4727}" destId="{CF5C3042-62B7-40D1-A49C-E8E5CD275748}" srcOrd="0" destOrd="0" presId="urn:microsoft.com/office/officeart/2005/8/layout/list1"/>
    <dgm:cxn modelId="{7E566CD0-05BD-4D84-A4C4-3A13CFF3B24C}" type="presParOf" srcId="{CF5C3042-62B7-40D1-A49C-E8E5CD275748}" destId="{C09B4ABE-1BCA-4282-8D41-A82A9121C3E6}" srcOrd="0" destOrd="0" presId="urn:microsoft.com/office/officeart/2005/8/layout/list1"/>
    <dgm:cxn modelId="{3109F302-34CE-41BD-B7CD-839C4C48A15F}" type="presParOf" srcId="{CF5C3042-62B7-40D1-A49C-E8E5CD275748}" destId="{BBC704C9-15B7-4AC4-8A47-4A9A5287D8BA}" srcOrd="1" destOrd="0" presId="urn:microsoft.com/office/officeart/2005/8/layout/list1"/>
    <dgm:cxn modelId="{6F6E9781-FA6D-47D6-953A-20D26B96B27A}" type="presParOf" srcId="{17E3B7C5-E1B8-45DA-B4D1-3EB8C1BC4727}" destId="{5F9908C5-EE65-45FD-B8A1-FAEA94AC3BBE}" srcOrd="1" destOrd="0" presId="urn:microsoft.com/office/officeart/2005/8/layout/list1"/>
    <dgm:cxn modelId="{429E83A8-328C-4434-AEF7-D9BA31612182}" type="presParOf" srcId="{17E3B7C5-E1B8-45DA-B4D1-3EB8C1BC4727}" destId="{3F495164-075C-4D88-8D8E-444CEFB088C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3B651F7-312F-4370-989B-4E4F9A3F048E}" type="doc">
      <dgm:prSet loTypeId="urn:microsoft.com/office/officeart/2005/8/layout/list1" loCatId="list" qsTypeId="urn:microsoft.com/office/officeart/2005/8/quickstyle/simple1" qsCatId="simple" csTypeId="urn:microsoft.com/office/officeart/2005/8/colors/accent2_4" csCatId="accent2"/>
      <dgm:spPr/>
      <dgm:t>
        <a:bodyPr/>
        <a:lstStyle/>
        <a:p>
          <a:endParaRPr lang="ru-RU"/>
        </a:p>
      </dgm:t>
    </dgm:pt>
    <dgm:pt modelId="{DEB32D60-D610-401E-B90D-A063C0E9B33A}">
      <dgm:prSet/>
      <dgm:spPr/>
      <dgm:t>
        <a:bodyPr/>
        <a:lstStyle/>
        <a:p>
          <a:pPr rtl="0"/>
          <a:r>
            <a:rPr lang="en-US" b="1" smtClean="0"/>
            <a:t>During the Test</a:t>
          </a:r>
          <a:endParaRPr lang="ru-RU"/>
        </a:p>
      </dgm:t>
    </dgm:pt>
    <dgm:pt modelId="{2E52FDAB-EDFB-465D-BF3C-82EA75A6E585}" type="parTrans" cxnId="{931A0EC4-A37C-4EEE-88BD-5B471300265B}">
      <dgm:prSet/>
      <dgm:spPr/>
      <dgm:t>
        <a:bodyPr/>
        <a:lstStyle/>
        <a:p>
          <a:endParaRPr lang="ru-RU"/>
        </a:p>
      </dgm:t>
    </dgm:pt>
    <dgm:pt modelId="{8B2C3B01-CEC2-499D-8378-C59898A2ABA6}" type="sibTrans" cxnId="{931A0EC4-A37C-4EEE-88BD-5B471300265B}">
      <dgm:prSet/>
      <dgm:spPr/>
      <dgm:t>
        <a:bodyPr/>
        <a:lstStyle/>
        <a:p>
          <a:endParaRPr lang="ru-RU"/>
        </a:p>
      </dgm:t>
    </dgm:pt>
    <dgm:pt modelId="{5D3CB77D-E13C-46EB-9D0C-0656E43040D0}">
      <dgm:prSet/>
      <dgm:spPr/>
      <dgm:t>
        <a:bodyPr/>
        <a:lstStyle/>
        <a:p>
          <a:pPr rtl="0"/>
          <a:r>
            <a:rPr lang="en-US" smtClean="0"/>
            <a:t>As soon as the test is distributed, tell students to quickly look over the whole test in order to get a good grasp of its different parts.</a:t>
          </a:r>
          <a:endParaRPr lang="ru-RU"/>
        </a:p>
      </dgm:t>
    </dgm:pt>
    <dgm:pt modelId="{EABF92F0-089F-4F88-9338-1F74BA8A50D1}" type="parTrans" cxnId="{1F241393-C9EA-49E7-B82E-09997E7A90EC}">
      <dgm:prSet/>
      <dgm:spPr/>
      <dgm:t>
        <a:bodyPr/>
        <a:lstStyle/>
        <a:p>
          <a:endParaRPr lang="ru-RU"/>
        </a:p>
      </dgm:t>
    </dgm:pt>
    <dgm:pt modelId="{C1E4B0F7-5B8B-43F5-BF14-39A593F93351}" type="sibTrans" cxnId="{1F241393-C9EA-49E7-B82E-09997E7A90EC}">
      <dgm:prSet/>
      <dgm:spPr/>
      <dgm:t>
        <a:bodyPr/>
        <a:lstStyle/>
        <a:p>
          <a:endParaRPr lang="ru-RU"/>
        </a:p>
      </dgm:t>
    </dgm:pt>
    <dgm:pt modelId="{B5A1A18C-064C-4B24-9AB6-BEB62C1C84BF}">
      <dgm:prSet/>
      <dgm:spPr/>
      <dgm:t>
        <a:bodyPr/>
        <a:lstStyle/>
        <a:p>
          <a:pPr rtl="0"/>
          <a:r>
            <a:rPr lang="en-US" smtClean="0"/>
            <a:t>Remind them to mentally figure out how much time they will need for each part.</a:t>
          </a:r>
          <a:endParaRPr lang="ru-RU"/>
        </a:p>
      </dgm:t>
    </dgm:pt>
    <dgm:pt modelId="{F1F198AA-D2A0-4E4B-822C-B2B274C3471C}" type="parTrans" cxnId="{7898CE4B-151D-43C4-8521-0AF85C12204E}">
      <dgm:prSet/>
      <dgm:spPr/>
      <dgm:t>
        <a:bodyPr/>
        <a:lstStyle/>
        <a:p>
          <a:endParaRPr lang="ru-RU"/>
        </a:p>
      </dgm:t>
    </dgm:pt>
    <dgm:pt modelId="{794C2D93-5953-49AB-91D1-7588C9CF685A}" type="sibTrans" cxnId="{7898CE4B-151D-43C4-8521-0AF85C12204E}">
      <dgm:prSet/>
      <dgm:spPr/>
      <dgm:t>
        <a:bodyPr/>
        <a:lstStyle/>
        <a:p>
          <a:endParaRPr lang="ru-RU"/>
        </a:p>
      </dgm:t>
    </dgm:pt>
    <dgm:pt modelId="{36D3D700-2DDB-4BE4-AA06-C3FBDCFEED24}">
      <dgm:prSet/>
      <dgm:spPr/>
      <dgm:t>
        <a:bodyPr/>
        <a:lstStyle/>
        <a:p>
          <a:pPr rtl="0"/>
          <a:r>
            <a:rPr lang="en-US" smtClean="0"/>
            <a:t>Advise them to concentrate as carefully as possible.</a:t>
          </a:r>
          <a:endParaRPr lang="ru-RU"/>
        </a:p>
      </dgm:t>
    </dgm:pt>
    <dgm:pt modelId="{6B18122E-DCEF-4ACC-B1F2-D6FAF95B176C}" type="parTrans" cxnId="{CDB9F25E-A9A2-404B-A986-EFE752295C87}">
      <dgm:prSet/>
      <dgm:spPr/>
      <dgm:t>
        <a:bodyPr/>
        <a:lstStyle/>
        <a:p>
          <a:endParaRPr lang="ru-RU"/>
        </a:p>
      </dgm:t>
    </dgm:pt>
    <dgm:pt modelId="{2F147847-2A9C-4FCF-BD23-8C1E6C5ED4E6}" type="sibTrans" cxnId="{CDB9F25E-A9A2-404B-A986-EFE752295C87}">
      <dgm:prSet/>
      <dgm:spPr/>
      <dgm:t>
        <a:bodyPr/>
        <a:lstStyle/>
        <a:p>
          <a:endParaRPr lang="ru-RU"/>
        </a:p>
      </dgm:t>
    </dgm:pt>
    <dgm:pt modelId="{11958446-40AC-4155-97F5-00D66990DA2E}">
      <dgm:prSet/>
      <dgm:spPr/>
      <dgm:t>
        <a:bodyPr/>
        <a:lstStyle/>
        <a:p>
          <a:pPr rtl="0"/>
          <a:r>
            <a:rPr lang="en-US" smtClean="0"/>
            <a:t>Alert students a few minutes before the end of the class period so that they can proofread their answers, catch careless errors, and still finish on time.</a:t>
          </a:r>
          <a:endParaRPr lang="ru-RU"/>
        </a:p>
      </dgm:t>
    </dgm:pt>
    <dgm:pt modelId="{F7254DBD-9468-4BC5-A03F-83E8028950FE}" type="parTrans" cxnId="{65BB4FFE-FDA3-410A-88FF-5EFA9AE49590}">
      <dgm:prSet/>
      <dgm:spPr/>
      <dgm:t>
        <a:bodyPr/>
        <a:lstStyle/>
        <a:p>
          <a:endParaRPr lang="ru-RU"/>
        </a:p>
      </dgm:t>
    </dgm:pt>
    <dgm:pt modelId="{1583654D-81B6-4518-842A-40B4C738B7F2}" type="sibTrans" cxnId="{65BB4FFE-FDA3-410A-88FF-5EFA9AE49590}">
      <dgm:prSet/>
      <dgm:spPr/>
      <dgm:t>
        <a:bodyPr/>
        <a:lstStyle/>
        <a:p>
          <a:endParaRPr lang="ru-RU"/>
        </a:p>
      </dgm:t>
    </dgm:pt>
    <dgm:pt modelId="{598AD5B6-7B6D-4A7D-97C4-052A412140CD}" type="pres">
      <dgm:prSet presAssocID="{A3B651F7-312F-4370-989B-4E4F9A3F048E}" presName="linear" presStyleCnt="0">
        <dgm:presLayoutVars>
          <dgm:dir/>
          <dgm:animLvl val="lvl"/>
          <dgm:resizeHandles val="exact"/>
        </dgm:presLayoutVars>
      </dgm:prSet>
      <dgm:spPr/>
      <dgm:t>
        <a:bodyPr/>
        <a:lstStyle/>
        <a:p>
          <a:endParaRPr lang="ru-RU"/>
        </a:p>
      </dgm:t>
    </dgm:pt>
    <dgm:pt modelId="{C1442840-8442-40A1-A586-8FF9FDBD3720}" type="pres">
      <dgm:prSet presAssocID="{DEB32D60-D610-401E-B90D-A063C0E9B33A}" presName="parentLin" presStyleCnt="0"/>
      <dgm:spPr/>
    </dgm:pt>
    <dgm:pt modelId="{2E1165AE-69B5-4AF1-A2F4-4D3CFA68F9C4}" type="pres">
      <dgm:prSet presAssocID="{DEB32D60-D610-401E-B90D-A063C0E9B33A}" presName="parentLeftMargin" presStyleLbl="node1" presStyleIdx="0" presStyleCnt="1"/>
      <dgm:spPr/>
      <dgm:t>
        <a:bodyPr/>
        <a:lstStyle/>
        <a:p>
          <a:endParaRPr lang="ru-RU"/>
        </a:p>
      </dgm:t>
    </dgm:pt>
    <dgm:pt modelId="{A7881F12-DBDA-41CF-A0F4-3340DFF9450E}" type="pres">
      <dgm:prSet presAssocID="{DEB32D60-D610-401E-B90D-A063C0E9B33A}" presName="parentText" presStyleLbl="node1" presStyleIdx="0" presStyleCnt="1">
        <dgm:presLayoutVars>
          <dgm:chMax val="0"/>
          <dgm:bulletEnabled val="1"/>
        </dgm:presLayoutVars>
      </dgm:prSet>
      <dgm:spPr/>
      <dgm:t>
        <a:bodyPr/>
        <a:lstStyle/>
        <a:p>
          <a:endParaRPr lang="ru-RU"/>
        </a:p>
      </dgm:t>
    </dgm:pt>
    <dgm:pt modelId="{6AC3E886-953B-47B6-B7EE-94D26C20960A}" type="pres">
      <dgm:prSet presAssocID="{DEB32D60-D610-401E-B90D-A063C0E9B33A}" presName="negativeSpace" presStyleCnt="0"/>
      <dgm:spPr/>
    </dgm:pt>
    <dgm:pt modelId="{D7F8B0EE-5EB7-418C-A3A6-16C4A75F61A0}" type="pres">
      <dgm:prSet presAssocID="{DEB32D60-D610-401E-B90D-A063C0E9B33A}" presName="childText" presStyleLbl="conFgAcc1" presStyleIdx="0" presStyleCnt="1">
        <dgm:presLayoutVars>
          <dgm:bulletEnabled val="1"/>
        </dgm:presLayoutVars>
      </dgm:prSet>
      <dgm:spPr/>
      <dgm:t>
        <a:bodyPr/>
        <a:lstStyle/>
        <a:p>
          <a:endParaRPr lang="ru-RU"/>
        </a:p>
      </dgm:t>
    </dgm:pt>
  </dgm:ptLst>
  <dgm:cxnLst>
    <dgm:cxn modelId="{65BB4FFE-FDA3-410A-88FF-5EFA9AE49590}" srcId="{DEB32D60-D610-401E-B90D-A063C0E9B33A}" destId="{11958446-40AC-4155-97F5-00D66990DA2E}" srcOrd="3" destOrd="0" parTransId="{F7254DBD-9468-4BC5-A03F-83E8028950FE}" sibTransId="{1583654D-81B6-4518-842A-40B4C738B7F2}"/>
    <dgm:cxn modelId="{824CF8C1-B3EA-4E95-8E39-FEE72B7DC503}" type="presOf" srcId="{DEB32D60-D610-401E-B90D-A063C0E9B33A}" destId="{2E1165AE-69B5-4AF1-A2F4-4D3CFA68F9C4}" srcOrd="0" destOrd="0" presId="urn:microsoft.com/office/officeart/2005/8/layout/list1"/>
    <dgm:cxn modelId="{931A0EC4-A37C-4EEE-88BD-5B471300265B}" srcId="{A3B651F7-312F-4370-989B-4E4F9A3F048E}" destId="{DEB32D60-D610-401E-B90D-A063C0E9B33A}" srcOrd="0" destOrd="0" parTransId="{2E52FDAB-EDFB-465D-BF3C-82EA75A6E585}" sibTransId="{8B2C3B01-CEC2-499D-8378-C59898A2ABA6}"/>
    <dgm:cxn modelId="{E2D4A988-056D-469B-A452-312BD1D1AB23}" type="presOf" srcId="{DEB32D60-D610-401E-B90D-A063C0E9B33A}" destId="{A7881F12-DBDA-41CF-A0F4-3340DFF9450E}" srcOrd="1" destOrd="0" presId="urn:microsoft.com/office/officeart/2005/8/layout/list1"/>
    <dgm:cxn modelId="{1F241393-C9EA-49E7-B82E-09997E7A90EC}" srcId="{DEB32D60-D610-401E-B90D-A063C0E9B33A}" destId="{5D3CB77D-E13C-46EB-9D0C-0656E43040D0}" srcOrd="0" destOrd="0" parTransId="{EABF92F0-089F-4F88-9338-1F74BA8A50D1}" sibTransId="{C1E4B0F7-5B8B-43F5-BF14-39A593F93351}"/>
    <dgm:cxn modelId="{D91752E9-090E-4214-B988-DC8031735C86}" type="presOf" srcId="{36D3D700-2DDB-4BE4-AA06-C3FBDCFEED24}" destId="{D7F8B0EE-5EB7-418C-A3A6-16C4A75F61A0}" srcOrd="0" destOrd="2" presId="urn:microsoft.com/office/officeart/2005/8/layout/list1"/>
    <dgm:cxn modelId="{CDB9F25E-A9A2-404B-A986-EFE752295C87}" srcId="{DEB32D60-D610-401E-B90D-A063C0E9B33A}" destId="{36D3D700-2DDB-4BE4-AA06-C3FBDCFEED24}" srcOrd="2" destOrd="0" parTransId="{6B18122E-DCEF-4ACC-B1F2-D6FAF95B176C}" sibTransId="{2F147847-2A9C-4FCF-BD23-8C1E6C5ED4E6}"/>
    <dgm:cxn modelId="{4CB4406F-5776-4093-AB27-C182CE4A1120}" type="presOf" srcId="{5D3CB77D-E13C-46EB-9D0C-0656E43040D0}" destId="{D7F8B0EE-5EB7-418C-A3A6-16C4A75F61A0}" srcOrd="0" destOrd="0" presId="urn:microsoft.com/office/officeart/2005/8/layout/list1"/>
    <dgm:cxn modelId="{3EBA1F57-A142-4FF6-97CF-405C83941760}" type="presOf" srcId="{B5A1A18C-064C-4B24-9AB6-BEB62C1C84BF}" destId="{D7F8B0EE-5EB7-418C-A3A6-16C4A75F61A0}" srcOrd="0" destOrd="1" presId="urn:microsoft.com/office/officeart/2005/8/layout/list1"/>
    <dgm:cxn modelId="{C5345825-027A-41BB-866C-E004EEC75FB2}" type="presOf" srcId="{A3B651F7-312F-4370-989B-4E4F9A3F048E}" destId="{598AD5B6-7B6D-4A7D-97C4-052A412140CD}" srcOrd="0" destOrd="0" presId="urn:microsoft.com/office/officeart/2005/8/layout/list1"/>
    <dgm:cxn modelId="{7898CE4B-151D-43C4-8521-0AF85C12204E}" srcId="{DEB32D60-D610-401E-B90D-A063C0E9B33A}" destId="{B5A1A18C-064C-4B24-9AB6-BEB62C1C84BF}" srcOrd="1" destOrd="0" parTransId="{F1F198AA-D2A0-4E4B-822C-B2B274C3471C}" sibTransId="{794C2D93-5953-49AB-91D1-7588C9CF685A}"/>
    <dgm:cxn modelId="{63C72424-7CE6-4F86-AA40-4E38447AB173}" type="presOf" srcId="{11958446-40AC-4155-97F5-00D66990DA2E}" destId="{D7F8B0EE-5EB7-418C-A3A6-16C4A75F61A0}" srcOrd="0" destOrd="3" presId="urn:microsoft.com/office/officeart/2005/8/layout/list1"/>
    <dgm:cxn modelId="{7801F627-4B66-470E-A483-E1C766A54CA7}" type="presParOf" srcId="{598AD5B6-7B6D-4A7D-97C4-052A412140CD}" destId="{C1442840-8442-40A1-A586-8FF9FDBD3720}" srcOrd="0" destOrd="0" presId="urn:microsoft.com/office/officeart/2005/8/layout/list1"/>
    <dgm:cxn modelId="{4AA89E22-3C85-43CF-A92C-6F00EB891A5E}" type="presParOf" srcId="{C1442840-8442-40A1-A586-8FF9FDBD3720}" destId="{2E1165AE-69B5-4AF1-A2F4-4D3CFA68F9C4}" srcOrd="0" destOrd="0" presId="urn:microsoft.com/office/officeart/2005/8/layout/list1"/>
    <dgm:cxn modelId="{4E0D4762-5319-4FF0-AC77-C4FC5F9695E1}" type="presParOf" srcId="{C1442840-8442-40A1-A586-8FF9FDBD3720}" destId="{A7881F12-DBDA-41CF-A0F4-3340DFF9450E}" srcOrd="1" destOrd="0" presId="urn:microsoft.com/office/officeart/2005/8/layout/list1"/>
    <dgm:cxn modelId="{322C4D41-6CC8-4248-929C-9CDFA33773A4}" type="presParOf" srcId="{598AD5B6-7B6D-4A7D-97C4-052A412140CD}" destId="{6AC3E886-953B-47B6-B7EE-94D26C20960A}" srcOrd="1" destOrd="0" presId="urn:microsoft.com/office/officeart/2005/8/layout/list1"/>
    <dgm:cxn modelId="{D21DF5A2-1526-4EC6-8631-ACCC4FE87C1B}" type="presParOf" srcId="{598AD5B6-7B6D-4A7D-97C4-052A412140CD}" destId="{D7F8B0EE-5EB7-418C-A3A6-16C4A75F61A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385A0D-6E05-4372-A03B-B3BD0CCF5436}" type="doc">
      <dgm:prSet loTypeId="urn:microsoft.com/office/officeart/2005/8/layout/orgChart1" loCatId="hierarchy" qsTypeId="urn:microsoft.com/office/officeart/2005/8/quickstyle/simple3" qsCatId="simple" csTypeId="urn:microsoft.com/office/officeart/2005/8/colors/accent4_5" csCatId="accent4" phldr="1"/>
      <dgm:spPr/>
      <dgm:t>
        <a:bodyPr/>
        <a:lstStyle/>
        <a:p>
          <a:endParaRPr lang="ru-RU"/>
        </a:p>
      </dgm:t>
    </dgm:pt>
    <dgm:pt modelId="{CAF051AE-F2A6-4E25-8ABE-784363C7575E}">
      <dgm:prSet/>
      <dgm:spPr/>
      <dgm:t>
        <a:bodyPr/>
        <a:lstStyle/>
        <a:p>
          <a:pPr rtl="0"/>
          <a:r>
            <a:rPr lang="en-US" b="1" dirty="0" smtClean="0"/>
            <a:t>A lesson</a:t>
          </a:r>
          <a:r>
            <a:rPr lang="en-US" dirty="0" smtClean="0"/>
            <a:t> </a:t>
          </a:r>
        </a:p>
        <a:p>
          <a:pPr rtl="0"/>
          <a:r>
            <a:rPr lang="en-US" dirty="0" smtClean="0"/>
            <a:t>is an organized and goal-oriented process, which is:</a:t>
          </a:r>
          <a:endParaRPr lang="ru-RU" dirty="0"/>
        </a:p>
      </dgm:t>
    </dgm:pt>
    <dgm:pt modelId="{7A2248EA-3342-406B-BC5F-B12BB237B204}" type="parTrans" cxnId="{146F1C6B-9DEF-44A6-AE52-AF48BDC50718}">
      <dgm:prSet/>
      <dgm:spPr/>
      <dgm:t>
        <a:bodyPr/>
        <a:lstStyle/>
        <a:p>
          <a:endParaRPr lang="ru-RU"/>
        </a:p>
      </dgm:t>
    </dgm:pt>
    <dgm:pt modelId="{E73DB9F7-E89F-4E17-A1B8-BDAD8539F89D}" type="sibTrans" cxnId="{146F1C6B-9DEF-44A6-AE52-AF48BDC50718}">
      <dgm:prSet/>
      <dgm:spPr/>
      <dgm:t>
        <a:bodyPr/>
        <a:lstStyle/>
        <a:p>
          <a:endParaRPr lang="ru-RU"/>
        </a:p>
      </dgm:t>
    </dgm:pt>
    <dgm:pt modelId="{6AAFE4F4-ECEB-40A6-81DC-9A61070F87BC}">
      <dgm:prSet/>
      <dgm:spPr/>
      <dgm:t>
        <a:bodyPr/>
        <a:lstStyle/>
        <a:p>
          <a:pPr rtl="0"/>
          <a:r>
            <a:rPr lang="en-US" smtClean="0"/>
            <a:t>a set of learning opportunities</a:t>
          </a:r>
          <a:endParaRPr lang="ru-RU"/>
        </a:p>
      </dgm:t>
    </dgm:pt>
    <dgm:pt modelId="{D99A85B7-B519-41B8-A045-D68C73089292}" type="parTrans" cxnId="{057FCEC7-A4CF-4A55-BC25-20681A94B387}">
      <dgm:prSet/>
      <dgm:spPr/>
      <dgm:t>
        <a:bodyPr/>
        <a:lstStyle/>
        <a:p>
          <a:endParaRPr lang="ru-RU"/>
        </a:p>
      </dgm:t>
    </dgm:pt>
    <dgm:pt modelId="{7EA6561A-5FCF-4FD9-B784-75B28200FD0B}" type="sibTrans" cxnId="{057FCEC7-A4CF-4A55-BC25-20681A94B387}">
      <dgm:prSet/>
      <dgm:spPr/>
      <dgm:t>
        <a:bodyPr/>
        <a:lstStyle/>
        <a:p>
          <a:endParaRPr lang="ru-RU"/>
        </a:p>
      </dgm:t>
    </dgm:pt>
    <dgm:pt modelId="{D8ED11CB-03FE-4104-A6C0-09E397EBF6FE}">
      <dgm:prSet/>
      <dgm:spPr/>
      <dgm:t>
        <a:bodyPr/>
        <a:lstStyle/>
        <a:p>
          <a:pPr rtl="0"/>
          <a:r>
            <a:rPr lang="en-US" smtClean="0"/>
            <a:t>a model of cognition </a:t>
          </a:r>
          <a:endParaRPr lang="ru-RU"/>
        </a:p>
      </dgm:t>
    </dgm:pt>
    <dgm:pt modelId="{9343EB3B-9C27-497B-901B-CEE64D06CDF3}" type="parTrans" cxnId="{1390A1BF-E520-4C1D-9705-1111E4512822}">
      <dgm:prSet/>
      <dgm:spPr/>
      <dgm:t>
        <a:bodyPr/>
        <a:lstStyle/>
        <a:p>
          <a:endParaRPr lang="ru-RU"/>
        </a:p>
      </dgm:t>
    </dgm:pt>
    <dgm:pt modelId="{2E974865-2ECE-4458-8DED-374E6D3D9184}" type="sibTrans" cxnId="{1390A1BF-E520-4C1D-9705-1111E4512822}">
      <dgm:prSet/>
      <dgm:spPr/>
      <dgm:t>
        <a:bodyPr/>
        <a:lstStyle/>
        <a:p>
          <a:endParaRPr lang="ru-RU"/>
        </a:p>
      </dgm:t>
    </dgm:pt>
    <dgm:pt modelId="{65EF208F-68AD-452F-9A5E-70FF9E14B21B}">
      <dgm:prSet/>
      <dgm:spPr/>
      <dgm:t>
        <a:bodyPr/>
        <a:lstStyle/>
        <a:p>
          <a:pPr rtl="0"/>
          <a:r>
            <a:rPr lang="en-US" dirty="0" smtClean="0"/>
            <a:t>a framework for interac­tion of the participants</a:t>
          </a:r>
          <a:endParaRPr lang="ru-RU" dirty="0"/>
        </a:p>
      </dgm:t>
    </dgm:pt>
    <dgm:pt modelId="{EAB78FC4-AF81-4A39-B0A0-741E363BE74B}" type="parTrans" cxnId="{AAB99FFE-DC2F-4933-BBAD-DD9F57F846EC}">
      <dgm:prSet/>
      <dgm:spPr/>
      <dgm:t>
        <a:bodyPr/>
        <a:lstStyle/>
        <a:p>
          <a:endParaRPr lang="ru-RU"/>
        </a:p>
      </dgm:t>
    </dgm:pt>
    <dgm:pt modelId="{EAA11C0E-C4C4-4AB5-A28D-78AE3712DD52}" type="sibTrans" cxnId="{AAB99FFE-DC2F-4933-BBAD-DD9F57F846EC}">
      <dgm:prSet/>
      <dgm:spPr/>
      <dgm:t>
        <a:bodyPr/>
        <a:lstStyle/>
        <a:p>
          <a:endParaRPr lang="ru-RU"/>
        </a:p>
      </dgm:t>
    </dgm:pt>
    <dgm:pt modelId="{20D4E3DF-41E8-4139-B424-9991DB4F1A67}" type="pres">
      <dgm:prSet presAssocID="{C8385A0D-6E05-4372-A03B-B3BD0CCF5436}" presName="hierChild1" presStyleCnt="0">
        <dgm:presLayoutVars>
          <dgm:orgChart val="1"/>
          <dgm:chPref val="1"/>
          <dgm:dir/>
          <dgm:animOne val="branch"/>
          <dgm:animLvl val="lvl"/>
          <dgm:resizeHandles/>
        </dgm:presLayoutVars>
      </dgm:prSet>
      <dgm:spPr/>
      <dgm:t>
        <a:bodyPr/>
        <a:lstStyle/>
        <a:p>
          <a:endParaRPr lang="ru-RU"/>
        </a:p>
      </dgm:t>
    </dgm:pt>
    <dgm:pt modelId="{71D47F40-802F-423F-A072-79681CE8ED8E}" type="pres">
      <dgm:prSet presAssocID="{CAF051AE-F2A6-4E25-8ABE-784363C7575E}" presName="hierRoot1" presStyleCnt="0">
        <dgm:presLayoutVars>
          <dgm:hierBranch val="init"/>
        </dgm:presLayoutVars>
      </dgm:prSet>
      <dgm:spPr/>
      <dgm:t>
        <a:bodyPr/>
        <a:lstStyle/>
        <a:p>
          <a:endParaRPr lang="ru-RU"/>
        </a:p>
      </dgm:t>
    </dgm:pt>
    <dgm:pt modelId="{D1AF74B3-A443-4F09-B9D3-E26457876FD8}" type="pres">
      <dgm:prSet presAssocID="{CAF051AE-F2A6-4E25-8ABE-784363C7575E}" presName="rootComposite1" presStyleCnt="0"/>
      <dgm:spPr/>
      <dgm:t>
        <a:bodyPr/>
        <a:lstStyle/>
        <a:p>
          <a:endParaRPr lang="ru-RU"/>
        </a:p>
      </dgm:t>
    </dgm:pt>
    <dgm:pt modelId="{AAA103AB-39EF-4989-9E52-46CB9814D37E}" type="pres">
      <dgm:prSet presAssocID="{CAF051AE-F2A6-4E25-8ABE-784363C7575E}" presName="rootText1" presStyleLbl="node0" presStyleIdx="0" presStyleCnt="1" custScaleY="174673">
        <dgm:presLayoutVars>
          <dgm:chPref val="3"/>
        </dgm:presLayoutVars>
      </dgm:prSet>
      <dgm:spPr/>
      <dgm:t>
        <a:bodyPr/>
        <a:lstStyle/>
        <a:p>
          <a:endParaRPr lang="ru-RU"/>
        </a:p>
      </dgm:t>
    </dgm:pt>
    <dgm:pt modelId="{73FA80F2-4547-4CD8-B5FD-9EB3DE153C81}" type="pres">
      <dgm:prSet presAssocID="{CAF051AE-F2A6-4E25-8ABE-784363C7575E}" presName="rootConnector1" presStyleLbl="node1" presStyleIdx="0" presStyleCnt="0"/>
      <dgm:spPr/>
      <dgm:t>
        <a:bodyPr/>
        <a:lstStyle/>
        <a:p>
          <a:endParaRPr lang="ru-RU"/>
        </a:p>
      </dgm:t>
    </dgm:pt>
    <dgm:pt modelId="{F74041FF-29AB-4EF0-B3DC-6992D2123FDF}" type="pres">
      <dgm:prSet presAssocID="{CAF051AE-F2A6-4E25-8ABE-784363C7575E}" presName="hierChild2" presStyleCnt="0"/>
      <dgm:spPr/>
      <dgm:t>
        <a:bodyPr/>
        <a:lstStyle/>
        <a:p>
          <a:endParaRPr lang="ru-RU"/>
        </a:p>
      </dgm:t>
    </dgm:pt>
    <dgm:pt modelId="{F4800A36-D3C8-4768-93FC-25B234FE1C2C}" type="pres">
      <dgm:prSet presAssocID="{D99A85B7-B519-41B8-A045-D68C73089292}" presName="Name37" presStyleLbl="parChTrans1D2" presStyleIdx="0" presStyleCnt="3"/>
      <dgm:spPr/>
      <dgm:t>
        <a:bodyPr/>
        <a:lstStyle/>
        <a:p>
          <a:endParaRPr lang="ru-RU"/>
        </a:p>
      </dgm:t>
    </dgm:pt>
    <dgm:pt modelId="{D1D59ECA-7EC6-431A-8073-AEEED7B346E0}" type="pres">
      <dgm:prSet presAssocID="{6AAFE4F4-ECEB-40A6-81DC-9A61070F87BC}" presName="hierRoot2" presStyleCnt="0">
        <dgm:presLayoutVars>
          <dgm:hierBranch val="init"/>
        </dgm:presLayoutVars>
      </dgm:prSet>
      <dgm:spPr/>
      <dgm:t>
        <a:bodyPr/>
        <a:lstStyle/>
        <a:p>
          <a:endParaRPr lang="ru-RU"/>
        </a:p>
      </dgm:t>
    </dgm:pt>
    <dgm:pt modelId="{B72007C1-34F7-4FFE-ABFE-E1B5693191C9}" type="pres">
      <dgm:prSet presAssocID="{6AAFE4F4-ECEB-40A6-81DC-9A61070F87BC}" presName="rootComposite" presStyleCnt="0"/>
      <dgm:spPr/>
      <dgm:t>
        <a:bodyPr/>
        <a:lstStyle/>
        <a:p>
          <a:endParaRPr lang="ru-RU"/>
        </a:p>
      </dgm:t>
    </dgm:pt>
    <dgm:pt modelId="{D37855EF-921E-450C-800E-D93939C7B902}" type="pres">
      <dgm:prSet presAssocID="{6AAFE4F4-ECEB-40A6-81DC-9A61070F87BC}" presName="rootText" presStyleLbl="node2" presStyleIdx="0" presStyleCnt="3">
        <dgm:presLayoutVars>
          <dgm:chPref val="3"/>
        </dgm:presLayoutVars>
      </dgm:prSet>
      <dgm:spPr/>
      <dgm:t>
        <a:bodyPr/>
        <a:lstStyle/>
        <a:p>
          <a:endParaRPr lang="ru-RU"/>
        </a:p>
      </dgm:t>
    </dgm:pt>
    <dgm:pt modelId="{20392C03-69BC-4FD3-BE62-798C2E694CFF}" type="pres">
      <dgm:prSet presAssocID="{6AAFE4F4-ECEB-40A6-81DC-9A61070F87BC}" presName="rootConnector" presStyleLbl="node2" presStyleIdx="0" presStyleCnt="3"/>
      <dgm:spPr/>
      <dgm:t>
        <a:bodyPr/>
        <a:lstStyle/>
        <a:p>
          <a:endParaRPr lang="ru-RU"/>
        </a:p>
      </dgm:t>
    </dgm:pt>
    <dgm:pt modelId="{00689B98-5933-450D-97D3-98C37F4D2727}" type="pres">
      <dgm:prSet presAssocID="{6AAFE4F4-ECEB-40A6-81DC-9A61070F87BC}" presName="hierChild4" presStyleCnt="0"/>
      <dgm:spPr/>
      <dgm:t>
        <a:bodyPr/>
        <a:lstStyle/>
        <a:p>
          <a:endParaRPr lang="ru-RU"/>
        </a:p>
      </dgm:t>
    </dgm:pt>
    <dgm:pt modelId="{DCE00FE2-A9C4-47BC-8836-9AF5828695BB}" type="pres">
      <dgm:prSet presAssocID="{6AAFE4F4-ECEB-40A6-81DC-9A61070F87BC}" presName="hierChild5" presStyleCnt="0"/>
      <dgm:spPr/>
      <dgm:t>
        <a:bodyPr/>
        <a:lstStyle/>
        <a:p>
          <a:endParaRPr lang="ru-RU"/>
        </a:p>
      </dgm:t>
    </dgm:pt>
    <dgm:pt modelId="{DC60CB47-FBA1-4B85-9AAF-A1C6391ADCA6}" type="pres">
      <dgm:prSet presAssocID="{9343EB3B-9C27-497B-901B-CEE64D06CDF3}" presName="Name37" presStyleLbl="parChTrans1D2" presStyleIdx="1" presStyleCnt="3"/>
      <dgm:spPr/>
      <dgm:t>
        <a:bodyPr/>
        <a:lstStyle/>
        <a:p>
          <a:endParaRPr lang="ru-RU"/>
        </a:p>
      </dgm:t>
    </dgm:pt>
    <dgm:pt modelId="{221F1EF7-6564-4DA8-BCDB-E0F3375513EC}" type="pres">
      <dgm:prSet presAssocID="{D8ED11CB-03FE-4104-A6C0-09E397EBF6FE}" presName="hierRoot2" presStyleCnt="0">
        <dgm:presLayoutVars>
          <dgm:hierBranch val="init"/>
        </dgm:presLayoutVars>
      </dgm:prSet>
      <dgm:spPr/>
      <dgm:t>
        <a:bodyPr/>
        <a:lstStyle/>
        <a:p>
          <a:endParaRPr lang="ru-RU"/>
        </a:p>
      </dgm:t>
    </dgm:pt>
    <dgm:pt modelId="{E080A0E2-2AED-4587-A12E-C490682F9B83}" type="pres">
      <dgm:prSet presAssocID="{D8ED11CB-03FE-4104-A6C0-09E397EBF6FE}" presName="rootComposite" presStyleCnt="0"/>
      <dgm:spPr/>
      <dgm:t>
        <a:bodyPr/>
        <a:lstStyle/>
        <a:p>
          <a:endParaRPr lang="ru-RU"/>
        </a:p>
      </dgm:t>
    </dgm:pt>
    <dgm:pt modelId="{F01E45E3-79CE-4C45-B6CD-8207D5D819A6}" type="pres">
      <dgm:prSet presAssocID="{D8ED11CB-03FE-4104-A6C0-09E397EBF6FE}" presName="rootText" presStyleLbl="node2" presStyleIdx="1" presStyleCnt="3">
        <dgm:presLayoutVars>
          <dgm:chPref val="3"/>
        </dgm:presLayoutVars>
      </dgm:prSet>
      <dgm:spPr/>
      <dgm:t>
        <a:bodyPr/>
        <a:lstStyle/>
        <a:p>
          <a:endParaRPr lang="ru-RU"/>
        </a:p>
      </dgm:t>
    </dgm:pt>
    <dgm:pt modelId="{BA61453E-AE81-4CC1-B6B1-D601C1DBE619}" type="pres">
      <dgm:prSet presAssocID="{D8ED11CB-03FE-4104-A6C0-09E397EBF6FE}" presName="rootConnector" presStyleLbl="node2" presStyleIdx="1" presStyleCnt="3"/>
      <dgm:spPr/>
      <dgm:t>
        <a:bodyPr/>
        <a:lstStyle/>
        <a:p>
          <a:endParaRPr lang="ru-RU"/>
        </a:p>
      </dgm:t>
    </dgm:pt>
    <dgm:pt modelId="{30207637-73EB-4B43-AD62-C08419E6970E}" type="pres">
      <dgm:prSet presAssocID="{D8ED11CB-03FE-4104-A6C0-09E397EBF6FE}" presName="hierChild4" presStyleCnt="0"/>
      <dgm:spPr/>
      <dgm:t>
        <a:bodyPr/>
        <a:lstStyle/>
        <a:p>
          <a:endParaRPr lang="ru-RU"/>
        </a:p>
      </dgm:t>
    </dgm:pt>
    <dgm:pt modelId="{DAA8DC25-FC2E-433C-9029-4E2358E522DA}" type="pres">
      <dgm:prSet presAssocID="{D8ED11CB-03FE-4104-A6C0-09E397EBF6FE}" presName="hierChild5" presStyleCnt="0"/>
      <dgm:spPr/>
      <dgm:t>
        <a:bodyPr/>
        <a:lstStyle/>
        <a:p>
          <a:endParaRPr lang="ru-RU"/>
        </a:p>
      </dgm:t>
    </dgm:pt>
    <dgm:pt modelId="{702FADE5-19FE-4A6B-8C9A-BCD3678D9762}" type="pres">
      <dgm:prSet presAssocID="{EAB78FC4-AF81-4A39-B0A0-741E363BE74B}" presName="Name37" presStyleLbl="parChTrans1D2" presStyleIdx="2" presStyleCnt="3"/>
      <dgm:spPr/>
      <dgm:t>
        <a:bodyPr/>
        <a:lstStyle/>
        <a:p>
          <a:endParaRPr lang="ru-RU"/>
        </a:p>
      </dgm:t>
    </dgm:pt>
    <dgm:pt modelId="{09CC0B82-134E-4601-83B1-4723EEED1B37}" type="pres">
      <dgm:prSet presAssocID="{65EF208F-68AD-452F-9A5E-70FF9E14B21B}" presName="hierRoot2" presStyleCnt="0">
        <dgm:presLayoutVars>
          <dgm:hierBranch val="init"/>
        </dgm:presLayoutVars>
      </dgm:prSet>
      <dgm:spPr/>
      <dgm:t>
        <a:bodyPr/>
        <a:lstStyle/>
        <a:p>
          <a:endParaRPr lang="ru-RU"/>
        </a:p>
      </dgm:t>
    </dgm:pt>
    <dgm:pt modelId="{EEE9639B-49B8-4317-9912-F236075C2818}" type="pres">
      <dgm:prSet presAssocID="{65EF208F-68AD-452F-9A5E-70FF9E14B21B}" presName="rootComposite" presStyleCnt="0"/>
      <dgm:spPr/>
      <dgm:t>
        <a:bodyPr/>
        <a:lstStyle/>
        <a:p>
          <a:endParaRPr lang="ru-RU"/>
        </a:p>
      </dgm:t>
    </dgm:pt>
    <dgm:pt modelId="{B0649A80-CC38-43F0-9DB0-F7104A239A7F}" type="pres">
      <dgm:prSet presAssocID="{65EF208F-68AD-452F-9A5E-70FF9E14B21B}" presName="rootText" presStyleLbl="node2" presStyleIdx="2" presStyleCnt="3">
        <dgm:presLayoutVars>
          <dgm:chPref val="3"/>
        </dgm:presLayoutVars>
      </dgm:prSet>
      <dgm:spPr/>
      <dgm:t>
        <a:bodyPr/>
        <a:lstStyle/>
        <a:p>
          <a:endParaRPr lang="ru-RU"/>
        </a:p>
      </dgm:t>
    </dgm:pt>
    <dgm:pt modelId="{66DF9411-6DAD-430D-B974-A05FFCD890CB}" type="pres">
      <dgm:prSet presAssocID="{65EF208F-68AD-452F-9A5E-70FF9E14B21B}" presName="rootConnector" presStyleLbl="node2" presStyleIdx="2" presStyleCnt="3"/>
      <dgm:spPr/>
      <dgm:t>
        <a:bodyPr/>
        <a:lstStyle/>
        <a:p>
          <a:endParaRPr lang="ru-RU"/>
        </a:p>
      </dgm:t>
    </dgm:pt>
    <dgm:pt modelId="{5DB08881-2558-4D7B-BCD4-F4C67EF33F41}" type="pres">
      <dgm:prSet presAssocID="{65EF208F-68AD-452F-9A5E-70FF9E14B21B}" presName="hierChild4" presStyleCnt="0"/>
      <dgm:spPr/>
      <dgm:t>
        <a:bodyPr/>
        <a:lstStyle/>
        <a:p>
          <a:endParaRPr lang="ru-RU"/>
        </a:p>
      </dgm:t>
    </dgm:pt>
    <dgm:pt modelId="{00048471-A0DC-423A-BAF3-14CBDF8A687D}" type="pres">
      <dgm:prSet presAssocID="{65EF208F-68AD-452F-9A5E-70FF9E14B21B}" presName="hierChild5" presStyleCnt="0"/>
      <dgm:spPr/>
      <dgm:t>
        <a:bodyPr/>
        <a:lstStyle/>
        <a:p>
          <a:endParaRPr lang="ru-RU"/>
        </a:p>
      </dgm:t>
    </dgm:pt>
    <dgm:pt modelId="{32DDE0B3-6CEB-4C59-9CD9-9C7C1314AC0B}" type="pres">
      <dgm:prSet presAssocID="{CAF051AE-F2A6-4E25-8ABE-784363C7575E}" presName="hierChild3" presStyleCnt="0"/>
      <dgm:spPr/>
      <dgm:t>
        <a:bodyPr/>
        <a:lstStyle/>
        <a:p>
          <a:endParaRPr lang="ru-RU"/>
        </a:p>
      </dgm:t>
    </dgm:pt>
  </dgm:ptLst>
  <dgm:cxnLst>
    <dgm:cxn modelId="{057FCEC7-A4CF-4A55-BC25-20681A94B387}" srcId="{CAF051AE-F2A6-4E25-8ABE-784363C7575E}" destId="{6AAFE4F4-ECEB-40A6-81DC-9A61070F87BC}" srcOrd="0" destOrd="0" parTransId="{D99A85B7-B519-41B8-A045-D68C73089292}" sibTransId="{7EA6561A-5FCF-4FD9-B784-75B28200FD0B}"/>
    <dgm:cxn modelId="{B76C174A-FC9D-4935-8A29-3DAE4C2A99DD}" type="presOf" srcId="{65EF208F-68AD-452F-9A5E-70FF9E14B21B}" destId="{B0649A80-CC38-43F0-9DB0-F7104A239A7F}" srcOrd="0" destOrd="0" presId="urn:microsoft.com/office/officeart/2005/8/layout/orgChart1"/>
    <dgm:cxn modelId="{285CA75E-4AE0-4B2C-AC2E-4DF27419D4FF}" type="presOf" srcId="{EAB78FC4-AF81-4A39-B0A0-741E363BE74B}" destId="{702FADE5-19FE-4A6B-8C9A-BCD3678D9762}" srcOrd="0" destOrd="0" presId="urn:microsoft.com/office/officeart/2005/8/layout/orgChart1"/>
    <dgm:cxn modelId="{C7E2C07A-2D59-422C-8FAC-6465E7349BAA}" type="presOf" srcId="{CAF051AE-F2A6-4E25-8ABE-784363C7575E}" destId="{AAA103AB-39EF-4989-9E52-46CB9814D37E}" srcOrd="0" destOrd="0" presId="urn:microsoft.com/office/officeart/2005/8/layout/orgChart1"/>
    <dgm:cxn modelId="{EBBBAAEC-BD5D-41C8-BF09-F48E14660F8A}" type="presOf" srcId="{CAF051AE-F2A6-4E25-8ABE-784363C7575E}" destId="{73FA80F2-4547-4CD8-B5FD-9EB3DE153C81}" srcOrd="1" destOrd="0" presId="urn:microsoft.com/office/officeart/2005/8/layout/orgChart1"/>
    <dgm:cxn modelId="{C92499C5-E200-4B2D-8A03-BB09C8ED97B9}" type="presOf" srcId="{C8385A0D-6E05-4372-A03B-B3BD0CCF5436}" destId="{20D4E3DF-41E8-4139-B424-9991DB4F1A67}" srcOrd="0" destOrd="0" presId="urn:microsoft.com/office/officeart/2005/8/layout/orgChart1"/>
    <dgm:cxn modelId="{9FB01F99-3444-4892-A047-5D3D4D7C00C0}" type="presOf" srcId="{D8ED11CB-03FE-4104-A6C0-09E397EBF6FE}" destId="{BA61453E-AE81-4CC1-B6B1-D601C1DBE619}" srcOrd="1" destOrd="0" presId="urn:microsoft.com/office/officeart/2005/8/layout/orgChart1"/>
    <dgm:cxn modelId="{146F1C6B-9DEF-44A6-AE52-AF48BDC50718}" srcId="{C8385A0D-6E05-4372-A03B-B3BD0CCF5436}" destId="{CAF051AE-F2A6-4E25-8ABE-784363C7575E}" srcOrd="0" destOrd="0" parTransId="{7A2248EA-3342-406B-BC5F-B12BB237B204}" sibTransId="{E73DB9F7-E89F-4E17-A1B8-BDAD8539F89D}"/>
    <dgm:cxn modelId="{AAB99FFE-DC2F-4933-BBAD-DD9F57F846EC}" srcId="{CAF051AE-F2A6-4E25-8ABE-784363C7575E}" destId="{65EF208F-68AD-452F-9A5E-70FF9E14B21B}" srcOrd="2" destOrd="0" parTransId="{EAB78FC4-AF81-4A39-B0A0-741E363BE74B}" sibTransId="{EAA11C0E-C4C4-4AB5-A28D-78AE3712DD52}"/>
    <dgm:cxn modelId="{1283E14B-646D-4F28-928F-EE4943BE62BB}" type="presOf" srcId="{D8ED11CB-03FE-4104-A6C0-09E397EBF6FE}" destId="{F01E45E3-79CE-4C45-B6CD-8207D5D819A6}" srcOrd="0" destOrd="0" presId="urn:microsoft.com/office/officeart/2005/8/layout/orgChart1"/>
    <dgm:cxn modelId="{9FB6D80F-CBB4-48CE-8144-B8FEC285C9E2}" type="presOf" srcId="{D99A85B7-B519-41B8-A045-D68C73089292}" destId="{F4800A36-D3C8-4768-93FC-25B234FE1C2C}" srcOrd="0" destOrd="0" presId="urn:microsoft.com/office/officeart/2005/8/layout/orgChart1"/>
    <dgm:cxn modelId="{2B8285F8-F861-4116-BC42-E59BE68C0A49}" type="presOf" srcId="{9343EB3B-9C27-497B-901B-CEE64D06CDF3}" destId="{DC60CB47-FBA1-4B85-9AAF-A1C6391ADCA6}" srcOrd="0" destOrd="0" presId="urn:microsoft.com/office/officeart/2005/8/layout/orgChart1"/>
    <dgm:cxn modelId="{860A7781-94AF-43E3-B7E8-8562329B80B6}" type="presOf" srcId="{6AAFE4F4-ECEB-40A6-81DC-9A61070F87BC}" destId="{20392C03-69BC-4FD3-BE62-798C2E694CFF}" srcOrd="1" destOrd="0" presId="urn:microsoft.com/office/officeart/2005/8/layout/orgChart1"/>
    <dgm:cxn modelId="{1390A1BF-E520-4C1D-9705-1111E4512822}" srcId="{CAF051AE-F2A6-4E25-8ABE-784363C7575E}" destId="{D8ED11CB-03FE-4104-A6C0-09E397EBF6FE}" srcOrd="1" destOrd="0" parTransId="{9343EB3B-9C27-497B-901B-CEE64D06CDF3}" sibTransId="{2E974865-2ECE-4458-8DED-374E6D3D9184}"/>
    <dgm:cxn modelId="{7ADA10E8-0778-406A-9560-921C0C964C76}" type="presOf" srcId="{6AAFE4F4-ECEB-40A6-81DC-9A61070F87BC}" destId="{D37855EF-921E-450C-800E-D93939C7B902}" srcOrd="0" destOrd="0" presId="urn:microsoft.com/office/officeart/2005/8/layout/orgChart1"/>
    <dgm:cxn modelId="{5CA650EA-C40F-40C4-829C-A2CA66A9FBB4}" type="presOf" srcId="{65EF208F-68AD-452F-9A5E-70FF9E14B21B}" destId="{66DF9411-6DAD-430D-B974-A05FFCD890CB}" srcOrd="1" destOrd="0" presId="urn:microsoft.com/office/officeart/2005/8/layout/orgChart1"/>
    <dgm:cxn modelId="{E6CE3B22-823C-44BC-A14A-35BEE5C6402B}" type="presParOf" srcId="{20D4E3DF-41E8-4139-B424-9991DB4F1A67}" destId="{71D47F40-802F-423F-A072-79681CE8ED8E}" srcOrd="0" destOrd="0" presId="urn:microsoft.com/office/officeart/2005/8/layout/orgChart1"/>
    <dgm:cxn modelId="{6FA2D3B4-390E-4FC3-9593-AB25A7ADAB58}" type="presParOf" srcId="{71D47F40-802F-423F-A072-79681CE8ED8E}" destId="{D1AF74B3-A443-4F09-B9D3-E26457876FD8}" srcOrd="0" destOrd="0" presId="urn:microsoft.com/office/officeart/2005/8/layout/orgChart1"/>
    <dgm:cxn modelId="{B21CF92E-CF86-4C6E-BEF3-91E875943566}" type="presParOf" srcId="{D1AF74B3-A443-4F09-B9D3-E26457876FD8}" destId="{AAA103AB-39EF-4989-9E52-46CB9814D37E}" srcOrd="0" destOrd="0" presId="urn:microsoft.com/office/officeart/2005/8/layout/orgChart1"/>
    <dgm:cxn modelId="{23DADB6B-E3F6-40C9-A745-A32C49F147E3}" type="presParOf" srcId="{D1AF74B3-A443-4F09-B9D3-E26457876FD8}" destId="{73FA80F2-4547-4CD8-B5FD-9EB3DE153C81}" srcOrd="1" destOrd="0" presId="urn:microsoft.com/office/officeart/2005/8/layout/orgChart1"/>
    <dgm:cxn modelId="{2544D3CB-2B81-47B8-B47A-51A4B0990D41}" type="presParOf" srcId="{71D47F40-802F-423F-A072-79681CE8ED8E}" destId="{F74041FF-29AB-4EF0-B3DC-6992D2123FDF}" srcOrd="1" destOrd="0" presId="urn:microsoft.com/office/officeart/2005/8/layout/orgChart1"/>
    <dgm:cxn modelId="{6C4FBB03-90EF-4B20-83D7-4C5EAA407FC9}" type="presParOf" srcId="{F74041FF-29AB-4EF0-B3DC-6992D2123FDF}" destId="{F4800A36-D3C8-4768-93FC-25B234FE1C2C}" srcOrd="0" destOrd="0" presId="urn:microsoft.com/office/officeart/2005/8/layout/orgChart1"/>
    <dgm:cxn modelId="{22CC06F6-8AD5-47D9-B110-562E1FECD974}" type="presParOf" srcId="{F74041FF-29AB-4EF0-B3DC-6992D2123FDF}" destId="{D1D59ECA-7EC6-431A-8073-AEEED7B346E0}" srcOrd="1" destOrd="0" presId="urn:microsoft.com/office/officeart/2005/8/layout/orgChart1"/>
    <dgm:cxn modelId="{F9110CC1-49C6-4865-9AD7-968C1C10530D}" type="presParOf" srcId="{D1D59ECA-7EC6-431A-8073-AEEED7B346E0}" destId="{B72007C1-34F7-4FFE-ABFE-E1B5693191C9}" srcOrd="0" destOrd="0" presId="urn:microsoft.com/office/officeart/2005/8/layout/orgChart1"/>
    <dgm:cxn modelId="{5C503DD4-B11A-4E1D-8BEF-7A335EA53D75}" type="presParOf" srcId="{B72007C1-34F7-4FFE-ABFE-E1B5693191C9}" destId="{D37855EF-921E-450C-800E-D93939C7B902}" srcOrd="0" destOrd="0" presId="urn:microsoft.com/office/officeart/2005/8/layout/orgChart1"/>
    <dgm:cxn modelId="{12EF8467-CC9B-45F2-92DD-53ABC9FF6540}" type="presParOf" srcId="{B72007C1-34F7-4FFE-ABFE-E1B5693191C9}" destId="{20392C03-69BC-4FD3-BE62-798C2E694CFF}" srcOrd="1" destOrd="0" presId="urn:microsoft.com/office/officeart/2005/8/layout/orgChart1"/>
    <dgm:cxn modelId="{9F7A925B-9B82-4EDF-8395-0C518525D49E}" type="presParOf" srcId="{D1D59ECA-7EC6-431A-8073-AEEED7B346E0}" destId="{00689B98-5933-450D-97D3-98C37F4D2727}" srcOrd="1" destOrd="0" presId="urn:microsoft.com/office/officeart/2005/8/layout/orgChart1"/>
    <dgm:cxn modelId="{4A689A45-348D-4BC5-AC0D-59881C9BF0A4}" type="presParOf" srcId="{D1D59ECA-7EC6-431A-8073-AEEED7B346E0}" destId="{DCE00FE2-A9C4-47BC-8836-9AF5828695BB}" srcOrd="2" destOrd="0" presId="urn:microsoft.com/office/officeart/2005/8/layout/orgChart1"/>
    <dgm:cxn modelId="{E2D7444B-0316-4913-A673-AA5EA0250681}" type="presParOf" srcId="{F74041FF-29AB-4EF0-B3DC-6992D2123FDF}" destId="{DC60CB47-FBA1-4B85-9AAF-A1C6391ADCA6}" srcOrd="2" destOrd="0" presId="urn:microsoft.com/office/officeart/2005/8/layout/orgChart1"/>
    <dgm:cxn modelId="{510DF999-4A7B-4B24-9874-D8776ADB8E08}" type="presParOf" srcId="{F74041FF-29AB-4EF0-B3DC-6992D2123FDF}" destId="{221F1EF7-6564-4DA8-BCDB-E0F3375513EC}" srcOrd="3" destOrd="0" presId="urn:microsoft.com/office/officeart/2005/8/layout/orgChart1"/>
    <dgm:cxn modelId="{77C63CE9-60A4-4155-BACD-4250A1394623}" type="presParOf" srcId="{221F1EF7-6564-4DA8-BCDB-E0F3375513EC}" destId="{E080A0E2-2AED-4587-A12E-C490682F9B83}" srcOrd="0" destOrd="0" presId="urn:microsoft.com/office/officeart/2005/8/layout/orgChart1"/>
    <dgm:cxn modelId="{A5928E5C-614B-438B-8E68-EBE1C82D8B2D}" type="presParOf" srcId="{E080A0E2-2AED-4587-A12E-C490682F9B83}" destId="{F01E45E3-79CE-4C45-B6CD-8207D5D819A6}" srcOrd="0" destOrd="0" presId="urn:microsoft.com/office/officeart/2005/8/layout/orgChart1"/>
    <dgm:cxn modelId="{B4970400-72A6-47C4-A626-FDD125DAC2EB}" type="presParOf" srcId="{E080A0E2-2AED-4587-A12E-C490682F9B83}" destId="{BA61453E-AE81-4CC1-B6B1-D601C1DBE619}" srcOrd="1" destOrd="0" presId="urn:microsoft.com/office/officeart/2005/8/layout/orgChart1"/>
    <dgm:cxn modelId="{7C3D7D67-0C7A-4A97-8EF1-03631C17B1E6}" type="presParOf" srcId="{221F1EF7-6564-4DA8-BCDB-E0F3375513EC}" destId="{30207637-73EB-4B43-AD62-C08419E6970E}" srcOrd="1" destOrd="0" presId="urn:microsoft.com/office/officeart/2005/8/layout/orgChart1"/>
    <dgm:cxn modelId="{DCBF47B3-4D08-449C-9EB9-D44391E224FA}" type="presParOf" srcId="{221F1EF7-6564-4DA8-BCDB-E0F3375513EC}" destId="{DAA8DC25-FC2E-433C-9029-4E2358E522DA}" srcOrd="2" destOrd="0" presId="urn:microsoft.com/office/officeart/2005/8/layout/orgChart1"/>
    <dgm:cxn modelId="{899D79CF-237E-46B5-A6F2-6011F4C11FA2}" type="presParOf" srcId="{F74041FF-29AB-4EF0-B3DC-6992D2123FDF}" destId="{702FADE5-19FE-4A6B-8C9A-BCD3678D9762}" srcOrd="4" destOrd="0" presId="urn:microsoft.com/office/officeart/2005/8/layout/orgChart1"/>
    <dgm:cxn modelId="{62041720-05B2-485E-B4A8-6A744FFFD301}" type="presParOf" srcId="{F74041FF-29AB-4EF0-B3DC-6992D2123FDF}" destId="{09CC0B82-134E-4601-83B1-4723EEED1B37}" srcOrd="5" destOrd="0" presId="urn:microsoft.com/office/officeart/2005/8/layout/orgChart1"/>
    <dgm:cxn modelId="{AE979F1C-4202-4713-B442-9616930FD300}" type="presParOf" srcId="{09CC0B82-134E-4601-83B1-4723EEED1B37}" destId="{EEE9639B-49B8-4317-9912-F236075C2818}" srcOrd="0" destOrd="0" presId="urn:microsoft.com/office/officeart/2005/8/layout/orgChart1"/>
    <dgm:cxn modelId="{E40B2D69-4B3A-49C6-B149-1D219F22C174}" type="presParOf" srcId="{EEE9639B-49B8-4317-9912-F236075C2818}" destId="{B0649A80-CC38-43F0-9DB0-F7104A239A7F}" srcOrd="0" destOrd="0" presId="urn:microsoft.com/office/officeart/2005/8/layout/orgChart1"/>
    <dgm:cxn modelId="{A413D408-50CE-4E8A-A896-405F74E65D55}" type="presParOf" srcId="{EEE9639B-49B8-4317-9912-F236075C2818}" destId="{66DF9411-6DAD-430D-B974-A05FFCD890CB}" srcOrd="1" destOrd="0" presId="urn:microsoft.com/office/officeart/2005/8/layout/orgChart1"/>
    <dgm:cxn modelId="{1F7431A8-DCA5-4750-9730-084F477587A1}" type="presParOf" srcId="{09CC0B82-134E-4601-83B1-4723EEED1B37}" destId="{5DB08881-2558-4D7B-BCD4-F4C67EF33F41}" srcOrd="1" destOrd="0" presId="urn:microsoft.com/office/officeart/2005/8/layout/orgChart1"/>
    <dgm:cxn modelId="{2BC0F318-5B9A-4263-88EF-A9E337DB2BBB}" type="presParOf" srcId="{09CC0B82-134E-4601-83B1-4723EEED1B37}" destId="{00048471-A0DC-423A-BAF3-14CBDF8A687D}" srcOrd="2" destOrd="0" presId="urn:microsoft.com/office/officeart/2005/8/layout/orgChart1"/>
    <dgm:cxn modelId="{7409B541-F176-40ED-824A-53639F3FD385}" type="presParOf" srcId="{71D47F40-802F-423F-A072-79681CE8ED8E}" destId="{32DDE0B3-6CEB-4C59-9CD9-9C7C1314AC0B}"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7C5C584-96F9-4D31-B472-41EA98743D95}" type="doc">
      <dgm:prSet loTypeId="urn:microsoft.com/office/officeart/2005/8/layout/list1" loCatId="list" qsTypeId="urn:microsoft.com/office/officeart/2005/8/quickstyle/3d1" qsCatId="3D" csTypeId="urn:microsoft.com/office/officeart/2005/8/colors/accent3_4" csCatId="accent3"/>
      <dgm:spPr/>
      <dgm:t>
        <a:bodyPr/>
        <a:lstStyle/>
        <a:p>
          <a:endParaRPr lang="ru-RU"/>
        </a:p>
      </dgm:t>
    </dgm:pt>
    <dgm:pt modelId="{DF34B018-E32F-4901-BED1-209ECEAD62FF}">
      <dgm:prSet/>
      <dgm:spPr/>
      <dgm:t>
        <a:bodyPr/>
        <a:lstStyle/>
        <a:p>
          <a:pPr rtl="0"/>
          <a:r>
            <a:rPr lang="en-US" b="1" smtClean="0"/>
            <a:t>After the Test</a:t>
          </a:r>
          <a:endParaRPr lang="ru-RU"/>
        </a:p>
      </dgm:t>
    </dgm:pt>
    <dgm:pt modelId="{91D5E4A0-9C56-4ADC-BB21-D4753457592A}" type="parTrans" cxnId="{E52EDA2A-9953-4C5B-BEC6-6D31C87E7620}">
      <dgm:prSet/>
      <dgm:spPr/>
      <dgm:t>
        <a:bodyPr/>
        <a:lstStyle/>
        <a:p>
          <a:endParaRPr lang="ru-RU"/>
        </a:p>
      </dgm:t>
    </dgm:pt>
    <dgm:pt modelId="{1C25575C-1232-44B4-84F8-F2671F981383}" type="sibTrans" cxnId="{E52EDA2A-9953-4C5B-BEC6-6D31C87E7620}">
      <dgm:prSet/>
      <dgm:spPr/>
      <dgm:t>
        <a:bodyPr/>
        <a:lstStyle/>
        <a:p>
          <a:endParaRPr lang="ru-RU"/>
        </a:p>
      </dgm:t>
    </dgm:pt>
    <dgm:pt modelId="{7EE107A3-10FF-4058-AA73-5857B379DB2C}">
      <dgm:prSet/>
      <dgm:spPr/>
      <dgm:t>
        <a:bodyPr/>
        <a:lstStyle/>
        <a:p>
          <a:pPr rtl="0"/>
          <a:r>
            <a:rPr lang="en-US" dirty="0" smtClean="0"/>
            <a:t>When you return the test, include feedback on specific things the student did well, what he or she did not do well, and if possible, the reasons for such a judgment on your part.</a:t>
          </a:r>
          <a:endParaRPr lang="ru-RU" dirty="0"/>
        </a:p>
      </dgm:t>
    </dgm:pt>
    <dgm:pt modelId="{11852A8E-645D-4312-95D5-97512A43D6B1}" type="parTrans" cxnId="{7A9AEF76-88DB-41B5-9D1E-4E44CFDC39D5}">
      <dgm:prSet/>
      <dgm:spPr/>
      <dgm:t>
        <a:bodyPr/>
        <a:lstStyle/>
        <a:p>
          <a:endParaRPr lang="ru-RU"/>
        </a:p>
      </dgm:t>
    </dgm:pt>
    <dgm:pt modelId="{DABFD57E-1032-4585-8F84-FAC2A6451711}" type="sibTrans" cxnId="{7A9AEF76-88DB-41B5-9D1E-4E44CFDC39D5}">
      <dgm:prSet/>
      <dgm:spPr/>
      <dgm:t>
        <a:bodyPr/>
        <a:lstStyle/>
        <a:p>
          <a:endParaRPr lang="ru-RU"/>
        </a:p>
      </dgm:t>
    </dgm:pt>
    <dgm:pt modelId="{05456FB8-673D-48D5-A090-2DF2376972FF}">
      <dgm:prSet/>
      <dgm:spPr/>
      <dgm:t>
        <a:bodyPr/>
        <a:lstStyle/>
        <a:p>
          <a:pPr rtl="0"/>
          <a:r>
            <a:rPr lang="en-US" smtClean="0"/>
            <a:t>Advise the student to pay careful attention in class to whatever you say about the test results.</a:t>
          </a:r>
          <a:endParaRPr lang="ru-RU"/>
        </a:p>
      </dgm:t>
    </dgm:pt>
    <dgm:pt modelId="{7A4D7537-2674-4843-8C9E-8E57014BD4FD}" type="parTrans" cxnId="{D31A428B-9D02-4722-910A-C5666B98DBAD}">
      <dgm:prSet/>
      <dgm:spPr/>
      <dgm:t>
        <a:bodyPr/>
        <a:lstStyle/>
        <a:p>
          <a:endParaRPr lang="ru-RU"/>
        </a:p>
      </dgm:t>
    </dgm:pt>
    <dgm:pt modelId="{909B01A7-A370-4C18-9534-C4D6E7F3A164}" type="sibTrans" cxnId="{D31A428B-9D02-4722-910A-C5666B98DBAD}">
      <dgm:prSet/>
      <dgm:spPr/>
      <dgm:t>
        <a:bodyPr/>
        <a:lstStyle/>
        <a:p>
          <a:endParaRPr lang="ru-RU"/>
        </a:p>
      </dgm:t>
    </dgm:pt>
    <dgm:pt modelId="{C4ED60AA-32A3-47CF-9645-E0AC99BD967F}">
      <dgm:prSet/>
      <dgm:spPr/>
      <dgm:t>
        <a:bodyPr/>
        <a:lstStyle/>
        <a:p>
          <a:pPr rtl="0"/>
          <a:r>
            <a:rPr lang="en-US" smtClean="0"/>
            <a:t>Encourage questions from students.</a:t>
          </a:r>
          <a:endParaRPr lang="ru-RU"/>
        </a:p>
      </dgm:t>
    </dgm:pt>
    <dgm:pt modelId="{CB3EDDF6-E10C-4AAA-8DF1-6245506654B4}" type="parTrans" cxnId="{381A3CE1-58D4-4AAC-B330-5DFB2A9902DB}">
      <dgm:prSet/>
      <dgm:spPr/>
      <dgm:t>
        <a:bodyPr/>
        <a:lstStyle/>
        <a:p>
          <a:endParaRPr lang="ru-RU"/>
        </a:p>
      </dgm:t>
    </dgm:pt>
    <dgm:pt modelId="{CB0163AE-25A5-4CAB-B799-AA69DE74D7B7}" type="sibTrans" cxnId="{381A3CE1-58D4-4AAC-B330-5DFB2A9902DB}">
      <dgm:prSet/>
      <dgm:spPr/>
      <dgm:t>
        <a:bodyPr/>
        <a:lstStyle/>
        <a:p>
          <a:endParaRPr lang="ru-RU"/>
        </a:p>
      </dgm:t>
    </dgm:pt>
    <dgm:pt modelId="{D3FD51C4-7394-4DB8-8DBF-9938824A0D8F}">
      <dgm:prSet/>
      <dgm:spPr/>
      <dgm:t>
        <a:bodyPr/>
        <a:lstStyle/>
        <a:p>
          <a:pPr rtl="0"/>
          <a:r>
            <a:rPr lang="en-US" smtClean="0"/>
            <a:t>Advise students to make a plan to pay special attention in the future to points that they are weak on.</a:t>
          </a:r>
          <a:endParaRPr lang="ru-RU"/>
        </a:p>
      </dgm:t>
    </dgm:pt>
    <dgm:pt modelId="{8D4C9531-3C17-472B-A1CD-8E457D61755E}" type="parTrans" cxnId="{9B279C87-569C-4C91-9EC1-C77486DE3B09}">
      <dgm:prSet/>
      <dgm:spPr/>
      <dgm:t>
        <a:bodyPr/>
        <a:lstStyle/>
        <a:p>
          <a:endParaRPr lang="ru-RU"/>
        </a:p>
      </dgm:t>
    </dgm:pt>
    <dgm:pt modelId="{BB6FF105-03E8-4B4E-BD7C-DBD249757C07}" type="sibTrans" cxnId="{9B279C87-569C-4C91-9EC1-C77486DE3B09}">
      <dgm:prSet/>
      <dgm:spPr/>
      <dgm:t>
        <a:bodyPr/>
        <a:lstStyle/>
        <a:p>
          <a:endParaRPr lang="ru-RU"/>
        </a:p>
      </dgm:t>
    </dgm:pt>
    <dgm:pt modelId="{5D207FC3-E141-4EDB-8152-9BE241B8DA7E}" type="pres">
      <dgm:prSet presAssocID="{A7C5C584-96F9-4D31-B472-41EA98743D95}" presName="linear" presStyleCnt="0">
        <dgm:presLayoutVars>
          <dgm:dir/>
          <dgm:animLvl val="lvl"/>
          <dgm:resizeHandles val="exact"/>
        </dgm:presLayoutVars>
      </dgm:prSet>
      <dgm:spPr/>
      <dgm:t>
        <a:bodyPr/>
        <a:lstStyle/>
        <a:p>
          <a:endParaRPr lang="ru-RU"/>
        </a:p>
      </dgm:t>
    </dgm:pt>
    <dgm:pt modelId="{F57ACE2B-F96A-43DB-B01E-5D64CB3E0211}" type="pres">
      <dgm:prSet presAssocID="{DF34B018-E32F-4901-BED1-209ECEAD62FF}" presName="parentLin" presStyleCnt="0"/>
      <dgm:spPr/>
    </dgm:pt>
    <dgm:pt modelId="{ACE4F63A-9627-4F43-B13F-C7A6F16E0354}" type="pres">
      <dgm:prSet presAssocID="{DF34B018-E32F-4901-BED1-209ECEAD62FF}" presName="parentLeftMargin" presStyleLbl="node1" presStyleIdx="0" presStyleCnt="1"/>
      <dgm:spPr/>
      <dgm:t>
        <a:bodyPr/>
        <a:lstStyle/>
        <a:p>
          <a:endParaRPr lang="ru-RU"/>
        </a:p>
      </dgm:t>
    </dgm:pt>
    <dgm:pt modelId="{E369D11F-D127-46C9-A0D1-9F06D24B0397}" type="pres">
      <dgm:prSet presAssocID="{DF34B018-E32F-4901-BED1-209ECEAD62FF}" presName="parentText" presStyleLbl="node1" presStyleIdx="0" presStyleCnt="1">
        <dgm:presLayoutVars>
          <dgm:chMax val="0"/>
          <dgm:bulletEnabled val="1"/>
        </dgm:presLayoutVars>
      </dgm:prSet>
      <dgm:spPr/>
      <dgm:t>
        <a:bodyPr/>
        <a:lstStyle/>
        <a:p>
          <a:endParaRPr lang="ru-RU"/>
        </a:p>
      </dgm:t>
    </dgm:pt>
    <dgm:pt modelId="{4E7C4C6E-EF16-4A4C-97A4-1918977085A6}" type="pres">
      <dgm:prSet presAssocID="{DF34B018-E32F-4901-BED1-209ECEAD62FF}" presName="negativeSpace" presStyleCnt="0"/>
      <dgm:spPr/>
    </dgm:pt>
    <dgm:pt modelId="{5775176B-57CC-4996-BE1E-0F38EAF84381}" type="pres">
      <dgm:prSet presAssocID="{DF34B018-E32F-4901-BED1-209ECEAD62FF}" presName="childText" presStyleLbl="conFgAcc1" presStyleIdx="0" presStyleCnt="1">
        <dgm:presLayoutVars>
          <dgm:bulletEnabled val="1"/>
        </dgm:presLayoutVars>
      </dgm:prSet>
      <dgm:spPr/>
      <dgm:t>
        <a:bodyPr/>
        <a:lstStyle/>
        <a:p>
          <a:endParaRPr lang="ru-RU"/>
        </a:p>
      </dgm:t>
    </dgm:pt>
  </dgm:ptLst>
  <dgm:cxnLst>
    <dgm:cxn modelId="{AD86B58A-A291-4EFF-B757-515AE56C0C67}" type="presOf" srcId="{05456FB8-673D-48D5-A090-2DF2376972FF}" destId="{5775176B-57CC-4996-BE1E-0F38EAF84381}" srcOrd="0" destOrd="1" presId="urn:microsoft.com/office/officeart/2005/8/layout/list1"/>
    <dgm:cxn modelId="{7A9AEF76-88DB-41B5-9D1E-4E44CFDC39D5}" srcId="{DF34B018-E32F-4901-BED1-209ECEAD62FF}" destId="{7EE107A3-10FF-4058-AA73-5857B379DB2C}" srcOrd="0" destOrd="0" parTransId="{11852A8E-645D-4312-95D5-97512A43D6B1}" sibTransId="{DABFD57E-1032-4585-8F84-FAC2A6451711}"/>
    <dgm:cxn modelId="{C6A18E75-B0D0-49D9-A273-C094E6F8B51E}" type="presOf" srcId="{D3FD51C4-7394-4DB8-8DBF-9938824A0D8F}" destId="{5775176B-57CC-4996-BE1E-0F38EAF84381}" srcOrd="0" destOrd="3" presId="urn:microsoft.com/office/officeart/2005/8/layout/list1"/>
    <dgm:cxn modelId="{AD7B0D9C-6666-44CF-BD82-61C558C4587A}" type="presOf" srcId="{DF34B018-E32F-4901-BED1-209ECEAD62FF}" destId="{E369D11F-D127-46C9-A0D1-9F06D24B0397}" srcOrd="1" destOrd="0" presId="urn:microsoft.com/office/officeart/2005/8/layout/list1"/>
    <dgm:cxn modelId="{D31A428B-9D02-4722-910A-C5666B98DBAD}" srcId="{DF34B018-E32F-4901-BED1-209ECEAD62FF}" destId="{05456FB8-673D-48D5-A090-2DF2376972FF}" srcOrd="1" destOrd="0" parTransId="{7A4D7537-2674-4843-8C9E-8E57014BD4FD}" sibTransId="{909B01A7-A370-4C18-9534-C4D6E7F3A164}"/>
    <dgm:cxn modelId="{381A3CE1-58D4-4AAC-B330-5DFB2A9902DB}" srcId="{DF34B018-E32F-4901-BED1-209ECEAD62FF}" destId="{C4ED60AA-32A3-47CF-9645-E0AC99BD967F}" srcOrd="2" destOrd="0" parTransId="{CB3EDDF6-E10C-4AAA-8DF1-6245506654B4}" sibTransId="{CB0163AE-25A5-4CAB-B799-AA69DE74D7B7}"/>
    <dgm:cxn modelId="{96E2309C-05CE-447B-9A7C-13225CF6ABD1}" type="presOf" srcId="{A7C5C584-96F9-4D31-B472-41EA98743D95}" destId="{5D207FC3-E141-4EDB-8152-9BE241B8DA7E}" srcOrd="0" destOrd="0" presId="urn:microsoft.com/office/officeart/2005/8/layout/list1"/>
    <dgm:cxn modelId="{E52EDA2A-9953-4C5B-BEC6-6D31C87E7620}" srcId="{A7C5C584-96F9-4D31-B472-41EA98743D95}" destId="{DF34B018-E32F-4901-BED1-209ECEAD62FF}" srcOrd="0" destOrd="0" parTransId="{91D5E4A0-9C56-4ADC-BB21-D4753457592A}" sibTransId="{1C25575C-1232-44B4-84F8-F2671F981383}"/>
    <dgm:cxn modelId="{DC631D44-1A6C-41D5-961A-7B8AC4804715}" type="presOf" srcId="{C4ED60AA-32A3-47CF-9645-E0AC99BD967F}" destId="{5775176B-57CC-4996-BE1E-0F38EAF84381}" srcOrd="0" destOrd="2" presId="urn:microsoft.com/office/officeart/2005/8/layout/list1"/>
    <dgm:cxn modelId="{9B279C87-569C-4C91-9EC1-C77486DE3B09}" srcId="{DF34B018-E32F-4901-BED1-209ECEAD62FF}" destId="{D3FD51C4-7394-4DB8-8DBF-9938824A0D8F}" srcOrd="3" destOrd="0" parTransId="{8D4C9531-3C17-472B-A1CD-8E457D61755E}" sibTransId="{BB6FF105-03E8-4B4E-BD7C-DBD249757C07}"/>
    <dgm:cxn modelId="{3EB3317D-4627-4F63-9F8F-B16A31C58E61}" type="presOf" srcId="{DF34B018-E32F-4901-BED1-209ECEAD62FF}" destId="{ACE4F63A-9627-4F43-B13F-C7A6F16E0354}" srcOrd="0" destOrd="0" presId="urn:microsoft.com/office/officeart/2005/8/layout/list1"/>
    <dgm:cxn modelId="{9F52AD7E-055D-417E-816A-9829254A02CF}" type="presOf" srcId="{7EE107A3-10FF-4058-AA73-5857B379DB2C}" destId="{5775176B-57CC-4996-BE1E-0F38EAF84381}" srcOrd="0" destOrd="0" presId="urn:microsoft.com/office/officeart/2005/8/layout/list1"/>
    <dgm:cxn modelId="{BCC1FF99-CA63-45D7-A8AB-A3261EA57A0E}" type="presParOf" srcId="{5D207FC3-E141-4EDB-8152-9BE241B8DA7E}" destId="{F57ACE2B-F96A-43DB-B01E-5D64CB3E0211}" srcOrd="0" destOrd="0" presId="urn:microsoft.com/office/officeart/2005/8/layout/list1"/>
    <dgm:cxn modelId="{2F04D5F0-91F5-4D1E-99D3-0B2A2138AD9A}" type="presParOf" srcId="{F57ACE2B-F96A-43DB-B01E-5D64CB3E0211}" destId="{ACE4F63A-9627-4F43-B13F-C7A6F16E0354}" srcOrd="0" destOrd="0" presId="urn:microsoft.com/office/officeart/2005/8/layout/list1"/>
    <dgm:cxn modelId="{EEE71925-B5AE-4162-B4E0-6718D9A90A1A}" type="presParOf" srcId="{F57ACE2B-F96A-43DB-B01E-5D64CB3E0211}" destId="{E369D11F-D127-46C9-A0D1-9F06D24B0397}" srcOrd="1" destOrd="0" presId="urn:microsoft.com/office/officeart/2005/8/layout/list1"/>
    <dgm:cxn modelId="{042C560F-9BF3-431B-B80D-2C055141A9A7}" type="presParOf" srcId="{5D207FC3-E141-4EDB-8152-9BE241B8DA7E}" destId="{4E7C4C6E-EF16-4A4C-97A4-1918977085A6}" srcOrd="1" destOrd="0" presId="urn:microsoft.com/office/officeart/2005/8/layout/list1"/>
    <dgm:cxn modelId="{3378F4AD-A2F2-4504-82A4-5FEF58E68062}" type="presParOf" srcId="{5D207FC3-E141-4EDB-8152-9BE241B8DA7E}" destId="{5775176B-57CC-4996-BE1E-0F38EAF8438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963C3D-98C2-4297-A17B-8957AD5A2EBF}" type="doc">
      <dgm:prSet loTypeId="urn:microsoft.com/office/officeart/2005/8/layout/cycle3" loCatId="cycle" qsTypeId="urn:microsoft.com/office/officeart/2005/8/quickstyle/simple3" qsCatId="simple" csTypeId="urn:microsoft.com/office/officeart/2005/8/colors/colorful2" csCatId="colorful" phldr="1"/>
      <dgm:spPr/>
      <dgm:t>
        <a:bodyPr/>
        <a:lstStyle/>
        <a:p>
          <a:endParaRPr lang="ru-RU"/>
        </a:p>
      </dgm:t>
    </dgm:pt>
    <dgm:pt modelId="{98ABCFD9-FFD7-46AF-96B3-08D8A5DA26AC}">
      <dgm:prSet/>
      <dgm:spPr/>
      <dgm:t>
        <a:bodyPr/>
        <a:lstStyle/>
        <a:p>
          <a:pPr rtl="0"/>
          <a:r>
            <a:rPr lang="en-US" smtClean="0"/>
            <a:t>input opportunity</a:t>
          </a:r>
          <a:endParaRPr lang="ru-RU"/>
        </a:p>
      </dgm:t>
    </dgm:pt>
    <dgm:pt modelId="{8423433A-DAA3-4DA5-A0D3-15368AFDAC96}" type="parTrans" cxnId="{31E64028-58A8-43C4-8C6D-5A7E2C9BE129}">
      <dgm:prSet/>
      <dgm:spPr/>
      <dgm:t>
        <a:bodyPr/>
        <a:lstStyle/>
        <a:p>
          <a:endParaRPr lang="ru-RU"/>
        </a:p>
      </dgm:t>
    </dgm:pt>
    <dgm:pt modelId="{D9DD775F-B76B-4AD9-9740-342629ADB5A5}" type="sibTrans" cxnId="{31E64028-58A8-43C4-8C6D-5A7E2C9BE129}">
      <dgm:prSet/>
      <dgm:spPr/>
      <dgm:t>
        <a:bodyPr/>
        <a:lstStyle/>
        <a:p>
          <a:endParaRPr lang="ru-RU"/>
        </a:p>
      </dgm:t>
    </dgm:pt>
    <dgm:pt modelId="{B244EC82-4DF1-422A-800A-19322720FF4C}">
      <dgm:prSet/>
      <dgm:spPr/>
      <dgm:t>
        <a:bodyPr/>
        <a:lstStyle/>
        <a:p>
          <a:pPr rtl="0"/>
          <a:r>
            <a:rPr lang="en-US" smtClean="0"/>
            <a:t>practice opportunity</a:t>
          </a:r>
          <a:endParaRPr lang="ru-RU"/>
        </a:p>
      </dgm:t>
    </dgm:pt>
    <dgm:pt modelId="{D5083BC9-413D-4EED-858B-FAE453BD9899}" type="parTrans" cxnId="{5DFC8A38-434C-45B0-AA4C-FE466C622E17}">
      <dgm:prSet/>
      <dgm:spPr/>
      <dgm:t>
        <a:bodyPr/>
        <a:lstStyle/>
        <a:p>
          <a:endParaRPr lang="ru-RU"/>
        </a:p>
      </dgm:t>
    </dgm:pt>
    <dgm:pt modelId="{FC04406C-A866-40AB-BA17-1F1D31F8F432}" type="sibTrans" cxnId="{5DFC8A38-434C-45B0-AA4C-FE466C622E17}">
      <dgm:prSet/>
      <dgm:spPr/>
      <dgm:t>
        <a:bodyPr/>
        <a:lstStyle/>
        <a:p>
          <a:endParaRPr lang="ru-RU"/>
        </a:p>
      </dgm:t>
    </dgm:pt>
    <dgm:pt modelId="{FC6D051C-2FEB-44BC-B5A7-D1A45A08ECB2}">
      <dgm:prSet/>
      <dgm:spPr/>
      <dgm:t>
        <a:bodyPr/>
        <a:lstStyle/>
        <a:p>
          <a:pPr rtl="0"/>
          <a:r>
            <a:rPr lang="en-US" dirty="0" smtClean="0"/>
            <a:t>opportunity for learners’ receptivity (low anxiety, motivation, involvement, confidence and success-building)</a:t>
          </a:r>
          <a:endParaRPr lang="ru-RU" dirty="0"/>
        </a:p>
      </dgm:t>
    </dgm:pt>
    <dgm:pt modelId="{BA792240-0313-4766-B6B1-DE6EB75A543F}" type="parTrans" cxnId="{A9CE9D35-41AF-477E-912A-5606C6615870}">
      <dgm:prSet/>
      <dgm:spPr/>
      <dgm:t>
        <a:bodyPr/>
        <a:lstStyle/>
        <a:p>
          <a:endParaRPr lang="ru-RU"/>
        </a:p>
      </dgm:t>
    </dgm:pt>
    <dgm:pt modelId="{DBEB6FF5-F103-4001-83C6-65F3B2EC0D7C}" type="sibTrans" cxnId="{A9CE9D35-41AF-477E-912A-5606C6615870}">
      <dgm:prSet/>
      <dgm:spPr/>
      <dgm:t>
        <a:bodyPr/>
        <a:lstStyle/>
        <a:p>
          <a:endParaRPr lang="ru-RU"/>
        </a:p>
      </dgm:t>
    </dgm:pt>
    <dgm:pt modelId="{D2369FE4-3915-4B19-909C-C75D34216D6F}" type="pres">
      <dgm:prSet presAssocID="{01963C3D-98C2-4297-A17B-8957AD5A2EBF}" presName="Name0" presStyleCnt="0">
        <dgm:presLayoutVars>
          <dgm:dir/>
          <dgm:resizeHandles val="exact"/>
        </dgm:presLayoutVars>
      </dgm:prSet>
      <dgm:spPr/>
      <dgm:t>
        <a:bodyPr/>
        <a:lstStyle/>
        <a:p>
          <a:endParaRPr lang="ru-RU"/>
        </a:p>
      </dgm:t>
    </dgm:pt>
    <dgm:pt modelId="{5CA06C74-BB48-4E54-83AC-43A3296F393B}" type="pres">
      <dgm:prSet presAssocID="{01963C3D-98C2-4297-A17B-8957AD5A2EBF}" presName="cycle" presStyleCnt="0"/>
      <dgm:spPr/>
    </dgm:pt>
    <dgm:pt modelId="{04795CAB-6881-45D2-8640-882CDCD9CB55}" type="pres">
      <dgm:prSet presAssocID="{98ABCFD9-FFD7-46AF-96B3-08D8A5DA26AC}" presName="nodeFirstNode" presStyleLbl="node1" presStyleIdx="0" presStyleCnt="3">
        <dgm:presLayoutVars>
          <dgm:bulletEnabled val="1"/>
        </dgm:presLayoutVars>
      </dgm:prSet>
      <dgm:spPr/>
      <dgm:t>
        <a:bodyPr/>
        <a:lstStyle/>
        <a:p>
          <a:endParaRPr lang="ru-RU"/>
        </a:p>
      </dgm:t>
    </dgm:pt>
    <dgm:pt modelId="{A432529E-55F7-472D-AA95-61EC0C8B0E33}" type="pres">
      <dgm:prSet presAssocID="{D9DD775F-B76B-4AD9-9740-342629ADB5A5}" presName="sibTransFirstNode" presStyleLbl="bgShp" presStyleIdx="0" presStyleCnt="1"/>
      <dgm:spPr/>
      <dgm:t>
        <a:bodyPr/>
        <a:lstStyle/>
        <a:p>
          <a:endParaRPr lang="ru-RU"/>
        </a:p>
      </dgm:t>
    </dgm:pt>
    <dgm:pt modelId="{CCDE2730-E863-40D2-84A8-4E95A32C6922}" type="pres">
      <dgm:prSet presAssocID="{B244EC82-4DF1-422A-800A-19322720FF4C}" presName="nodeFollowingNodes" presStyleLbl="node1" presStyleIdx="1" presStyleCnt="3">
        <dgm:presLayoutVars>
          <dgm:bulletEnabled val="1"/>
        </dgm:presLayoutVars>
      </dgm:prSet>
      <dgm:spPr/>
      <dgm:t>
        <a:bodyPr/>
        <a:lstStyle/>
        <a:p>
          <a:endParaRPr lang="ru-RU"/>
        </a:p>
      </dgm:t>
    </dgm:pt>
    <dgm:pt modelId="{9B1D63DC-07B4-4716-BC91-0712058B6FAF}" type="pres">
      <dgm:prSet presAssocID="{FC6D051C-2FEB-44BC-B5A7-D1A45A08ECB2}" presName="nodeFollowingNodes" presStyleLbl="node1" presStyleIdx="2" presStyleCnt="3">
        <dgm:presLayoutVars>
          <dgm:bulletEnabled val="1"/>
        </dgm:presLayoutVars>
      </dgm:prSet>
      <dgm:spPr/>
      <dgm:t>
        <a:bodyPr/>
        <a:lstStyle/>
        <a:p>
          <a:endParaRPr lang="ru-RU"/>
        </a:p>
      </dgm:t>
    </dgm:pt>
  </dgm:ptLst>
  <dgm:cxnLst>
    <dgm:cxn modelId="{ABD69D88-D8A4-4F7B-8B2D-B50CAB222C85}" type="presOf" srcId="{B244EC82-4DF1-422A-800A-19322720FF4C}" destId="{CCDE2730-E863-40D2-84A8-4E95A32C6922}" srcOrd="0" destOrd="0" presId="urn:microsoft.com/office/officeart/2005/8/layout/cycle3"/>
    <dgm:cxn modelId="{9F8F1E63-43F3-486D-8F95-824DB5BE85A0}" type="presOf" srcId="{FC6D051C-2FEB-44BC-B5A7-D1A45A08ECB2}" destId="{9B1D63DC-07B4-4716-BC91-0712058B6FAF}" srcOrd="0" destOrd="0" presId="urn:microsoft.com/office/officeart/2005/8/layout/cycle3"/>
    <dgm:cxn modelId="{721FF2A2-F470-470A-9835-B0EA2DF96D86}" type="presOf" srcId="{98ABCFD9-FFD7-46AF-96B3-08D8A5DA26AC}" destId="{04795CAB-6881-45D2-8640-882CDCD9CB55}" srcOrd="0" destOrd="0" presId="urn:microsoft.com/office/officeart/2005/8/layout/cycle3"/>
    <dgm:cxn modelId="{31E64028-58A8-43C4-8C6D-5A7E2C9BE129}" srcId="{01963C3D-98C2-4297-A17B-8957AD5A2EBF}" destId="{98ABCFD9-FFD7-46AF-96B3-08D8A5DA26AC}" srcOrd="0" destOrd="0" parTransId="{8423433A-DAA3-4DA5-A0D3-15368AFDAC96}" sibTransId="{D9DD775F-B76B-4AD9-9740-342629ADB5A5}"/>
    <dgm:cxn modelId="{5DFC8A38-434C-45B0-AA4C-FE466C622E17}" srcId="{01963C3D-98C2-4297-A17B-8957AD5A2EBF}" destId="{B244EC82-4DF1-422A-800A-19322720FF4C}" srcOrd="1" destOrd="0" parTransId="{D5083BC9-413D-4EED-858B-FAE453BD9899}" sibTransId="{FC04406C-A866-40AB-BA17-1F1D31F8F432}"/>
    <dgm:cxn modelId="{861B944B-E6A9-4B01-B0C5-9DD592ECF61C}" type="presOf" srcId="{01963C3D-98C2-4297-A17B-8957AD5A2EBF}" destId="{D2369FE4-3915-4B19-909C-C75D34216D6F}" srcOrd="0" destOrd="0" presId="urn:microsoft.com/office/officeart/2005/8/layout/cycle3"/>
    <dgm:cxn modelId="{A9CE9D35-41AF-477E-912A-5606C6615870}" srcId="{01963C3D-98C2-4297-A17B-8957AD5A2EBF}" destId="{FC6D051C-2FEB-44BC-B5A7-D1A45A08ECB2}" srcOrd="2" destOrd="0" parTransId="{BA792240-0313-4766-B6B1-DE6EB75A543F}" sibTransId="{DBEB6FF5-F103-4001-83C6-65F3B2EC0D7C}"/>
    <dgm:cxn modelId="{FABEA4CC-3EBD-45B0-9399-39496F045B6C}" type="presOf" srcId="{D9DD775F-B76B-4AD9-9740-342629ADB5A5}" destId="{A432529E-55F7-472D-AA95-61EC0C8B0E33}" srcOrd="0" destOrd="0" presId="urn:microsoft.com/office/officeart/2005/8/layout/cycle3"/>
    <dgm:cxn modelId="{105172AC-1204-4D3F-BF18-2E5AE02F8761}" type="presParOf" srcId="{D2369FE4-3915-4B19-909C-C75D34216D6F}" destId="{5CA06C74-BB48-4E54-83AC-43A3296F393B}" srcOrd="0" destOrd="0" presId="urn:microsoft.com/office/officeart/2005/8/layout/cycle3"/>
    <dgm:cxn modelId="{A6EA6E53-CDE2-41C6-84E8-523DC1BD20D9}" type="presParOf" srcId="{5CA06C74-BB48-4E54-83AC-43A3296F393B}" destId="{04795CAB-6881-45D2-8640-882CDCD9CB55}" srcOrd="0" destOrd="0" presId="urn:microsoft.com/office/officeart/2005/8/layout/cycle3"/>
    <dgm:cxn modelId="{383F3124-2D13-43B9-8655-57C245DC189B}" type="presParOf" srcId="{5CA06C74-BB48-4E54-83AC-43A3296F393B}" destId="{A432529E-55F7-472D-AA95-61EC0C8B0E33}" srcOrd="1" destOrd="0" presId="urn:microsoft.com/office/officeart/2005/8/layout/cycle3"/>
    <dgm:cxn modelId="{5E50EDF4-5837-42D2-B537-DD73D37972D4}" type="presParOf" srcId="{5CA06C74-BB48-4E54-83AC-43A3296F393B}" destId="{CCDE2730-E863-40D2-84A8-4E95A32C6922}" srcOrd="2" destOrd="0" presId="urn:microsoft.com/office/officeart/2005/8/layout/cycle3"/>
    <dgm:cxn modelId="{FEC26055-9299-46EA-8CEB-069DD536260C}" type="presParOf" srcId="{5CA06C74-BB48-4E54-83AC-43A3296F393B}" destId="{9B1D63DC-07B4-4716-BC91-0712058B6FAF}"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F618CF-55EC-47DE-940B-78A29C2CF609}" type="doc">
      <dgm:prSet loTypeId="urn:microsoft.com/office/officeart/2005/8/layout/hList7" loCatId="list" qsTypeId="urn:microsoft.com/office/officeart/2005/8/quickstyle/simple3" qsCatId="simple" csTypeId="urn:microsoft.com/office/officeart/2005/8/colors/accent3_1" csCatId="accent3" phldr="1"/>
      <dgm:spPr/>
      <dgm:t>
        <a:bodyPr/>
        <a:lstStyle/>
        <a:p>
          <a:endParaRPr lang="ru-RU"/>
        </a:p>
      </dgm:t>
    </dgm:pt>
    <dgm:pt modelId="{BEC1D160-4A2E-4942-9629-5ED334178CFB}">
      <dgm:prSet/>
      <dgm:spPr/>
      <dgm:t>
        <a:bodyPr/>
        <a:lstStyle/>
        <a:p>
          <a:pPr rtl="0"/>
          <a:r>
            <a:rPr lang="en-US" b="1" dirty="0" smtClean="0"/>
            <a:t>variety show </a:t>
          </a:r>
          <a:r>
            <a:rPr lang="en-US" dirty="0" smtClean="0"/>
            <a:t>is a lesson that is pleasing to watch and is designed to take stock or to make an impression on the visitors</a:t>
          </a:r>
          <a:endParaRPr lang="ru-RU" dirty="0"/>
        </a:p>
      </dgm:t>
    </dgm:pt>
    <dgm:pt modelId="{C212864A-FAFF-4D88-9F81-3CB0397957F4}" type="parTrans" cxnId="{99CF69D9-AB8A-42C8-9D87-C7CE564BFE8A}">
      <dgm:prSet/>
      <dgm:spPr/>
      <dgm:t>
        <a:bodyPr/>
        <a:lstStyle/>
        <a:p>
          <a:endParaRPr lang="ru-RU"/>
        </a:p>
      </dgm:t>
    </dgm:pt>
    <dgm:pt modelId="{16595FAE-011A-4A4A-B2C2-BDB9E4542B6C}" type="sibTrans" cxnId="{99CF69D9-AB8A-42C8-9D87-C7CE564BFE8A}">
      <dgm:prSet/>
      <dgm:spPr/>
      <dgm:t>
        <a:bodyPr/>
        <a:lstStyle/>
        <a:p>
          <a:endParaRPr lang="ru-RU"/>
        </a:p>
      </dgm:t>
    </dgm:pt>
    <dgm:pt modelId="{33DF5F8B-FBB7-42A4-A3AC-9B9092ECE05F}">
      <dgm:prSet/>
      <dgm:spPr/>
      <dgm:t>
        <a:bodyPr/>
        <a:lstStyle/>
        <a:p>
          <a:pPr rtl="0"/>
          <a:r>
            <a:rPr lang="en-US" b="1" smtClean="0"/>
            <a:t>climbing a mountain </a:t>
          </a:r>
          <a:r>
            <a:rPr lang="en-US" smtClean="0"/>
            <a:t>is a challenge for the learners. This lesson needs investment of effort on the part of the learners and the teacher. The reward is successful achievement of the aim</a:t>
          </a:r>
          <a:endParaRPr lang="ru-RU"/>
        </a:p>
      </dgm:t>
    </dgm:pt>
    <dgm:pt modelId="{3E0B8064-0583-4FB1-9B3D-0C601917D7A2}" type="parTrans" cxnId="{B4631D33-BD07-45BE-8EF1-4A79F91444C0}">
      <dgm:prSet/>
      <dgm:spPr/>
      <dgm:t>
        <a:bodyPr/>
        <a:lstStyle/>
        <a:p>
          <a:endParaRPr lang="ru-RU"/>
        </a:p>
      </dgm:t>
    </dgm:pt>
    <dgm:pt modelId="{71D054A9-B60B-4EA1-8AA3-F109D0ACE67C}" type="sibTrans" cxnId="{B4631D33-BD07-45BE-8EF1-4A79F91444C0}">
      <dgm:prSet/>
      <dgm:spPr/>
      <dgm:t>
        <a:bodyPr/>
        <a:lstStyle/>
        <a:p>
          <a:endParaRPr lang="ru-RU"/>
        </a:p>
      </dgm:t>
    </dgm:pt>
    <dgm:pt modelId="{839E8E5E-8C83-405E-8CCE-97C4A168855C}">
      <dgm:prSet/>
      <dgm:spPr/>
      <dgm:t>
        <a:bodyPr/>
        <a:lstStyle/>
        <a:p>
          <a:pPr rtl="0"/>
          <a:r>
            <a:rPr lang="en-US" b="1" smtClean="0"/>
            <a:t>eating a meal </a:t>
          </a:r>
          <a:r>
            <a:rPr lang="en-US" smtClean="0"/>
            <a:t>is an essentially receptive and drilling lesson focused on receiving and reinforcing the input. </a:t>
          </a:r>
          <a:endParaRPr lang="ru-RU"/>
        </a:p>
      </dgm:t>
    </dgm:pt>
    <dgm:pt modelId="{0A9F6F28-BA50-4201-B337-B4891694B4B0}" type="parTrans" cxnId="{74BB65F9-5782-4A5A-B329-098A95B8A5AC}">
      <dgm:prSet/>
      <dgm:spPr/>
      <dgm:t>
        <a:bodyPr/>
        <a:lstStyle/>
        <a:p>
          <a:endParaRPr lang="ru-RU"/>
        </a:p>
      </dgm:t>
    </dgm:pt>
    <dgm:pt modelId="{BE222BE9-E5F7-4A05-8A6E-6DAAD362F8ED}" type="sibTrans" cxnId="{74BB65F9-5782-4A5A-B329-098A95B8A5AC}">
      <dgm:prSet/>
      <dgm:spPr/>
      <dgm:t>
        <a:bodyPr/>
        <a:lstStyle/>
        <a:p>
          <a:endParaRPr lang="ru-RU"/>
        </a:p>
      </dgm:t>
    </dgm:pt>
    <dgm:pt modelId="{E928932E-F465-42DF-849C-2FBB160595DC}" type="pres">
      <dgm:prSet presAssocID="{DAF618CF-55EC-47DE-940B-78A29C2CF609}" presName="Name0" presStyleCnt="0">
        <dgm:presLayoutVars>
          <dgm:dir/>
          <dgm:resizeHandles val="exact"/>
        </dgm:presLayoutVars>
      </dgm:prSet>
      <dgm:spPr/>
      <dgm:t>
        <a:bodyPr/>
        <a:lstStyle/>
        <a:p>
          <a:endParaRPr lang="ru-RU"/>
        </a:p>
      </dgm:t>
    </dgm:pt>
    <dgm:pt modelId="{5926EACA-65DB-4C91-80BA-D5FBB4460EC5}" type="pres">
      <dgm:prSet presAssocID="{DAF618CF-55EC-47DE-940B-78A29C2CF609}" presName="fgShape" presStyleLbl="fgShp" presStyleIdx="0" presStyleCnt="1"/>
      <dgm:spPr/>
    </dgm:pt>
    <dgm:pt modelId="{583D32F9-6620-4F0C-A920-1B6E3FAA5775}" type="pres">
      <dgm:prSet presAssocID="{DAF618CF-55EC-47DE-940B-78A29C2CF609}" presName="linComp" presStyleCnt="0"/>
      <dgm:spPr/>
    </dgm:pt>
    <dgm:pt modelId="{482D294C-D03B-4E72-A3C7-20B70F100563}" type="pres">
      <dgm:prSet presAssocID="{BEC1D160-4A2E-4942-9629-5ED334178CFB}" presName="compNode" presStyleCnt="0"/>
      <dgm:spPr/>
    </dgm:pt>
    <dgm:pt modelId="{DC53316A-44C2-4BE0-A369-AF1D0A1F3C5A}" type="pres">
      <dgm:prSet presAssocID="{BEC1D160-4A2E-4942-9629-5ED334178CFB}" presName="bkgdShape" presStyleLbl="node1" presStyleIdx="0" presStyleCnt="3"/>
      <dgm:spPr/>
      <dgm:t>
        <a:bodyPr/>
        <a:lstStyle/>
        <a:p>
          <a:endParaRPr lang="ru-RU"/>
        </a:p>
      </dgm:t>
    </dgm:pt>
    <dgm:pt modelId="{98CC19E0-8218-4816-AAEE-E353B3ABD0D2}" type="pres">
      <dgm:prSet presAssocID="{BEC1D160-4A2E-4942-9629-5ED334178CFB}" presName="nodeTx" presStyleLbl="node1" presStyleIdx="0" presStyleCnt="3">
        <dgm:presLayoutVars>
          <dgm:bulletEnabled val="1"/>
        </dgm:presLayoutVars>
      </dgm:prSet>
      <dgm:spPr/>
      <dgm:t>
        <a:bodyPr/>
        <a:lstStyle/>
        <a:p>
          <a:endParaRPr lang="ru-RU"/>
        </a:p>
      </dgm:t>
    </dgm:pt>
    <dgm:pt modelId="{5FDA47C4-3EB0-479C-9A03-0310BC56354E}" type="pres">
      <dgm:prSet presAssocID="{BEC1D160-4A2E-4942-9629-5ED334178CFB}" presName="invisiNode" presStyleLbl="node1" presStyleIdx="0" presStyleCnt="3"/>
      <dgm:spPr/>
    </dgm:pt>
    <dgm:pt modelId="{FA787571-FF6D-4BEE-9CF6-EDD30FE57290}" type="pres">
      <dgm:prSet presAssocID="{BEC1D160-4A2E-4942-9629-5ED334178CFB}"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ru-RU"/>
        </a:p>
      </dgm:t>
    </dgm:pt>
    <dgm:pt modelId="{59C39685-3D2D-4F72-A1E3-3D90AC64DEFE}" type="pres">
      <dgm:prSet presAssocID="{16595FAE-011A-4A4A-B2C2-BDB9E4542B6C}" presName="sibTrans" presStyleLbl="sibTrans2D1" presStyleIdx="0" presStyleCnt="0"/>
      <dgm:spPr/>
      <dgm:t>
        <a:bodyPr/>
        <a:lstStyle/>
        <a:p>
          <a:endParaRPr lang="ru-RU"/>
        </a:p>
      </dgm:t>
    </dgm:pt>
    <dgm:pt modelId="{2DCB3169-910A-449E-B86E-FCBAF7742886}" type="pres">
      <dgm:prSet presAssocID="{33DF5F8B-FBB7-42A4-A3AC-9B9092ECE05F}" presName="compNode" presStyleCnt="0"/>
      <dgm:spPr/>
    </dgm:pt>
    <dgm:pt modelId="{472ED950-A3AB-4B1F-A7BE-89159E86B320}" type="pres">
      <dgm:prSet presAssocID="{33DF5F8B-FBB7-42A4-A3AC-9B9092ECE05F}" presName="bkgdShape" presStyleLbl="node1" presStyleIdx="1" presStyleCnt="3"/>
      <dgm:spPr/>
      <dgm:t>
        <a:bodyPr/>
        <a:lstStyle/>
        <a:p>
          <a:endParaRPr lang="ru-RU"/>
        </a:p>
      </dgm:t>
    </dgm:pt>
    <dgm:pt modelId="{AF76EE43-0A1B-41AD-A9A1-7A2CFF7DCEBD}" type="pres">
      <dgm:prSet presAssocID="{33DF5F8B-FBB7-42A4-A3AC-9B9092ECE05F}" presName="nodeTx" presStyleLbl="node1" presStyleIdx="1" presStyleCnt="3">
        <dgm:presLayoutVars>
          <dgm:bulletEnabled val="1"/>
        </dgm:presLayoutVars>
      </dgm:prSet>
      <dgm:spPr/>
      <dgm:t>
        <a:bodyPr/>
        <a:lstStyle/>
        <a:p>
          <a:endParaRPr lang="ru-RU"/>
        </a:p>
      </dgm:t>
    </dgm:pt>
    <dgm:pt modelId="{29239209-0756-46AB-92E4-8128F0FB9DBC}" type="pres">
      <dgm:prSet presAssocID="{33DF5F8B-FBB7-42A4-A3AC-9B9092ECE05F}" presName="invisiNode" presStyleLbl="node1" presStyleIdx="1" presStyleCnt="3"/>
      <dgm:spPr/>
    </dgm:pt>
    <dgm:pt modelId="{DDA3FDB9-C16C-4F47-9EBD-57D4AC882ECC}" type="pres">
      <dgm:prSet presAssocID="{33DF5F8B-FBB7-42A4-A3AC-9B9092ECE05F}"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dgm:spPr>
    </dgm:pt>
    <dgm:pt modelId="{14EF2BF1-A5B7-490D-9C4D-20EDC7C390A9}" type="pres">
      <dgm:prSet presAssocID="{71D054A9-B60B-4EA1-8AA3-F109D0ACE67C}" presName="sibTrans" presStyleLbl="sibTrans2D1" presStyleIdx="0" presStyleCnt="0"/>
      <dgm:spPr/>
      <dgm:t>
        <a:bodyPr/>
        <a:lstStyle/>
        <a:p>
          <a:endParaRPr lang="ru-RU"/>
        </a:p>
      </dgm:t>
    </dgm:pt>
    <dgm:pt modelId="{0CA952DF-1337-4250-9F78-926A710EBADC}" type="pres">
      <dgm:prSet presAssocID="{839E8E5E-8C83-405E-8CCE-97C4A168855C}" presName="compNode" presStyleCnt="0"/>
      <dgm:spPr/>
    </dgm:pt>
    <dgm:pt modelId="{61C9AE0A-1544-4D4C-8048-C4CEEF2D10A2}" type="pres">
      <dgm:prSet presAssocID="{839E8E5E-8C83-405E-8CCE-97C4A168855C}" presName="bkgdShape" presStyleLbl="node1" presStyleIdx="2" presStyleCnt="3"/>
      <dgm:spPr/>
      <dgm:t>
        <a:bodyPr/>
        <a:lstStyle/>
        <a:p>
          <a:endParaRPr lang="ru-RU"/>
        </a:p>
      </dgm:t>
    </dgm:pt>
    <dgm:pt modelId="{2235B182-9C81-4621-9269-B96F8334A03D}" type="pres">
      <dgm:prSet presAssocID="{839E8E5E-8C83-405E-8CCE-97C4A168855C}" presName="nodeTx" presStyleLbl="node1" presStyleIdx="2" presStyleCnt="3">
        <dgm:presLayoutVars>
          <dgm:bulletEnabled val="1"/>
        </dgm:presLayoutVars>
      </dgm:prSet>
      <dgm:spPr/>
      <dgm:t>
        <a:bodyPr/>
        <a:lstStyle/>
        <a:p>
          <a:endParaRPr lang="ru-RU"/>
        </a:p>
      </dgm:t>
    </dgm:pt>
    <dgm:pt modelId="{C5FDBF90-590F-41AF-9B78-3EFA11B80A38}" type="pres">
      <dgm:prSet presAssocID="{839E8E5E-8C83-405E-8CCE-97C4A168855C}" presName="invisiNode" presStyleLbl="node1" presStyleIdx="2" presStyleCnt="3"/>
      <dgm:spPr/>
    </dgm:pt>
    <dgm:pt modelId="{1A993FEA-F6DC-408C-92D7-B1620DA85A21}" type="pres">
      <dgm:prSet presAssocID="{839E8E5E-8C83-405E-8CCE-97C4A168855C}"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FB76D7A3-6792-4F4E-A602-9B3B8A18FABC}" type="presOf" srcId="{DAF618CF-55EC-47DE-940B-78A29C2CF609}" destId="{E928932E-F465-42DF-849C-2FBB160595DC}" srcOrd="0" destOrd="0" presId="urn:microsoft.com/office/officeart/2005/8/layout/hList7"/>
    <dgm:cxn modelId="{B679DAA5-7596-4C65-9865-B7139BD00D83}" type="presOf" srcId="{BEC1D160-4A2E-4942-9629-5ED334178CFB}" destId="{DC53316A-44C2-4BE0-A369-AF1D0A1F3C5A}" srcOrd="0" destOrd="0" presId="urn:microsoft.com/office/officeart/2005/8/layout/hList7"/>
    <dgm:cxn modelId="{420BE0FB-49E6-4778-954B-F62BB20FB510}" type="presOf" srcId="{839E8E5E-8C83-405E-8CCE-97C4A168855C}" destId="{2235B182-9C81-4621-9269-B96F8334A03D}" srcOrd="1" destOrd="0" presId="urn:microsoft.com/office/officeart/2005/8/layout/hList7"/>
    <dgm:cxn modelId="{DE47D11F-D53F-4205-831D-C4D7485E7761}" type="presOf" srcId="{BEC1D160-4A2E-4942-9629-5ED334178CFB}" destId="{98CC19E0-8218-4816-AAEE-E353B3ABD0D2}" srcOrd="1" destOrd="0" presId="urn:microsoft.com/office/officeart/2005/8/layout/hList7"/>
    <dgm:cxn modelId="{84EF31AA-6650-4853-B5B6-6C02BACCE0CF}" type="presOf" srcId="{33DF5F8B-FBB7-42A4-A3AC-9B9092ECE05F}" destId="{AF76EE43-0A1B-41AD-A9A1-7A2CFF7DCEBD}" srcOrd="1" destOrd="0" presId="urn:microsoft.com/office/officeart/2005/8/layout/hList7"/>
    <dgm:cxn modelId="{8355F6BE-2CCF-41CE-B8B9-18A7A55CAF53}" type="presOf" srcId="{71D054A9-B60B-4EA1-8AA3-F109D0ACE67C}" destId="{14EF2BF1-A5B7-490D-9C4D-20EDC7C390A9}" srcOrd="0" destOrd="0" presId="urn:microsoft.com/office/officeart/2005/8/layout/hList7"/>
    <dgm:cxn modelId="{B4631D33-BD07-45BE-8EF1-4A79F91444C0}" srcId="{DAF618CF-55EC-47DE-940B-78A29C2CF609}" destId="{33DF5F8B-FBB7-42A4-A3AC-9B9092ECE05F}" srcOrd="1" destOrd="0" parTransId="{3E0B8064-0583-4FB1-9B3D-0C601917D7A2}" sibTransId="{71D054A9-B60B-4EA1-8AA3-F109D0ACE67C}"/>
    <dgm:cxn modelId="{AC003380-16D4-4E59-B336-86700A030D75}" type="presOf" srcId="{839E8E5E-8C83-405E-8CCE-97C4A168855C}" destId="{61C9AE0A-1544-4D4C-8048-C4CEEF2D10A2}" srcOrd="0" destOrd="0" presId="urn:microsoft.com/office/officeart/2005/8/layout/hList7"/>
    <dgm:cxn modelId="{B25A9361-6E6B-4798-8460-3A6DC4257B40}" type="presOf" srcId="{33DF5F8B-FBB7-42A4-A3AC-9B9092ECE05F}" destId="{472ED950-A3AB-4B1F-A7BE-89159E86B320}" srcOrd="0" destOrd="0" presId="urn:microsoft.com/office/officeart/2005/8/layout/hList7"/>
    <dgm:cxn modelId="{AB010EE1-1519-4444-9402-34BC20B2EB3D}" type="presOf" srcId="{16595FAE-011A-4A4A-B2C2-BDB9E4542B6C}" destId="{59C39685-3D2D-4F72-A1E3-3D90AC64DEFE}" srcOrd="0" destOrd="0" presId="urn:microsoft.com/office/officeart/2005/8/layout/hList7"/>
    <dgm:cxn modelId="{74BB65F9-5782-4A5A-B329-098A95B8A5AC}" srcId="{DAF618CF-55EC-47DE-940B-78A29C2CF609}" destId="{839E8E5E-8C83-405E-8CCE-97C4A168855C}" srcOrd="2" destOrd="0" parTransId="{0A9F6F28-BA50-4201-B337-B4891694B4B0}" sibTransId="{BE222BE9-E5F7-4A05-8A6E-6DAAD362F8ED}"/>
    <dgm:cxn modelId="{99CF69D9-AB8A-42C8-9D87-C7CE564BFE8A}" srcId="{DAF618CF-55EC-47DE-940B-78A29C2CF609}" destId="{BEC1D160-4A2E-4942-9629-5ED334178CFB}" srcOrd="0" destOrd="0" parTransId="{C212864A-FAFF-4D88-9F81-3CB0397957F4}" sibTransId="{16595FAE-011A-4A4A-B2C2-BDB9E4542B6C}"/>
    <dgm:cxn modelId="{8D10F5B3-94EC-4A29-92F0-F15F42A5C27D}" type="presParOf" srcId="{E928932E-F465-42DF-849C-2FBB160595DC}" destId="{5926EACA-65DB-4C91-80BA-D5FBB4460EC5}" srcOrd="0" destOrd="0" presId="urn:microsoft.com/office/officeart/2005/8/layout/hList7"/>
    <dgm:cxn modelId="{8DF92B08-1DBE-4B2D-9878-DC68FEB0BEE3}" type="presParOf" srcId="{E928932E-F465-42DF-849C-2FBB160595DC}" destId="{583D32F9-6620-4F0C-A920-1B6E3FAA5775}" srcOrd="1" destOrd="0" presId="urn:microsoft.com/office/officeart/2005/8/layout/hList7"/>
    <dgm:cxn modelId="{0F839270-3B08-4964-AD1A-578704717DA6}" type="presParOf" srcId="{583D32F9-6620-4F0C-A920-1B6E3FAA5775}" destId="{482D294C-D03B-4E72-A3C7-20B70F100563}" srcOrd="0" destOrd="0" presId="urn:microsoft.com/office/officeart/2005/8/layout/hList7"/>
    <dgm:cxn modelId="{70ADD1AC-44EA-4500-83B4-F62F30943820}" type="presParOf" srcId="{482D294C-D03B-4E72-A3C7-20B70F100563}" destId="{DC53316A-44C2-4BE0-A369-AF1D0A1F3C5A}" srcOrd="0" destOrd="0" presId="urn:microsoft.com/office/officeart/2005/8/layout/hList7"/>
    <dgm:cxn modelId="{E7EDE801-007A-40CD-ABDE-39244DE39249}" type="presParOf" srcId="{482D294C-D03B-4E72-A3C7-20B70F100563}" destId="{98CC19E0-8218-4816-AAEE-E353B3ABD0D2}" srcOrd="1" destOrd="0" presId="urn:microsoft.com/office/officeart/2005/8/layout/hList7"/>
    <dgm:cxn modelId="{71DE0EA3-529C-4797-B0B1-F14D0B5B69F1}" type="presParOf" srcId="{482D294C-D03B-4E72-A3C7-20B70F100563}" destId="{5FDA47C4-3EB0-479C-9A03-0310BC56354E}" srcOrd="2" destOrd="0" presId="urn:microsoft.com/office/officeart/2005/8/layout/hList7"/>
    <dgm:cxn modelId="{F212B9CD-22BF-4A9B-91E1-899F8A1E6FD2}" type="presParOf" srcId="{482D294C-D03B-4E72-A3C7-20B70F100563}" destId="{FA787571-FF6D-4BEE-9CF6-EDD30FE57290}" srcOrd="3" destOrd="0" presId="urn:microsoft.com/office/officeart/2005/8/layout/hList7"/>
    <dgm:cxn modelId="{0479196D-1E6E-490B-AEEB-D3F936C54084}" type="presParOf" srcId="{583D32F9-6620-4F0C-A920-1B6E3FAA5775}" destId="{59C39685-3D2D-4F72-A1E3-3D90AC64DEFE}" srcOrd="1" destOrd="0" presId="urn:microsoft.com/office/officeart/2005/8/layout/hList7"/>
    <dgm:cxn modelId="{F0D87DC0-6C45-4CA8-BDE8-B8C5E5FC4779}" type="presParOf" srcId="{583D32F9-6620-4F0C-A920-1B6E3FAA5775}" destId="{2DCB3169-910A-449E-B86E-FCBAF7742886}" srcOrd="2" destOrd="0" presId="urn:microsoft.com/office/officeart/2005/8/layout/hList7"/>
    <dgm:cxn modelId="{AFB8434A-CAA5-4DC1-9981-853C63534C24}" type="presParOf" srcId="{2DCB3169-910A-449E-B86E-FCBAF7742886}" destId="{472ED950-A3AB-4B1F-A7BE-89159E86B320}" srcOrd="0" destOrd="0" presId="urn:microsoft.com/office/officeart/2005/8/layout/hList7"/>
    <dgm:cxn modelId="{F80C439A-5194-4907-95C9-E01AE1AAD810}" type="presParOf" srcId="{2DCB3169-910A-449E-B86E-FCBAF7742886}" destId="{AF76EE43-0A1B-41AD-A9A1-7A2CFF7DCEBD}" srcOrd="1" destOrd="0" presId="urn:microsoft.com/office/officeart/2005/8/layout/hList7"/>
    <dgm:cxn modelId="{2B638A18-D0E7-45F6-AD2F-A0F6A4D4D4A7}" type="presParOf" srcId="{2DCB3169-910A-449E-B86E-FCBAF7742886}" destId="{29239209-0756-46AB-92E4-8128F0FB9DBC}" srcOrd="2" destOrd="0" presId="urn:microsoft.com/office/officeart/2005/8/layout/hList7"/>
    <dgm:cxn modelId="{8538A1F9-418E-495E-954E-560BD3607989}" type="presParOf" srcId="{2DCB3169-910A-449E-B86E-FCBAF7742886}" destId="{DDA3FDB9-C16C-4F47-9EBD-57D4AC882ECC}" srcOrd="3" destOrd="0" presId="urn:microsoft.com/office/officeart/2005/8/layout/hList7"/>
    <dgm:cxn modelId="{240BB7AE-A370-4DAF-8297-73DDE2783DDB}" type="presParOf" srcId="{583D32F9-6620-4F0C-A920-1B6E3FAA5775}" destId="{14EF2BF1-A5B7-490D-9C4D-20EDC7C390A9}" srcOrd="3" destOrd="0" presId="urn:microsoft.com/office/officeart/2005/8/layout/hList7"/>
    <dgm:cxn modelId="{6A1B7E4D-F354-465A-9C82-DC5FBD504E43}" type="presParOf" srcId="{583D32F9-6620-4F0C-A920-1B6E3FAA5775}" destId="{0CA952DF-1337-4250-9F78-926A710EBADC}" srcOrd="4" destOrd="0" presId="urn:microsoft.com/office/officeart/2005/8/layout/hList7"/>
    <dgm:cxn modelId="{5DA01BBC-BDC4-4099-8F26-30F982A3633C}" type="presParOf" srcId="{0CA952DF-1337-4250-9F78-926A710EBADC}" destId="{61C9AE0A-1544-4D4C-8048-C4CEEF2D10A2}" srcOrd="0" destOrd="0" presId="urn:microsoft.com/office/officeart/2005/8/layout/hList7"/>
    <dgm:cxn modelId="{5D87ED0B-1D41-4A6A-AF5E-BBF5B90AF802}" type="presParOf" srcId="{0CA952DF-1337-4250-9F78-926A710EBADC}" destId="{2235B182-9C81-4621-9269-B96F8334A03D}" srcOrd="1" destOrd="0" presId="urn:microsoft.com/office/officeart/2005/8/layout/hList7"/>
    <dgm:cxn modelId="{B54C5C30-6EAB-4ECF-BC1D-F21722A9A2BC}" type="presParOf" srcId="{0CA952DF-1337-4250-9F78-926A710EBADC}" destId="{C5FDBF90-590F-41AF-9B78-3EFA11B80A38}" srcOrd="2" destOrd="0" presId="urn:microsoft.com/office/officeart/2005/8/layout/hList7"/>
    <dgm:cxn modelId="{D525DC72-3AF8-437C-8C65-1867EEA560B9}" type="presParOf" srcId="{0CA952DF-1337-4250-9F78-926A710EBADC}" destId="{1A993FEA-F6DC-408C-92D7-B1620DA85A2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8A2475-A25F-4ACD-BD2E-958FA74BB0D3}" type="doc">
      <dgm:prSet loTypeId="urn:microsoft.com/office/officeart/2005/8/layout/vList2" loCatId="list" qsTypeId="urn:microsoft.com/office/officeart/2005/8/quickstyle/simple3" qsCatId="simple" csTypeId="urn:microsoft.com/office/officeart/2005/8/colors/accent2_5" csCatId="accent2" phldr="1"/>
      <dgm:spPr/>
      <dgm:t>
        <a:bodyPr/>
        <a:lstStyle/>
        <a:p>
          <a:endParaRPr lang="ru-RU"/>
        </a:p>
      </dgm:t>
    </dgm:pt>
    <dgm:pt modelId="{2355038B-2D12-4888-8929-CB604E1DEBAF}">
      <dgm:prSet/>
      <dgm:spPr/>
      <dgm:t>
        <a:bodyPr/>
        <a:lstStyle/>
        <a:p>
          <a:pPr rtl="0"/>
          <a:endParaRPr lang="ru-RU" dirty="0"/>
        </a:p>
      </dgm:t>
    </dgm:pt>
    <dgm:pt modelId="{9F971A5C-6336-4F92-9825-9DDCAE17BAE7}" type="parTrans" cxnId="{5224EFB4-B589-4EF7-BEA0-2B83959661E4}">
      <dgm:prSet/>
      <dgm:spPr/>
      <dgm:t>
        <a:bodyPr/>
        <a:lstStyle/>
        <a:p>
          <a:endParaRPr lang="ru-RU"/>
        </a:p>
      </dgm:t>
    </dgm:pt>
    <dgm:pt modelId="{0C15EB9B-D97F-429B-91F7-2553C97D3BD7}" type="sibTrans" cxnId="{5224EFB4-B589-4EF7-BEA0-2B83959661E4}">
      <dgm:prSet/>
      <dgm:spPr/>
      <dgm:t>
        <a:bodyPr/>
        <a:lstStyle/>
        <a:p>
          <a:endParaRPr lang="ru-RU"/>
        </a:p>
      </dgm:t>
    </dgm:pt>
    <dgm:pt modelId="{140F6525-FABA-4D61-BBA2-3D8A354104CB}">
      <dgm:prSet/>
      <dgm:spPr/>
      <dgm:t>
        <a:bodyPr/>
        <a:lstStyle/>
        <a:p>
          <a:pPr rtl="0"/>
          <a:r>
            <a:rPr lang="uk-UA" b="1" baseline="-25000" dirty="0" smtClean="0"/>
            <a:t>Перший тип - </a:t>
          </a:r>
          <a:r>
            <a:rPr lang="uk-UA" baseline="-25000" dirty="0" smtClean="0"/>
            <a:t>уроки, що спрямовані на </a:t>
          </a:r>
          <a:r>
            <a:rPr lang="uk-UA" b="1" baseline="-25000" dirty="0" smtClean="0">
              <a:solidFill>
                <a:srgbClr val="C00000"/>
              </a:solidFill>
            </a:rPr>
            <a:t>формування мовленнєвих навичок </a:t>
          </a:r>
          <a:r>
            <a:rPr lang="uk-UA" baseline="-25000" dirty="0" smtClean="0"/>
            <a:t>користування мовним матеріалом. На таких уроках має місце ознайомлення з новим мовним матеріалом та тренування з метою його використання в аудіюванні, говорінні, читанні та письмі. Проте тут може мати місце і практика на основі засвоєного матеріалу. </a:t>
          </a:r>
          <a:endParaRPr lang="ru-RU" dirty="0"/>
        </a:p>
      </dgm:t>
    </dgm:pt>
    <dgm:pt modelId="{FDEFF7B3-4ECB-4CF2-ABAA-5D369AEC95C1}" type="parTrans" cxnId="{59516429-7EAC-4CC4-8524-9E3BDD05F738}">
      <dgm:prSet/>
      <dgm:spPr/>
      <dgm:t>
        <a:bodyPr/>
        <a:lstStyle/>
        <a:p>
          <a:endParaRPr lang="ru-RU"/>
        </a:p>
      </dgm:t>
    </dgm:pt>
    <dgm:pt modelId="{D7DB3FF7-5A28-46F3-8228-8D6E6956C03C}" type="sibTrans" cxnId="{59516429-7EAC-4CC4-8524-9E3BDD05F738}">
      <dgm:prSet/>
      <dgm:spPr/>
      <dgm:t>
        <a:bodyPr/>
        <a:lstStyle/>
        <a:p>
          <a:endParaRPr lang="ru-RU"/>
        </a:p>
      </dgm:t>
    </dgm:pt>
    <dgm:pt modelId="{602533C6-EB5B-4E33-8379-969EEBEFC50F}">
      <dgm:prSet/>
      <dgm:spPr/>
      <dgm:t>
        <a:bodyPr/>
        <a:lstStyle/>
        <a:p>
          <a:pPr rtl="0"/>
          <a:r>
            <a:rPr lang="uk-UA" b="1" baseline="-25000" dirty="0" smtClean="0"/>
            <a:t>Другий тип - </a:t>
          </a:r>
          <a:r>
            <a:rPr lang="uk-UA" baseline="-25000" dirty="0" smtClean="0"/>
            <a:t>це уроки, що спрямовані на </a:t>
          </a:r>
          <a:r>
            <a:rPr lang="uk-UA" b="1" baseline="-25000" dirty="0" smtClean="0">
              <a:solidFill>
                <a:srgbClr val="C00000"/>
              </a:solidFill>
            </a:rPr>
            <a:t>розвиток</a:t>
          </a:r>
          <a:r>
            <a:rPr lang="uk-UA" baseline="-25000" dirty="0" smtClean="0"/>
            <a:t> </a:t>
          </a:r>
          <a:r>
            <a:rPr lang="uk-UA" b="1" baseline="-25000" dirty="0" smtClean="0">
              <a:solidFill>
                <a:srgbClr val="C00000"/>
              </a:solidFill>
            </a:rPr>
            <a:t>мовленнєвих</a:t>
          </a:r>
          <a:r>
            <a:rPr lang="uk-UA" baseline="-25000" dirty="0" smtClean="0"/>
            <a:t> </a:t>
          </a:r>
          <a:r>
            <a:rPr lang="uk-UA" b="1" baseline="-25000" dirty="0" smtClean="0">
              <a:solidFill>
                <a:srgbClr val="C00000"/>
              </a:solidFill>
            </a:rPr>
            <a:t>умінь</a:t>
          </a:r>
          <a:r>
            <a:rPr lang="uk-UA" baseline="-25000" dirty="0" smtClean="0"/>
            <a:t>. На уроках цього типу переважає практика в мовленнєвій діяльності. Однак їй може передувати певна кількість тренувальних вправ, котрі готують до неї.</a:t>
          </a:r>
          <a:endParaRPr lang="ru-RU" dirty="0"/>
        </a:p>
      </dgm:t>
    </dgm:pt>
    <dgm:pt modelId="{50BCE4F9-B542-447D-8216-0E8B8902928B}" type="parTrans" cxnId="{4099AA36-1311-47B7-9504-FCE6CDC53B7B}">
      <dgm:prSet/>
      <dgm:spPr/>
      <dgm:t>
        <a:bodyPr/>
        <a:lstStyle/>
        <a:p>
          <a:endParaRPr lang="ru-RU"/>
        </a:p>
      </dgm:t>
    </dgm:pt>
    <dgm:pt modelId="{5A7A472C-A6A9-4821-B9A4-7D69BB5E433B}" type="sibTrans" cxnId="{4099AA36-1311-47B7-9504-FCE6CDC53B7B}">
      <dgm:prSet/>
      <dgm:spPr/>
      <dgm:t>
        <a:bodyPr/>
        <a:lstStyle/>
        <a:p>
          <a:endParaRPr lang="ru-RU"/>
        </a:p>
      </dgm:t>
    </dgm:pt>
    <dgm:pt modelId="{1A79B8C0-0B40-4075-B94B-86B67A020961}" type="pres">
      <dgm:prSet presAssocID="{188A2475-A25F-4ACD-BD2E-958FA74BB0D3}" presName="linear" presStyleCnt="0">
        <dgm:presLayoutVars>
          <dgm:animLvl val="lvl"/>
          <dgm:resizeHandles val="exact"/>
        </dgm:presLayoutVars>
      </dgm:prSet>
      <dgm:spPr/>
      <dgm:t>
        <a:bodyPr/>
        <a:lstStyle/>
        <a:p>
          <a:endParaRPr lang="ru-RU"/>
        </a:p>
      </dgm:t>
    </dgm:pt>
    <dgm:pt modelId="{D751150E-E02F-4F81-8BD0-18D82630D706}" type="pres">
      <dgm:prSet presAssocID="{2355038B-2D12-4888-8929-CB604E1DEBAF}" presName="parentText" presStyleLbl="node1" presStyleIdx="0" presStyleCnt="3">
        <dgm:presLayoutVars>
          <dgm:chMax val="0"/>
          <dgm:bulletEnabled val="1"/>
        </dgm:presLayoutVars>
      </dgm:prSet>
      <dgm:spPr/>
      <dgm:t>
        <a:bodyPr/>
        <a:lstStyle/>
        <a:p>
          <a:endParaRPr lang="ru-RU"/>
        </a:p>
      </dgm:t>
    </dgm:pt>
    <dgm:pt modelId="{4DEDE98D-9255-4C9A-8D70-50064BE6C379}" type="pres">
      <dgm:prSet presAssocID="{0C15EB9B-D97F-429B-91F7-2553C97D3BD7}" presName="spacer" presStyleCnt="0"/>
      <dgm:spPr/>
    </dgm:pt>
    <dgm:pt modelId="{EC61CF04-D2CE-4BD0-81AE-45F00C90895A}" type="pres">
      <dgm:prSet presAssocID="{140F6525-FABA-4D61-BBA2-3D8A354104CB}" presName="parentText" presStyleLbl="node1" presStyleIdx="1" presStyleCnt="3">
        <dgm:presLayoutVars>
          <dgm:chMax val="0"/>
          <dgm:bulletEnabled val="1"/>
        </dgm:presLayoutVars>
      </dgm:prSet>
      <dgm:spPr/>
      <dgm:t>
        <a:bodyPr/>
        <a:lstStyle/>
        <a:p>
          <a:endParaRPr lang="ru-RU"/>
        </a:p>
      </dgm:t>
    </dgm:pt>
    <dgm:pt modelId="{4EC4847D-EDFF-4CC5-96FC-CE5A66439DAF}" type="pres">
      <dgm:prSet presAssocID="{D7DB3FF7-5A28-46F3-8228-8D6E6956C03C}" presName="spacer" presStyleCnt="0"/>
      <dgm:spPr/>
    </dgm:pt>
    <dgm:pt modelId="{58FC7B03-C40C-41FA-A6E0-EC1A9BC56D00}" type="pres">
      <dgm:prSet presAssocID="{602533C6-EB5B-4E33-8379-969EEBEFC50F}" presName="parentText" presStyleLbl="node1" presStyleIdx="2" presStyleCnt="3">
        <dgm:presLayoutVars>
          <dgm:chMax val="0"/>
          <dgm:bulletEnabled val="1"/>
        </dgm:presLayoutVars>
      </dgm:prSet>
      <dgm:spPr/>
      <dgm:t>
        <a:bodyPr/>
        <a:lstStyle/>
        <a:p>
          <a:endParaRPr lang="ru-RU"/>
        </a:p>
      </dgm:t>
    </dgm:pt>
  </dgm:ptLst>
  <dgm:cxnLst>
    <dgm:cxn modelId="{FC91DA18-8491-4624-A61D-06A898C17563}" type="presOf" srcId="{2355038B-2D12-4888-8929-CB604E1DEBAF}" destId="{D751150E-E02F-4F81-8BD0-18D82630D706}" srcOrd="0" destOrd="0" presId="urn:microsoft.com/office/officeart/2005/8/layout/vList2"/>
    <dgm:cxn modelId="{367E74F3-91A9-4A88-9B45-8ADEE197CB80}" type="presOf" srcId="{188A2475-A25F-4ACD-BD2E-958FA74BB0D3}" destId="{1A79B8C0-0B40-4075-B94B-86B67A020961}" srcOrd="0" destOrd="0" presId="urn:microsoft.com/office/officeart/2005/8/layout/vList2"/>
    <dgm:cxn modelId="{59516429-7EAC-4CC4-8524-9E3BDD05F738}" srcId="{188A2475-A25F-4ACD-BD2E-958FA74BB0D3}" destId="{140F6525-FABA-4D61-BBA2-3D8A354104CB}" srcOrd="1" destOrd="0" parTransId="{FDEFF7B3-4ECB-4CF2-ABAA-5D369AEC95C1}" sibTransId="{D7DB3FF7-5A28-46F3-8228-8D6E6956C03C}"/>
    <dgm:cxn modelId="{15D4F0F9-4F38-4ADA-8946-E980D6334F7E}" type="presOf" srcId="{140F6525-FABA-4D61-BBA2-3D8A354104CB}" destId="{EC61CF04-D2CE-4BD0-81AE-45F00C90895A}" srcOrd="0" destOrd="0" presId="urn:microsoft.com/office/officeart/2005/8/layout/vList2"/>
    <dgm:cxn modelId="{5224EFB4-B589-4EF7-BEA0-2B83959661E4}" srcId="{188A2475-A25F-4ACD-BD2E-958FA74BB0D3}" destId="{2355038B-2D12-4888-8929-CB604E1DEBAF}" srcOrd="0" destOrd="0" parTransId="{9F971A5C-6336-4F92-9825-9DDCAE17BAE7}" sibTransId="{0C15EB9B-D97F-429B-91F7-2553C97D3BD7}"/>
    <dgm:cxn modelId="{4099AA36-1311-47B7-9504-FCE6CDC53B7B}" srcId="{188A2475-A25F-4ACD-BD2E-958FA74BB0D3}" destId="{602533C6-EB5B-4E33-8379-969EEBEFC50F}" srcOrd="2" destOrd="0" parTransId="{50BCE4F9-B542-447D-8216-0E8B8902928B}" sibTransId="{5A7A472C-A6A9-4821-B9A4-7D69BB5E433B}"/>
    <dgm:cxn modelId="{0B674C44-823A-44E5-8038-7504A15465FD}" type="presOf" srcId="{602533C6-EB5B-4E33-8379-969EEBEFC50F}" destId="{58FC7B03-C40C-41FA-A6E0-EC1A9BC56D00}" srcOrd="0" destOrd="0" presId="urn:microsoft.com/office/officeart/2005/8/layout/vList2"/>
    <dgm:cxn modelId="{B68CC4F8-42A1-44DD-9E9C-FF6B4266F2F6}" type="presParOf" srcId="{1A79B8C0-0B40-4075-B94B-86B67A020961}" destId="{D751150E-E02F-4F81-8BD0-18D82630D706}" srcOrd="0" destOrd="0" presId="urn:microsoft.com/office/officeart/2005/8/layout/vList2"/>
    <dgm:cxn modelId="{CBACF7BB-B727-462E-86EF-E55D4AA06A1E}" type="presParOf" srcId="{1A79B8C0-0B40-4075-B94B-86B67A020961}" destId="{4DEDE98D-9255-4C9A-8D70-50064BE6C379}" srcOrd="1" destOrd="0" presId="urn:microsoft.com/office/officeart/2005/8/layout/vList2"/>
    <dgm:cxn modelId="{30729E34-E5FA-442D-B314-374641183FF7}" type="presParOf" srcId="{1A79B8C0-0B40-4075-B94B-86B67A020961}" destId="{EC61CF04-D2CE-4BD0-81AE-45F00C90895A}" srcOrd="2" destOrd="0" presId="urn:microsoft.com/office/officeart/2005/8/layout/vList2"/>
    <dgm:cxn modelId="{B78E75C0-315E-4663-A05A-42DB8E275DCE}" type="presParOf" srcId="{1A79B8C0-0B40-4075-B94B-86B67A020961}" destId="{4EC4847D-EDFF-4CC5-96FC-CE5A66439DAF}" srcOrd="3" destOrd="0" presId="urn:microsoft.com/office/officeart/2005/8/layout/vList2"/>
    <dgm:cxn modelId="{B6CD5856-3070-4E0B-AC00-AB0BABBDB156}" type="presParOf" srcId="{1A79B8C0-0B40-4075-B94B-86B67A020961}" destId="{58FC7B03-C40C-41FA-A6E0-EC1A9BC56D0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1A787B-EE95-4047-A7C3-2560CBA27773}"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ru-RU"/>
        </a:p>
      </dgm:t>
    </dgm:pt>
    <dgm:pt modelId="{0D37DEC0-E15D-45C2-B3AC-14A3DCE72A49}">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800" b="1" dirty="0" smtClean="0"/>
            <a:t>Student Groupings</a:t>
          </a:r>
        </a:p>
        <a:p>
          <a:pPr marL="0" marR="0" indent="0" defTabSz="914400" rtl="0" eaLnBrk="1" fontAlgn="auto" latinLnBrk="0" hangingPunct="1">
            <a:lnSpc>
              <a:spcPct val="100000"/>
            </a:lnSpc>
            <a:spcBef>
              <a:spcPts val="0"/>
            </a:spcBef>
            <a:spcAft>
              <a:spcPts val="0"/>
            </a:spcAft>
            <a:buClrTx/>
            <a:buSzTx/>
            <a:buFontTx/>
            <a:buNone/>
            <a:tabLst/>
            <a:defRPr/>
          </a:pPr>
          <a:r>
            <a:rPr lang="en-US" sz="1800" b="1" u="heavy" dirty="0" smtClean="0"/>
            <a:t>1. Lockstep (Whole Class)</a:t>
          </a:r>
          <a:endParaRPr lang="ru-RU" sz="1800" dirty="0"/>
        </a:p>
      </dgm:t>
    </dgm:pt>
    <dgm:pt modelId="{D84CA127-D97F-4291-BBA6-BF62BD7DE7C5}" type="parTrans" cxnId="{A346DEAB-D7F4-400E-8524-3BA5473155AB}">
      <dgm:prSet/>
      <dgm:spPr/>
      <dgm:t>
        <a:bodyPr/>
        <a:lstStyle/>
        <a:p>
          <a:endParaRPr lang="ru-RU"/>
        </a:p>
      </dgm:t>
    </dgm:pt>
    <dgm:pt modelId="{B82CA793-81BA-47B7-9A98-4C9079FFEBF7}" type="sibTrans" cxnId="{A346DEAB-D7F4-400E-8524-3BA5473155AB}">
      <dgm:prSet/>
      <dgm:spPr/>
      <dgm:t>
        <a:bodyPr/>
        <a:lstStyle/>
        <a:p>
          <a:endParaRPr lang="ru-RU"/>
        </a:p>
      </dgm:t>
    </dgm:pt>
    <dgm:pt modelId="{36BF5012-9E3E-4532-BED8-46F9F4B4E150}" type="pres">
      <dgm:prSet presAssocID="{B31A787B-EE95-4047-A7C3-2560CBA27773}" presName="linear" presStyleCnt="0">
        <dgm:presLayoutVars>
          <dgm:dir/>
          <dgm:resizeHandles val="exact"/>
        </dgm:presLayoutVars>
      </dgm:prSet>
      <dgm:spPr/>
      <dgm:t>
        <a:bodyPr/>
        <a:lstStyle/>
        <a:p>
          <a:endParaRPr lang="ru-RU"/>
        </a:p>
      </dgm:t>
    </dgm:pt>
    <dgm:pt modelId="{A62A2BC5-7046-4EED-8979-FF4805F83C49}" type="pres">
      <dgm:prSet presAssocID="{0D37DEC0-E15D-45C2-B3AC-14A3DCE72A49}" presName="comp" presStyleCnt="0"/>
      <dgm:spPr/>
    </dgm:pt>
    <dgm:pt modelId="{D72EFC1F-5182-4313-9109-8C422B2121F4}" type="pres">
      <dgm:prSet presAssocID="{0D37DEC0-E15D-45C2-B3AC-14A3DCE72A49}" presName="box" presStyleLbl="node1" presStyleIdx="0" presStyleCnt="1"/>
      <dgm:spPr/>
      <dgm:t>
        <a:bodyPr/>
        <a:lstStyle/>
        <a:p>
          <a:endParaRPr lang="ru-RU"/>
        </a:p>
      </dgm:t>
    </dgm:pt>
    <dgm:pt modelId="{42F209DA-0437-4FA1-922E-9C350A9743D7}" type="pres">
      <dgm:prSet presAssocID="{0D37DEC0-E15D-45C2-B3AC-14A3DCE72A49}" presName="img"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0" b="-30000"/>
          </a:stretch>
        </a:blipFill>
      </dgm:spPr>
      <dgm:t>
        <a:bodyPr/>
        <a:lstStyle/>
        <a:p>
          <a:endParaRPr lang="ru-RU"/>
        </a:p>
      </dgm:t>
    </dgm:pt>
    <dgm:pt modelId="{1E398793-F1D1-4DB4-9FD3-FFA2C6B6E737}" type="pres">
      <dgm:prSet presAssocID="{0D37DEC0-E15D-45C2-B3AC-14A3DCE72A49}" presName="text" presStyleLbl="node1" presStyleIdx="0" presStyleCnt="1">
        <dgm:presLayoutVars>
          <dgm:bulletEnabled val="1"/>
        </dgm:presLayoutVars>
      </dgm:prSet>
      <dgm:spPr/>
      <dgm:t>
        <a:bodyPr/>
        <a:lstStyle/>
        <a:p>
          <a:endParaRPr lang="ru-RU"/>
        </a:p>
      </dgm:t>
    </dgm:pt>
  </dgm:ptLst>
  <dgm:cxnLst>
    <dgm:cxn modelId="{183B2B5F-75AC-4EA9-87CD-8363E4415B66}" type="presOf" srcId="{0D37DEC0-E15D-45C2-B3AC-14A3DCE72A49}" destId="{D72EFC1F-5182-4313-9109-8C422B2121F4}" srcOrd="0" destOrd="0" presId="urn:microsoft.com/office/officeart/2005/8/layout/vList4"/>
    <dgm:cxn modelId="{A346DEAB-D7F4-400E-8524-3BA5473155AB}" srcId="{B31A787B-EE95-4047-A7C3-2560CBA27773}" destId="{0D37DEC0-E15D-45C2-B3AC-14A3DCE72A49}" srcOrd="0" destOrd="0" parTransId="{D84CA127-D97F-4291-BBA6-BF62BD7DE7C5}" sibTransId="{B82CA793-81BA-47B7-9A98-4C9079FFEBF7}"/>
    <dgm:cxn modelId="{D25DB553-BFC1-4798-8F0D-3A615E01F1ED}" type="presOf" srcId="{B31A787B-EE95-4047-A7C3-2560CBA27773}" destId="{36BF5012-9E3E-4532-BED8-46F9F4B4E150}" srcOrd="0" destOrd="0" presId="urn:microsoft.com/office/officeart/2005/8/layout/vList4"/>
    <dgm:cxn modelId="{5FD6376E-B052-41C0-8B49-E89644191981}" type="presOf" srcId="{0D37DEC0-E15D-45C2-B3AC-14A3DCE72A49}" destId="{1E398793-F1D1-4DB4-9FD3-FFA2C6B6E737}" srcOrd="1" destOrd="0" presId="urn:microsoft.com/office/officeart/2005/8/layout/vList4"/>
    <dgm:cxn modelId="{70925F7B-9B47-474A-96A1-2F10BF16FF8B}" type="presParOf" srcId="{36BF5012-9E3E-4532-BED8-46F9F4B4E150}" destId="{A62A2BC5-7046-4EED-8979-FF4805F83C49}" srcOrd="0" destOrd="0" presId="urn:microsoft.com/office/officeart/2005/8/layout/vList4"/>
    <dgm:cxn modelId="{C53C7340-BAF1-4109-B566-8A83366C80A9}" type="presParOf" srcId="{A62A2BC5-7046-4EED-8979-FF4805F83C49}" destId="{D72EFC1F-5182-4313-9109-8C422B2121F4}" srcOrd="0" destOrd="0" presId="urn:microsoft.com/office/officeart/2005/8/layout/vList4"/>
    <dgm:cxn modelId="{DCF84440-F3C8-4EA7-8BEB-1C5154E61987}" type="presParOf" srcId="{A62A2BC5-7046-4EED-8979-FF4805F83C49}" destId="{42F209DA-0437-4FA1-922E-9C350A9743D7}" srcOrd="1" destOrd="0" presId="urn:microsoft.com/office/officeart/2005/8/layout/vList4"/>
    <dgm:cxn modelId="{D6C0F74C-BDD8-49C7-B1D7-A23EE89FECB7}" type="presParOf" srcId="{A62A2BC5-7046-4EED-8979-FF4805F83C49}" destId="{1E398793-F1D1-4DB4-9FD3-FFA2C6B6E73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AFA80A-8881-4697-B8E1-C82C29872CF7}" type="doc">
      <dgm:prSet loTypeId="urn:microsoft.com/office/officeart/2005/8/layout/hList1" loCatId="list" qsTypeId="urn:microsoft.com/office/officeart/2005/8/quickstyle/simple3" qsCatId="simple" csTypeId="urn:microsoft.com/office/officeart/2005/8/colors/colorful2" csCatId="colorful" phldr="1"/>
      <dgm:spPr/>
      <dgm:t>
        <a:bodyPr/>
        <a:lstStyle/>
        <a:p>
          <a:endParaRPr lang="ru-RU"/>
        </a:p>
      </dgm:t>
    </dgm:pt>
    <dgm:pt modelId="{2DCDCC5B-9C2D-4C79-B079-CB990E1CE1A3}">
      <dgm:prSet/>
      <dgm:spPr/>
      <dgm:t>
        <a:bodyPr/>
        <a:lstStyle/>
        <a:p>
          <a:pPr rtl="0"/>
          <a:r>
            <a:rPr lang="en-US" b="1" smtClean="0"/>
            <a:t>Advantages:</a:t>
          </a:r>
          <a:endParaRPr lang="ru-RU"/>
        </a:p>
      </dgm:t>
    </dgm:pt>
    <dgm:pt modelId="{504AEA88-8A74-4B34-979C-133877DDFB85}" type="parTrans" cxnId="{ECDD6A1E-90F3-462A-B99A-73F65DEFE936}">
      <dgm:prSet/>
      <dgm:spPr/>
      <dgm:t>
        <a:bodyPr/>
        <a:lstStyle/>
        <a:p>
          <a:endParaRPr lang="ru-RU"/>
        </a:p>
      </dgm:t>
    </dgm:pt>
    <dgm:pt modelId="{4FA65C14-6729-471D-A9B6-EB0B4CBF85FE}" type="sibTrans" cxnId="{ECDD6A1E-90F3-462A-B99A-73F65DEFE936}">
      <dgm:prSet/>
      <dgm:spPr/>
      <dgm:t>
        <a:bodyPr/>
        <a:lstStyle/>
        <a:p>
          <a:endParaRPr lang="ru-RU"/>
        </a:p>
      </dgm:t>
    </dgm:pt>
    <dgm:pt modelId="{481EBBAE-8E04-458D-93EB-16BA4071B1FA}">
      <dgm:prSet/>
      <dgm:spPr/>
      <dgm:t>
        <a:bodyPr/>
        <a:lstStyle/>
        <a:p>
          <a:pPr rtl="0"/>
          <a:r>
            <a:rPr lang="en-US" smtClean="0"/>
            <a:t>The whole class concentrates.</a:t>
          </a:r>
          <a:endParaRPr lang="ru-RU"/>
        </a:p>
      </dgm:t>
    </dgm:pt>
    <dgm:pt modelId="{CC79E387-BFCC-4584-89C5-AACD849DFF23}" type="parTrans" cxnId="{394E7EA1-B9C9-4AE8-A478-287CB7B53000}">
      <dgm:prSet/>
      <dgm:spPr/>
      <dgm:t>
        <a:bodyPr/>
        <a:lstStyle/>
        <a:p>
          <a:endParaRPr lang="ru-RU"/>
        </a:p>
      </dgm:t>
    </dgm:pt>
    <dgm:pt modelId="{F881737A-53CF-4B24-BA43-F8E675AC24BD}" type="sibTrans" cxnId="{394E7EA1-B9C9-4AE8-A478-287CB7B53000}">
      <dgm:prSet/>
      <dgm:spPr/>
      <dgm:t>
        <a:bodyPr/>
        <a:lstStyle/>
        <a:p>
          <a:endParaRPr lang="ru-RU"/>
        </a:p>
      </dgm:t>
    </dgm:pt>
    <dgm:pt modelId="{7C6BB0A0-01CA-44A1-90E0-77835908A8A4}">
      <dgm:prSet/>
      <dgm:spPr/>
      <dgm:t>
        <a:bodyPr/>
        <a:lstStyle/>
        <a:p>
          <a:pPr rtl="0"/>
          <a:r>
            <a:rPr lang="en-US" smtClean="0"/>
            <a:t>Everyone can hear what is being said.</a:t>
          </a:r>
          <a:endParaRPr lang="ru-RU"/>
        </a:p>
      </dgm:t>
    </dgm:pt>
    <dgm:pt modelId="{0800DF6B-57E6-4E62-B96E-CD29294E56F2}" type="parTrans" cxnId="{A6533DEA-B9C4-43CC-B92C-B69216E76750}">
      <dgm:prSet/>
      <dgm:spPr/>
      <dgm:t>
        <a:bodyPr/>
        <a:lstStyle/>
        <a:p>
          <a:endParaRPr lang="ru-RU"/>
        </a:p>
      </dgm:t>
    </dgm:pt>
    <dgm:pt modelId="{455260F2-5875-4E26-BA8E-CAD365E2A902}" type="sibTrans" cxnId="{A6533DEA-B9C4-43CC-B92C-B69216E76750}">
      <dgm:prSet/>
      <dgm:spPr/>
      <dgm:t>
        <a:bodyPr/>
        <a:lstStyle/>
        <a:p>
          <a:endParaRPr lang="ru-RU"/>
        </a:p>
      </dgm:t>
    </dgm:pt>
    <dgm:pt modelId="{96CE790D-D869-47EF-8F54-03CB86C6474D}">
      <dgm:prSet/>
      <dgm:spPr/>
      <dgm:t>
        <a:bodyPr/>
        <a:lstStyle/>
        <a:p>
          <a:pPr rtl="0"/>
          <a:r>
            <a:rPr lang="en-US" smtClean="0"/>
            <a:t>Students can get a good model of language from the teacher.</a:t>
          </a:r>
          <a:endParaRPr lang="ru-RU"/>
        </a:p>
      </dgm:t>
    </dgm:pt>
    <dgm:pt modelId="{BAB84A98-A221-41F5-8A24-8CE04E425FAD}" type="parTrans" cxnId="{2F7DFF96-1B0D-4FC7-962C-92783CA13D7F}">
      <dgm:prSet/>
      <dgm:spPr/>
      <dgm:t>
        <a:bodyPr/>
        <a:lstStyle/>
        <a:p>
          <a:endParaRPr lang="ru-RU"/>
        </a:p>
      </dgm:t>
    </dgm:pt>
    <dgm:pt modelId="{DE7EBD54-F357-4F97-BAB9-A896674EDB1B}" type="sibTrans" cxnId="{2F7DFF96-1B0D-4FC7-962C-92783CA13D7F}">
      <dgm:prSet/>
      <dgm:spPr/>
      <dgm:t>
        <a:bodyPr/>
        <a:lstStyle/>
        <a:p>
          <a:endParaRPr lang="ru-RU"/>
        </a:p>
      </dgm:t>
    </dgm:pt>
    <dgm:pt modelId="{E20197D5-3C9D-4A0F-823A-D63D8EDC0E0C}">
      <dgm:prSet/>
      <dgm:spPr/>
      <dgm:t>
        <a:bodyPr/>
        <a:lstStyle/>
        <a:p>
          <a:pPr rtl="0"/>
          <a:r>
            <a:rPr lang="en-US" smtClean="0"/>
            <a:t>Some students like the security of working in a large group.</a:t>
          </a:r>
          <a:endParaRPr lang="ru-RU"/>
        </a:p>
      </dgm:t>
    </dgm:pt>
    <dgm:pt modelId="{FA3E269C-0C76-4967-8D62-8DB4EF229D80}" type="parTrans" cxnId="{B960EED2-4F58-43F9-96D5-397E6CEA4735}">
      <dgm:prSet/>
      <dgm:spPr/>
      <dgm:t>
        <a:bodyPr/>
        <a:lstStyle/>
        <a:p>
          <a:endParaRPr lang="ru-RU"/>
        </a:p>
      </dgm:t>
    </dgm:pt>
    <dgm:pt modelId="{977E7EAB-0AC4-408C-8AC5-089C6D31BB50}" type="sibTrans" cxnId="{B960EED2-4F58-43F9-96D5-397E6CEA4735}">
      <dgm:prSet/>
      <dgm:spPr/>
      <dgm:t>
        <a:bodyPr/>
        <a:lstStyle/>
        <a:p>
          <a:endParaRPr lang="ru-RU"/>
        </a:p>
      </dgm:t>
    </dgm:pt>
    <dgm:pt modelId="{CD2CAB6D-A9BC-4688-9963-3437AA6F41F4}">
      <dgm:prSet/>
      <dgm:spPr/>
      <dgm:t>
        <a:bodyPr/>
        <a:lstStyle/>
        <a:p>
          <a:pPr rtl="0"/>
          <a:r>
            <a:rPr lang="en-US" b="1" smtClean="0"/>
            <a:t>Disadvantages: </a:t>
          </a:r>
          <a:endParaRPr lang="ru-RU"/>
        </a:p>
      </dgm:t>
    </dgm:pt>
    <dgm:pt modelId="{9D714886-620D-40FB-9302-B35B1B28C978}" type="parTrans" cxnId="{6E6C53E0-4B29-4A8A-BF02-956892C58C99}">
      <dgm:prSet/>
      <dgm:spPr/>
      <dgm:t>
        <a:bodyPr/>
        <a:lstStyle/>
        <a:p>
          <a:endParaRPr lang="ru-RU"/>
        </a:p>
      </dgm:t>
    </dgm:pt>
    <dgm:pt modelId="{A624F20E-976B-4C7D-9C4A-EBB6E5F99318}" type="sibTrans" cxnId="{6E6C53E0-4B29-4A8A-BF02-956892C58C99}">
      <dgm:prSet/>
      <dgm:spPr/>
      <dgm:t>
        <a:bodyPr/>
        <a:lstStyle/>
        <a:p>
          <a:endParaRPr lang="ru-RU"/>
        </a:p>
      </dgm:t>
    </dgm:pt>
    <dgm:pt modelId="{B424C9A2-CE0D-49B4-B3F0-D6A17A84048B}">
      <dgm:prSet/>
      <dgm:spPr/>
      <dgm:t>
        <a:bodyPr/>
        <a:lstStyle/>
        <a:p>
          <a:pPr rtl="0"/>
          <a:r>
            <a:rPr lang="en-US" smtClean="0"/>
            <a:t>Students have little chance to practice or talk.</a:t>
          </a:r>
          <a:endParaRPr lang="ru-RU"/>
        </a:p>
      </dgm:t>
    </dgm:pt>
    <dgm:pt modelId="{FDABA33F-3BFC-45BF-B61D-2422FCDA6B59}" type="parTrans" cxnId="{B46BD21C-FDE8-4B1C-A7BD-020D32665E51}">
      <dgm:prSet/>
      <dgm:spPr/>
      <dgm:t>
        <a:bodyPr/>
        <a:lstStyle/>
        <a:p>
          <a:endParaRPr lang="ru-RU"/>
        </a:p>
      </dgm:t>
    </dgm:pt>
    <dgm:pt modelId="{C96D1661-818D-4285-9E36-5C0005FC514D}" type="sibTrans" cxnId="{B46BD21C-FDE8-4B1C-A7BD-020D32665E51}">
      <dgm:prSet/>
      <dgm:spPr/>
      <dgm:t>
        <a:bodyPr/>
        <a:lstStyle/>
        <a:p>
          <a:endParaRPr lang="ru-RU"/>
        </a:p>
      </dgm:t>
    </dgm:pt>
    <dgm:pt modelId="{32756417-EFB5-437D-A169-62C13B8EB616}">
      <dgm:prSet/>
      <dgm:spPr/>
      <dgm:t>
        <a:bodyPr/>
        <a:lstStyle/>
        <a:p>
          <a:pPr rtl="0"/>
          <a:r>
            <a:rPr lang="en-US" smtClean="0"/>
            <a:t>Shy students may have fear of being asked to speak.</a:t>
          </a:r>
          <a:endParaRPr lang="ru-RU"/>
        </a:p>
      </dgm:t>
    </dgm:pt>
    <dgm:pt modelId="{FBC2A03F-4263-4AAF-8959-DD8968771172}" type="parTrans" cxnId="{C513A6BE-CE2A-431F-A8D8-EE2529DBF125}">
      <dgm:prSet/>
      <dgm:spPr/>
      <dgm:t>
        <a:bodyPr/>
        <a:lstStyle/>
        <a:p>
          <a:endParaRPr lang="ru-RU"/>
        </a:p>
      </dgm:t>
    </dgm:pt>
    <dgm:pt modelId="{2CE6F1FB-D3DB-489E-8A61-7AECB2043B26}" type="sibTrans" cxnId="{C513A6BE-CE2A-431F-A8D8-EE2529DBF125}">
      <dgm:prSet/>
      <dgm:spPr/>
      <dgm:t>
        <a:bodyPr/>
        <a:lstStyle/>
        <a:p>
          <a:endParaRPr lang="ru-RU"/>
        </a:p>
      </dgm:t>
    </dgm:pt>
    <dgm:pt modelId="{6EB8830C-64A6-4E27-96CA-CF7FCB49FD34}">
      <dgm:prSet/>
      <dgm:spPr/>
      <dgm:t>
        <a:bodyPr/>
        <a:lstStyle/>
        <a:p>
          <a:pPr rtl="0"/>
          <a:r>
            <a:rPr lang="en-US" smtClean="0"/>
            <a:t>The pace will probably be too fast for some students.</a:t>
          </a:r>
          <a:endParaRPr lang="ru-RU"/>
        </a:p>
      </dgm:t>
    </dgm:pt>
    <dgm:pt modelId="{49A3B5CA-BE46-4613-870A-39E8DDF0B508}" type="parTrans" cxnId="{6B8EB68B-6BB7-424F-8CFE-60E42F0680A5}">
      <dgm:prSet/>
      <dgm:spPr/>
      <dgm:t>
        <a:bodyPr/>
        <a:lstStyle/>
        <a:p>
          <a:endParaRPr lang="ru-RU"/>
        </a:p>
      </dgm:t>
    </dgm:pt>
    <dgm:pt modelId="{44D474ED-41FE-4916-8162-5027F0D99E15}" type="sibTrans" cxnId="{6B8EB68B-6BB7-424F-8CFE-60E42F0680A5}">
      <dgm:prSet/>
      <dgm:spPr/>
      <dgm:t>
        <a:bodyPr/>
        <a:lstStyle/>
        <a:p>
          <a:endParaRPr lang="ru-RU"/>
        </a:p>
      </dgm:t>
    </dgm:pt>
    <dgm:pt modelId="{AC2A1297-C8F5-43FD-8016-3F926C8F6584}">
      <dgm:prSet/>
      <dgm:spPr/>
      <dgm:t>
        <a:bodyPr/>
        <a:lstStyle/>
        <a:p>
          <a:pPr rtl="0"/>
          <a:r>
            <a:rPr lang="en-US" smtClean="0"/>
            <a:t>Students cannot develop autonomy.</a:t>
          </a:r>
          <a:endParaRPr lang="ru-RU"/>
        </a:p>
      </dgm:t>
    </dgm:pt>
    <dgm:pt modelId="{0DD1FE3D-0DBC-4365-B551-33B5E3F82446}" type="parTrans" cxnId="{A621EA4B-EB98-4F49-A2BE-243B1728F17F}">
      <dgm:prSet/>
      <dgm:spPr/>
      <dgm:t>
        <a:bodyPr/>
        <a:lstStyle/>
        <a:p>
          <a:endParaRPr lang="ru-RU"/>
        </a:p>
      </dgm:t>
    </dgm:pt>
    <dgm:pt modelId="{D6D19756-4759-46D1-95C2-570BDB636F9F}" type="sibTrans" cxnId="{A621EA4B-EB98-4F49-A2BE-243B1728F17F}">
      <dgm:prSet/>
      <dgm:spPr/>
      <dgm:t>
        <a:bodyPr/>
        <a:lstStyle/>
        <a:p>
          <a:endParaRPr lang="ru-RU"/>
        </a:p>
      </dgm:t>
    </dgm:pt>
    <dgm:pt modelId="{B0AEAC67-2F68-4089-86BE-43CFE19DF7B8}">
      <dgm:prSet/>
      <dgm:spPr/>
      <dgm:t>
        <a:bodyPr/>
        <a:lstStyle/>
        <a:p>
          <a:pPr rtl="0"/>
          <a:r>
            <a:rPr lang="en-US" smtClean="0"/>
            <a:t>Real communication is limited lockstep always goes at the wrong speed.</a:t>
          </a:r>
          <a:endParaRPr lang="ru-RU"/>
        </a:p>
      </dgm:t>
    </dgm:pt>
    <dgm:pt modelId="{1AAF1874-E2EB-4A08-A30E-7CBF31737D69}" type="parTrans" cxnId="{5912A16B-BF61-4D4C-9BD5-6CFB4DF092F2}">
      <dgm:prSet/>
      <dgm:spPr/>
      <dgm:t>
        <a:bodyPr/>
        <a:lstStyle/>
        <a:p>
          <a:endParaRPr lang="ru-RU"/>
        </a:p>
      </dgm:t>
    </dgm:pt>
    <dgm:pt modelId="{012C7903-A200-4B5F-A980-FF0E13FAEE81}" type="sibTrans" cxnId="{5912A16B-BF61-4D4C-9BD5-6CFB4DF092F2}">
      <dgm:prSet/>
      <dgm:spPr/>
      <dgm:t>
        <a:bodyPr/>
        <a:lstStyle/>
        <a:p>
          <a:endParaRPr lang="ru-RU"/>
        </a:p>
      </dgm:t>
    </dgm:pt>
    <dgm:pt modelId="{56931C30-47D3-47AA-9D93-26FE3BED7D4C}">
      <dgm:prSet/>
      <dgm:spPr/>
      <dgm:t>
        <a:bodyPr/>
        <a:lstStyle/>
        <a:p>
          <a:pPr rtl="0"/>
          <a:r>
            <a:rPr lang="en-US" b="1" smtClean="0"/>
            <a:t>Activities:</a:t>
          </a:r>
          <a:endParaRPr lang="ru-RU"/>
        </a:p>
      </dgm:t>
    </dgm:pt>
    <dgm:pt modelId="{C0F719BA-1AD6-4017-AA93-7CFBC1DF1A63}" type="parTrans" cxnId="{C6D19D8A-C716-4EB3-A9B2-5C7393320A15}">
      <dgm:prSet/>
      <dgm:spPr/>
      <dgm:t>
        <a:bodyPr/>
        <a:lstStyle/>
        <a:p>
          <a:endParaRPr lang="ru-RU"/>
        </a:p>
      </dgm:t>
    </dgm:pt>
    <dgm:pt modelId="{6C106B2F-6D3F-4482-BD1B-E9A46857B105}" type="sibTrans" cxnId="{C6D19D8A-C716-4EB3-A9B2-5C7393320A15}">
      <dgm:prSet/>
      <dgm:spPr/>
      <dgm:t>
        <a:bodyPr/>
        <a:lstStyle/>
        <a:p>
          <a:endParaRPr lang="ru-RU"/>
        </a:p>
      </dgm:t>
    </dgm:pt>
    <dgm:pt modelId="{92631063-23F3-46EE-8F89-E2688CFC9A55}">
      <dgm:prSet/>
      <dgm:spPr/>
      <dgm:t>
        <a:bodyPr/>
        <a:lstStyle/>
        <a:p>
          <a:pPr rtl="0"/>
          <a:r>
            <a:rPr lang="en-US" dirty="0" smtClean="0"/>
            <a:t>Introducing new language. </a:t>
          </a:r>
          <a:endParaRPr lang="ru-RU" dirty="0"/>
        </a:p>
      </dgm:t>
    </dgm:pt>
    <dgm:pt modelId="{EE8F2548-BA3C-4091-95A4-B7D15D8E4AEB}" type="parTrans" cxnId="{9829D88F-5B77-498A-9F23-830539C76AC3}">
      <dgm:prSet/>
      <dgm:spPr/>
      <dgm:t>
        <a:bodyPr/>
        <a:lstStyle/>
        <a:p>
          <a:endParaRPr lang="ru-RU"/>
        </a:p>
      </dgm:t>
    </dgm:pt>
    <dgm:pt modelId="{B36FAF47-31B4-4F16-9220-55D75606D3EF}" type="sibTrans" cxnId="{9829D88F-5B77-498A-9F23-830539C76AC3}">
      <dgm:prSet/>
      <dgm:spPr/>
      <dgm:t>
        <a:bodyPr/>
        <a:lstStyle/>
        <a:p>
          <a:endParaRPr lang="ru-RU"/>
        </a:p>
      </dgm:t>
    </dgm:pt>
    <dgm:pt modelId="{18FC476E-361C-4B7A-8164-BCCD16064517}">
      <dgm:prSet/>
      <dgm:spPr/>
      <dgm:t>
        <a:bodyPr/>
        <a:lstStyle/>
        <a:p>
          <a:pPr rtl="0"/>
          <a:r>
            <a:rPr lang="en-US" dirty="0" smtClean="0"/>
            <a:t>Accurate reproduction of new language (drilling).</a:t>
          </a:r>
          <a:endParaRPr lang="ru-RU" dirty="0"/>
        </a:p>
      </dgm:t>
    </dgm:pt>
    <dgm:pt modelId="{884FE97B-6209-42A4-814F-88203EA0B874}" type="parTrans" cxnId="{5FECE7BC-C612-4CB6-AE7A-935B60BDAD20}">
      <dgm:prSet/>
      <dgm:spPr/>
    </dgm:pt>
    <dgm:pt modelId="{1CC37D02-BC2E-48D5-9224-DBC373525D68}" type="sibTrans" cxnId="{5FECE7BC-C612-4CB6-AE7A-935B60BDAD20}">
      <dgm:prSet/>
      <dgm:spPr/>
    </dgm:pt>
    <dgm:pt modelId="{641E9771-6660-408A-99F7-2E3AF6B05A09}">
      <dgm:prSet/>
      <dgm:spPr/>
      <dgm:t>
        <a:bodyPr/>
        <a:lstStyle/>
        <a:p>
          <a:pPr rtl="0"/>
          <a:r>
            <a:rPr lang="en-US" dirty="0" smtClean="0"/>
            <a:t>Feedback after listening or reading activity. </a:t>
          </a:r>
          <a:endParaRPr lang="ru-RU" dirty="0"/>
        </a:p>
      </dgm:t>
    </dgm:pt>
    <dgm:pt modelId="{25ED6C37-0725-4CF7-A236-ABD0B7681BE2}" type="parTrans" cxnId="{52900417-C475-4C4E-B066-FF1512F5033C}">
      <dgm:prSet/>
      <dgm:spPr/>
    </dgm:pt>
    <dgm:pt modelId="{ADC982FD-6FAE-46B7-AEB6-B590D14D8FEC}" type="sibTrans" cxnId="{52900417-C475-4C4E-B066-FF1512F5033C}">
      <dgm:prSet/>
      <dgm:spPr/>
    </dgm:pt>
    <dgm:pt modelId="{A64C89CF-A19B-40D3-A5A1-F9351F7932A5}">
      <dgm:prSet/>
      <dgm:spPr/>
      <dgm:t>
        <a:bodyPr/>
        <a:lstStyle/>
        <a:p>
          <a:pPr rtl="0"/>
          <a:r>
            <a:rPr lang="en-US" dirty="0" smtClean="0"/>
            <a:t>Scene setting. </a:t>
          </a:r>
          <a:endParaRPr lang="ru-RU" dirty="0"/>
        </a:p>
      </dgm:t>
    </dgm:pt>
    <dgm:pt modelId="{8ED311A6-C229-4FB3-AF5A-9E21792CEB6E}" type="parTrans" cxnId="{CD95D461-F87A-497D-B5CA-D5C3A28C5E92}">
      <dgm:prSet/>
      <dgm:spPr/>
    </dgm:pt>
    <dgm:pt modelId="{EEBFAC5D-A73B-4957-BB01-4759FCA49310}" type="sibTrans" cxnId="{CD95D461-F87A-497D-B5CA-D5C3A28C5E92}">
      <dgm:prSet/>
      <dgm:spPr/>
    </dgm:pt>
    <dgm:pt modelId="{BC91D31E-A6EC-4AEF-8CF6-632772C1C0D8}">
      <dgm:prSet/>
      <dgm:spPr/>
      <dgm:t>
        <a:bodyPr/>
        <a:lstStyle/>
        <a:p>
          <a:pPr rtl="0"/>
          <a:r>
            <a:rPr lang="en-US" dirty="0" smtClean="0"/>
            <a:t>Giving instructions.</a:t>
          </a:r>
          <a:endParaRPr lang="ru-RU" dirty="0"/>
        </a:p>
      </dgm:t>
    </dgm:pt>
    <dgm:pt modelId="{C502FA01-20EC-4DB3-84A4-D2B9A0167B2C}" type="parTrans" cxnId="{F5AB9598-8AE9-439E-8029-6E85522D5843}">
      <dgm:prSet/>
      <dgm:spPr/>
    </dgm:pt>
    <dgm:pt modelId="{6A8F3A36-5387-4D6C-A230-DE3D48A1FC95}" type="sibTrans" cxnId="{F5AB9598-8AE9-439E-8029-6E85522D5843}">
      <dgm:prSet/>
      <dgm:spPr/>
    </dgm:pt>
    <dgm:pt modelId="{DC99E3C8-4CFC-41E2-ABDA-D24F047BC91E}" type="pres">
      <dgm:prSet presAssocID="{9AAFA80A-8881-4697-B8E1-C82C29872CF7}" presName="Name0" presStyleCnt="0">
        <dgm:presLayoutVars>
          <dgm:dir/>
          <dgm:animLvl val="lvl"/>
          <dgm:resizeHandles val="exact"/>
        </dgm:presLayoutVars>
      </dgm:prSet>
      <dgm:spPr/>
      <dgm:t>
        <a:bodyPr/>
        <a:lstStyle/>
        <a:p>
          <a:endParaRPr lang="ru-RU"/>
        </a:p>
      </dgm:t>
    </dgm:pt>
    <dgm:pt modelId="{E2FE6538-A782-49D8-8764-1EA5DAA03787}" type="pres">
      <dgm:prSet presAssocID="{2DCDCC5B-9C2D-4C79-B079-CB990E1CE1A3}" presName="composite" presStyleCnt="0"/>
      <dgm:spPr/>
    </dgm:pt>
    <dgm:pt modelId="{B7B77450-7E82-4789-A2FF-777913E555BA}" type="pres">
      <dgm:prSet presAssocID="{2DCDCC5B-9C2D-4C79-B079-CB990E1CE1A3}" presName="parTx" presStyleLbl="alignNode1" presStyleIdx="0" presStyleCnt="3">
        <dgm:presLayoutVars>
          <dgm:chMax val="0"/>
          <dgm:chPref val="0"/>
          <dgm:bulletEnabled val="1"/>
        </dgm:presLayoutVars>
      </dgm:prSet>
      <dgm:spPr/>
      <dgm:t>
        <a:bodyPr/>
        <a:lstStyle/>
        <a:p>
          <a:endParaRPr lang="ru-RU"/>
        </a:p>
      </dgm:t>
    </dgm:pt>
    <dgm:pt modelId="{11CC9889-8B79-408A-BEA4-46217E8A369A}" type="pres">
      <dgm:prSet presAssocID="{2DCDCC5B-9C2D-4C79-B079-CB990E1CE1A3}" presName="desTx" presStyleLbl="alignAccFollowNode1" presStyleIdx="0" presStyleCnt="3">
        <dgm:presLayoutVars>
          <dgm:bulletEnabled val="1"/>
        </dgm:presLayoutVars>
      </dgm:prSet>
      <dgm:spPr/>
      <dgm:t>
        <a:bodyPr/>
        <a:lstStyle/>
        <a:p>
          <a:endParaRPr lang="ru-RU"/>
        </a:p>
      </dgm:t>
    </dgm:pt>
    <dgm:pt modelId="{E37FDB3C-690E-4E9D-AD0D-8E680292F9D5}" type="pres">
      <dgm:prSet presAssocID="{4FA65C14-6729-471D-A9B6-EB0B4CBF85FE}" presName="space" presStyleCnt="0"/>
      <dgm:spPr/>
    </dgm:pt>
    <dgm:pt modelId="{A8285240-8F36-4757-849D-C2B30FAF1BF9}" type="pres">
      <dgm:prSet presAssocID="{CD2CAB6D-A9BC-4688-9963-3437AA6F41F4}" presName="composite" presStyleCnt="0"/>
      <dgm:spPr/>
    </dgm:pt>
    <dgm:pt modelId="{39C9B60B-9771-4735-AC50-E77DB5E12747}" type="pres">
      <dgm:prSet presAssocID="{CD2CAB6D-A9BC-4688-9963-3437AA6F41F4}" presName="parTx" presStyleLbl="alignNode1" presStyleIdx="1" presStyleCnt="3">
        <dgm:presLayoutVars>
          <dgm:chMax val="0"/>
          <dgm:chPref val="0"/>
          <dgm:bulletEnabled val="1"/>
        </dgm:presLayoutVars>
      </dgm:prSet>
      <dgm:spPr/>
      <dgm:t>
        <a:bodyPr/>
        <a:lstStyle/>
        <a:p>
          <a:endParaRPr lang="ru-RU"/>
        </a:p>
      </dgm:t>
    </dgm:pt>
    <dgm:pt modelId="{E3DE618F-8F45-41C1-B946-3D89BD5BD3DD}" type="pres">
      <dgm:prSet presAssocID="{CD2CAB6D-A9BC-4688-9963-3437AA6F41F4}" presName="desTx" presStyleLbl="alignAccFollowNode1" presStyleIdx="1" presStyleCnt="3">
        <dgm:presLayoutVars>
          <dgm:bulletEnabled val="1"/>
        </dgm:presLayoutVars>
      </dgm:prSet>
      <dgm:spPr/>
      <dgm:t>
        <a:bodyPr/>
        <a:lstStyle/>
        <a:p>
          <a:endParaRPr lang="ru-RU"/>
        </a:p>
      </dgm:t>
    </dgm:pt>
    <dgm:pt modelId="{63894B3D-DE76-48EF-8B52-374AB1E098F8}" type="pres">
      <dgm:prSet presAssocID="{A624F20E-976B-4C7D-9C4A-EBB6E5F99318}" presName="space" presStyleCnt="0"/>
      <dgm:spPr/>
    </dgm:pt>
    <dgm:pt modelId="{963F6AC8-D1B7-411C-A536-6023310D5F53}" type="pres">
      <dgm:prSet presAssocID="{56931C30-47D3-47AA-9D93-26FE3BED7D4C}" presName="composite" presStyleCnt="0"/>
      <dgm:spPr/>
    </dgm:pt>
    <dgm:pt modelId="{07660118-6F50-4C0F-B364-1BF9148CF699}" type="pres">
      <dgm:prSet presAssocID="{56931C30-47D3-47AA-9D93-26FE3BED7D4C}" presName="parTx" presStyleLbl="alignNode1" presStyleIdx="2" presStyleCnt="3">
        <dgm:presLayoutVars>
          <dgm:chMax val="0"/>
          <dgm:chPref val="0"/>
          <dgm:bulletEnabled val="1"/>
        </dgm:presLayoutVars>
      </dgm:prSet>
      <dgm:spPr/>
      <dgm:t>
        <a:bodyPr/>
        <a:lstStyle/>
        <a:p>
          <a:endParaRPr lang="ru-RU"/>
        </a:p>
      </dgm:t>
    </dgm:pt>
    <dgm:pt modelId="{87A939AA-B50F-4152-B574-F60A192CB347}" type="pres">
      <dgm:prSet presAssocID="{56931C30-47D3-47AA-9D93-26FE3BED7D4C}" presName="desTx" presStyleLbl="alignAccFollowNode1" presStyleIdx="2" presStyleCnt="3">
        <dgm:presLayoutVars>
          <dgm:bulletEnabled val="1"/>
        </dgm:presLayoutVars>
      </dgm:prSet>
      <dgm:spPr/>
      <dgm:t>
        <a:bodyPr/>
        <a:lstStyle/>
        <a:p>
          <a:endParaRPr lang="ru-RU"/>
        </a:p>
      </dgm:t>
    </dgm:pt>
  </dgm:ptLst>
  <dgm:cxnLst>
    <dgm:cxn modelId="{046DE218-9120-4D8D-8FC8-49081B6E1571}" type="presOf" srcId="{96CE790D-D869-47EF-8F54-03CB86C6474D}" destId="{11CC9889-8B79-408A-BEA4-46217E8A369A}" srcOrd="0" destOrd="2" presId="urn:microsoft.com/office/officeart/2005/8/layout/hList1"/>
    <dgm:cxn modelId="{9082D1F2-BA5B-42B9-88F5-A14A067FBFDE}" type="presOf" srcId="{641E9771-6660-408A-99F7-2E3AF6B05A09}" destId="{87A939AA-B50F-4152-B574-F60A192CB347}" srcOrd="0" destOrd="2" presId="urn:microsoft.com/office/officeart/2005/8/layout/hList1"/>
    <dgm:cxn modelId="{5FECE7BC-C612-4CB6-AE7A-935B60BDAD20}" srcId="{56931C30-47D3-47AA-9D93-26FE3BED7D4C}" destId="{18FC476E-361C-4B7A-8164-BCCD16064517}" srcOrd="1" destOrd="0" parTransId="{884FE97B-6209-42A4-814F-88203EA0B874}" sibTransId="{1CC37D02-BC2E-48D5-9224-DBC373525D68}"/>
    <dgm:cxn modelId="{AC2F16A5-BABC-4405-8DF6-347750C16121}" type="presOf" srcId="{B0AEAC67-2F68-4089-86BE-43CFE19DF7B8}" destId="{E3DE618F-8F45-41C1-B946-3D89BD5BD3DD}" srcOrd="0" destOrd="4" presId="urn:microsoft.com/office/officeart/2005/8/layout/hList1"/>
    <dgm:cxn modelId="{B46BD21C-FDE8-4B1C-A7BD-020D32665E51}" srcId="{CD2CAB6D-A9BC-4688-9963-3437AA6F41F4}" destId="{B424C9A2-CE0D-49B4-B3F0-D6A17A84048B}" srcOrd="0" destOrd="0" parTransId="{FDABA33F-3BFC-45BF-B61D-2422FCDA6B59}" sibTransId="{C96D1661-818D-4285-9E36-5C0005FC514D}"/>
    <dgm:cxn modelId="{DE617CB9-AAF5-4573-B679-6B41015125C6}" type="presOf" srcId="{E20197D5-3C9D-4A0F-823A-D63D8EDC0E0C}" destId="{11CC9889-8B79-408A-BEA4-46217E8A369A}" srcOrd="0" destOrd="3" presId="urn:microsoft.com/office/officeart/2005/8/layout/hList1"/>
    <dgm:cxn modelId="{2F7DFF96-1B0D-4FC7-962C-92783CA13D7F}" srcId="{2DCDCC5B-9C2D-4C79-B079-CB990E1CE1A3}" destId="{96CE790D-D869-47EF-8F54-03CB86C6474D}" srcOrd="2" destOrd="0" parTransId="{BAB84A98-A221-41F5-8A24-8CE04E425FAD}" sibTransId="{DE7EBD54-F357-4F97-BAB9-A896674EDB1B}"/>
    <dgm:cxn modelId="{1AF3A88D-0B6C-4B60-A2C7-77AD6BA18619}" type="presOf" srcId="{A64C89CF-A19B-40D3-A5A1-F9351F7932A5}" destId="{87A939AA-B50F-4152-B574-F60A192CB347}" srcOrd="0" destOrd="3" presId="urn:microsoft.com/office/officeart/2005/8/layout/hList1"/>
    <dgm:cxn modelId="{A7E399FD-3DFD-4473-A74C-5E7BCAF3EFE5}" type="presOf" srcId="{AC2A1297-C8F5-43FD-8016-3F926C8F6584}" destId="{E3DE618F-8F45-41C1-B946-3D89BD5BD3DD}" srcOrd="0" destOrd="3" presId="urn:microsoft.com/office/officeart/2005/8/layout/hList1"/>
    <dgm:cxn modelId="{B960EED2-4F58-43F9-96D5-397E6CEA4735}" srcId="{2DCDCC5B-9C2D-4C79-B079-CB990E1CE1A3}" destId="{E20197D5-3C9D-4A0F-823A-D63D8EDC0E0C}" srcOrd="3" destOrd="0" parTransId="{FA3E269C-0C76-4967-8D62-8DB4EF229D80}" sibTransId="{977E7EAB-0AC4-408C-8AC5-089C6D31BB50}"/>
    <dgm:cxn modelId="{C91F971A-AFA6-4820-BFF7-218DA5A63C00}" type="presOf" srcId="{6EB8830C-64A6-4E27-96CA-CF7FCB49FD34}" destId="{E3DE618F-8F45-41C1-B946-3D89BD5BD3DD}" srcOrd="0" destOrd="2" presId="urn:microsoft.com/office/officeart/2005/8/layout/hList1"/>
    <dgm:cxn modelId="{A6533DEA-B9C4-43CC-B92C-B69216E76750}" srcId="{2DCDCC5B-9C2D-4C79-B079-CB990E1CE1A3}" destId="{7C6BB0A0-01CA-44A1-90E0-77835908A8A4}" srcOrd="1" destOrd="0" parTransId="{0800DF6B-57E6-4E62-B96E-CD29294E56F2}" sibTransId="{455260F2-5875-4E26-BA8E-CAD365E2A902}"/>
    <dgm:cxn modelId="{56D763DB-8007-4685-B3B3-1B44A9C5B7EF}" type="presOf" srcId="{481EBBAE-8E04-458D-93EB-16BA4071B1FA}" destId="{11CC9889-8B79-408A-BEA4-46217E8A369A}" srcOrd="0" destOrd="0" presId="urn:microsoft.com/office/officeart/2005/8/layout/hList1"/>
    <dgm:cxn modelId="{394E7EA1-B9C9-4AE8-A478-287CB7B53000}" srcId="{2DCDCC5B-9C2D-4C79-B079-CB990E1CE1A3}" destId="{481EBBAE-8E04-458D-93EB-16BA4071B1FA}" srcOrd="0" destOrd="0" parTransId="{CC79E387-BFCC-4584-89C5-AACD849DFF23}" sibTransId="{F881737A-53CF-4B24-BA43-F8E675AC24BD}"/>
    <dgm:cxn modelId="{A46E2755-F523-4510-91E4-8B24D6C0B12D}" type="presOf" srcId="{18FC476E-361C-4B7A-8164-BCCD16064517}" destId="{87A939AA-B50F-4152-B574-F60A192CB347}" srcOrd="0" destOrd="1" presId="urn:microsoft.com/office/officeart/2005/8/layout/hList1"/>
    <dgm:cxn modelId="{5912A16B-BF61-4D4C-9BD5-6CFB4DF092F2}" srcId="{CD2CAB6D-A9BC-4688-9963-3437AA6F41F4}" destId="{B0AEAC67-2F68-4089-86BE-43CFE19DF7B8}" srcOrd="4" destOrd="0" parTransId="{1AAF1874-E2EB-4A08-A30E-7CBF31737D69}" sibTransId="{012C7903-A200-4B5F-A980-FF0E13FAEE81}"/>
    <dgm:cxn modelId="{CD95D461-F87A-497D-B5CA-D5C3A28C5E92}" srcId="{56931C30-47D3-47AA-9D93-26FE3BED7D4C}" destId="{A64C89CF-A19B-40D3-A5A1-F9351F7932A5}" srcOrd="3" destOrd="0" parTransId="{8ED311A6-C229-4FB3-AF5A-9E21792CEB6E}" sibTransId="{EEBFAC5D-A73B-4957-BB01-4759FCA49310}"/>
    <dgm:cxn modelId="{4B4A9041-4FBD-473C-8FFD-2BBEBA84E770}" type="presOf" srcId="{CD2CAB6D-A9BC-4688-9963-3437AA6F41F4}" destId="{39C9B60B-9771-4735-AC50-E77DB5E12747}" srcOrd="0" destOrd="0" presId="urn:microsoft.com/office/officeart/2005/8/layout/hList1"/>
    <dgm:cxn modelId="{F8E11E5A-13DB-4693-9F0A-EC31AA374DA5}" type="presOf" srcId="{BC91D31E-A6EC-4AEF-8CF6-632772C1C0D8}" destId="{87A939AA-B50F-4152-B574-F60A192CB347}" srcOrd="0" destOrd="4" presId="urn:microsoft.com/office/officeart/2005/8/layout/hList1"/>
    <dgm:cxn modelId="{6B8EB68B-6BB7-424F-8CFE-60E42F0680A5}" srcId="{CD2CAB6D-A9BC-4688-9963-3437AA6F41F4}" destId="{6EB8830C-64A6-4E27-96CA-CF7FCB49FD34}" srcOrd="2" destOrd="0" parTransId="{49A3B5CA-BE46-4613-870A-39E8DDF0B508}" sibTransId="{44D474ED-41FE-4916-8162-5027F0D99E15}"/>
    <dgm:cxn modelId="{F417CD0A-3A89-4569-89E0-4526A3D58F92}" type="presOf" srcId="{9AAFA80A-8881-4697-B8E1-C82C29872CF7}" destId="{DC99E3C8-4CFC-41E2-ABDA-D24F047BC91E}" srcOrd="0" destOrd="0" presId="urn:microsoft.com/office/officeart/2005/8/layout/hList1"/>
    <dgm:cxn modelId="{C6D19D8A-C716-4EB3-A9B2-5C7393320A15}" srcId="{9AAFA80A-8881-4697-B8E1-C82C29872CF7}" destId="{56931C30-47D3-47AA-9D93-26FE3BED7D4C}" srcOrd="2" destOrd="0" parTransId="{C0F719BA-1AD6-4017-AA93-7CFBC1DF1A63}" sibTransId="{6C106B2F-6D3F-4482-BD1B-E9A46857B105}"/>
    <dgm:cxn modelId="{722DC93E-1DC3-4E8C-A999-E994993BA2D7}" type="presOf" srcId="{56931C30-47D3-47AA-9D93-26FE3BED7D4C}" destId="{07660118-6F50-4C0F-B364-1BF9148CF699}" srcOrd="0" destOrd="0" presId="urn:microsoft.com/office/officeart/2005/8/layout/hList1"/>
    <dgm:cxn modelId="{A8246844-52E6-4D3B-83EE-D7B49F42C55E}" type="presOf" srcId="{32756417-EFB5-437D-A169-62C13B8EB616}" destId="{E3DE618F-8F45-41C1-B946-3D89BD5BD3DD}" srcOrd="0" destOrd="1" presId="urn:microsoft.com/office/officeart/2005/8/layout/hList1"/>
    <dgm:cxn modelId="{9829D88F-5B77-498A-9F23-830539C76AC3}" srcId="{56931C30-47D3-47AA-9D93-26FE3BED7D4C}" destId="{92631063-23F3-46EE-8F89-E2688CFC9A55}" srcOrd="0" destOrd="0" parTransId="{EE8F2548-BA3C-4091-95A4-B7D15D8E4AEB}" sibTransId="{B36FAF47-31B4-4F16-9220-55D75606D3EF}"/>
    <dgm:cxn modelId="{ECDD6A1E-90F3-462A-B99A-73F65DEFE936}" srcId="{9AAFA80A-8881-4697-B8E1-C82C29872CF7}" destId="{2DCDCC5B-9C2D-4C79-B079-CB990E1CE1A3}" srcOrd="0" destOrd="0" parTransId="{504AEA88-8A74-4B34-979C-133877DDFB85}" sibTransId="{4FA65C14-6729-471D-A9B6-EB0B4CBF85FE}"/>
    <dgm:cxn modelId="{F5AB9598-8AE9-439E-8029-6E85522D5843}" srcId="{56931C30-47D3-47AA-9D93-26FE3BED7D4C}" destId="{BC91D31E-A6EC-4AEF-8CF6-632772C1C0D8}" srcOrd="4" destOrd="0" parTransId="{C502FA01-20EC-4DB3-84A4-D2B9A0167B2C}" sibTransId="{6A8F3A36-5387-4D6C-A230-DE3D48A1FC95}"/>
    <dgm:cxn modelId="{A621EA4B-EB98-4F49-A2BE-243B1728F17F}" srcId="{CD2CAB6D-A9BC-4688-9963-3437AA6F41F4}" destId="{AC2A1297-C8F5-43FD-8016-3F926C8F6584}" srcOrd="3" destOrd="0" parTransId="{0DD1FE3D-0DBC-4365-B551-33B5E3F82446}" sibTransId="{D6D19756-4759-46D1-95C2-570BDB636F9F}"/>
    <dgm:cxn modelId="{52900417-C475-4C4E-B066-FF1512F5033C}" srcId="{56931C30-47D3-47AA-9D93-26FE3BED7D4C}" destId="{641E9771-6660-408A-99F7-2E3AF6B05A09}" srcOrd="2" destOrd="0" parTransId="{25ED6C37-0725-4CF7-A236-ABD0B7681BE2}" sibTransId="{ADC982FD-6FAE-46B7-AEB6-B590D14D8FEC}"/>
    <dgm:cxn modelId="{45673CC5-B170-4C09-8306-898DEEB32439}" type="presOf" srcId="{B424C9A2-CE0D-49B4-B3F0-D6A17A84048B}" destId="{E3DE618F-8F45-41C1-B946-3D89BD5BD3DD}" srcOrd="0" destOrd="0" presId="urn:microsoft.com/office/officeart/2005/8/layout/hList1"/>
    <dgm:cxn modelId="{88592FB2-F047-409D-BDBE-CF8560D5D327}" type="presOf" srcId="{7C6BB0A0-01CA-44A1-90E0-77835908A8A4}" destId="{11CC9889-8B79-408A-BEA4-46217E8A369A}" srcOrd="0" destOrd="1" presId="urn:microsoft.com/office/officeart/2005/8/layout/hList1"/>
    <dgm:cxn modelId="{FE3B5C98-E2B6-4367-BF0E-BDFBB2D999A8}" type="presOf" srcId="{2DCDCC5B-9C2D-4C79-B079-CB990E1CE1A3}" destId="{B7B77450-7E82-4789-A2FF-777913E555BA}" srcOrd="0" destOrd="0" presId="urn:microsoft.com/office/officeart/2005/8/layout/hList1"/>
    <dgm:cxn modelId="{6E6C53E0-4B29-4A8A-BF02-956892C58C99}" srcId="{9AAFA80A-8881-4697-B8E1-C82C29872CF7}" destId="{CD2CAB6D-A9BC-4688-9963-3437AA6F41F4}" srcOrd="1" destOrd="0" parTransId="{9D714886-620D-40FB-9302-B35B1B28C978}" sibTransId="{A624F20E-976B-4C7D-9C4A-EBB6E5F99318}"/>
    <dgm:cxn modelId="{F27F2403-A432-4E31-8479-0258FCD01A36}" type="presOf" srcId="{92631063-23F3-46EE-8F89-E2688CFC9A55}" destId="{87A939AA-B50F-4152-B574-F60A192CB347}" srcOrd="0" destOrd="0" presId="urn:microsoft.com/office/officeart/2005/8/layout/hList1"/>
    <dgm:cxn modelId="{C513A6BE-CE2A-431F-A8D8-EE2529DBF125}" srcId="{CD2CAB6D-A9BC-4688-9963-3437AA6F41F4}" destId="{32756417-EFB5-437D-A169-62C13B8EB616}" srcOrd="1" destOrd="0" parTransId="{FBC2A03F-4263-4AAF-8959-DD8968771172}" sibTransId="{2CE6F1FB-D3DB-489E-8A61-7AECB2043B26}"/>
    <dgm:cxn modelId="{48FA4DDB-1F83-4519-A9B4-EA3DE44D4411}" type="presParOf" srcId="{DC99E3C8-4CFC-41E2-ABDA-D24F047BC91E}" destId="{E2FE6538-A782-49D8-8764-1EA5DAA03787}" srcOrd="0" destOrd="0" presId="urn:microsoft.com/office/officeart/2005/8/layout/hList1"/>
    <dgm:cxn modelId="{7EB83CE8-D2B0-47BB-B61E-F05904361951}" type="presParOf" srcId="{E2FE6538-A782-49D8-8764-1EA5DAA03787}" destId="{B7B77450-7E82-4789-A2FF-777913E555BA}" srcOrd="0" destOrd="0" presId="urn:microsoft.com/office/officeart/2005/8/layout/hList1"/>
    <dgm:cxn modelId="{CEA627E6-43B0-4B22-9BB1-88C637FF034A}" type="presParOf" srcId="{E2FE6538-A782-49D8-8764-1EA5DAA03787}" destId="{11CC9889-8B79-408A-BEA4-46217E8A369A}" srcOrd="1" destOrd="0" presId="urn:microsoft.com/office/officeart/2005/8/layout/hList1"/>
    <dgm:cxn modelId="{0022C684-14D3-45D3-8198-E61ADA06093C}" type="presParOf" srcId="{DC99E3C8-4CFC-41E2-ABDA-D24F047BC91E}" destId="{E37FDB3C-690E-4E9D-AD0D-8E680292F9D5}" srcOrd="1" destOrd="0" presId="urn:microsoft.com/office/officeart/2005/8/layout/hList1"/>
    <dgm:cxn modelId="{ACA72DC1-9E14-4AB4-AF70-87590CEA6A5E}" type="presParOf" srcId="{DC99E3C8-4CFC-41E2-ABDA-D24F047BC91E}" destId="{A8285240-8F36-4757-849D-C2B30FAF1BF9}" srcOrd="2" destOrd="0" presId="urn:microsoft.com/office/officeart/2005/8/layout/hList1"/>
    <dgm:cxn modelId="{4DD86FAD-329B-4858-BB32-FF2A95D83F00}" type="presParOf" srcId="{A8285240-8F36-4757-849D-C2B30FAF1BF9}" destId="{39C9B60B-9771-4735-AC50-E77DB5E12747}" srcOrd="0" destOrd="0" presId="urn:microsoft.com/office/officeart/2005/8/layout/hList1"/>
    <dgm:cxn modelId="{A2BB7077-4D90-4234-8D94-11C958C0CE2B}" type="presParOf" srcId="{A8285240-8F36-4757-849D-C2B30FAF1BF9}" destId="{E3DE618F-8F45-41C1-B946-3D89BD5BD3DD}" srcOrd="1" destOrd="0" presId="urn:microsoft.com/office/officeart/2005/8/layout/hList1"/>
    <dgm:cxn modelId="{2101B838-C0BC-4DF7-8ED6-5DA5D6CE9888}" type="presParOf" srcId="{DC99E3C8-4CFC-41E2-ABDA-D24F047BC91E}" destId="{63894B3D-DE76-48EF-8B52-374AB1E098F8}" srcOrd="3" destOrd="0" presId="urn:microsoft.com/office/officeart/2005/8/layout/hList1"/>
    <dgm:cxn modelId="{776E8155-7925-4B4F-A545-87572CA58F17}" type="presParOf" srcId="{DC99E3C8-4CFC-41E2-ABDA-D24F047BC91E}" destId="{963F6AC8-D1B7-411C-A536-6023310D5F53}" srcOrd="4" destOrd="0" presId="urn:microsoft.com/office/officeart/2005/8/layout/hList1"/>
    <dgm:cxn modelId="{6C421085-A66A-470B-923B-27ABC00C03D9}" type="presParOf" srcId="{963F6AC8-D1B7-411C-A536-6023310D5F53}" destId="{07660118-6F50-4C0F-B364-1BF9148CF699}" srcOrd="0" destOrd="0" presId="urn:microsoft.com/office/officeart/2005/8/layout/hList1"/>
    <dgm:cxn modelId="{E9734771-9F15-4E52-BDC5-D78A162E1D80}" type="presParOf" srcId="{963F6AC8-D1B7-411C-A536-6023310D5F53}" destId="{87A939AA-B50F-4152-B574-F60A192CB347}"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D0E70E-DDBD-4206-AF05-337F6E9D4E3F}"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ru-RU"/>
        </a:p>
      </dgm:t>
    </dgm:pt>
    <dgm:pt modelId="{9C608F5D-2A4F-4F50-9A5D-C7846A417D79}">
      <dgm:prSet custT="1"/>
      <dgm:spPr/>
      <dgm:t>
        <a:bodyPr/>
        <a:lstStyle/>
        <a:p>
          <a:pPr rtl="0"/>
          <a:r>
            <a:rPr lang="en-US" sz="2800" b="1" u="none" dirty="0" err="1" smtClean="0"/>
            <a:t>Pairwork</a:t>
          </a:r>
          <a:endParaRPr lang="ru-RU" sz="2800" b="1" u="none" dirty="0"/>
        </a:p>
      </dgm:t>
    </dgm:pt>
    <dgm:pt modelId="{2E73AAFC-8976-40DA-BBFF-4187B18C6F5E}" type="parTrans" cxnId="{062381BE-D97C-49D9-9B16-02EBBB66FC38}">
      <dgm:prSet/>
      <dgm:spPr/>
      <dgm:t>
        <a:bodyPr/>
        <a:lstStyle/>
        <a:p>
          <a:endParaRPr lang="ru-RU"/>
        </a:p>
      </dgm:t>
    </dgm:pt>
    <dgm:pt modelId="{A9B24EA1-543F-406F-8421-043D261DBC78}" type="sibTrans" cxnId="{062381BE-D97C-49D9-9B16-02EBBB66FC38}">
      <dgm:prSet/>
      <dgm:spPr/>
      <dgm:t>
        <a:bodyPr/>
        <a:lstStyle/>
        <a:p>
          <a:endParaRPr lang="ru-RU"/>
        </a:p>
      </dgm:t>
    </dgm:pt>
    <dgm:pt modelId="{9BEF7BAF-D3FF-42DB-879B-D2A12356872A}" type="pres">
      <dgm:prSet presAssocID="{9ED0E70E-DDBD-4206-AF05-337F6E9D4E3F}" presName="linear" presStyleCnt="0">
        <dgm:presLayoutVars>
          <dgm:dir/>
          <dgm:resizeHandles val="exact"/>
        </dgm:presLayoutVars>
      </dgm:prSet>
      <dgm:spPr/>
      <dgm:t>
        <a:bodyPr/>
        <a:lstStyle/>
        <a:p>
          <a:endParaRPr lang="ru-RU"/>
        </a:p>
      </dgm:t>
    </dgm:pt>
    <dgm:pt modelId="{BBBF4E76-9C6C-4863-918C-506423D4AF59}" type="pres">
      <dgm:prSet presAssocID="{9C608F5D-2A4F-4F50-9A5D-C7846A417D79}" presName="comp" presStyleCnt="0"/>
      <dgm:spPr/>
    </dgm:pt>
    <dgm:pt modelId="{B3F6D470-8721-48E7-BA2C-218DE0FDA1F6}" type="pres">
      <dgm:prSet presAssocID="{9C608F5D-2A4F-4F50-9A5D-C7846A417D79}" presName="box" presStyleLbl="node1" presStyleIdx="0" presStyleCnt="1"/>
      <dgm:spPr/>
      <dgm:t>
        <a:bodyPr/>
        <a:lstStyle/>
        <a:p>
          <a:endParaRPr lang="ru-RU"/>
        </a:p>
      </dgm:t>
    </dgm:pt>
    <dgm:pt modelId="{F0714D81-7D3A-4687-A8CD-04E8EF989425}" type="pres">
      <dgm:prSet presAssocID="{9C608F5D-2A4F-4F50-9A5D-C7846A417D79}" presName="img" presStyleLbl="fgImgPlace1" presStyleIdx="0" presStyleCnt="1" custScaleY="125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ru-RU"/>
        </a:p>
      </dgm:t>
    </dgm:pt>
    <dgm:pt modelId="{48696C80-BE72-452E-895B-6A2553D42B61}" type="pres">
      <dgm:prSet presAssocID="{9C608F5D-2A4F-4F50-9A5D-C7846A417D79}" presName="text" presStyleLbl="node1" presStyleIdx="0" presStyleCnt="1">
        <dgm:presLayoutVars>
          <dgm:bulletEnabled val="1"/>
        </dgm:presLayoutVars>
      </dgm:prSet>
      <dgm:spPr/>
      <dgm:t>
        <a:bodyPr/>
        <a:lstStyle/>
        <a:p>
          <a:endParaRPr lang="ru-RU"/>
        </a:p>
      </dgm:t>
    </dgm:pt>
  </dgm:ptLst>
  <dgm:cxnLst>
    <dgm:cxn modelId="{669D3AEA-ADE9-4EA0-8037-C692C479AEB4}" type="presOf" srcId="{9C608F5D-2A4F-4F50-9A5D-C7846A417D79}" destId="{48696C80-BE72-452E-895B-6A2553D42B61}" srcOrd="1" destOrd="0" presId="urn:microsoft.com/office/officeart/2005/8/layout/vList4"/>
    <dgm:cxn modelId="{FF76708E-0409-4530-972C-01DECB4C3239}" type="presOf" srcId="{9ED0E70E-DDBD-4206-AF05-337F6E9D4E3F}" destId="{9BEF7BAF-D3FF-42DB-879B-D2A12356872A}" srcOrd="0" destOrd="0" presId="urn:microsoft.com/office/officeart/2005/8/layout/vList4"/>
    <dgm:cxn modelId="{062381BE-D97C-49D9-9B16-02EBBB66FC38}" srcId="{9ED0E70E-DDBD-4206-AF05-337F6E9D4E3F}" destId="{9C608F5D-2A4F-4F50-9A5D-C7846A417D79}" srcOrd="0" destOrd="0" parTransId="{2E73AAFC-8976-40DA-BBFF-4187B18C6F5E}" sibTransId="{A9B24EA1-543F-406F-8421-043D261DBC78}"/>
    <dgm:cxn modelId="{690D4A7D-2555-4EEA-A00A-9E80982C1822}" type="presOf" srcId="{9C608F5D-2A4F-4F50-9A5D-C7846A417D79}" destId="{B3F6D470-8721-48E7-BA2C-218DE0FDA1F6}" srcOrd="0" destOrd="0" presId="urn:microsoft.com/office/officeart/2005/8/layout/vList4"/>
    <dgm:cxn modelId="{0F20C0DD-DDE8-41CE-8BE9-43F2B0328F9B}" type="presParOf" srcId="{9BEF7BAF-D3FF-42DB-879B-D2A12356872A}" destId="{BBBF4E76-9C6C-4863-918C-506423D4AF59}" srcOrd="0" destOrd="0" presId="urn:microsoft.com/office/officeart/2005/8/layout/vList4"/>
    <dgm:cxn modelId="{669F4A00-C4E7-4AEB-BC46-020731EBCE45}" type="presParOf" srcId="{BBBF4E76-9C6C-4863-918C-506423D4AF59}" destId="{B3F6D470-8721-48E7-BA2C-218DE0FDA1F6}" srcOrd="0" destOrd="0" presId="urn:microsoft.com/office/officeart/2005/8/layout/vList4"/>
    <dgm:cxn modelId="{7F05CCD6-62A4-4EF2-B6C4-7ECFFC11EE9D}" type="presParOf" srcId="{BBBF4E76-9C6C-4863-918C-506423D4AF59}" destId="{F0714D81-7D3A-4687-A8CD-04E8EF989425}" srcOrd="1" destOrd="0" presId="urn:microsoft.com/office/officeart/2005/8/layout/vList4"/>
    <dgm:cxn modelId="{7A07D8BA-4A25-484C-9A1B-0BC4B52BA070}" type="presParOf" srcId="{BBBF4E76-9C6C-4863-918C-506423D4AF59}" destId="{48696C80-BE72-452E-895B-6A2553D42B6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F181C-659D-4A48-8B1C-604B60246795}">
      <dsp:nvSpPr>
        <dsp:cNvPr id="0" name=""/>
        <dsp:cNvSpPr/>
      </dsp:nvSpPr>
      <dsp:spPr>
        <a:xfrm>
          <a:off x="0" y="9899"/>
          <a:ext cx="8229600" cy="11232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1" kern="1200" dirty="0" smtClean="0"/>
            <a:t>Lecture 4. English Classroom Management, Planning, and Control.</a:t>
          </a:r>
          <a:endParaRPr lang="ru-RU" sz="3000" kern="1200" dirty="0"/>
        </a:p>
      </dsp:txBody>
      <dsp:txXfrm>
        <a:off x="54830" y="64729"/>
        <a:ext cx="8119940" cy="10135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7D46D-1098-4707-8CD5-DF6DA7BC1EB3}">
      <dsp:nvSpPr>
        <dsp:cNvPr id="0" name=""/>
        <dsp:cNvSpPr/>
      </dsp:nvSpPr>
      <dsp:spPr>
        <a:xfrm>
          <a:off x="2657" y="267929"/>
          <a:ext cx="2591038" cy="489600"/>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ru-RU" sz="1700" b="1" kern="1200" smtClean="0"/>
            <a:t>Advantages:</a:t>
          </a:r>
          <a:r>
            <a:rPr lang="en-US" sz="1700" b="1" kern="1200" smtClean="0"/>
            <a:t>  </a:t>
          </a:r>
          <a:endParaRPr lang="ru-RU" sz="1700" kern="1200"/>
        </a:p>
      </dsp:txBody>
      <dsp:txXfrm>
        <a:off x="2657" y="267929"/>
        <a:ext cx="2591038" cy="489600"/>
      </dsp:txXfrm>
    </dsp:sp>
    <dsp:sp modelId="{E3162A53-6FDE-4C5D-BF93-CCB7EBFE1229}">
      <dsp:nvSpPr>
        <dsp:cNvPr id="0" name=""/>
        <dsp:cNvSpPr/>
      </dsp:nvSpPr>
      <dsp:spPr>
        <a:xfrm>
          <a:off x="2657" y="757529"/>
          <a:ext cx="2591038" cy="354654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smtClean="0"/>
            <a:t>The opportunity for students to use the language is increased.</a:t>
          </a:r>
          <a:endParaRPr lang="ru-RU" sz="1700" kern="1200"/>
        </a:p>
        <a:p>
          <a:pPr marL="171450" lvl="1" indent="-171450" algn="l" defTabSz="755650" rtl="0">
            <a:lnSpc>
              <a:spcPct val="90000"/>
            </a:lnSpc>
            <a:spcBef>
              <a:spcPct val="0"/>
            </a:spcBef>
            <a:spcAft>
              <a:spcPct val="15000"/>
            </a:spcAft>
            <a:buChar char="••"/>
          </a:pPr>
          <a:r>
            <a:rPr lang="en-US" sz="1700" kern="1200" smtClean="0"/>
            <a:t>Students’ cooperation is encouraged.</a:t>
          </a:r>
          <a:endParaRPr lang="ru-RU" sz="1700" kern="1200"/>
        </a:p>
        <a:p>
          <a:pPr marL="171450" lvl="1" indent="-171450" algn="l" defTabSz="755650" rtl="0">
            <a:lnSpc>
              <a:spcPct val="90000"/>
            </a:lnSpc>
            <a:spcBef>
              <a:spcPct val="0"/>
            </a:spcBef>
            <a:spcAft>
              <a:spcPct val="15000"/>
            </a:spcAft>
            <a:buChar char="••"/>
          </a:pPr>
          <a:r>
            <a:rPr lang="en-US" sz="1700" kern="1200" smtClean="0"/>
            <a:t>An opportunity to practice autonomous learning is provided.</a:t>
          </a:r>
          <a:endParaRPr lang="ru-RU" sz="1700" kern="1200"/>
        </a:p>
        <a:p>
          <a:pPr marL="171450" lvl="1" indent="-171450" algn="l" defTabSz="755650" rtl="0">
            <a:lnSpc>
              <a:spcPct val="90000"/>
            </a:lnSpc>
            <a:spcBef>
              <a:spcPct val="0"/>
            </a:spcBef>
            <a:spcAft>
              <a:spcPct val="15000"/>
            </a:spcAft>
            <a:buChar char="••"/>
          </a:pPr>
          <a:r>
            <a:rPr lang="en-US" sz="1700" kern="1200" smtClean="0"/>
            <a:t>Real communication is possible.</a:t>
          </a:r>
          <a:endParaRPr lang="ru-RU" sz="1700" kern="1200"/>
        </a:p>
        <a:p>
          <a:pPr marL="171450" lvl="1" indent="-171450" algn="l" defTabSz="755650" rtl="0">
            <a:lnSpc>
              <a:spcPct val="90000"/>
            </a:lnSpc>
            <a:spcBef>
              <a:spcPct val="0"/>
            </a:spcBef>
            <a:spcAft>
              <a:spcPct val="15000"/>
            </a:spcAft>
            <a:buChar char="••"/>
          </a:pPr>
          <a:r>
            <a:rPr lang="en-US" sz="1700" kern="1200" smtClean="0"/>
            <a:t>Reluctant students must speak.</a:t>
          </a:r>
          <a:endParaRPr lang="ru-RU" sz="1700" kern="1200"/>
        </a:p>
        <a:p>
          <a:pPr marL="171450" lvl="1" indent="-171450" algn="l" defTabSz="755650" rtl="0">
            <a:lnSpc>
              <a:spcPct val="90000"/>
            </a:lnSpc>
            <a:spcBef>
              <a:spcPct val="0"/>
            </a:spcBef>
            <a:spcAft>
              <a:spcPct val="15000"/>
            </a:spcAft>
            <a:buChar char="••"/>
          </a:pPr>
          <a:r>
            <a:rPr lang="en-US" sz="1700" kern="1200" smtClean="0"/>
            <a:t>Class atmosphere is improved. </a:t>
          </a:r>
          <a:endParaRPr lang="ru-RU" sz="1700" kern="1200"/>
        </a:p>
      </dsp:txBody>
      <dsp:txXfrm>
        <a:off x="2657" y="757529"/>
        <a:ext cx="2591038" cy="3546540"/>
      </dsp:txXfrm>
    </dsp:sp>
    <dsp:sp modelId="{738CDFD8-3D19-40E5-91D6-A949013D0105}">
      <dsp:nvSpPr>
        <dsp:cNvPr id="0" name=""/>
        <dsp:cNvSpPr/>
      </dsp:nvSpPr>
      <dsp:spPr>
        <a:xfrm>
          <a:off x="2956440" y="267929"/>
          <a:ext cx="2591038" cy="489600"/>
        </a:xfrm>
        <a:prstGeom prst="rect">
          <a:avLst/>
        </a:prstGeom>
        <a:solidFill>
          <a:schemeClr val="accent2">
            <a:hueOff val="-4271743"/>
            <a:satOff val="12481"/>
            <a:lumOff val="-2353"/>
            <a:alphaOff val="0"/>
          </a:schemeClr>
        </a:solidFill>
        <a:ln w="9525" cap="flat" cmpd="sng" algn="ctr">
          <a:solidFill>
            <a:schemeClr val="accent2">
              <a:hueOff val="-4271743"/>
              <a:satOff val="12481"/>
              <a:lumOff val="-2353"/>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ru-RU" sz="1700" b="1" kern="1200" smtClean="0"/>
            <a:t>Disadvantages:</a:t>
          </a:r>
          <a:endParaRPr lang="ru-RU" sz="1700" kern="1200"/>
        </a:p>
      </dsp:txBody>
      <dsp:txXfrm>
        <a:off x="2956440" y="267929"/>
        <a:ext cx="2591038" cy="489600"/>
      </dsp:txXfrm>
    </dsp:sp>
    <dsp:sp modelId="{71D15488-8E4C-4892-983B-4A5C0CEBFC15}">
      <dsp:nvSpPr>
        <dsp:cNvPr id="0" name=""/>
        <dsp:cNvSpPr/>
      </dsp:nvSpPr>
      <dsp:spPr>
        <a:xfrm>
          <a:off x="2956440" y="757529"/>
          <a:ext cx="2591038" cy="3546540"/>
        </a:xfrm>
        <a:prstGeom prst="rect">
          <a:avLst/>
        </a:prstGeom>
        <a:solidFill>
          <a:schemeClr val="accent2">
            <a:tint val="40000"/>
            <a:alpha val="90000"/>
            <a:hueOff val="-4289216"/>
            <a:satOff val="10818"/>
            <a:lumOff val="-383"/>
            <a:alphaOff val="0"/>
          </a:schemeClr>
        </a:solidFill>
        <a:ln w="9525" cap="flat" cmpd="sng" algn="ctr">
          <a:solidFill>
            <a:schemeClr val="accent2">
              <a:tint val="40000"/>
              <a:alpha val="90000"/>
              <a:hueOff val="-4289216"/>
              <a:satOff val="10818"/>
              <a:lumOff val="-3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smtClean="0"/>
            <a:t>Accuracy is reduced.</a:t>
          </a:r>
          <a:endParaRPr lang="ru-RU" sz="1700" kern="1200"/>
        </a:p>
        <a:p>
          <a:pPr marL="171450" lvl="1" indent="-171450" algn="l" defTabSz="755650" rtl="0">
            <a:lnSpc>
              <a:spcPct val="90000"/>
            </a:lnSpc>
            <a:spcBef>
              <a:spcPct val="0"/>
            </a:spcBef>
            <a:spcAft>
              <a:spcPct val="15000"/>
            </a:spcAft>
            <a:buChar char="••"/>
          </a:pPr>
          <a:r>
            <a:rPr lang="en-US" sz="1700" kern="1200" smtClean="0"/>
            <a:t>Discipline can be a problem.</a:t>
          </a:r>
          <a:endParaRPr lang="ru-RU" sz="1700" kern="1200"/>
        </a:p>
        <a:p>
          <a:pPr marL="171450" lvl="1" indent="-171450" algn="l" defTabSz="755650" rtl="0">
            <a:lnSpc>
              <a:spcPct val="90000"/>
            </a:lnSpc>
            <a:spcBef>
              <a:spcPct val="0"/>
            </a:spcBef>
            <a:spcAft>
              <a:spcPct val="15000"/>
            </a:spcAft>
            <a:buChar char="••"/>
          </a:pPr>
          <a:r>
            <a:rPr lang="en-US" sz="1700" kern="1200" smtClean="0"/>
            <a:t>Use of students’ native language is likely. </a:t>
          </a:r>
          <a:r>
            <a:rPr lang="en-US" sz="1700" b="1" kern="1200" smtClean="0"/>
            <a:t>        </a:t>
          </a:r>
          <a:endParaRPr lang="ru-RU" sz="1700" kern="1200"/>
        </a:p>
      </dsp:txBody>
      <dsp:txXfrm>
        <a:off x="2956440" y="757529"/>
        <a:ext cx="2591038" cy="3546540"/>
      </dsp:txXfrm>
    </dsp:sp>
    <dsp:sp modelId="{9D136679-39A2-4410-970F-952B71AD74B3}">
      <dsp:nvSpPr>
        <dsp:cNvPr id="0" name=""/>
        <dsp:cNvSpPr/>
      </dsp:nvSpPr>
      <dsp:spPr>
        <a:xfrm>
          <a:off x="5910224" y="267929"/>
          <a:ext cx="2591038" cy="489600"/>
        </a:xfrm>
        <a:prstGeom prst="rect">
          <a:avLst/>
        </a:prstGeom>
        <a:solidFill>
          <a:schemeClr val="accent2">
            <a:hueOff val="-8543487"/>
            <a:satOff val="24962"/>
            <a:lumOff val="-4706"/>
            <a:alphaOff val="0"/>
          </a:schemeClr>
        </a:solidFill>
        <a:ln w="9525" cap="flat" cmpd="sng" algn="ctr">
          <a:solidFill>
            <a:schemeClr val="accent2">
              <a:hueOff val="-8543487"/>
              <a:satOff val="24962"/>
              <a:lumOff val="-4706"/>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US" sz="1700" b="1" kern="1200" smtClean="0"/>
            <a:t>Activities:</a:t>
          </a:r>
          <a:endParaRPr lang="ru-RU" sz="1700" kern="1200"/>
        </a:p>
      </dsp:txBody>
      <dsp:txXfrm>
        <a:off x="5910224" y="267929"/>
        <a:ext cx="2591038" cy="489600"/>
      </dsp:txXfrm>
    </dsp:sp>
    <dsp:sp modelId="{1271735D-D166-41FD-88EE-10B8E1A5C245}">
      <dsp:nvSpPr>
        <dsp:cNvPr id="0" name=""/>
        <dsp:cNvSpPr/>
      </dsp:nvSpPr>
      <dsp:spPr>
        <a:xfrm>
          <a:off x="5910224" y="757529"/>
          <a:ext cx="2591038" cy="3546540"/>
        </a:xfrm>
        <a:prstGeom prst="rect">
          <a:avLst/>
        </a:prstGeom>
        <a:solidFill>
          <a:schemeClr val="accent2">
            <a:tint val="40000"/>
            <a:alpha val="90000"/>
            <a:hueOff val="-8578433"/>
            <a:satOff val="21636"/>
            <a:lumOff val="-767"/>
            <a:alphaOff val="0"/>
          </a:schemeClr>
        </a:solidFill>
        <a:ln w="9525" cap="flat" cmpd="sng" algn="ctr">
          <a:solidFill>
            <a:schemeClr val="accent2">
              <a:tint val="40000"/>
              <a:alpha val="90000"/>
              <a:hueOff val="-8578433"/>
              <a:satOff val="21636"/>
              <a:lumOff val="-76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smtClean="0"/>
            <a:t>Practicing questions and answers (information gap).</a:t>
          </a:r>
          <a:endParaRPr lang="ru-RU" sz="1700" kern="1200"/>
        </a:p>
        <a:p>
          <a:pPr marL="171450" lvl="1" indent="-171450" algn="l" defTabSz="755650" rtl="0">
            <a:lnSpc>
              <a:spcPct val="90000"/>
            </a:lnSpc>
            <a:spcBef>
              <a:spcPct val="0"/>
            </a:spcBef>
            <a:spcAft>
              <a:spcPct val="15000"/>
            </a:spcAft>
            <a:buChar char="••"/>
          </a:pPr>
          <a:r>
            <a:rPr lang="en-US" sz="1700" kern="1200" smtClean="0"/>
            <a:t>Practicing dialogues.</a:t>
          </a:r>
          <a:endParaRPr lang="ru-RU" sz="1700" kern="1200"/>
        </a:p>
        <a:p>
          <a:pPr marL="171450" lvl="1" indent="-171450" algn="l" defTabSz="755650" rtl="0">
            <a:lnSpc>
              <a:spcPct val="90000"/>
            </a:lnSpc>
            <a:spcBef>
              <a:spcPct val="0"/>
            </a:spcBef>
            <a:spcAft>
              <a:spcPct val="15000"/>
            </a:spcAft>
            <a:buChar char="••"/>
          </a:pPr>
          <a:r>
            <a:rPr lang="en-US" sz="1700" kern="1200" smtClean="0"/>
            <a:t>Working on answers to listening or reading activities.</a:t>
          </a:r>
          <a:endParaRPr lang="ru-RU" sz="1700" kern="1200"/>
        </a:p>
        <a:p>
          <a:pPr marL="171450" lvl="1" indent="-171450" algn="l" defTabSz="755650" rtl="0">
            <a:lnSpc>
              <a:spcPct val="90000"/>
            </a:lnSpc>
            <a:spcBef>
              <a:spcPct val="0"/>
            </a:spcBef>
            <a:spcAft>
              <a:spcPct val="15000"/>
            </a:spcAft>
            <a:buChar char="••"/>
          </a:pPr>
          <a:r>
            <a:rPr lang="en-US" sz="1700" kern="1200" smtClean="0"/>
            <a:t>Working together on written drills.</a:t>
          </a:r>
          <a:endParaRPr lang="ru-RU" sz="1700" kern="1200"/>
        </a:p>
        <a:p>
          <a:pPr marL="171450" lvl="1" indent="-171450" algn="l" defTabSz="755650" rtl="0">
            <a:lnSpc>
              <a:spcPct val="90000"/>
            </a:lnSpc>
            <a:spcBef>
              <a:spcPct val="0"/>
            </a:spcBef>
            <a:spcAft>
              <a:spcPct val="15000"/>
            </a:spcAft>
            <a:buChar char="••"/>
          </a:pPr>
          <a:r>
            <a:rPr lang="en-US" sz="1700" kern="1200" smtClean="0"/>
            <a:t>Acting out dialogues.</a:t>
          </a:r>
          <a:endParaRPr lang="ru-RU" sz="1700" kern="1200"/>
        </a:p>
      </dsp:txBody>
      <dsp:txXfrm>
        <a:off x="5910224" y="757529"/>
        <a:ext cx="2591038" cy="35465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FEEFA-4862-442B-A2B2-6809F9970A5C}">
      <dsp:nvSpPr>
        <dsp:cNvPr id="0" name=""/>
        <dsp:cNvSpPr/>
      </dsp:nvSpPr>
      <dsp:spPr>
        <a:xfrm>
          <a:off x="4167" y="0"/>
          <a:ext cx="8526065" cy="758952"/>
        </a:xfrm>
        <a:prstGeom prst="homePlate">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rtl="0">
            <a:lnSpc>
              <a:spcPct val="90000"/>
            </a:lnSpc>
            <a:spcBef>
              <a:spcPct val="0"/>
            </a:spcBef>
            <a:spcAft>
              <a:spcPct val="35000"/>
            </a:spcAft>
          </a:pPr>
          <a:r>
            <a:rPr lang="en-US" sz="2800" b="1" kern="1200" dirty="0" err="1" smtClean="0"/>
            <a:t>Groupwork</a:t>
          </a:r>
          <a:endParaRPr lang="ru-RU" sz="2800" kern="1200" dirty="0"/>
        </a:p>
      </dsp:txBody>
      <dsp:txXfrm>
        <a:off x="4167" y="0"/>
        <a:ext cx="8336327" cy="7589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0BE18-439A-4132-A85D-718EDB355F6F}">
      <dsp:nvSpPr>
        <dsp:cNvPr id="0" name=""/>
        <dsp:cNvSpPr/>
      </dsp:nvSpPr>
      <dsp:spPr>
        <a:xfrm>
          <a:off x="3482537" y="2421"/>
          <a:ext cx="3032428" cy="1371518"/>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G</a:t>
          </a:r>
          <a:r>
            <a:rPr lang="ru-RU" sz="1600" kern="1200" smtClean="0"/>
            <a:t>roupwork is </a:t>
          </a:r>
          <a:r>
            <a:rPr lang="ru-RU" sz="1600" b="1" kern="1200" smtClean="0"/>
            <a:t>more dynamic</a:t>
          </a:r>
          <a:r>
            <a:rPr lang="ru-RU" sz="1600" kern="1200" smtClean="0"/>
            <a:t> than pairwork; there are more people to react to and against in a group</a:t>
          </a:r>
          <a:r>
            <a:rPr lang="en-US" sz="1600" kern="1200" smtClean="0"/>
            <a:t>; </a:t>
          </a:r>
          <a:r>
            <a:rPr lang="ru-RU" sz="1600" kern="1200" smtClean="0"/>
            <a:t>there is a greater possibility of discussion. </a:t>
          </a:r>
          <a:endParaRPr lang="ru-RU" sz="1600" kern="1200"/>
        </a:p>
      </dsp:txBody>
      <dsp:txXfrm>
        <a:off x="3482537" y="2421"/>
        <a:ext cx="3032428" cy="1371518"/>
      </dsp:txXfrm>
    </dsp:sp>
    <dsp:sp modelId="{08BB5865-D1B8-4763-9E72-34403FD0A771}">
      <dsp:nvSpPr>
        <dsp:cNvPr id="0" name=""/>
        <dsp:cNvSpPr/>
      </dsp:nvSpPr>
      <dsp:spPr>
        <a:xfrm>
          <a:off x="1988953" y="2421"/>
          <a:ext cx="1357803" cy="137151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D3D1D8CC-CD4E-42D1-A8D9-EAF639B1C636}">
      <dsp:nvSpPr>
        <dsp:cNvPr id="0" name=""/>
        <dsp:cNvSpPr/>
      </dsp:nvSpPr>
      <dsp:spPr>
        <a:xfrm>
          <a:off x="1988953" y="1600240"/>
          <a:ext cx="3032428" cy="1371518"/>
        </a:xfrm>
        <a:prstGeom prst="rect">
          <a:avLst/>
        </a:prstGeom>
        <a:solidFill>
          <a:schemeClr val="accent4">
            <a:hueOff val="-887145"/>
            <a:satOff val="-29867"/>
            <a:lumOff val="-7255"/>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smtClean="0"/>
            <a:t>Group size </a:t>
          </a:r>
          <a:r>
            <a:rPr lang="en-US" sz="1600" kern="1200" smtClean="0"/>
            <a:t>is problematical. Groups of more than 6 students can be unmanageable. </a:t>
          </a:r>
          <a:r>
            <a:rPr lang="ru-RU" sz="1600" kern="1200" smtClean="0"/>
            <a:t>A major possibility for groupwork is the idea of </a:t>
          </a:r>
          <a:r>
            <a:rPr lang="ru-RU" sz="1600" b="1" i="1" kern="1200" smtClean="0"/>
            <a:t>flexible groups</a:t>
          </a:r>
          <a:r>
            <a:rPr lang="ru-RU" sz="1600" i="1" kern="1200" smtClean="0"/>
            <a:t>. </a:t>
          </a:r>
          <a:endParaRPr lang="ru-RU" sz="1600" kern="1200"/>
        </a:p>
      </dsp:txBody>
      <dsp:txXfrm>
        <a:off x="1988953" y="1600240"/>
        <a:ext cx="3032428" cy="1371518"/>
      </dsp:txXfrm>
    </dsp:sp>
    <dsp:sp modelId="{9AA45625-3A95-4671-BFAA-72C310B9B69A}">
      <dsp:nvSpPr>
        <dsp:cNvPr id="0" name=""/>
        <dsp:cNvSpPr/>
      </dsp:nvSpPr>
      <dsp:spPr>
        <a:xfrm>
          <a:off x="5157162" y="1600240"/>
          <a:ext cx="1357803" cy="137151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8AA46C14-7E29-418C-91D1-4038A239D582}">
      <dsp:nvSpPr>
        <dsp:cNvPr id="0" name=""/>
        <dsp:cNvSpPr/>
      </dsp:nvSpPr>
      <dsp:spPr>
        <a:xfrm>
          <a:off x="3482537" y="3198060"/>
          <a:ext cx="3032428" cy="1371518"/>
        </a:xfrm>
        <a:prstGeom prst="rect">
          <a:avLst/>
        </a:prstGeom>
        <a:solidFill>
          <a:schemeClr val="accent4">
            <a:hueOff val="-1774290"/>
            <a:satOff val="-59734"/>
            <a:lumOff val="-1451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smtClean="0"/>
            <a:t>One student may act as a </a:t>
          </a:r>
          <a:r>
            <a:rPr lang="en-US" sz="1600" b="1" kern="1200" smtClean="0"/>
            <a:t>group leader</a:t>
          </a:r>
          <a:r>
            <a:rPr lang="en-US" sz="1600" kern="1200" smtClean="0"/>
            <a:t> fulfilling  2 functions: </a:t>
          </a:r>
          <a:endParaRPr lang="ru-RU" sz="1600" kern="1200"/>
        </a:p>
        <a:p>
          <a:pPr marL="114300" lvl="1" indent="-114300" algn="l" defTabSz="533400" rtl="0">
            <a:lnSpc>
              <a:spcPct val="90000"/>
            </a:lnSpc>
            <a:spcBef>
              <a:spcPct val="0"/>
            </a:spcBef>
            <a:spcAft>
              <a:spcPct val="15000"/>
            </a:spcAft>
            <a:buChar char="••"/>
          </a:pPr>
          <a:r>
            <a:rPr lang="en-US" sz="1200" kern="1200" smtClean="0"/>
            <a:t>acting as </a:t>
          </a:r>
          <a:r>
            <a:rPr lang="en-US" sz="1200" i="1" kern="1200" smtClean="0"/>
            <a:t>a group organizer</a:t>
          </a:r>
          <a:r>
            <a:rPr lang="en-US" sz="1200" kern="1200" smtClean="0"/>
            <a:t>, making sure that a task was properly done </a:t>
          </a:r>
          <a:endParaRPr lang="ru-RU" sz="1200" kern="1200"/>
        </a:p>
        <a:p>
          <a:pPr marL="114300" lvl="1" indent="-114300" algn="l" defTabSz="533400" rtl="0">
            <a:lnSpc>
              <a:spcPct val="90000"/>
            </a:lnSpc>
            <a:spcBef>
              <a:spcPct val="0"/>
            </a:spcBef>
            <a:spcAft>
              <a:spcPct val="15000"/>
            </a:spcAft>
            <a:buChar char="••"/>
          </a:pPr>
          <a:r>
            <a:rPr lang="en-US" sz="1200" kern="1200" smtClean="0"/>
            <a:t>Being a </a:t>
          </a:r>
          <a:r>
            <a:rPr lang="en-US" sz="1200" i="1" kern="1200" smtClean="0"/>
            <a:t>mini-teacher</a:t>
          </a:r>
          <a:r>
            <a:rPr lang="en-US" sz="1200" kern="1200" smtClean="0"/>
            <a:t>, where a student could conduct a drill or a dialogue. </a:t>
          </a:r>
          <a:endParaRPr lang="ru-RU" sz="1200" kern="1200"/>
        </a:p>
      </dsp:txBody>
      <dsp:txXfrm>
        <a:off x="3482537" y="3198060"/>
        <a:ext cx="3032428" cy="1371518"/>
      </dsp:txXfrm>
    </dsp:sp>
    <dsp:sp modelId="{96AC2802-3E00-4824-AA24-530A6B5631C4}">
      <dsp:nvSpPr>
        <dsp:cNvPr id="0" name=""/>
        <dsp:cNvSpPr/>
      </dsp:nvSpPr>
      <dsp:spPr>
        <a:xfrm>
          <a:off x="1965993" y="3126082"/>
          <a:ext cx="1357803" cy="137151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B5CFC-748C-46EA-8796-677EC80F69AF}">
      <dsp:nvSpPr>
        <dsp:cNvPr id="0" name=""/>
        <dsp:cNvSpPr/>
      </dsp:nvSpPr>
      <dsp:spPr>
        <a:xfrm>
          <a:off x="2657" y="210959"/>
          <a:ext cx="2591038" cy="460800"/>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n-US" sz="1600" b="1" kern="1200" smtClean="0"/>
            <a:t>Disadvantages :</a:t>
          </a:r>
          <a:endParaRPr lang="ru-RU" sz="1600" kern="1200"/>
        </a:p>
      </dsp:txBody>
      <dsp:txXfrm>
        <a:off x="2657" y="210959"/>
        <a:ext cx="2591038" cy="460800"/>
      </dsp:txXfrm>
    </dsp:sp>
    <dsp:sp modelId="{503B2262-15DE-4E6B-B039-19A8BC7B9087}">
      <dsp:nvSpPr>
        <dsp:cNvPr id="0" name=""/>
        <dsp:cNvSpPr/>
      </dsp:nvSpPr>
      <dsp:spPr>
        <a:xfrm>
          <a:off x="2657" y="671759"/>
          <a:ext cx="2591038" cy="368928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smtClean="0"/>
            <a:t>the same as for pairwork</a:t>
          </a:r>
          <a:endParaRPr lang="ru-RU" sz="1600" kern="1200"/>
        </a:p>
      </dsp:txBody>
      <dsp:txXfrm>
        <a:off x="2657" y="671759"/>
        <a:ext cx="2591038" cy="3689280"/>
      </dsp:txXfrm>
    </dsp:sp>
    <dsp:sp modelId="{75E761A7-D599-4110-8B59-52583669D6BF}">
      <dsp:nvSpPr>
        <dsp:cNvPr id="0" name=""/>
        <dsp:cNvSpPr/>
      </dsp:nvSpPr>
      <dsp:spPr>
        <a:xfrm>
          <a:off x="2956440" y="210959"/>
          <a:ext cx="2591038" cy="460800"/>
        </a:xfrm>
        <a:prstGeom prst="rect">
          <a:avLst/>
        </a:prstGeom>
        <a:solidFill>
          <a:schemeClr val="accent2">
            <a:hueOff val="-4271743"/>
            <a:satOff val="12481"/>
            <a:lumOff val="-2353"/>
            <a:alphaOff val="0"/>
          </a:schemeClr>
        </a:solidFill>
        <a:ln w="9525" cap="flat" cmpd="sng" algn="ctr">
          <a:solidFill>
            <a:schemeClr val="accent2">
              <a:hueOff val="-4271743"/>
              <a:satOff val="12481"/>
              <a:lumOff val="-2353"/>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n-US" sz="1600" b="1" kern="1200" smtClean="0"/>
            <a:t>Advantages :</a:t>
          </a:r>
          <a:endParaRPr lang="ru-RU" sz="1600" kern="1200"/>
        </a:p>
      </dsp:txBody>
      <dsp:txXfrm>
        <a:off x="2956440" y="210959"/>
        <a:ext cx="2591038" cy="460800"/>
      </dsp:txXfrm>
    </dsp:sp>
    <dsp:sp modelId="{5D6391B4-D8B2-4A0B-85E3-E86FDF46F48B}">
      <dsp:nvSpPr>
        <dsp:cNvPr id="0" name=""/>
        <dsp:cNvSpPr/>
      </dsp:nvSpPr>
      <dsp:spPr>
        <a:xfrm>
          <a:off x="2956440" y="671759"/>
          <a:ext cx="2591038" cy="3689280"/>
        </a:xfrm>
        <a:prstGeom prst="rect">
          <a:avLst/>
        </a:prstGeom>
        <a:solidFill>
          <a:schemeClr val="accent2">
            <a:tint val="40000"/>
            <a:alpha val="90000"/>
            <a:hueOff val="-4289216"/>
            <a:satOff val="10818"/>
            <a:lumOff val="-383"/>
            <a:alphaOff val="0"/>
          </a:schemeClr>
        </a:solidFill>
        <a:ln w="9525" cap="flat" cmpd="sng" algn="ctr">
          <a:solidFill>
            <a:schemeClr val="accent2">
              <a:tint val="40000"/>
              <a:alpha val="90000"/>
              <a:hueOff val="-4289216"/>
              <a:satOff val="10818"/>
              <a:lumOff val="-3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smtClean="0"/>
            <a:t>Greater discussion (information gap) is possible.</a:t>
          </a:r>
          <a:endParaRPr lang="ru-RU" sz="1600" kern="1200"/>
        </a:p>
        <a:p>
          <a:pPr marL="171450" lvl="1" indent="-171450" algn="l" defTabSz="711200" rtl="0">
            <a:lnSpc>
              <a:spcPct val="90000"/>
            </a:lnSpc>
            <a:spcBef>
              <a:spcPct val="0"/>
            </a:spcBef>
            <a:spcAft>
              <a:spcPct val="15000"/>
            </a:spcAft>
            <a:buChar char="••"/>
          </a:pPr>
          <a:r>
            <a:rPr lang="en-US" sz="1600" kern="1200" smtClean="0"/>
            <a:t>Any difficulties that arise can probably be dealt within the group.</a:t>
          </a:r>
          <a:endParaRPr lang="ru-RU" sz="1600" kern="1200"/>
        </a:p>
        <a:p>
          <a:pPr marL="171450" lvl="1" indent="-171450" algn="l" defTabSz="711200" rtl="0">
            <a:lnSpc>
              <a:spcPct val="90000"/>
            </a:lnSpc>
            <a:spcBef>
              <a:spcPct val="0"/>
            </a:spcBef>
            <a:spcAft>
              <a:spcPct val="15000"/>
            </a:spcAft>
            <a:buChar char="••"/>
          </a:pPr>
          <a:r>
            <a:rPr lang="en-US" sz="1600" kern="1200" smtClean="0"/>
            <a:t>Group work tasks are often more interesting.</a:t>
          </a:r>
          <a:endParaRPr lang="ru-RU" sz="1600" kern="1200"/>
        </a:p>
        <a:p>
          <a:pPr marL="171450" lvl="1" indent="-171450" algn="l" defTabSz="711200" rtl="0">
            <a:lnSpc>
              <a:spcPct val="90000"/>
            </a:lnSpc>
            <a:spcBef>
              <a:spcPct val="0"/>
            </a:spcBef>
            <a:spcAft>
              <a:spcPct val="15000"/>
            </a:spcAft>
            <a:buChar char="••"/>
          </a:pPr>
          <a:r>
            <a:rPr lang="en-US" sz="1600" kern="1200" smtClean="0"/>
            <a:t>Classes are more relaxing (as students do not have to cooperate closely with one another).</a:t>
          </a:r>
          <a:endParaRPr lang="ru-RU" sz="1600" kern="1200"/>
        </a:p>
        <a:p>
          <a:pPr marL="171450" lvl="1" indent="-171450" algn="l" defTabSz="711200" rtl="0">
            <a:lnSpc>
              <a:spcPct val="90000"/>
            </a:lnSpc>
            <a:spcBef>
              <a:spcPct val="0"/>
            </a:spcBef>
            <a:spcAft>
              <a:spcPct val="15000"/>
            </a:spcAft>
            <a:buChar char="••"/>
          </a:pPr>
          <a:r>
            <a:rPr lang="en-US" sz="1600" kern="1200" smtClean="0"/>
            <a:t>Groups can break up and re-form to share information or opinions.</a:t>
          </a:r>
          <a:endParaRPr lang="ru-RU" sz="1600" kern="1200"/>
        </a:p>
      </dsp:txBody>
      <dsp:txXfrm>
        <a:off x="2956440" y="671759"/>
        <a:ext cx="2591038" cy="3689280"/>
      </dsp:txXfrm>
    </dsp:sp>
    <dsp:sp modelId="{9B6EF416-AA0E-414D-9419-5F44C4A36CB8}">
      <dsp:nvSpPr>
        <dsp:cNvPr id="0" name=""/>
        <dsp:cNvSpPr/>
      </dsp:nvSpPr>
      <dsp:spPr>
        <a:xfrm>
          <a:off x="5910224" y="210959"/>
          <a:ext cx="2591038" cy="460800"/>
        </a:xfrm>
        <a:prstGeom prst="rect">
          <a:avLst/>
        </a:prstGeom>
        <a:solidFill>
          <a:schemeClr val="accent2">
            <a:hueOff val="-8543487"/>
            <a:satOff val="24962"/>
            <a:lumOff val="-4706"/>
            <a:alphaOff val="0"/>
          </a:schemeClr>
        </a:solidFill>
        <a:ln w="9525" cap="flat" cmpd="sng" algn="ctr">
          <a:solidFill>
            <a:schemeClr val="accent2">
              <a:hueOff val="-8543487"/>
              <a:satOff val="24962"/>
              <a:lumOff val="-4706"/>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n-US" sz="1600" b="1" kern="1200" smtClean="0"/>
            <a:t>Activities:</a:t>
          </a:r>
          <a:endParaRPr lang="ru-RU" sz="1600" kern="1200"/>
        </a:p>
      </dsp:txBody>
      <dsp:txXfrm>
        <a:off x="5910224" y="210959"/>
        <a:ext cx="2591038" cy="460800"/>
      </dsp:txXfrm>
    </dsp:sp>
    <dsp:sp modelId="{601356BA-C94B-4EDC-A128-78B9066DA98C}">
      <dsp:nvSpPr>
        <dsp:cNvPr id="0" name=""/>
        <dsp:cNvSpPr/>
      </dsp:nvSpPr>
      <dsp:spPr>
        <a:xfrm>
          <a:off x="5910224" y="671759"/>
          <a:ext cx="2591038" cy="3689280"/>
        </a:xfrm>
        <a:prstGeom prst="rect">
          <a:avLst/>
        </a:prstGeom>
        <a:solidFill>
          <a:schemeClr val="accent2">
            <a:tint val="40000"/>
            <a:alpha val="90000"/>
            <a:hueOff val="-8578433"/>
            <a:satOff val="21636"/>
            <a:lumOff val="-767"/>
            <a:alphaOff val="0"/>
          </a:schemeClr>
        </a:solidFill>
        <a:ln w="9525" cap="flat" cmpd="sng" algn="ctr">
          <a:solidFill>
            <a:schemeClr val="accent2">
              <a:tint val="40000"/>
              <a:alpha val="90000"/>
              <a:hueOff val="-8578433"/>
              <a:satOff val="21636"/>
              <a:lumOff val="-76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smtClean="0"/>
            <a:t>Discussions, e.g. problem-solving, brainstorming.</a:t>
          </a:r>
          <a:endParaRPr lang="ru-RU" sz="1600" kern="1200"/>
        </a:p>
        <a:p>
          <a:pPr marL="171450" lvl="1" indent="-171450" algn="l" defTabSz="711200" rtl="0">
            <a:lnSpc>
              <a:spcPct val="90000"/>
            </a:lnSpc>
            <a:spcBef>
              <a:spcPct val="0"/>
            </a:spcBef>
            <a:spcAft>
              <a:spcPct val="15000"/>
            </a:spcAft>
            <a:buChar char="••"/>
          </a:pPr>
          <a:r>
            <a:rPr lang="en-US" sz="1600" kern="1200" smtClean="0"/>
            <a:t>Preparing roles for role play.</a:t>
          </a:r>
          <a:endParaRPr lang="ru-RU" sz="1600" kern="1200"/>
        </a:p>
        <a:p>
          <a:pPr marL="171450" lvl="1" indent="-171450" algn="l" defTabSz="711200" rtl="0">
            <a:lnSpc>
              <a:spcPct val="90000"/>
            </a:lnSpc>
            <a:spcBef>
              <a:spcPct val="0"/>
            </a:spcBef>
            <a:spcAft>
              <a:spcPct val="15000"/>
            </a:spcAft>
            <a:buChar char="••"/>
          </a:pPr>
          <a:r>
            <a:rPr lang="en-US" sz="1600" kern="1200" smtClean="0"/>
            <a:t>Role plays.</a:t>
          </a:r>
          <a:endParaRPr lang="ru-RU" sz="1600" kern="1200"/>
        </a:p>
        <a:p>
          <a:pPr marL="171450" lvl="1" indent="-171450" algn="l" defTabSz="711200" rtl="0">
            <a:lnSpc>
              <a:spcPct val="90000"/>
            </a:lnSpc>
            <a:spcBef>
              <a:spcPct val="0"/>
            </a:spcBef>
            <a:spcAft>
              <a:spcPct val="15000"/>
            </a:spcAft>
            <a:buChar char="••"/>
          </a:pPr>
          <a:r>
            <a:rPr lang="en-US" sz="1600" kern="1200" smtClean="0"/>
            <a:t>Games.</a:t>
          </a:r>
          <a:endParaRPr lang="ru-RU" sz="1600" kern="1200"/>
        </a:p>
        <a:p>
          <a:pPr marL="171450" lvl="1" indent="-171450" algn="l" defTabSz="711200" rtl="0">
            <a:lnSpc>
              <a:spcPct val="90000"/>
            </a:lnSpc>
            <a:spcBef>
              <a:spcPct val="0"/>
            </a:spcBef>
            <a:spcAft>
              <a:spcPct val="15000"/>
            </a:spcAft>
            <a:buChar char="••"/>
          </a:pPr>
          <a:r>
            <a:rPr lang="en-US" sz="1600" kern="1200" smtClean="0"/>
            <a:t>Cooperative writing.</a:t>
          </a:r>
          <a:endParaRPr lang="ru-RU" sz="1600" kern="1200"/>
        </a:p>
        <a:p>
          <a:pPr marL="171450" lvl="1" indent="-171450" algn="l" defTabSz="711200" rtl="0">
            <a:lnSpc>
              <a:spcPct val="90000"/>
            </a:lnSpc>
            <a:spcBef>
              <a:spcPct val="0"/>
            </a:spcBef>
            <a:spcAft>
              <a:spcPct val="15000"/>
            </a:spcAft>
            <a:buChar char="••"/>
          </a:pPr>
          <a:r>
            <a:rPr lang="en-US" sz="1600" kern="1200" smtClean="0"/>
            <a:t>Cooperative reading or listening. </a:t>
          </a:r>
          <a:endParaRPr lang="ru-RU" sz="1600" kern="1200"/>
        </a:p>
      </dsp:txBody>
      <dsp:txXfrm>
        <a:off x="5910224" y="671759"/>
        <a:ext cx="2591038" cy="36892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5043A-C330-4056-B1C2-95D80E97569C}">
      <dsp:nvSpPr>
        <dsp:cNvPr id="0" name=""/>
        <dsp:cNvSpPr/>
      </dsp:nvSpPr>
      <dsp:spPr>
        <a:xfrm>
          <a:off x="0" y="0"/>
          <a:ext cx="8534400" cy="758952"/>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ru-RU" sz="2800" b="1" u="none" kern="1200" dirty="0" err="1" smtClean="0"/>
            <a:t>Individual</a:t>
          </a:r>
          <a:r>
            <a:rPr lang="ru-RU" sz="2800" b="1" u="none" kern="1200" dirty="0" smtClean="0"/>
            <a:t> </a:t>
          </a:r>
          <a:r>
            <a:rPr lang="ru-RU" sz="2800" b="1" u="none" kern="1200" dirty="0" err="1" smtClean="0"/>
            <a:t>work</a:t>
          </a:r>
          <a:endParaRPr lang="ru-RU" sz="2800" u="none" kern="1200" dirty="0"/>
        </a:p>
      </dsp:txBody>
      <dsp:txXfrm>
        <a:off x="1782775" y="0"/>
        <a:ext cx="6751624" cy="758952"/>
      </dsp:txXfrm>
    </dsp:sp>
    <dsp:sp modelId="{383F3EA5-5F82-4A9D-8CAA-AD2407E18434}">
      <dsp:nvSpPr>
        <dsp:cNvPr id="0" name=""/>
        <dsp:cNvSpPr/>
      </dsp:nvSpPr>
      <dsp:spPr>
        <a:xfrm>
          <a:off x="75895" y="75895"/>
          <a:ext cx="1706880" cy="60716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4000" b="-44000"/>
          </a:stretch>
        </a:blipFill>
        <a:ln>
          <a:noFill/>
        </a:ln>
        <a:effectLst>
          <a:outerShdw blurRad="508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36893-3446-4002-9D95-804BCC2CBCDC}">
      <dsp:nvSpPr>
        <dsp:cNvPr id="0" name=""/>
        <dsp:cNvSpPr/>
      </dsp:nvSpPr>
      <dsp:spPr>
        <a:xfrm>
          <a:off x="2657" y="398362"/>
          <a:ext cx="2591038" cy="604800"/>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smtClean="0"/>
            <a:t>Advantages:</a:t>
          </a:r>
          <a:endParaRPr lang="ru-RU" sz="2100" kern="1200"/>
        </a:p>
      </dsp:txBody>
      <dsp:txXfrm>
        <a:off x="2657" y="398362"/>
        <a:ext cx="2591038" cy="604800"/>
      </dsp:txXfrm>
    </dsp:sp>
    <dsp:sp modelId="{E059D63E-F7A4-46C4-AA58-1A945A206B4E}">
      <dsp:nvSpPr>
        <dsp:cNvPr id="0" name=""/>
        <dsp:cNvSpPr/>
      </dsp:nvSpPr>
      <dsp:spPr>
        <a:xfrm>
          <a:off x="2657" y="1003162"/>
          <a:ext cx="2591038" cy="317047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smtClean="0"/>
            <a:t>Students work at their own pace.</a:t>
          </a:r>
          <a:endParaRPr lang="ru-RU" sz="2100" kern="1200"/>
        </a:p>
        <a:p>
          <a:pPr marL="228600" lvl="1" indent="-228600" algn="l" defTabSz="933450" rtl="0">
            <a:lnSpc>
              <a:spcPct val="90000"/>
            </a:lnSpc>
            <a:spcBef>
              <a:spcPct val="0"/>
            </a:spcBef>
            <a:spcAft>
              <a:spcPct val="15000"/>
            </a:spcAft>
            <a:buChar char="••"/>
          </a:pPr>
          <a:r>
            <a:rPr lang="en-US" sz="2100" kern="1200" smtClean="0"/>
            <a:t>Students can relax from outside pressure.</a:t>
          </a:r>
          <a:endParaRPr lang="ru-RU" sz="2100" kern="1200"/>
        </a:p>
        <a:p>
          <a:pPr marL="228600" lvl="1" indent="-228600" algn="l" defTabSz="933450" rtl="0">
            <a:lnSpc>
              <a:spcPct val="90000"/>
            </a:lnSpc>
            <a:spcBef>
              <a:spcPct val="0"/>
            </a:spcBef>
            <a:spcAft>
              <a:spcPct val="15000"/>
            </a:spcAft>
            <a:buChar char="••"/>
          </a:pPr>
          <a:r>
            <a:rPr lang="en-US" sz="2100" kern="1200" smtClean="0"/>
            <a:t>A period of silence is provided.</a:t>
          </a:r>
          <a:endParaRPr lang="ru-RU" sz="2100" kern="1200"/>
        </a:p>
        <a:p>
          <a:pPr marL="228600" lvl="1" indent="-228600" algn="l" defTabSz="933450" rtl="0">
            <a:lnSpc>
              <a:spcPct val="90000"/>
            </a:lnSpc>
            <a:spcBef>
              <a:spcPct val="0"/>
            </a:spcBef>
            <a:spcAft>
              <a:spcPct val="15000"/>
            </a:spcAft>
            <a:buChar char="••"/>
          </a:pPr>
          <a:r>
            <a:rPr lang="en-US" sz="2100" kern="1200" smtClean="0"/>
            <a:t>Students develop self-reliance. </a:t>
          </a:r>
          <a:endParaRPr lang="ru-RU" sz="2100" kern="1200"/>
        </a:p>
      </dsp:txBody>
      <dsp:txXfrm>
        <a:off x="2657" y="1003162"/>
        <a:ext cx="2591038" cy="3170474"/>
      </dsp:txXfrm>
    </dsp:sp>
    <dsp:sp modelId="{0BF32418-586F-4374-92D6-BD2A98D3418E}">
      <dsp:nvSpPr>
        <dsp:cNvPr id="0" name=""/>
        <dsp:cNvSpPr/>
      </dsp:nvSpPr>
      <dsp:spPr>
        <a:xfrm>
          <a:off x="2956440" y="398362"/>
          <a:ext cx="2591038" cy="604800"/>
        </a:xfrm>
        <a:prstGeom prst="rect">
          <a:avLst/>
        </a:prstGeom>
        <a:solidFill>
          <a:schemeClr val="accent2">
            <a:hueOff val="-4271743"/>
            <a:satOff val="12481"/>
            <a:lumOff val="-2353"/>
            <a:alphaOff val="0"/>
          </a:schemeClr>
        </a:solidFill>
        <a:ln w="9525" cap="flat" cmpd="sng" algn="ctr">
          <a:solidFill>
            <a:schemeClr val="accent2">
              <a:hueOff val="-4271743"/>
              <a:satOff val="12481"/>
              <a:lumOff val="-2353"/>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ru-RU" sz="2100" b="1" kern="1200" smtClean="0"/>
            <a:t>Disadvantages:</a:t>
          </a:r>
          <a:endParaRPr lang="ru-RU" sz="2100" kern="1200"/>
        </a:p>
      </dsp:txBody>
      <dsp:txXfrm>
        <a:off x="2956440" y="398362"/>
        <a:ext cx="2591038" cy="604800"/>
      </dsp:txXfrm>
    </dsp:sp>
    <dsp:sp modelId="{50FD1EB6-9033-4077-BD8D-E3141129F57F}">
      <dsp:nvSpPr>
        <dsp:cNvPr id="0" name=""/>
        <dsp:cNvSpPr/>
      </dsp:nvSpPr>
      <dsp:spPr>
        <a:xfrm>
          <a:off x="2956440" y="1003162"/>
          <a:ext cx="2591038" cy="3170474"/>
        </a:xfrm>
        <a:prstGeom prst="rect">
          <a:avLst/>
        </a:prstGeom>
        <a:solidFill>
          <a:schemeClr val="accent2">
            <a:tint val="40000"/>
            <a:alpha val="90000"/>
            <a:hueOff val="-4289216"/>
            <a:satOff val="10818"/>
            <a:lumOff val="-383"/>
            <a:alphaOff val="0"/>
          </a:schemeClr>
        </a:solidFill>
        <a:ln w="9525" cap="flat" cmpd="sng" algn="ctr">
          <a:solidFill>
            <a:schemeClr val="accent2">
              <a:tint val="40000"/>
              <a:alpha val="90000"/>
              <a:hueOff val="-4289216"/>
              <a:satOff val="10818"/>
              <a:lumOff val="-3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smtClean="0"/>
            <a:t>Different time needed by different students to complete tasks.</a:t>
          </a:r>
          <a:endParaRPr lang="ru-RU" sz="2100" kern="1200"/>
        </a:p>
      </dsp:txBody>
      <dsp:txXfrm>
        <a:off x="2956440" y="1003162"/>
        <a:ext cx="2591038" cy="3170474"/>
      </dsp:txXfrm>
    </dsp:sp>
    <dsp:sp modelId="{24EBC044-ADF1-4A2F-B5A9-CAEDE4B8ECAB}">
      <dsp:nvSpPr>
        <dsp:cNvPr id="0" name=""/>
        <dsp:cNvSpPr/>
      </dsp:nvSpPr>
      <dsp:spPr>
        <a:xfrm>
          <a:off x="5910224" y="398362"/>
          <a:ext cx="2591038" cy="604800"/>
        </a:xfrm>
        <a:prstGeom prst="rect">
          <a:avLst/>
        </a:prstGeom>
        <a:solidFill>
          <a:schemeClr val="accent2">
            <a:hueOff val="-8543487"/>
            <a:satOff val="24962"/>
            <a:lumOff val="-4706"/>
            <a:alphaOff val="0"/>
          </a:schemeClr>
        </a:solidFill>
        <a:ln w="9525" cap="flat" cmpd="sng" algn="ctr">
          <a:solidFill>
            <a:schemeClr val="accent2">
              <a:hueOff val="-8543487"/>
              <a:satOff val="24962"/>
              <a:lumOff val="-4706"/>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smtClean="0"/>
            <a:t>Activities:</a:t>
          </a:r>
          <a:endParaRPr lang="ru-RU" sz="2100" kern="1200"/>
        </a:p>
      </dsp:txBody>
      <dsp:txXfrm>
        <a:off x="5910224" y="398362"/>
        <a:ext cx="2591038" cy="604800"/>
      </dsp:txXfrm>
    </dsp:sp>
    <dsp:sp modelId="{945A0407-3AA4-49B5-B3CD-E9246C652550}">
      <dsp:nvSpPr>
        <dsp:cNvPr id="0" name=""/>
        <dsp:cNvSpPr/>
      </dsp:nvSpPr>
      <dsp:spPr>
        <a:xfrm>
          <a:off x="5910224" y="1003162"/>
          <a:ext cx="2591038" cy="3170474"/>
        </a:xfrm>
        <a:prstGeom prst="rect">
          <a:avLst/>
        </a:prstGeom>
        <a:solidFill>
          <a:schemeClr val="accent2">
            <a:tint val="40000"/>
            <a:alpha val="90000"/>
            <a:hueOff val="-8578433"/>
            <a:satOff val="21636"/>
            <a:lumOff val="-767"/>
            <a:alphaOff val="0"/>
          </a:schemeClr>
        </a:solidFill>
        <a:ln w="9525" cap="flat" cmpd="sng" algn="ctr">
          <a:solidFill>
            <a:schemeClr val="accent2">
              <a:tint val="40000"/>
              <a:alpha val="90000"/>
              <a:hueOff val="-8578433"/>
              <a:satOff val="21636"/>
              <a:lumOff val="-76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smtClean="0"/>
            <a:t>Reading</a:t>
          </a:r>
          <a:endParaRPr lang="ru-RU" sz="2100" kern="1200"/>
        </a:p>
        <a:p>
          <a:pPr marL="228600" lvl="1" indent="-228600" algn="l" defTabSz="933450" rtl="0">
            <a:lnSpc>
              <a:spcPct val="90000"/>
            </a:lnSpc>
            <a:spcBef>
              <a:spcPct val="0"/>
            </a:spcBef>
            <a:spcAft>
              <a:spcPct val="15000"/>
            </a:spcAft>
            <a:buChar char="••"/>
          </a:pPr>
          <a:r>
            <a:rPr lang="en-US" sz="2100" kern="1200" smtClean="0"/>
            <a:t>Writing </a:t>
          </a:r>
          <a:endParaRPr lang="ru-RU" sz="2100" kern="1200"/>
        </a:p>
      </dsp:txBody>
      <dsp:txXfrm>
        <a:off x="5910224" y="1003162"/>
        <a:ext cx="2591038" cy="31704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62B4C-DB82-40CE-AC6B-A5AF35A1C374}">
      <dsp:nvSpPr>
        <dsp:cNvPr id="0" name=""/>
        <dsp:cNvSpPr/>
      </dsp:nvSpPr>
      <dsp:spPr>
        <a:xfrm>
          <a:off x="0" y="5076"/>
          <a:ext cx="8534400" cy="748800"/>
        </a:xfrm>
        <a:prstGeom prst="roundRect">
          <a:avLst/>
        </a:prstGeom>
        <a:solidFill>
          <a:schemeClr val="accent3">
            <a:shade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smtClean="0"/>
            <a:t>2. English Lesson Planning</a:t>
          </a:r>
          <a:endParaRPr lang="ru-RU" sz="3200" kern="1200"/>
        </a:p>
      </dsp:txBody>
      <dsp:txXfrm>
        <a:off x="36553" y="41629"/>
        <a:ext cx="8461294" cy="67569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A5D89-986D-41A9-8E5E-D47DD4DC0D94}">
      <dsp:nvSpPr>
        <dsp:cNvPr id="0" name=""/>
        <dsp:cNvSpPr/>
      </dsp:nvSpPr>
      <dsp:spPr>
        <a:xfrm>
          <a:off x="1389" y="1602878"/>
          <a:ext cx="2732484" cy="1366242"/>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smtClean="0"/>
            <a:t>Aim </a:t>
          </a:r>
          <a:r>
            <a:rPr lang="en-US" sz="1500" kern="1200" smtClean="0"/>
            <a:t>is what the teacher tries to achieve in the lesson or course.</a:t>
          </a:r>
          <a:endParaRPr lang="ru-RU" sz="1500" kern="1200"/>
        </a:p>
      </dsp:txBody>
      <dsp:txXfrm>
        <a:off x="41405" y="1642894"/>
        <a:ext cx="2652452" cy="1286210"/>
      </dsp:txXfrm>
    </dsp:sp>
    <dsp:sp modelId="{D3F032A1-9F26-4E5F-820B-95B9451A44F7}">
      <dsp:nvSpPr>
        <dsp:cNvPr id="0" name=""/>
        <dsp:cNvSpPr/>
      </dsp:nvSpPr>
      <dsp:spPr>
        <a:xfrm rot="18289469">
          <a:off x="2323391" y="1473516"/>
          <a:ext cx="1913958" cy="53789"/>
        </a:xfrm>
        <a:custGeom>
          <a:avLst/>
          <a:gdLst/>
          <a:ahLst/>
          <a:cxnLst/>
          <a:rect l="0" t="0" r="0" b="0"/>
          <a:pathLst>
            <a:path>
              <a:moveTo>
                <a:pt x="0" y="26894"/>
              </a:moveTo>
              <a:lnTo>
                <a:pt x="1913958" y="26894"/>
              </a:lnTo>
            </a:path>
          </a:pathLst>
        </a:custGeom>
        <a:noFill/>
        <a:ln w="11429" cap="flat" cmpd="sng" algn="ctr">
          <a:solidFill>
            <a:schemeClr val="accent3">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3232521" y="1452561"/>
        <a:ext cx="95697" cy="95697"/>
      </dsp:txXfrm>
    </dsp:sp>
    <dsp:sp modelId="{870B4BAF-BB2F-4329-825E-2A438793EFC8}">
      <dsp:nvSpPr>
        <dsp:cNvPr id="0" name=""/>
        <dsp:cNvSpPr/>
      </dsp:nvSpPr>
      <dsp:spPr>
        <a:xfrm>
          <a:off x="3826867" y="31700"/>
          <a:ext cx="4634320" cy="1366242"/>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The </a:t>
          </a:r>
          <a:r>
            <a:rPr lang="en-US" sz="1600" b="1" kern="1200" dirty="0" smtClean="0"/>
            <a:t>main aim </a:t>
          </a:r>
          <a:r>
            <a:rPr lang="en-US" sz="1600" kern="1200" dirty="0" smtClean="0"/>
            <a:t>is the most important aim, e.g. the teacher’s main aim</a:t>
          </a:r>
          <a:r>
            <a:rPr lang="en-US" sz="1600" b="1" kern="1200" dirty="0" smtClean="0"/>
            <a:t> </a:t>
          </a:r>
          <a:r>
            <a:rPr lang="en-US" sz="1600" kern="1200" dirty="0" smtClean="0"/>
            <a:t>in a lesson could be to teach the present perfect in the situation of travel.</a:t>
          </a:r>
          <a:endParaRPr lang="ru-RU" sz="1600" kern="1200" dirty="0"/>
        </a:p>
      </dsp:txBody>
      <dsp:txXfrm>
        <a:off x="3866883" y="71716"/>
        <a:ext cx="4554288" cy="1286210"/>
      </dsp:txXfrm>
    </dsp:sp>
    <dsp:sp modelId="{2BB02B7B-82F4-4DFA-8B0E-B971C468527D}">
      <dsp:nvSpPr>
        <dsp:cNvPr id="0" name=""/>
        <dsp:cNvSpPr/>
      </dsp:nvSpPr>
      <dsp:spPr>
        <a:xfrm>
          <a:off x="2733873" y="2259105"/>
          <a:ext cx="1092993" cy="53789"/>
        </a:xfrm>
        <a:custGeom>
          <a:avLst/>
          <a:gdLst/>
          <a:ahLst/>
          <a:cxnLst/>
          <a:rect l="0" t="0" r="0" b="0"/>
          <a:pathLst>
            <a:path>
              <a:moveTo>
                <a:pt x="0" y="26894"/>
              </a:moveTo>
              <a:lnTo>
                <a:pt x="1092993" y="26894"/>
              </a:lnTo>
            </a:path>
          </a:pathLst>
        </a:custGeom>
        <a:noFill/>
        <a:ln w="11429" cap="flat" cmpd="sng" algn="ctr">
          <a:solidFill>
            <a:schemeClr val="accent3">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253045" y="2258675"/>
        <a:ext cx="54649" cy="54649"/>
      </dsp:txXfrm>
    </dsp:sp>
    <dsp:sp modelId="{5107F724-CDA5-4AFB-804E-4DC8FA2B2B9D}">
      <dsp:nvSpPr>
        <dsp:cNvPr id="0" name=""/>
        <dsp:cNvSpPr/>
      </dsp:nvSpPr>
      <dsp:spPr>
        <a:xfrm>
          <a:off x="3826867" y="1602878"/>
          <a:ext cx="4675663" cy="1366242"/>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A </a:t>
          </a:r>
          <a:r>
            <a:rPr lang="en-US" sz="1500" b="1" kern="1200" dirty="0" smtClean="0"/>
            <a:t>subsidiary aim </a:t>
          </a:r>
          <a:r>
            <a:rPr lang="en-US" sz="1500" kern="1200" dirty="0" smtClean="0"/>
            <a:t>is the secondary focus of the lesson, less important than the main aim. It could be a skill or language area which is </a:t>
          </a:r>
          <a:r>
            <a:rPr lang="en-US" sz="1500" kern="1200" dirty="0" err="1" smtClean="0"/>
            <a:t>practised</a:t>
          </a:r>
          <a:r>
            <a:rPr lang="en-US" sz="1500" kern="1200" dirty="0" smtClean="0"/>
            <a:t> while focusing on the main aim.</a:t>
          </a:r>
          <a:endParaRPr lang="ru-RU" sz="1500" kern="1200" dirty="0"/>
        </a:p>
      </dsp:txBody>
      <dsp:txXfrm>
        <a:off x="3866883" y="1642894"/>
        <a:ext cx="4595631" cy="1286210"/>
      </dsp:txXfrm>
    </dsp:sp>
    <dsp:sp modelId="{29C17B19-C100-4F70-A2E1-B52A0E9F6CA7}">
      <dsp:nvSpPr>
        <dsp:cNvPr id="0" name=""/>
        <dsp:cNvSpPr/>
      </dsp:nvSpPr>
      <dsp:spPr>
        <a:xfrm rot="3310531">
          <a:off x="2323391" y="3044694"/>
          <a:ext cx="1913958" cy="53789"/>
        </a:xfrm>
        <a:custGeom>
          <a:avLst/>
          <a:gdLst/>
          <a:ahLst/>
          <a:cxnLst/>
          <a:rect l="0" t="0" r="0" b="0"/>
          <a:pathLst>
            <a:path>
              <a:moveTo>
                <a:pt x="0" y="26894"/>
              </a:moveTo>
              <a:lnTo>
                <a:pt x="1913958" y="26894"/>
              </a:lnTo>
            </a:path>
          </a:pathLst>
        </a:custGeom>
        <a:noFill/>
        <a:ln w="11429" cap="flat" cmpd="sng" algn="ctr">
          <a:solidFill>
            <a:schemeClr val="accent3">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3232521" y="3023740"/>
        <a:ext cx="95697" cy="95697"/>
      </dsp:txXfrm>
    </dsp:sp>
    <dsp:sp modelId="{67277C97-DBFB-4CFE-9C96-28F94E2E8840}">
      <dsp:nvSpPr>
        <dsp:cNvPr id="0" name=""/>
        <dsp:cNvSpPr/>
      </dsp:nvSpPr>
      <dsp:spPr>
        <a:xfrm>
          <a:off x="3826867" y="3174057"/>
          <a:ext cx="4635003" cy="1366242"/>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A </a:t>
          </a:r>
          <a:r>
            <a:rPr lang="en-US" sz="1500" b="1" kern="1200" dirty="0" smtClean="0"/>
            <a:t>personal aim </a:t>
          </a:r>
          <a:r>
            <a:rPr lang="en-US" sz="1500" kern="1200" dirty="0" smtClean="0"/>
            <a:t>is what the teacher would like to improve on in his/her teaching, e.g. </a:t>
          </a:r>
          <a:r>
            <a:rPr lang="en-US" sz="1500" i="1" kern="1200" dirty="0" smtClean="0"/>
            <a:t>To reduce the time I spend at the whiteboard.</a:t>
          </a:r>
          <a:endParaRPr lang="ru-RU" sz="1500" kern="1200" dirty="0"/>
        </a:p>
      </dsp:txBody>
      <dsp:txXfrm>
        <a:off x="3866883" y="3214073"/>
        <a:ext cx="4554971" cy="12862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174B8-C721-4445-8F50-00F4D82FA04D}">
      <dsp:nvSpPr>
        <dsp:cNvPr id="0" name=""/>
        <dsp:cNvSpPr/>
      </dsp:nvSpPr>
      <dsp:spPr>
        <a:xfrm>
          <a:off x="4167" y="0"/>
          <a:ext cx="8526065" cy="758952"/>
        </a:xfrm>
        <a:prstGeom prst="homePlate">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rtl="0">
            <a:lnSpc>
              <a:spcPct val="90000"/>
            </a:lnSpc>
            <a:spcBef>
              <a:spcPct val="0"/>
            </a:spcBef>
            <a:spcAft>
              <a:spcPct val="35000"/>
            </a:spcAft>
          </a:pPr>
          <a:r>
            <a:rPr lang="en-US" sz="2400" b="1" kern="1200" smtClean="0"/>
            <a:t>Before teachers start planning their classes they should know:</a:t>
          </a:r>
          <a:endParaRPr lang="ru-RU" sz="2400" kern="1200"/>
        </a:p>
      </dsp:txBody>
      <dsp:txXfrm>
        <a:off x="4167" y="0"/>
        <a:ext cx="8336327" cy="75895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07292-91D6-4CE8-9244-B8B8CAF59717}">
      <dsp:nvSpPr>
        <dsp:cNvPr id="0" name=""/>
        <dsp:cNvSpPr/>
      </dsp:nvSpPr>
      <dsp:spPr>
        <a:xfrm>
          <a:off x="0" y="380474"/>
          <a:ext cx="8503920" cy="121905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999" tIns="374904" rIns="659999"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smtClean="0"/>
            <a:t>Teachers must be able to use language themselves and also have an insight into the rules that govern its form and the factors which affect its use.</a:t>
          </a:r>
          <a:endParaRPr lang="ru-RU" sz="1800" kern="1200"/>
        </a:p>
      </dsp:txBody>
      <dsp:txXfrm>
        <a:off x="0" y="380474"/>
        <a:ext cx="8503920" cy="1219050"/>
      </dsp:txXfrm>
    </dsp:sp>
    <dsp:sp modelId="{2D296D11-96DF-44CA-94AA-C8E8AD13C656}">
      <dsp:nvSpPr>
        <dsp:cNvPr id="0" name=""/>
        <dsp:cNvSpPr/>
      </dsp:nvSpPr>
      <dsp:spPr>
        <a:xfrm>
          <a:off x="425196" y="114794"/>
          <a:ext cx="5952744" cy="531360"/>
        </a:xfrm>
        <a:prstGeom prst="round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000" tIns="0" rIns="225000" bIns="0" numCol="1" spcCol="1270" anchor="ctr" anchorCtr="0">
          <a:noAutofit/>
        </a:bodyPr>
        <a:lstStyle/>
        <a:p>
          <a:pPr lvl="0" algn="l" defTabSz="800100" rtl="0">
            <a:lnSpc>
              <a:spcPct val="90000"/>
            </a:lnSpc>
            <a:spcBef>
              <a:spcPct val="0"/>
            </a:spcBef>
            <a:spcAft>
              <a:spcPct val="35000"/>
            </a:spcAft>
          </a:pPr>
          <a:r>
            <a:rPr lang="en-US" sz="1800" u="sng" kern="1200" smtClean="0"/>
            <a:t>The language for the level.</a:t>
          </a:r>
          <a:r>
            <a:rPr lang="en-US" sz="1800" kern="1200" smtClean="0"/>
            <a:t> </a:t>
          </a:r>
          <a:endParaRPr lang="ru-RU" sz="1800" kern="1200"/>
        </a:p>
      </dsp:txBody>
      <dsp:txXfrm>
        <a:off x="451135" y="140733"/>
        <a:ext cx="5900866" cy="479482"/>
      </dsp:txXfrm>
    </dsp:sp>
    <dsp:sp modelId="{2EC2245D-7F01-44D7-A6E1-7AF41333BBC6}">
      <dsp:nvSpPr>
        <dsp:cNvPr id="0" name=""/>
        <dsp:cNvSpPr/>
      </dsp:nvSpPr>
      <dsp:spPr>
        <a:xfrm>
          <a:off x="0" y="1962405"/>
          <a:ext cx="8503920" cy="2494800"/>
        </a:xfrm>
        <a:prstGeom prst="rect">
          <a:avLst/>
        </a:prstGeom>
        <a:solidFill>
          <a:schemeClr val="lt1">
            <a:alpha val="90000"/>
            <a:hueOff val="0"/>
            <a:satOff val="0"/>
            <a:lumOff val="0"/>
            <a:alphaOff val="0"/>
          </a:schemeClr>
        </a:solidFill>
        <a:ln w="9525" cap="flat" cmpd="sng" algn="ctr">
          <a:solidFill>
            <a:schemeClr val="accent4">
              <a:hueOff val="-1774290"/>
              <a:satOff val="-59734"/>
              <a:lumOff val="-1451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999" tIns="374904" rIns="659999"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smtClean="0"/>
            <a:t>Teachers need to know the level of skills they are going to ask their students to perform. </a:t>
          </a:r>
          <a:endParaRPr lang="ru-RU" sz="1800" kern="1200"/>
        </a:p>
        <a:p>
          <a:pPr marL="171450" lvl="1" indent="-171450" algn="l" defTabSz="800100" rtl="0">
            <a:lnSpc>
              <a:spcPct val="90000"/>
            </a:lnSpc>
            <a:spcBef>
              <a:spcPct val="0"/>
            </a:spcBef>
            <a:spcAft>
              <a:spcPct val="15000"/>
            </a:spcAft>
            <a:buChar char="••"/>
          </a:pPr>
          <a:r>
            <a:rPr lang="en-US" sz="1800" kern="1200" smtClean="0"/>
            <a:t>Teachers need to know what aids are available and appropriate for the level they are teaching. </a:t>
          </a:r>
          <a:endParaRPr lang="ru-RU" sz="1800" kern="1200"/>
        </a:p>
        <a:p>
          <a:pPr marL="171450" lvl="1" indent="-171450" algn="l" defTabSz="800100" rtl="0">
            <a:lnSpc>
              <a:spcPct val="90000"/>
            </a:lnSpc>
            <a:spcBef>
              <a:spcPct val="0"/>
            </a:spcBef>
            <a:spcAft>
              <a:spcPct val="15000"/>
            </a:spcAft>
            <a:buChar char="••"/>
          </a:pPr>
          <a:r>
            <a:rPr lang="en-US" sz="1800" kern="1200" smtClean="0"/>
            <a:t>These may include wall pictures, flashcards, flipcharts, cards, charts, tapes, tape recorders, video playback machine, overhead projectors, computer hardware and software, sets of books and materials and, of course, the board.</a:t>
          </a:r>
          <a:endParaRPr lang="ru-RU" sz="1800" kern="1200"/>
        </a:p>
      </dsp:txBody>
      <dsp:txXfrm>
        <a:off x="0" y="1962405"/>
        <a:ext cx="8503920" cy="2494800"/>
      </dsp:txXfrm>
    </dsp:sp>
    <dsp:sp modelId="{4389124F-DA1F-4114-B88E-DA15B064B31D}">
      <dsp:nvSpPr>
        <dsp:cNvPr id="0" name=""/>
        <dsp:cNvSpPr/>
      </dsp:nvSpPr>
      <dsp:spPr>
        <a:xfrm>
          <a:off x="425196" y="1696724"/>
          <a:ext cx="5952744" cy="531360"/>
        </a:xfrm>
        <a:prstGeom prst="roundRect">
          <a:avLst/>
        </a:prstGeom>
        <a:solidFill>
          <a:schemeClr val="accent4">
            <a:hueOff val="-1774290"/>
            <a:satOff val="-59734"/>
            <a:lumOff val="-1451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000" tIns="0" rIns="225000" bIns="0" numCol="1" spcCol="1270" anchor="ctr" anchorCtr="0">
          <a:noAutofit/>
        </a:bodyPr>
        <a:lstStyle/>
        <a:p>
          <a:pPr lvl="0" algn="l" defTabSz="800100" rtl="0">
            <a:lnSpc>
              <a:spcPct val="90000"/>
            </a:lnSpc>
            <a:spcBef>
              <a:spcPct val="0"/>
            </a:spcBef>
            <a:spcAft>
              <a:spcPct val="35000"/>
            </a:spcAft>
          </a:pPr>
          <a:r>
            <a:rPr lang="en-US" sz="1800" u="sng" kern="1200" smtClean="0"/>
            <a:t>The skills for the level</a:t>
          </a:r>
          <a:r>
            <a:rPr lang="en-US" sz="1800" kern="1200" smtClean="0"/>
            <a:t>. </a:t>
          </a:r>
          <a:endParaRPr lang="ru-RU" sz="1800" kern="1200"/>
        </a:p>
      </dsp:txBody>
      <dsp:txXfrm>
        <a:off x="451135" y="1722663"/>
        <a:ext cx="5900866"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36348-DDB4-4F15-B88E-276404B308F2}">
      <dsp:nvSpPr>
        <dsp:cNvPr id="0" name=""/>
        <dsp:cNvSpPr/>
      </dsp:nvSpPr>
      <dsp:spPr>
        <a:xfrm>
          <a:off x="0" y="162000"/>
          <a:ext cx="8229600" cy="818999"/>
        </a:xfrm>
        <a:prstGeom prst="roundRect">
          <a:avLst/>
        </a:prstGeom>
        <a:solidFill>
          <a:schemeClr val="accent3">
            <a:shade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smtClean="0"/>
            <a:t>1. English Classroom Management</a:t>
          </a:r>
          <a:endParaRPr lang="ru-RU" sz="3500" kern="1200"/>
        </a:p>
      </dsp:txBody>
      <dsp:txXfrm>
        <a:off x="39980" y="201980"/>
        <a:ext cx="8149640" cy="73903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48041-55FE-4F02-B8D9-D2C4480D7077}">
      <dsp:nvSpPr>
        <dsp:cNvPr id="0" name=""/>
        <dsp:cNvSpPr/>
      </dsp:nvSpPr>
      <dsp:spPr>
        <a:xfrm>
          <a:off x="4167" y="0"/>
          <a:ext cx="8526065" cy="758952"/>
        </a:xfrm>
        <a:prstGeom prst="homePlate">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rtl="0">
            <a:lnSpc>
              <a:spcPct val="90000"/>
            </a:lnSpc>
            <a:spcBef>
              <a:spcPct val="0"/>
            </a:spcBef>
            <a:spcAft>
              <a:spcPct val="35000"/>
            </a:spcAft>
          </a:pPr>
          <a:r>
            <a:rPr lang="en-US" sz="2400" b="1" kern="1200" smtClean="0"/>
            <a:t>Before teachers start planning their classes they should know:</a:t>
          </a:r>
          <a:endParaRPr lang="ru-RU" sz="2400" kern="1200"/>
        </a:p>
      </dsp:txBody>
      <dsp:txXfrm>
        <a:off x="4167" y="0"/>
        <a:ext cx="8336327" cy="75895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048BD-5C9B-456A-B03C-FB4E3009A8CF}">
      <dsp:nvSpPr>
        <dsp:cNvPr id="0" name=""/>
        <dsp:cNvSpPr/>
      </dsp:nvSpPr>
      <dsp:spPr>
        <a:xfrm>
          <a:off x="0" y="418319"/>
          <a:ext cx="8503920" cy="1335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999" tIns="333248" rIns="659999"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smtClean="0"/>
            <a:t>Teachers need to know and recognize different teaching techniques and stages. </a:t>
          </a:r>
          <a:endParaRPr lang="ru-RU" sz="1600" kern="1200"/>
        </a:p>
        <a:p>
          <a:pPr marL="171450" lvl="1" indent="-171450" algn="l" defTabSz="711200" rtl="0">
            <a:lnSpc>
              <a:spcPct val="90000"/>
            </a:lnSpc>
            <a:spcBef>
              <a:spcPct val="0"/>
            </a:spcBef>
            <a:spcAft>
              <a:spcPct val="15000"/>
            </a:spcAft>
            <a:buChar char="••"/>
          </a:pPr>
          <a:r>
            <a:rPr lang="en-US" sz="1600" kern="1200" smtClean="0"/>
            <a:t>Teachers should have a working knowledge of teaching the productive skills and the principles behind the teaching of receptive skills.</a:t>
          </a:r>
          <a:endParaRPr lang="ru-RU" sz="1600" kern="1200"/>
        </a:p>
      </dsp:txBody>
      <dsp:txXfrm>
        <a:off x="0" y="418319"/>
        <a:ext cx="8503920" cy="1335600"/>
      </dsp:txXfrm>
    </dsp:sp>
    <dsp:sp modelId="{0ABAF924-D216-48C6-A971-F40770FF64F4}">
      <dsp:nvSpPr>
        <dsp:cNvPr id="0" name=""/>
        <dsp:cNvSpPr/>
      </dsp:nvSpPr>
      <dsp:spPr>
        <a:xfrm>
          <a:off x="425196" y="182159"/>
          <a:ext cx="5952744" cy="472320"/>
        </a:xfrm>
        <a:prstGeom prst="round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000" tIns="0" rIns="225000" bIns="0" numCol="1" spcCol="1270" anchor="ctr" anchorCtr="0">
          <a:noAutofit/>
        </a:bodyPr>
        <a:lstStyle/>
        <a:p>
          <a:pPr lvl="0" algn="l" defTabSz="711200" rtl="0">
            <a:lnSpc>
              <a:spcPct val="90000"/>
            </a:lnSpc>
            <a:spcBef>
              <a:spcPct val="0"/>
            </a:spcBef>
            <a:spcAft>
              <a:spcPct val="35000"/>
            </a:spcAft>
          </a:pPr>
          <a:r>
            <a:rPr lang="en-US" sz="1600" u="sng" kern="1200" smtClean="0"/>
            <a:t>Stages and techniques in teaching</a:t>
          </a:r>
          <a:r>
            <a:rPr lang="en-US" sz="1600" kern="1200" smtClean="0"/>
            <a:t>. </a:t>
          </a:r>
          <a:endParaRPr lang="ru-RU" sz="1600" kern="1200"/>
        </a:p>
      </dsp:txBody>
      <dsp:txXfrm>
        <a:off x="448253" y="205216"/>
        <a:ext cx="5906630" cy="426206"/>
      </dsp:txXfrm>
    </dsp:sp>
    <dsp:sp modelId="{E5EE754D-BA94-4D29-91D3-BF51BCD1854C}">
      <dsp:nvSpPr>
        <dsp:cNvPr id="0" name=""/>
        <dsp:cNvSpPr/>
      </dsp:nvSpPr>
      <dsp:spPr>
        <a:xfrm>
          <a:off x="0" y="2076480"/>
          <a:ext cx="8503920" cy="882000"/>
        </a:xfrm>
        <a:prstGeom prst="rect">
          <a:avLst/>
        </a:prstGeom>
        <a:solidFill>
          <a:schemeClr val="lt1">
            <a:alpha val="90000"/>
            <a:hueOff val="0"/>
            <a:satOff val="0"/>
            <a:lumOff val="0"/>
            <a:alphaOff val="0"/>
          </a:schemeClr>
        </a:solidFill>
        <a:ln w="9525" cap="flat" cmpd="sng" algn="ctr">
          <a:solidFill>
            <a:schemeClr val="accent4">
              <a:hueOff val="-887145"/>
              <a:satOff val="-29867"/>
              <a:lumOff val="-725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999" tIns="333248" rIns="659999"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smtClean="0"/>
            <a:t>Well-prepared teachers have a large range of activities for their classes, which enables them to have varied plans and achieve a balance of activities.</a:t>
          </a:r>
          <a:endParaRPr lang="ru-RU" sz="1600" kern="1200"/>
        </a:p>
      </dsp:txBody>
      <dsp:txXfrm>
        <a:off x="0" y="2076480"/>
        <a:ext cx="8503920" cy="882000"/>
      </dsp:txXfrm>
    </dsp:sp>
    <dsp:sp modelId="{5FC6E156-163E-449D-83CB-FF015D201727}">
      <dsp:nvSpPr>
        <dsp:cNvPr id="0" name=""/>
        <dsp:cNvSpPr/>
      </dsp:nvSpPr>
      <dsp:spPr>
        <a:xfrm>
          <a:off x="425196" y="1840320"/>
          <a:ext cx="5952744" cy="472320"/>
        </a:xfrm>
        <a:prstGeom prst="roundRect">
          <a:avLst/>
        </a:prstGeom>
        <a:solidFill>
          <a:schemeClr val="accent4">
            <a:hueOff val="-887145"/>
            <a:satOff val="-29867"/>
            <a:lumOff val="-7255"/>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000" tIns="0" rIns="225000" bIns="0" numCol="1" spcCol="1270" anchor="ctr" anchorCtr="0">
          <a:noAutofit/>
        </a:bodyPr>
        <a:lstStyle/>
        <a:p>
          <a:pPr lvl="0" algn="l" defTabSz="711200" rtl="0">
            <a:lnSpc>
              <a:spcPct val="90000"/>
            </a:lnSpc>
            <a:spcBef>
              <a:spcPct val="0"/>
            </a:spcBef>
            <a:spcAft>
              <a:spcPct val="35000"/>
            </a:spcAft>
          </a:pPr>
          <a:r>
            <a:rPr lang="en-US" sz="1600" u="sng" kern="1200" smtClean="0"/>
            <a:t>A range of activities</a:t>
          </a:r>
          <a:r>
            <a:rPr lang="en-US" sz="1600" kern="1200" smtClean="0"/>
            <a:t>. </a:t>
          </a:r>
          <a:endParaRPr lang="ru-RU" sz="1600" kern="1200"/>
        </a:p>
      </dsp:txBody>
      <dsp:txXfrm>
        <a:off x="448253" y="1863377"/>
        <a:ext cx="5906630" cy="426206"/>
      </dsp:txXfrm>
    </dsp:sp>
    <dsp:sp modelId="{2416FDCE-D67C-45DE-831A-B010DBDE7A60}">
      <dsp:nvSpPr>
        <dsp:cNvPr id="0" name=""/>
        <dsp:cNvSpPr/>
      </dsp:nvSpPr>
      <dsp:spPr>
        <a:xfrm>
          <a:off x="0" y="3281040"/>
          <a:ext cx="8503920" cy="1108800"/>
        </a:xfrm>
        <a:prstGeom prst="rect">
          <a:avLst/>
        </a:prstGeom>
        <a:solidFill>
          <a:schemeClr val="lt1">
            <a:alpha val="90000"/>
            <a:hueOff val="0"/>
            <a:satOff val="0"/>
            <a:lumOff val="0"/>
            <a:alphaOff val="0"/>
          </a:schemeClr>
        </a:solidFill>
        <a:ln w="9525" cap="flat" cmpd="sng" algn="ctr">
          <a:solidFill>
            <a:schemeClr val="accent4">
              <a:hueOff val="-1774290"/>
              <a:satOff val="-59734"/>
              <a:lumOff val="-1451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9999" tIns="333248" rIns="659999"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smtClean="0"/>
            <a:t>Well-prepared teachers will have good classroom management skills. </a:t>
          </a:r>
          <a:endParaRPr lang="ru-RU" sz="1600" kern="1200"/>
        </a:p>
        <a:p>
          <a:pPr marL="171450" lvl="1" indent="-171450" algn="l" defTabSz="711200" rtl="0">
            <a:lnSpc>
              <a:spcPct val="90000"/>
            </a:lnSpc>
            <a:spcBef>
              <a:spcPct val="0"/>
            </a:spcBef>
            <a:spcAft>
              <a:spcPct val="15000"/>
            </a:spcAft>
            <a:buChar char="••"/>
          </a:pPr>
          <a:r>
            <a:rPr lang="en-US" sz="1600" kern="1200" smtClean="0"/>
            <a:t>They will be able to adopt a number of different roles, will be able to use different student groupings, and will be able to maintain discipline.</a:t>
          </a:r>
          <a:endParaRPr lang="ru-RU" sz="1600" kern="1200"/>
        </a:p>
      </dsp:txBody>
      <dsp:txXfrm>
        <a:off x="0" y="3281040"/>
        <a:ext cx="8503920" cy="1108800"/>
      </dsp:txXfrm>
    </dsp:sp>
    <dsp:sp modelId="{48447C3D-7EBE-41D1-887D-2FAFF620034E}">
      <dsp:nvSpPr>
        <dsp:cNvPr id="0" name=""/>
        <dsp:cNvSpPr/>
      </dsp:nvSpPr>
      <dsp:spPr>
        <a:xfrm>
          <a:off x="425196" y="3044880"/>
          <a:ext cx="5952744" cy="472320"/>
        </a:xfrm>
        <a:prstGeom prst="roundRect">
          <a:avLst/>
        </a:prstGeom>
        <a:solidFill>
          <a:schemeClr val="accent4">
            <a:hueOff val="-1774290"/>
            <a:satOff val="-59734"/>
            <a:lumOff val="-1451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000" tIns="0" rIns="225000" bIns="0" numCol="1" spcCol="1270" anchor="ctr" anchorCtr="0">
          <a:noAutofit/>
        </a:bodyPr>
        <a:lstStyle/>
        <a:p>
          <a:pPr lvl="0" algn="l" defTabSz="711200" rtl="0">
            <a:lnSpc>
              <a:spcPct val="90000"/>
            </a:lnSpc>
            <a:spcBef>
              <a:spcPct val="0"/>
            </a:spcBef>
            <a:spcAft>
              <a:spcPct val="35000"/>
            </a:spcAft>
          </a:pPr>
          <a:r>
            <a:rPr lang="en-US" sz="1600" u="sng" kern="1200" smtClean="0"/>
            <a:t>Classroom management skills</a:t>
          </a:r>
          <a:r>
            <a:rPr lang="en-US" sz="1600" kern="1200" smtClean="0"/>
            <a:t>. </a:t>
          </a:r>
          <a:endParaRPr lang="ru-RU" sz="1600" kern="1200"/>
        </a:p>
      </dsp:txBody>
      <dsp:txXfrm>
        <a:off x="448253" y="3067937"/>
        <a:ext cx="5906630" cy="42620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9D39E-EB1D-4B19-96B1-4F53BE4613A2}">
      <dsp:nvSpPr>
        <dsp:cNvPr id="0" name=""/>
        <dsp:cNvSpPr/>
      </dsp:nvSpPr>
      <dsp:spPr>
        <a:xfrm>
          <a:off x="3413760" y="0"/>
          <a:ext cx="5120640" cy="758952"/>
        </a:xfrm>
        <a:prstGeom prst="rightArrow">
          <a:avLst>
            <a:gd name="adj1" fmla="val 75000"/>
            <a:gd name="adj2" fmla="val 50000"/>
          </a:avLst>
        </a:prstGeom>
        <a:solidFill>
          <a:schemeClr val="accent1">
            <a:alpha val="90000"/>
            <a:tint val="55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788C48C-EE52-4B3B-BEA9-E13E042A1948}">
      <dsp:nvSpPr>
        <dsp:cNvPr id="0" name=""/>
        <dsp:cNvSpPr/>
      </dsp:nvSpPr>
      <dsp:spPr>
        <a:xfrm>
          <a:off x="0" y="0"/>
          <a:ext cx="3413760" cy="758952"/>
        </a:xfrm>
        <a:prstGeom prst="roundRect">
          <a:avLst/>
        </a:prstGeom>
        <a:solidFill>
          <a:schemeClr val="accent1">
            <a:shade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b="1" kern="1200" smtClean="0"/>
            <a:t>The Structure of the Lesson</a:t>
          </a:r>
          <a:endParaRPr lang="ru-RU" sz="2200" kern="1200"/>
        </a:p>
      </dsp:txBody>
      <dsp:txXfrm>
        <a:off x="37049" y="37049"/>
        <a:ext cx="3339662" cy="68485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05AED-351B-4835-8050-3E67A42B0687}">
      <dsp:nvSpPr>
        <dsp:cNvPr id="0" name=""/>
        <dsp:cNvSpPr/>
      </dsp:nvSpPr>
      <dsp:spPr>
        <a:xfrm>
          <a:off x="437542" y="2232"/>
          <a:ext cx="7628834" cy="1141883"/>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100000"/>
            </a:lnSpc>
            <a:spcBef>
              <a:spcPct val="0"/>
            </a:spcBef>
            <a:spcAft>
              <a:spcPct val="35000"/>
            </a:spcAft>
          </a:pPr>
          <a:r>
            <a:rPr lang="en-US" sz="1800" kern="1200" dirty="0" smtClean="0"/>
            <a:t>the beginning </a:t>
          </a:r>
        </a:p>
        <a:p>
          <a:pPr lvl="0" algn="ctr" defTabSz="800100" rtl="0">
            <a:lnSpc>
              <a:spcPct val="100000"/>
            </a:lnSpc>
            <a:spcBef>
              <a:spcPct val="0"/>
            </a:spcBef>
            <a:spcAft>
              <a:spcPct val="35000"/>
            </a:spcAft>
          </a:pPr>
          <a:r>
            <a:rPr lang="en-US" sz="1800" kern="1200" dirty="0" smtClean="0"/>
            <a:t>(a phonetic warm-up, lexical warm-up)</a:t>
          </a:r>
          <a:endParaRPr lang="ru-RU" sz="1800" kern="1200" dirty="0"/>
        </a:p>
      </dsp:txBody>
      <dsp:txXfrm>
        <a:off x="470987" y="35677"/>
        <a:ext cx="7561944" cy="1074993"/>
      </dsp:txXfrm>
    </dsp:sp>
    <dsp:sp modelId="{85386392-6EFC-4420-A7E8-27DA2EC5524F}">
      <dsp:nvSpPr>
        <dsp:cNvPr id="0" name=""/>
        <dsp:cNvSpPr/>
      </dsp:nvSpPr>
      <dsp:spPr>
        <a:xfrm rot="5450898">
          <a:off x="4036068" y="1158392"/>
          <a:ext cx="406844" cy="513847"/>
        </a:xfrm>
        <a:prstGeom prst="rightArrow">
          <a:avLst>
            <a:gd name="adj1" fmla="val 60000"/>
            <a:gd name="adj2" fmla="val 50000"/>
          </a:avLst>
        </a:prstGeom>
        <a:solidFill>
          <a:schemeClr val="accent2">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5400000">
        <a:off x="4086239" y="1211900"/>
        <a:ext cx="308309" cy="284791"/>
      </dsp:txXfrm>
    </dsp:sp>
    <dsp:sp modelId="{B2A81038-F2DA-477A-88F0-89B0BD95CD40}">
      <dsp:nvSpPr>
        <dsp:cNvPr id="0" name=""/>
        <dsp:cNvSpPr/>
      </dsp:nvSpPr>
      <dsp:spPr>
        <a:xfrm>
          <a:off x="457548" y="1686516"/>
          <a:ext cx="7538945" cy="1141883"/>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100000"/>
            </a:lnSpc>
            <a:spcBef>
              <a:spcPct val="0"/>
            </a:spcBef>
            <a:spcAft>
              <a:spcPct val="35000"/>
            </a:spcAft>
          </a:pPr>
          <a:r>
            <a:rPr lang="en-US" sz="1800" kern="1200" dirty="0" smtClean="0"/>
            <a:t>the middle </a:t>
          </a:r>
        </a:p>
        <a:p>
          <a:pPr lvl="0" algn="ctr" defTabSz="800100" rtl="0">
            <a:lnSpc>
              <a:spcPct val="100000"/>
            </a:lnSpc>
            <a:spcBef>
              <a:spcPct val="0"/>
            </a:spcBef>
            <a:spcAft>
              <a:spcPct val="35000"/>
            </a:spcAft>
          </a:pPr>
          <a:r>
            <a:rPr lang="en-US" sz="1800" kern="1200" dirty="0" smtClean="0"/>
            <a:t>(depends upon the objectives of the lesson; the typical sequence is “presentation, practice, communication”)</a:t>
          </a:r>
          <a:endParaRPr lang="ru-RU" sz="1800" kern="1200" dirty="0"/>
        </a:p>
      </dsp:txBody>
      <dsp:txXfrm>
        <a:off x="490993" y="1719961"/>
        <a:ext cx="7472055" cy="1074993"/>
      </dsp:txXfrm>
    </dsp:sp>
    <dsp:sp modelId="{7BADC1AA-7F4C-489B-908F-8751475A4635}">
      <dsp:nvSpPr>
        <dsp:cNvPr id="0" name=""/>
        <dsp:cNvSpPr/>
      </dsp:nvSpPr>
      <dsp:spPr>
        <a:xfrm rot="5407453">
          <a:off x="4005503" y="2864335"/>
          <a:ext cx="439289" cy="513847"/>
        </a:xfrm>
        <a:prstGeom prst="rightArrow">
          <a:avLst>
            <a:gd name="adj1" fmla="val 60000"/>
            <a:gd name="adj2" fmla="val 50000"/>
          </a:avLst>
        </a:prstGeom>
        <a:solidFill>
          <a:schemeClr val="accent3">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5400000">
        <a:off x="4071136" y="2901614"/>
        <a:ext cx="308309" cy="307502"/>
      </dsp:txXfrm>
    </dsp:sp>
    <dsp:sp modelId="{A2A86BCD-2323-4BEA-A0F3-163C7EE29F31}">
      <dsp:nvSpPr>
        <dsp:cNvPr id="0" name=""/>
        <dsp:cNvSpPr/>
      </dsp:nvSpPr>
      <dsp:spPr>
        <a:xfrm>
          <a:off x="453803" y="3414118"/>
          <a:ext cx="7538945" cy="1141883"/>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100000"/>
            </a:lnSpc>
            <a:spcBef>
              <a:spcPct val="0"/>
            </a:spcBef>
            <a:spcAft>
              <a:spcPct val="35000"/>
            </a:spcAft>
          </a:pPr>
          <a:r>
            <a:rPr lang="en-US" sz="1800" kern="1200" dirty="0" smtClean="0"/>
            <a:t>the end </a:t>
          </a:r>
        </a:p>
        <a:p>
          <a:pPr lvl="0" algn="ctr" defTabSz="800100" rtl="0">
            <a:lnSpc>
              <a:spcPct val="100000"/>
            </a:lnSpc>
            <a:spcBef>
              <a:spcPct val="0"/>
            </a:spcBef>
            <a:spcAft>
              <a:spcPct val="35000"/>
            </a:spcAft>
          </a:pPr>
          <a:r>
            <a:rPr lang="en-US" sz="1800" kern="1200" dirty="0" smtClean="0"/>
            <a:t>(a summary of the lesson or review of the introduced language material) </a:t>
          </a:r>
          <a:endParaRPr lang="ru-RU" sz="1800" kern="1200" dirty="0"/>
        </a:p>
      </dsp:txBody>
      <dsp:txXfrm>
        <a:off x="487248" y="3447563"/>
        <a:ext cx="7472055" cy="107499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CDA9C-EA07-40B2-B7A5-5D532893CB60}">
      <dsp:nvSpPr>
        <dsp:cNvPr id="0" name=""/>
        <dsp:cNvSpPr/>
      </dsp:nvSpPr>
      <dsp:spPr>
        <a:xfrm>
          <a:off x="0" y="558"/>
          <a:ext cx="8503920" cy="0"/>
        </a:xfrm>
        <a:prstGeom prst="line">
          <a:avLst/>
        </a:prstGeom>
        <a:solidFill>
          <a:schemeClr val="accent6">
            <a:alpha val="9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0FF9047-FF9F-490D-82F3-AAA71B601A33}">
      <dsp:nvSpPr>
        <dsp:cNvPr id="0" name=""/>
        <dsp:cNvSpPr/>
      </dsp:nvSpPr>
      <dsp:spPr>
        <a:xfrm>
          <a:off x="0" y="558"/>
          <a:ext cx="8503920" cy="50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smtClean="0"/>
            <a:t>Don’t plan too much in a lesson. (It’s better to have an “extra” activity in reserve)</a:t>
          </a:r>
          <a:endParaRPr lang="ru-RU" sz="1500" kern="1200"/>
        </a:p>
      </dsp:txBody>
      <dsp:txXfrm>
        <a:off x="0" y="558"/>
        <a:ext cx="8503920" cy="507875"/>
      </dsp:txXfrm>
    </dsp:sp>
    <dsp:sp modelId="{81EE7899-8A02-49D4-BE91-C4BF76B6799A}">
      <dsp:nvSpPr>
        <dsp:cNvPr id="0" name=""/>
        <dsp:cNvSpPr/>
      </dsp:nvSpPr>
      <dsp:spPr>
        <a:xfrm>
          <a:off x="0" y="508434"/>
          <a:ext cx="8503920" cy="0"/>
        </a:xfrm>
        <a:prstGeom prst="line">
          <a:avLst/>
        </a:prstGeom>
        <a:solidFill>
          <a:schemeClr val="accent6">
            <a:alpha val="90000"/>
            <a:hueOff val="0"/>
            <a:satOff val="0"/>
            <a:lumOff val="0"/>
            <a:alphaOff val="-5000"/>
          </a:schemeClr>
        </a:solidFill>
        <a:ln w="9525" cap="flat" cmpd="sng" algn="ctr">
          <a:solidFill>
            <a:schemeClr val="accent6">
              <a:alpha val="90000"/>
              <a:hueOff val="0"/>
              <a:satOff val="0"/>
              <a:lumOff val="0"/>
              <a:alphaOff val="-500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5591E3F-2A61-491D-9DB6-1E61F7BBC7D5}">
      <dsp:nvSpPr>
        <dsp:cNvPr id="0" name=""/>
        <dsp:cNvSpPr/>
      </dsp:nvSpPr>
      <dsp:spPr>
        <a:xfrm>
          <a:off x="0" y="508434"/>
          <a:ext cx="8503920" cy="50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smtClean="0"/>
            <a:t>Tell students at the start of the lesson roughly what you intend to do and how long it’s going to take.</a:t>
          </a:r>
          <a:endParaRPr lang="ru-RU" sz="1500" kern="1200"/>
        </a:p>
      </dsp:txBody>
      <dsp:txXfrm>
        <a:off x="0" y="508434"/>
        <a:ext cx="8503920" cy="507875"/>
      </dsp:txXfrm>
    </dsp:sp>
    <dsp:sp modelId="{84B8D82F-5A93-4D75-AC80-D6717CAAC490}">
      <dsp:nvSpPr>
        <dsp:cNvPr id="0" name=""/>
        <dsp:cNvSpPr/>
      </dsp:nvSpPr>
      <dsp:spPr>
        <a:xfrm>
          <a:off x="0" y="1016310"/>
          <a:ext cx="8503920" cy="0"/>
        </a:xfrm>
        <a:prstGeom prst="line">
          <a:avLst/>
        </a:prstGeom>
        <a:solidFill>
          <a:schemeClr val="accent6">
            <a:alpha val="90000"/>
            <a:hueOff val="0"/>
            <a:satOff val="0"/>
            <a:lumOff val="0"/>
            <a:alphaOff val="-10000"/>
          </a:schemeClr>
        </a:solidFill>
        <a:ln w="9525" cap="flat" cmpd="sng" algn="ctr">
          <a:solidFill>
            <a:schemeClr val="accent6">
              <a:alpha val="90000"/>
              <a:hueOff val="0"/>
              <a:satOff val="0"/>
              <a:lumOff val="0"/>
              <a:alphaOff val="-1000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DA50A8B-1F55-445D-93BB-57F3C6745CC8}">
      <dsp:nvSpPr>
        <dsp:cNvPr id="0" name=""/>
        <dsp:cNvSpPr/>
      </dsp:nvSpPr>
      <dsp:spPr>
        <a:xfrm>
          <a:off x="0" y="1016310"/>
          <a:ext cx="8503920" cy="50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smtClean="0"/>
            <a:t>Warn the class one or two minutes before an activity is due to finish.</a:t>
          </a:r>
          <a:endParaRPr lang="ru-RU" sz="1500" kern="1200"/>
        </a:p>
      </dsp:txBody>
      <dsp:txXfrm>
        <a:off x="0" y="1016310"/>
        <a:ext cx="8503920" cy="507875"/>
      </dsp:txXfrm>
    </dsp:sp>
    <dsp:sp modelId="{8C004023-8ECF-4828-A0E1-B13C65C7A822}">
      <dsp:nvSpPr>
        <dsp:cNvPr id="0" name=""/>
        <dsp:cNvSpPr/>
      </dsp:nvSpPr>
      <dsp:spPr>
        <a:xfrm>
          <a:off x="0" y="1524186"/>
          <a:ext cx="8503920" cy="0"/>
        </a:xfrm>
        <a:prstGeom prst="line">
          <a:avLst/>
        </a:prstGeom>
        <a:solidFill>
          <a:schemeClr val="accent6">
            <a:alpha val="90000"/>
            <a:hueOff val="0"/>
            <a:satOff val="0"/>
            <a:lumOff val="0"/>
            <a:alphaOff val="-15000"/>
          </a:schemeClr>
        </a:solidFill>
        <a:ln w="9525" cap="flat" cmpd="sng" algn="ctr">
          <a:solidFill>
            <a:schemeClr val="accent6">
              <a:alpha val="90000"/>
              <a:hueOff val="0"/>
              <a:satOff val="0"/>
              <a:lumOff val="0"/>
              <a:alphaOff val="-1500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BBA33C6-271F-45CA-A2DA-7F5D3E93D47F}">
      <dsp:nvSpPr>
        <dsp:cNvPr id="0" name=""/>
        <dsp:cNvSpPr/>
      </dsp:nvSpPr>
      <dsp:spPr>
        <a:xfrm>
          <a:off x="0" y="1524186"/>
          <a:ext cx="8503920" cy="50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smtClean="0"/>
            <a:t>Use the last few minutes to check and summarize what the lesson has been all about.</a:t>
          </a:r>
          <a:endParaRPr lang="ru-RU" sz="1500" kern="1200"/>
        </a:p>
      </dsp:txBody>
      <dsp:txXfrm>
        <a:off x="0" y="1524186"/>
        <a:ext cx="8503920" cy="507875"/>
      </dsp:txXfrm>
    </dsp:sp>
    <dsp:sp modelId="{A1BF8520-9532-4A0B-87BA-37F03331E772}">
      <dsp:nvSpPr>
        <dsp:cNvPr id="0" name=""/>
        <dsp:cNvSpPr/>
      </dsp:nvSpPr>
      <dsp:spPr>
        <a:xfrm>
          <a:off x="0" y="2032062"/>
          <a:ext cx="8503920" cy="0"/>
        </a:xfrm>
        <a:prstGeom prst="line">
          <a:avLst/>
        </a:prstGeom>
        <a:solidFill>
          <a:schemeClr val="accent6">
            <a:alpha val="90000"/>
            <a:hueOff val="0"/>
            <a:satOff val="0"/>
            <a:lumOff val="0"/>
            <a:alphaOff val="-20000"/>
          </a:schemeClr>
        </a:solidFill>
        <a:ln w="9525" cap="flat" cmpd="sng" algn="ctr">
          <a:solidFill>
            <a:schemeClr val="accent6">
              <a:alpha val="90000"/>
              <a:hueOff val="0"/>
              <a:satOff val="0"/>
              <a:lumOff val="0"/>
              <a:alphaOff val="-2000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8254AF2-B5E2-43D7-9401-ADA33D789FC2}">
      <dsp:nvSpPr>
        <dsp:cNvPr id="0" name=""/>
        <dsp:cNvSpPr/>
      </dsp:nvSpPr>
      <dsp:spPr>
        <a:xfrm>
          <a:off x="0" y="2032062"/>
          <a:ext cx="8503920" cy="50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smtClean="0"/>
            <a:t>Allow students time to copy important information from the board.</a:t>
          </a:r>
          <a:endParaRPr lang="ru-RU" sz="1500" kern="1200"/>
        </a:p>
      </dsp:txBody>
      <dsp:txXfrm>
        <a:off x="0" y="2032062"/>
        <a:ext cx="8503920" cy="507875"/>
      </dsp:txXfrm>
    </dsp:sp>
    <dsp:sp modelId="{28174451-F0BB-45BB-B1B7-70D7ACDC5A92}">
      <dsp:nvSpPr>
        <dsp:cNvPr id="0" name=""/>
        <dsp:cNvSpPr/>
      </dsp:nvSpPr>
      <dsp:spPr>
        <a:xfrm>
          <a:off x="0" y="2539937"/>
          <a:ext cx="8503920" cy="0"/>
        </a:xfrm>
        <a:prstGeom prst="line">
          <a:avLst/>
        </a:prstGeom>
        <a:solidFill>
          <a:schemeClr val="accent6">
            <a:alpha val="90000"/>
            <a:hueOff val="0"/>
            <a:satOff val="0"/>
            <a:lumOff val="0"/>
            <a:alphaOff val="-25000"/>
          </a:schemeClr>
        </a:solidFill>
        <a:ln w="9525" cap="flat" cmpd="sng" algn="ctr">
          <a:solidFill>
            <a:schemeClr val="accent6">
              <a:alpha val="90000"/>
              <a:hueOff val="0"/>
              <a:satOff val="0"/>
              <a:lumOff val="0"/>
              <a:alphaOff val="-2500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E2BAC56-58F6-4D08-9B2F-FE4883DBDCD8}">
      <dsp:nvSpPr>
        <dsp:cNvPr id="0" name=""/>
        <dsp:cNvSpPr/>
      </dsp:nvSpPr>
      <dsp:spPr>
        <a:xfrm>
          <a:off x="0" y="2539937"/>
          <a:ext cx="8503920" cy="50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smtClean="0"/>
            <a:t>Give “slower” students time to answer your questions before asking another student.</a:t>
          </a:r>
          <a:endParaRPr lang="ru-RU" sz="1500" kern="1200"/>
        </a:p>
      </dsp:txBody>
      <dsp:txXfrm>
        <a:off x="0" y="2539937"/>
        <a:ext cx="8503920" cy="507875"/>
      </dsp:txXfrm>
    </dsp:sp>
    <dsp:sp modelId="{80A53EBF-F8B8-4268-A033-332D3FC4F2F6}">
      <dsp:nvSpPr>
        <dsp:cNvPr id="0" name=""/>
        <dsp:cNvSpPr/>
      </dsp:nvSpPr>
      <dsp:spPr>
        <a:xfrm>
          <a:off x="0" y="3047813"/>
          <a:ext cx="8503920" cy="0"/>
        </a:xfrm>
        <a:prstGeom prst="line">
          <a:avLst/>
        </a:prstGeom>
        <a:solidFill>
          <a:schemeClr val="accent6">
            <a:alpha val="90000"/>
            <a:hueOff val="0"/>
            <a:satOff val="0"/>
            <a:lumOff val="0"/>
            <a:alphaOff val="-30000"/>
          </a:schemeClr>
        </a:solidFill>
        <a:ln w="9525" cap="flat" cmpd="sng" algn="ctr">
          <a:solidFill>
            <a:schemeClr val="accent6">
              <a:alpha val="90000"/>
              <a:hueOff val="0"/>
              <a:satOff val="0"/>
              <a:lumOff val="0"/>
              <a:alphaOff val="-3000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0A23901-C77B-44E4-8F4F-C74C1A1D2084}">
      <dsp:nvSpPr>
        <dsp:cNvPr id="0" name=""/>
        <dsp:cNvSpPr/>
      </dsp:nvSpPr>
      <dsp:spPr>
        <a:xfrm>
          <a:off x="0" y="3047813"/>
          <a:ext cx="8503920" cy="50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smtClean="0"/>
            <a:t>Don’t wait too long for a student to answer.</a:t>
          </a:r>
          <a:endParaRPr lang="ru-RU" sz="1500" kern="1200"/>
        </a:p>
      </dsp:txBody>
      <dsp:txXfrm>
        <a:off x="0" y="3047813"/>
        <a:ext cx="8503920" cy="507875"/>
      </dsp:txXfrm>
    </dsp:sp>
    <dsp:sp modelId="{03A3B3E6-6450-4964-BB83-6748D1EF7E97}">
      <dsp:nvSpPr>
        <dsp:cNvPr id="0" name=""/>
        <dsp:cNvSpPr/>
      </dsp:nvSpPr>
      <dsp:spPr>
        <a:xfrm>
          <a:off x="0" y="3555689"/>
          <a:ext cx="8503920" cy="0"/>
        </a:xfrm>
        <a:prstGeom prst="line">
          <a:avLst/>
        </a:prstGeom>
        <a:solidFill>
          <a:schemeClr val="accent6">
            <a:alpha val="90000"/>
            <a:hueOff val="0"/>
            <a:satOff val="0"/>
            <a:lumOff val="0"/>
            <a:alphaOff val="-35000"/>
          </a:schemeClr>
        </a:solidFill>
        <a:ln w="9525" cap="flat" cmpd="sng" algn="ctr">
          <a:solidFill>
            <a:schemeClr val="accent6">
              <a:alpha val="90000"/>
              <a:hueOff val="0"/>
              <a:satOff val="0"/>
              <a:lumOff val="0"/>
              <a:alphaOff val="-3500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93D2188-A6CF-49F7-A49C-F9FF104E7C41}">
      <dsp:nvSpPr>
        <dsp:cNvPr id="0" name=""/>
        <dsp:cNvSpPr/>
      </dsp:nvSpPr>
      <dsp:spPr>
        <a:xfrm>
          <a:off x="0" y="3555689"/>
          <a:ext cx="8503920" cy="50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smtClean="0"/>
            <a:t>Keep time planned for each activity under control.</a:t>
          </a:r>
          <a:endParaRPr lang="ru-RU" sz="1500" kern="1200"/>
        </a:p>
      </dsp:txBody>
      <dsp:txXfrm>
        <a:off x="0" y="3555689"/>
        <a:ext cx="8503920" cy="507875"/>
      </dsp:txXfrm>
    </dsp:sp>
    <dsp:sp modelId="{0B82247D-21A3-4A43-A8F1-61D0E17E7A94}">
      <dsp:nvSpPr>
        <dsp:cNvPr id="0" name=""/>
        <dsp:cNvSpPr/>
      </dsp:nvSpPr>
      <dsp:spPr>
        <a:xfrm>
          <a:off x="0" y="4063565"/>
          <a:ext cx="8503920" cy="0"/>
        </a:xfrm>
        <a:prstGeom prst="line">
          <a:avLst/>
        </a:prstGeom>
        <a:solidFill>
          <a:schemeClr val="accent6">
            <a:alpha val="90000"/>
            <a:hueOff val="0"/>
            <a:satOff val="0"/>
            <a:lumOff val="0"/>
            <a:alphaOff val="-40000"/>
          </a:schemeClr>
        </a:solidFill>
        <a:ln w="9525" cap="flat" cmpd="sng" algn="ctr">
          <a:solidFill>
            <a:schemeClr val="accent6">
              <a:alpha val="90000"/>
              <a:hueOff val="0"/>
              <a:satOff val="0"/>
              <a:lumOff val="0"/>
              <a:alphaOff val="-4000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3164568-73FD-41C1-9B0D-16426C51B634}">
      <dsp:nvSpPr>
        <dsp:cNvPr id="0" name=""/>
        <dsp:cNvSpPr/>
      </dsp:nvSpPr>
      <dsp:spPr>
        <a:xfrm>
          <a:off x="0" y="4063565"/>
          <a:ext cx="8503920" cy="50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smtClean="0"/>
            <a:t>Vary the timing of relaxed and intensive activity to build up a sense of rhythm in the lesson.</a:t>
          </a:r>
          <a:endParaRPr lang="ru-RU" sz="1500" kern="1200"/>
        </a:p>
      </dsp:txBody>
      <dsp:txXfrm>
        <a:off x="0" y="4063565"/>
        <a:ext cx="8503920" cy="50787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3FFEB-1A33-4713-9062-1B41A81BE0DD}">
      <dsp:nvSpPr>
        <dsp:cNvPr id="0" name=""/>
        <dsp:cNvSpPr/>
      </dsp:nvSpPr>
      <dsp:spPr>
        <a:xfrm>
          <a:off x="0" y="98676"/>
          <a:ext cx="8534400" cy="561599"/>
        </a:xfrm>
        <a:prstGeom prst="roundRect">
          <a:avLst/>
        </a:prstGeom>
        <a:solidFill>
          <a:schemeClr val="accent3">
            <a:shade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3. Testing and Assessment in the English Classroom</a:t>
          </a:r>
          <a:endParaRPr lang="ru-RU" sz="2400" kern="1200"/>
        </a:p>
      </dsp:txBody>
      <dsp:txXfrm>
        <a:off x="27415" y="126091"/>
        <a:ext cx="8479570" cy="50676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C4BAE-54FF-4C7D-9540-17500B5A1DE4}">
      <dsp:nvSpPr>
        <dsp:cNvPr id="0" name=""/>
        <dsp:cNvSpPr/>
      </dsp:nvSpPr>
      <dsp:spPr>
        <a:xfrm>
          <a:off x="12" y="-71151"/>
          <a:ext cx="8534374" cy="7589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8FFD25D-07F3-40B1-8BC9-9D97A8177142}">
      <dsp:nvSpPr>
        <dsp:cNvPr id="0" name=""/>
        <dsp:cNvSpPr/>
      </dsp:nvSpPr>
      <dsp:spPr>
        <a:xfrm>
          <a:off x="2096762" y="355758"/>
          <a:ext cx="6436471" cy="474345"/>
        </a:xfrm>
        <a:prstGeom prst="roundRect">
          <a:avLst>
            <a:gd name="adj" fmla="val 10000"/>
          </a:avLst>
        </a:prstGeom>
        <a:solidFill>
          <a:schemeClr val="accent5">
            <a:alpha val="9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u="heavy" kern="1200" smtClean="0"/>
            <a:t>Creating Tests: Four Major Principles</a:t>
          </a:r>
          <a:endParaRPr lang="ru-RU" sz="2100" kern="1200"/>
        </a:p>
      </dsp:txBody>
      <dsp:txXfrm>
        <a:off x="2110655" y="369651"/>
        <a:ext cx="6408685" cy="44655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54186-A8A0-457C-A334-AEB2C590446F}">
      <dsp:nvSpPr>
        <dsp:cNvPr id="0" name=""/>
        <dsp:cNvSpPr/>
      </dsp:nvSpPr>
      <dsp:spPr>
        <a:xfrm>
          <a:off x="0" y="269459"/>
          <a:ext cx="8503920" cy="428400"/>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46D9CC3-5D0A-4568-B3A6-9EAE4988BDA0}">
      <dsp:nvSpPr>
        <dsp:cNvPr id="0" name=""/>
        <dsp:cNvSpPr/>
      </dsp:nvSpPr>
      <dsp:spPr>
        <a:xfrm>
          <a:off x="425196" y="18539"/>
          <a:ext cx="5952744" cy="501840"/>
        </a:xfrm>
        <a:prstGeom prst="roundRect">
          <a:avLst/>
        </a:prstGeom>
        <a:solidFill>
          <a:schemeClr val="accent3">
            <a:alpha val="90000"/>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000" tIns="0" rIns="225000" bIns="0" numCol="1" spcCol="1270" anchor="ctr" anchorCtr="0">
          <a:noAutofit/>
        </a:bodyPr>
        <a:lstStyle/>
        <a:p>
          <a:pPr lvl="0" algn="l" defTabSz="755650" rtl="0">
            <a:lnSpc>
              <a:spcPct val="90000"/>
            </a:lnSpc>
            <a:spcBef>
              <a:spcPct val="0"/>
            </a:spcBef>
            <a:spcAft>
              <a:spcPct val="35000"/>
            </a:spcAft>
          </a:pPr>
          <a:r>
            <a:rPr lang="en-US" sz="1700" kern="1200" smtClean="0"/>
            <a:t>increase motivation</a:t>
          </a:r>
          <a:endParaRPr lang="ru-RU" sz="1700" kern="1200"/>
        </a:p>
      </dsp:txBody>
      <dsp:txXfrm>
        <a:off x="449694" y="43037"/>
        <a:ext cx="5903748" cy="452844"/>
      </dsp:txXfrm>
    </dsp:sp>
    <dsp:sp modelId="{5326BC66-E476-440A-A44E-4FD3DDDB0BA7}">
      <dsp:nvSpPr>
        <dsp:cNvPr id="0" name=""/>
        <dsp:cNvSpPr/>
      </dsp:nvSpPr>
      <dsp:spPr>
        <a:xfrm>
          <a:off x="0" y="1040579"/>
          <a:ext cx="8503920" cy="428400"/>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8000"/>
            </a:schemeClr>
          </a:solidFill>
          <a:prstDash val="solid"/>
        </a:ln>
        <a:effectLst/>
      </dsp:spPr>
      <dsp:style>
        <a:lnRef idx="1">
          <a:scrgbClr r="0" g="0" b="0"/>
        </a:lnRef>
        <a:fillRef idx="1">
          <a:scrgbClr r="0" g="0" b="0"/>
        </a:fillRef>
        <a:effectRef idx="0">
          <a:scrgbClr r="0" g="0" b="0"/>
        </a:effectRef>
        <a:fontRef idx="minor"/>
      </dsp:style>
    </dsp:sp>
    <dsp:sp modelId="{B1AD952B-171C-4D50-A5A6-24ED9C79E613}">
      <dsp:nvSpPr>
        <dsp:cNvPr id="0" name=""/>
        <dsp:cNvSpPr/>
      </dsp:nvSpPr>
      <dsp:spPr>
        <a:xfrm>
          <a:off x="425196" y="789659"/>
          <a:ext cx="5952744" cy="501840"/>
        </a:xfrm>
        <a:prstGeom prst="roundRect">
          <a:avLst/>
        </a:prstGeom>
        <a:solidFill>
          <a:schemeClr val="accent3">
            <a:alpha val="90000"/>
            <a:hueOff val="0"/>
            <a:satOff val="0"/>
            <a:lumOff val="0"/>
            <a:alphaOff val="-800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000" tIns="0" rIns="225000" bIns="0" numCol="1" spcCol="1270" anchor="ctr" anchorCtr="0">
          <a:noAutofit/>
        </a:bodyPr>
        <a:lstStyle/>
        <a:p>
          <a:pPr lvl="0" algn="l" defTabSz="755650" rtl="0">
            <a:lnSpc>
              <a:spcPct val="90000"/>
            </a:lnSpc>
            <a:spcBef>
              <a:spcPct val="0"/>
            </a:spcBef>
            <a:spcAft>
              <a:spcPct val="35000"/>
            </a:spcAft>
          </a:pPr>
          <a:r>
            <a:rPr lang="en-US" sz="1700" kern="1200" smtClean="0"/>
            <a:t>encourage learners to set goals for themselves</a:t>
          </a:r>
          <a:endParaRPr lang="ru-RU" sz="1700" kern="1200"/>
        </a:p>
      </dsp:txBody>
      <dsp:txXfrm>
        <a:off x="449694" y="814157"/>
        <a:ext cx="5903748" cy="452844"/>
      </dsp:txXfrm>
    </dsp:sp>
    <dsp:sp modelId="{0532CD36-2B74-451A-993C-79E759BBF3C1}">
      <dsp:nvSpPr>
        <dsp:cNvPr id="0" name=""/>
        <dsp:cNvSpPr/>
      </dsp:nvSpPr>
      <dsp:spPr>
        <a:xfrm>
          <a:off x="0" y="1811700"/>
          <a:ext cx="8503920" cy="428400"/>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16000"/>
            </a:schemeClr>
          </a:solidFill>
          <a:prstDash val="solid"/>
        </a:ln>
        <a:effectLst/>
      </dsp:spPr>
      <dsp:style>
        <a:lnRef idx="1">
          <a:scrgbClr r="0" g="0" b="0"/>
        </a:lnRef>
        <a:fillRef idx="1">
          <a:scrgbClr r="0" g="0" b="0"/>
        </a:fillRef>
        <a:effectRef idx="0">
          <a:scrgbClr r="0" g="0" b="0"/>
        </a:effectRef>
        <a:fontRef idx="minor"/>
      </dsp:style>
    </dsp:sp>
    <dsp:sp modelId="{1C06E4EC-6610-403E-9E41-2871DCEB7658}">
      <dsp:nvSpPr>
        <dsp:cNvPr id="0" name=""/>
        <dsp:cNvSpPr/>
      </dsp:nvSpPr>
      <dsp:spPr>
        <a:xfrm>
          <a:off x="425196" y="1560779"/>
          <a:ext cx="5952744" cy="501840"/>
        </a:xfrm>
        <a:prstGeom prst="roundRect">
          <a:avLst/>
        </a:prstGeom>
        <a:solidFill>
          <a:schemeClr val="accent3">
            <a:alpha val="90000"/>
            <a:hueOff val="0"/>
            <a:satOff val="0"/>
            <a:lumOff val="0"/>
            <a:alphaOff val="-1600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000" tIns="0" rIns="225000" bIns="0" numCol="1" spcCol="1270" anchor="ctr" anchorCtr="0">
          <a:noAutofit/>
        </a:bodyPr>
        <a:lstStyle/>
        <a:p>
          <a:pPr lvl="0" algn="l" defTabSz="755650" rtl="0">
            <a:lnSpc>
              <a:spcPct val="90000"/>
            </a:lnSpc>
            <a:spcBef>
              <a:spcPct val="0"/>
            </a:spcBef>
            <a:spcAft>
              <a:spcPct val="35000"/>
            </a:spcAft>
          </a:pPr>
          <a:r>
            <a:rPr lang="en-US" sz="1700" kern="1200" smtClean="0"/>
            <a:t>provide a sense of conclusion to various units of a curriculum</a:t>
          </a:r>
          <a:endParaRPr lang="ru-RU" sz="1700" kern="1200"/>
        </a:p>
      </dsp:txBody>
      <dsp:txXfrm>
        <a:off x="449694" y="1585277"/>
        <a:ext cx="5903748" cy="452844"/>
      </dsp:txXfrm>
    </dsp:sp>
    <dsp:sp modelId="{0770FEDE-D00D-4577-9781-9BA02DF10F66}">
      <dsp:nvSpPr>
        <dsp:cNvPr id="0" name=""/>
        <dsp:cNvSpPr/>
      </dsp:nvSpPr>
      <dsp:spPr>
        <a:xfrm>
          <a:off x="0" y="2582820"/>
          <a:ext cx="8503920" cy="428400"/>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24000"/>
            </a:schemeClr>
          </a:solidFill>
          <a:prstDash val="solid"/>
        </a:ln>
        <a:effectLst/>
      </dsp:spPr>
      <dsp:style>
        <a:lnRef idx="1">
          <a:scrgbClr r="0" g="0" b="0"/>
        </a:lnRef>
        <a:fillRef idx="1">
          <a:scrgbClr r="0" g="0" b="0"/>
        </a:fillRef>
        <a:effectRef idx="0">
          <a:scrgbClr r="0" g="0" b="0"/>
        </a:effectRef>
        <a:fontRef idx="minor"/>
      </dsp:style>
    </dsp:sp>
    <dsp:sp modelId="{B18A3204-5A53-4C69-B863-20CED8AEE768}">
      <dsp:nvSpPr>
        <dsp:cNvPr id="0" name=""/>
        <dsp:cNvSpPr/>
      </dsp:nvSpPr>
      <dsp:spPr>
        <a:xfrm>
          <a:off x="425196" y="2331900"/>
          <a:ext cx="5952744" cy="501840"/>
        </a:xfrm>
        <a:prstGeom prst="roundRect">
          <a:avLst/>
        </a:prstGeom>
        <a:solidFill>
          <a:schemeClr val="accent3">
            <a:alpha val="90000"/>
            <a:hueOff val="0"/>
            <a:satOff val="0"/>
            <a:lumOff val="0"/>
            <a:alphaOff val="-2400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000" tIns="0" rIns="225000" bIns="0" numCol="1" spcCol="1270" anchor="ctr" anchorCtr="0">
          <a:noAutofit/>
        </a:bodyPr>
        <a:lstStyle/>
        <a:p>
          <a:pPr lvl="0" algn="l" defTabSz="755650" rtl="0">
            <a:lnSpc>
              <a:spcPct val="90000"/>
            </a:lnSpc>
            <a:spcBef>
              <a:spcPct val="0"/>
            </a:spcBef>
            <a:spcAft>
              <a:spcPct val="35000"/>
            </a:spcAft>
          </a:pPr>
          <a:r>
            <a:rPr lang="en-US" sz="1700" kern="1200" smtClean="0"/>
            <a:t>encourage students’ self-evaluation of their progress</a:t>
          </a:r>
          <a:endParaRPr lang="ru-RU" sz="1700" kern="1200"/>
        </a:p>
      </dsp:txBody>
      <dsp:txXfrm>
        <a:off x="449694" y="2356398"/>
        <a:ext cx="5903748" cy="452844"/>
      </dsp:txXfrm>
    </dsp:sp>
    <dsp:sp modelId="{84119840-60DA-42B8-A36A-157052130E70}">
      <dsp:nvSpPr>
        <dsp:cNvPr id="0" name=""/>
        <dsp:cNvSpPr/>
      </dsp:nvSpPr>
      <dsp:spPr>
        <a:xfrm>
          <a:off x="0" y="3353939"/>
          <a:ext cx="8503920" cy="428400"/>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32000"/>
            </a:schemeClr>
          </a:solidFill>
          <a:prstDash val="solid"/>
        </a:ln>
        <a:effectLst/>
      </dsp:spPr>
      <dsp:style>
        <a:lnRef idx="1">
          <a:scrgbClr r="0" g="0" b="0"/>
        </a:lnRef>
        <a:fillRef idx="1">
          <a:scrgbClr r="0" g="0" b="0"/>
        </a:fillRef>
        <a:effectRef idx="0">
          <a:scrgbClr r="0" g="0" b="0"/>
        </a:effectRef>
        <a:fontRef idx="minor"/>
      </dsp:style>
    </dsp:sp>
    <dsp:sp modelId="{7E07BAF7-1ACB-4F3D-ACBE-48E67738C90B}">
      <dsp:nvSpPr>
        <dsp:cNvPr id="0" name=""/>
        <dsp:cNvSpPr/>
      </dsp:nvSpPr>
      <dsp:spPr>
        <a:xfrm>
          <a:off x="425196" y="3103019"/>
          <a:ext cx="5952744" cy="501840"/>
        </a:xfrm>
        <a:prstGeom prst="roundRect">
          <a:avLst/>
        </a:prstGeom>
        <a:solidFill>
          <a:schemeClr val="accent3">
            <a:alpha val="90000"/>
            <a:hueOff val="0"/>
            <a:satOff val="0"/>
            <a:lumOff val="0"/>
            <a:alphaOff val="-3200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000" tIns="0" rIns="225000" bIns="0" numCol="1" spcCol="1270" anchor="ctr" anchorCtr="0">
          <a:noAutofit/>
        </a:bodyPr>
        <a:lstStyle/>
        <a:p>
          <a:pPr lvl="0" algn="l" defTabSz="755650" rtl="0">
            <a:lnSpc>
              <a:spcPct val="90000"/>
            </a:lnSpc>
            <a:spcBef>
              <a:spcPct val="0"/>
            </a:spcBef>
            <a:spcAft>
              <a:spcPct val="35000"/>
            </a:spcAft>
          </a:pPr>
          <a:r>
            <a:rPr lang="en-US" sz="1700" kern="1200" smtClean="0"/>
            <a:t>promote students’ autonomy as they confirm areas of strength and areas needing further work</a:t>
          </a:r>
          <a:endParaRPr lang="ru-RU" sz="1700" kern="1200"/>
        </a:p>
      </dsp:txBody>
      <dsp:txXfrm>
        <a:off x="449694" y="3127517"/>
        <a:ext cx="5903748" cy="452844"/>
      </dsp:txXfrm>
    </dsp:sp>
    <dsp:sp modelId="{C36CEBC5-D903-46AD-8C15-A27637FDC0A2}">
      <dsp:nvSpPr>
        <dsp:cNvPr id="0" name=""/>
        <dsp:cNvSpPr/>
      </dsp:nvSpPr>
      <dsp:spPr>
        <a:xfrm>
          <a:off x="0" y="4125060"/>
          <a:ext cx="8503920" cy="428400"/>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 modelId="{ACDD9756-154D-4FB2-A583-3D1F37B765ED}">
      <dsp:nvSpPr>
        <dsp:cNvPr id="0" name=""/>
        <dsp:cNvSpPr/>
      </dsp:nvSpPr>
      <dsp:spPr>
        <a:xfrm>
          <a:off x="425196" y="3874140"/>
          <a:ext cx="5952744" cy="501840"/>
        </a:xfrm>
        <a:prstGeom prst="roundRect">
          <a:avLst/>
        </a:prstGeom>
        <a:solidFill>
          <a:schemeClr val="accent3">
            <a:alpha val="90000"/>
            <a:hueOff val="0"/>
            <a:satOff val="0"/>
            <a:lumOff val="0"/>
            <a:alphaOff val="-4000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000" tIns="0" rIns="225000" bIns="0" numCol="1" spcCol="1270" anchor="ctr" anchorCtr="0">
          <a:noAutofit/>
        </a:bodyPr>
        <a:lstStyle/>
        <a:p>
          <a:pPr lvl="0" algn="l" defTabSz="755650" rtl="0">
            <a:lnSpc>
              <a:spcPct val="90000"/>
            </a:lnSpc>
            <a:spcBef>
              <a:spcPct val="0"/>
            </a:spcBef>
            <a:spcAft>
              <a:spcPct val="35000"/>
            </a:spcAft>
          </a:pPr>
          <a:r>
            <a:rPr lang="en-US" sz="1700" kern="1200" smtClean="0"/>
            <a:t>aid in evaluating teaching effectiveness</a:t>
          </a:r>
          <a:endParaRPr lang="ru-RU" sz="1700" kern="1200"/>
        </a:p>
      </dsp:txBody>
      <dsp:txXfrm>
        <a:off x="449694" y="3898638"/>
        <a:ext cx="5903748" cy="45284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95164-075C-4D88-8D8E-444CEFB088C1}">
      <dsp:nvSpPr>
        <dsp:cNvPr id="0" name=""/>
        <dsp:cNvSpPr/>
      </dsp:nvSpPr>
      <dsp:spPr>
        <a:xfrm>
          <a:off x="0" y="522630"/>
          <a:ext cx="8503920" cy="3836700"/>
        </a:xfrm>
        <a:prstGeom prst="rect">
          <a:avLst/>
        </a:prstGeom>
        <a:solidFill>
          <a:schemeClr val="lt1">
            <a:alpha val="9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9999" tIns="437388" rIns="659999"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Give students all the information you can about the test. Exactly what will the test cover? Which topics will be the most important? What kind of items will be included? How long will it be?</a:t>
          </a:r>
          <a:endParaRPr lang="ru-RU" sz="2100" kern="1200" dirty="0"/>
        </a:p>
        <a:p>
          <a:pPr marL="228600" lvl="1" indent="-228600" algn="l" defTabSz="933450" rtl="0">
            <a:lnSpc>
              <a:spcPct val="90000"/>
            </a:lnSpc>
            <a:spcBef>
              <a:spcPct val="0"/>
            </a:spcBef>
            <a:spcAft>
              <a:spcPct val="15000"/>
            </a:spcAft>
            <a:buChar char="••"/>
          </a:pPr>
          <a:r>
            <a:rPr lang="en-US" sz="2100" kern="1200" smtClean="0"/>
            <a:t>Encourage students to do a systematic review of material. For example: skim the textbook and other material, outline major points, write down examples, etc.</a:t>
          </a:r>
          <a:endParaRPr lang="ru-RU" sz="2100" kern="1200"/>
        </a:p>
        <a:p>
          <a:pPr marL="228600" lvl="1" indent="-228600" algn="l" defTabSz="933450" rtl="0">
            <a:lnSpc>
              <a:spcPct val="90000"/>
            </a:lnSpc>
            <a:spcBef>
              <a:spcPct val="0"/>
            </a:spcBef>
            <a:spcAft>
              <a:spcPct val="15000"/>
            </a:spcAft>
            <a:buChar char="••"/>
          </a:pPr>
          <a:r>
            <a:rPr lang="en-US" sz="2100" kern="1200" smtClean="0"/>
            <a:t>Give them practice tests or exercises, if available.</a:t>
          </a:r>
          <a:endParaRPr lang="ru-RU" sz="2100" kern="1200"/>
        </a:p>
        <a:p>
          <a:pPr marL="228600" lvl="1" indent="-228600" algn="l" defTabSz="933450" rtl="0">
            <a:lnSpc>
              <a:spcPct val="90000"/>
            </a:lnSpc>
            <a:spcBef>
              <a:spcPct val="0"/>
            </a:spcBef>
            <a:spcAft>
              <a:spcPct val="15000"/>
            </a:spcAft>
            <a:buChar char="••"/>
          </a:pPr>
          <a:r>
            <a:rPr lang="en-US" sz="2100" kern="1200" smtClean="0"/>
            <a:t>Facilitate formation of a study group, if possible.</a:t>
          </a:r>
          <a:endParaRPr lang="ru-RU" sz="2100" kern="1200"/>
        </a:p>
        <a:p>
          <a:pPr marL="228600" lvl="1" indent="-228600" algn="l" defTabSz="933450" rtl="0">
            <a:lnSpc>
              <a:spcPct val="90000"/>
            </a:lnSpc>
            <a:spcBef>
              <a:spcPct val="0"/>
            </a:spcBef>
            <a:spcAft>
              <a:spcPct val="15000"/>
            </a:spcAft>
            <a:buChar char="••"/>
          </a:pPr>
          <a:r>
            <a:rPr lang="en-US" sz="2100" kern="1200" smtClean="0"/>
            <a:t>Remind students to get a good night’s rest before the test.</a:t>
          </a:r>
          <a:endParaRPr lang="ru-RU" sz="2100" kern="1200"/>
        </a:p>
        <a:p>
          <a:pPr marL="228600" lvl="1" indent="-228600" algn="l" defTabSz="933450" rtl="0">
            <a:lnSpc>
              <a:spcPct val="90000"/>
            </a:lnSpc>
            <a:spcBef>
              <a:spcPct val="0"/>
            </a:spcBef>
            <a:spcAft>
              <a:spcPct val="15000"/>
            </a:spcAft>
            <a:buChar char="••"/>
          </a:pPr>
          <a:r>
            <a:rPr lang="en-US" sz="2100" kern="1200" smtClean="0"/>
            <a:t>Remind students to get to the classroom earlier.</a:t>
          </a:r>
          <a:endParaRPr lang="ru-RU" sz="2100" kern="1200"/>
        </a:p>
      </dsp:txBody>
      <dsp:txXfrm>
        <a:off x="0" y="522630"/>
        <a:ext cx="8503920" cy="3836700"/>
      </dsp:txXfrm>
    </dsp:sp>
    <dsp:sp modelId="{BBC704C9-15B7-4AC4-8A47-4A9A5287D8BA}">
      <dsp:nvSpPr>
        <dsp:cNvPr id="0" name=""/>
        <dsp:cNvSpPr/>
      </dsp:nvSpPr>
      <dsp:spPr>
        <a:xfrm>
          <a:off x="425196" y="212669"/>
          <a:ext cx="5952744" cy="619920"/>
        </a:xfrm>
        <a:prstGeom prst="roundRect">
          <a:avLst/>
        </a:prstGeom>
        <a:solidFill>
          <a:schemeClr val="accent6">
            <a:alpha val="9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5000" tIns="0" rIns="225000" bIns="0" numCol="1" spcCol="1270" anchor="ctr" anchorCtr="0">
          <a:noAutofit/>
        </a:bodyPr>
        <a:lstStyle/>
        <a:p>
          <a:pPr lvl="0" algn="l" defTabSz="933450" rtl="0">
            <a:lnSpc>
              <a:spcPct val="90000"/>
            </a:lnSpc>
            <a:spcBef>
              <a:spcPct val="0"/>
            </a:spcBef>
            <a:spcAft>
              <a:spcPct val="35000"/>
            </a:spcAft>
          </a:pPr>
          <a:r>
            <a:rPr lang="en-US" sz="2100" b="1" kern="1200" smtClean="0"/>
            <a:t>Before the Test</a:t>
          </a:r>
          <a:endParaRPr lang="ru-RU" sz="2100" kern="1200"/>
        </a:p>
      </dsp:txBody>
      <dsp:txXfrm>
        <a:off x="455458" y="242931"/>
        <a:ext cx="5892220" cy="55939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8B0EE-5EB7-418C-A3A6-16C4A75F61A0}">
      <dsp:nvSpPr>
        <dsp:cNvPr id="0" name=""/>
        <dsp:cNvSpPr/>
      </dsp:nvSpPr>
      <dsp:spPr>
        <a:xfrm>
          <a:off x="0" y="459719"/>
          <a:ext cx="8503920" cy="4006800"/>
        </a:xfrm>
        <a:prstGeom prst="rect">
          <a:avLst/>
        </a:prstGeom>
        <a:solidFill>
          <a:schemeClr val="lt1">
            <a:alpha val="90000"/>
            <a:hueOff val="0"/>
            <a:satOff val="0"/>
            <a:lumOff val="0"/>
            <a:alphaOff val="0"/>
          </a:schemeClr>
        </a:solidFill>
        <a:ln w="11429" cap="flat" cmpd="sng" algn="ctr">
          <a:solidFill>
            <a:schemeClr val="accent2">
              <a:shade val="5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59999" tIns="499872" rIns="659999"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smtClean="0"/>
            <a:t>As soon as the test is distributed, tell students to quickly look over the whole test in order to get a good grasp of its different parts.</a:t>
          </a:r>
          <a:endParaRPr lang="ru-RU" sz="2400" kern="1200"/>
        </a:p>
        <a:p>
          <a:pPr marL="228600" lvl="1" indent="-228600" algn="l" defTabSz="1066800" rtl="0">
            <a:lnSpc>
              <a:spcPct val="90000"/>
            </a:lnSpc>
            <a:spcBef>
              <a:spcPct val="0"/>
            </a:spcBef>
            <a:spcAft>
              <a:spcPct val="15000"/>
            </a:spcAft>
            <a:buChar char="••"/>
          </a:pPr>
          <a:r>
            <a:rPr lang="en-US" sz="2400" kern="1200" smtClean="0"/>
            <a:t>Remind them to mentally figure out how much time they will need for each part.</a:t>
          </a:r>
          <a:endParaRPr lang="ru-RU" sz="2400" kern="1200"/>
        </a:p>
        <a:p>
          <a:pPr marL="228600" lvl="1" indent="-228600" algn="l" defTabSz="1066800" rtl="0">
            <a:lnSpc>
              <a:spcPct val="90000"/>
            </a:lnSpc>
            <a:spcBef>
              <a:spcPct val="0"/>
            </a:spcBef>
            <a:spcAft>
              <a:spcPct val="15000"/>
            </a:spcAft>
            <a:buChar char="••"/>
          </a:pPr>
          <a:r>
            <a:rPr lang="en-US" sz="2400" kern="1200" smtClean="0"/>
            <a:t>Advise them to concentrate as carefully as possible.</a:t>
          </a:r>
          <a:endParaRPr lang="ru-RU" sz="2400" kern="1200"/>
        </a:p>
        <a:p>
          <a:pPr marL="228600" lvl="1" indent="-228600" algn="l" defTabSz="1066800" rtl="0">
            <a:lnSpc>
              <a:spcPct val="90000"/>
            </a:lnSpc>
            <a:spcBef>
              <a:spcPct val="0"/>
            </a:spcBef>
            <a:spcAft>
              <a:spcPct val="15000"/>
            </a:spcAft>
            <a:buChar char="••"/>
          </a:pPr>
          <a:r>
            <a:rPr lang="en-US" sz="2400" kern="1200" smtClean="0"/>
            <a:t>Alert students a few minutes before the end of the class period so that they can proofread their answers, catch careless errors, and still finish on time.</a:t>
          </a:r>
          <a:endParaRPr lang="ru-RU" sz="2400" kern="1200"/>
        </a:p>
      </dsp:txBody>
      <dsp:txXfrm>
        <a:off x="0" y="459719"/>
        <a:ext cx="8503920" cy="4006800"/>
      </dsp:txXfrm>
    </dsp:sp>
    <dsp:sp modelId="{A7881F12-DBDA-41CF-A0F4-3340DFF9450E}">
      <dsp:nvSpPr>
        <dsp:cNvPr id="0" name=""/>
        <dsp:cNvSpPr/>
      </dsp:nvSpPr>
      <dsp:spPr>
        <a:xfrm>
          <a:off x="425196" y="105479"/>
          <a:ext cx="5952744" cy="708480"/>
        </a:xfrm>
        <a:prstGeom prst="roundRect">
          <a:avLst/>
        </a:prstGeom>
        <a:solidFill>
          <a:schemeClr val="accent2">
            <a:shade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0" tIns="0" rIns="225000" bIns="0" numCol="1" spcCol="1270" anchor="ctr" anchorCtr="0">
          <a:noAutofit/>
        </a:bodyPr>
        <a:lstStyle/>
        <a:p>
          <a:pPr lvl="0" algn="l" defTabSz="1066800" rtl="0">
            <a:lnSpc>
              <a:spcPct val="90000"/>
            </a:lnSpc>
            <a:spcBef>
              <a:spcPct val="0"/>
            </a:spcBef>
            <a:spcAft>
              <a:spcPct val="35000"/>
            </a:spcAft>
          </a:pPr>
          <a:r>
            <a:rPr lang="en-US" sz="2400" b="1" kern="1200" smtClean="0"/>
            <a:t>During the Test</a:t>
          </a:r>
          <a:endParaRPr lang="ru-RU" sz="2400" kern="1200"/>
        </a:p>
      </dsp:txBody>
      <dsp:txXfrm>
        <a:off x="459781" y="140064"/>
        <a:ext cx="5883574"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FADE5-19FE-4A6B-8C9A-BCD3678D9762}">
      <dsp:nvSpPr>
        <dsp:cNvPr id="0" name=""/>
        <dsp:cNvSpPr/>
      </dsp:nvSpPr>
      <dsp:spPr>
        <a:xfrm>
          <a:off x="4252119" y="2489086"/>
          <a:ext cx="3008405" cy="522119"/>
        </a:xfrm>
        <a:custGeom>
          <a:avLst/>
          <a:gdLst/>
          <a:ahLst/>
          <a:cxnLst/>
          <a:rect l="0" t="0" r="0" b="0"/>
          <a:pathLst>
            <a:path>
              <a:moveTo>
                <a:pt x="0" y="0"/>
              </a:moveTo>
              <a:lnTo>
                <a:pt x="0" y="261059"/>
              </a:lnTo>
              <a:lnTo>
                <a:pt x="3008405" y="261059"/>
              </a:lnTo>
              <a:lnTo>
                <a:pt x="3008405" y="522119"/>
              </a:lnTo>
            </a:path>
          </a:pathLst>
        </a:custGeom>
        <a:noFill/>
        <a:ln w="11429" cap="flat" cmpd="sng" algn="ctr">
          <a:solidFill>
            <a:schemeClr val="accent4">
              <a:tint val="9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DC60CB47-FBA1-4B85-9AAF-A1C6391ADCA6}">
      <dsp:nvSpPr>
        <dsp:cNvPr id="0" name=""/>
        <dsp:cNvSpPr/>
      </dsp:nvSpPr>
      <dsp:spPr>
        <a:xfrm>
          <a:off x="4206399" y="2489086"/>
          <a:ext cx="91440" cy="522119"/>
        </a:xfrm>
        <a:custGeom>
          <a:avLst/>
          <a:gdLst/>
          <a:ahLst/>
          <a:cxnLst/>
          <a:rect l="0" t="0" r="0" b="0"/>
          <a:pathLst>
            <a:path>
              <a:moveTo>
                <a:pt x="45720" y="0"/>
              </a:moveTo>
              <a:lnTo>
                <a:pt x="45720" y="522119"/>
              </a:lnTo>
            </a:path>
          </a:pathLst>
        </a:custGeom>
        <a:noFill/>
        <a:ln w="11429" cap="flat" cmpd="sng" algn="ctr">
          <a:solidFill>
            <a:schemeClr val="accent4">
              <a:tint val="9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4800A36-D3C8-4768-93FC-25B234FE1C2C}">
      <dsp:nvSpPr>
        <dsp:cNvPr id="0" name=""/>
        <dsp:cNvSpPr/>
      </dsp:nvSpPr>
      <dsp:spPr>
        <a:xfrm>
          <a:off x="1243713" y="2489086"/>
          <a:ext cx="3008405" cy="522119"/>
        </a:xfrm>
        <a:custGeom>
          <a:avLst/>
          <a:gdLst/>
          <a:ahLst/>
          <a:cxnLst/>
          <a:rect l="0" t="0" r="0" b="0"/>
          <a:pathLst>
            <a:path>
              <a:moveTo>
                <a:pt x="3008405" y="0"/>
              </a:moveTo>
              <a:lnTo>
                <a:pt x="3008405" y="261059"/>
              </a:lnTo>
              <a:lnTo>
                <a:pt x="0" y="261059"/>
              </a:lnTo>
              <a:lnTo>
                <a:pt x="0" y="522119"/>
              </a:lnTo>
            </a:path>
          </a:pathLst>
        </a:custGeom>
        <a:noFill/>
        <a:ln w="11429" cap="flat" cmpd="sng" algn="ctr">
          <a:solidFill>
            <a:schemeClr val="accent4">
              <a:tint val="9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AAA103AB-39EF-4989-9E52-46CB9814D37E}">
      <dsp:nvSpPr>
        <dsp:cNvPr id="0" name=""/>
        <dsp:cNvSpPr/>
      </dsp:nvSpPr>
      <dsp:spPr>
        <a:xfrm>
          <a:off x="3008976" y="317651"/>
          <a:ext cx="2486285" cy="2171434"/>
        </a:xfrm>
        <a:prstGeom prst="rect">
          <a:avLst/>
        </a:prstGeom>
        <a:solidFill>
          <a:schemeClr val="accent4">
            <a:alpha val="80000"/>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US" sz="2500" b="1" kern="1200" dirty="0" smtClean="0"/>
            <a:t>A lesson</a:t>
          </a:r>
          <a:r>
            <a:rPr lang="en-US" sz="2500" kern="1200" dirty="0" smtClean="0"/>
            <a:t> </a:t>
          </a:r>
        </a:p>
        <a:p>
          <a:pPr lvl="0" algn="ctr" defTabSz="1111250" rtl="0">
            <a:lnSpc>
              <a:spcPct val="90000"/>
            </a:lnSpc>
            <a:spcBef>
              <a:spcPct val="0"/>
            </a:spcBef>
            <a:spcAft>
              <a:spcPct val="35000"/>
            </a:spcAft>
          </a:pPr>
          <a:r>
            <a:rPr lang="en-US" sz="2500" kern="1200" dirty="0" smtClean="0"/>
            <a:t>is an organized and goal-oriented process, which is:</a:t>
          </a:r>
          <a:endParaRPr lang="ru-RU" sz="2500" kern="1200" dirty="0"/>
        </a:p>
      </dsp:txBody>
      <dsp:txXfrm>
        <a:off x="3008976" y="317651"/>
        <a:ext cx="2486285" cy="2171434"/>
      </dsp:txXfrm>
    </dsp:sp>
    <dsp:sp modelId="{D37855EF-921E-450C-800E-D93939C7B902}">
      <dsp:nvSpPr>
        <dsp:cNvPr id="0" name=""/>
        <dsp:cNvSpPr/>
      </dsp:nvSpPr>
      <dsp:spPr>
        <a:xfrm>
          <a:off x="570" y="3011205"/>
          <a:ext cx="2486285" cy="1243142"/>
        </a:xfrm>
        <a:prstGeom prst="rect">
          <a:avLst/>
        </a:prstGeom>
        <a:solidFill>
          <a:schemeClr val="accent4">
            <a:alpha val="70000"/>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US" sz="2500" kern="1200" smtClean="0"/>
            <a:t>a set of learning opportunities</a:t>
          </a:r>
          <a:endParaRPr lang="ru-RU" sz="2500" kern="1200"/>
        </a:p>
      </dsp:txBody>
      <dsp:txXfrm>
        <a:off x="570" y="3011205"/>
        <a:ext cx="2486285" cy="1243142"/>
      </dsp:txXfrm>
    </dsp:sp>
    <dsp:sp modelId="{F01E45E3-79CE-4C45-B6CD-8207D5D819A6}">
      <dsp:nvSpPr>
        <dsp:cNvPr id="0" name=""/>
        <dsp:cNvSpPr/>
      </dsp:nvSpPr>
      <dsp:spPr>
        <a:xfrm>
          <a:off x="3008976" y="3011205"/>
          <a:ext cx="2486285" cy="1243142"/>
        </a:xfrm>
        <a:prstGeom prst="rect">
          <a:avLst/>
        </a:prstGeom>
        <a:solidFill>
          <a:schemeClr val="accent4">
            <a:alpha val="70000"/>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US" sz="2500" kern="1200" smtClean="0"/>
            <a:t>a model of cognition </a:t>
          </a:r>
          <a:endParaRPr lang="ru-RU" sz="2500" kern="1200"/>
        </a:p>
      </dsp:txBody>
      <dsp:txXfrm>
        <a:off x="3008976" y="3011205"/>
        <a:ext cx="2486285" cy="1243142"/>
      </dsp:txXfrm>
    </dsp:sp>
    <dsp:sp modelId="{B0649A80-CC38-43F0-9DB0-F7104A239A7F}">
      <dsp:nvSpPr>
        <dsp:cNvPr id="0" name=""/>
        <dsp:cNvSpPr/>
      </dsp:nvSpPr>
      <dsp:spPr>
        <a:xfrm>
          <a:off x="6017381" y="3011205"/>
          <a:ext cx="2486285" cy="1243142"/>
        </a:xfrm>
        <a:prstGeom prst="rect">
          <a:avLst/>
        </a:prstGeom>
        <a:solidFill>
          <a:schemeClr val="accent4">
            <a:alpha val="70000"/>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US" sz="2500" kern="1200" dirty="0" smtClean="0"/>
            <a:t>a framework for interac­tion of the participants</a:t>
          </a:r>
          <a:endParaRPr lang="ru-RU" sz="2500" kern="1200" dirty="0"/>
        </a:p>
      </dsp:txBody>
      <dsp:txXfrm>
        <a:off x="6017381" y="3011205"/>
        <a:ext cx="2486285" cy="124314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76B-57CC-4996-BE1E-0F38EAF84381}">
      <dsp:nvSpPr>
        <dsp:cNvPr id="0" name=""/>
        <dsp:cNvSpPr/>
      </dsp:nvSpPr>
      <dsp:spPr>
        <a:xfrm>
          <a:off x="0" y="383625"/>
          <a:ext cx="8503920" cy="4173750"/>
        </a:xfrm>
        <a:prstGeom prst="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9999" tIns="520700" rIns="659999" bIns="177800"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smtClean="0"/>
            <a:t>When you return the test, include feedback on specific things the student did well, what he or she did not do well, and if possible, the reasons for such a judgment on your part.</a:t>
          </a:r>
          <a:endParaRPr lang="ru-RU" sz="2500" kern="1200" dirty="0"/>
        </a:p>
        <a:p>
          <a:pPr marL="228600" lvl="1" indent="-228600" algn="l" defTabSz="1111250" rtl="0">
            <a:lnSpc>
              <a:spcPct val="90000"/>
            </a:lnSpc>
            <a:spcBef>
              <a:spcPct val="0"/>
            </a:spcBef>
            <a:spcAft>
              <a:spcPct val="15000"/>
            </a:spcAft>
            <a:buChar char="••"/>
          </a:pPr>
          <a:r>
            <a:rPr lang="en-US" sz="2500" kern="1200" smtClean="0"/>
            <a:t>Advise the student to pay careful attention in class to whatever you say about the test results.</a:t>
          </a:r>
          <a:endParaRPr lang="ru-RU" sz="2500" kern="1200"/>
        </a:p>
        <a:p>
          <a:pPr marL="228600" lvl="1" indent="-228600" algn="l" defTabSz="1111250" rtl="0">
            <a:lnSpc>
              <a:spcPct val="90000"/>
            </a:lnSpc>
            <a:spcBef>
              <a:spcPct val="0"/>
            </a:spcBef>
            <a:spcAft>
              <a:spcPct val="15000"/>
            </a:spcAft>
            <a:buChar char="••"/>
          </a:pPr>
          <a:r>
            <a:rPr lang="en-US" sz="2500" kern="1200" smtClean="0"/>
            <a:t>Encourage questions from students.</a:t>
          </a:r>
          <a:endParaRPr lang="ru-RU" sz="2500" kern="1200"/>
        </a:p>
        <a:p>
          <a:pPr marL="228600" lvl="1" indent="-228600" algn="l" defTabSz="1111250" rtl="0">
            <a:lnSpc>
              <a:spcPct val="90000"/>
            </a:lnSpc>
            <a:spcBef>
              <a:spcPct val="0"/>
            </a:spcBef>
            <a:spcAft>
              <a:spcPct val="15000"/>
            </a:spcAft>
            <a:buChar char="••"/>
          </a:pPr>
          <a:r>
            <a:rPr lang="en-US" sz="2500" kern="1200" smtClean="0"/>
            <a:t>Advise students to make a plan to pay special attention in the future to points that they are weak on.</a:t>
          </a:r>
          <a:endParaRPr lang="ru-RU" sz="2500" kern="1200"/>
        </a:p>
      </dsp:txBody>
      <dsp:txXfrm>
        <a:off x="0" y="383625"/>
        <a:ext cx="8503920" cy="4173750"/>
      </dsp:txXfrm>
    </dsp:sp>
    <dsp:sp modelId="{E369D11F-D127-46C9-A0D1-9F06D24B0397}">
      <dsp:nvSpPr>
        <dsp:cNvPr id="0" name=""/>
        <dsp:cNvSpPr/>
      </dsp:nvSpPr>
      <dsp:spPr>
        <a:xfrm>
          <a:off x="425196" y="14625"/>
          <a:ext cx="5952744" cy="738000"/>
        </a:xfrm>
        <a:prstGeom prst="roundRect">
          <a:avLst/>
        </a:prstGeom>
        <a:solidFill>
          <a:schemeClr val="accent3">
            <a:shade val="5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5000" tIns="0" rIns="225000" bIns="0" numCol="1" spcCol="1270" anchor="ctr" anchorCtr="0">
          <a:noAutofit/>
        </a:bodyPr>
        <a:lstStyle/>
        <a:p>
          <a:pPr lvl="0" algn="l" defTabSz="1111250" rtl="0">
            <a:lnSpc>
              <a:spcPct val="90000"/>
            </a:lnSpc>
            <a:spcBef>
              <a:spcPct val="0"/>
            </a:spcBef>
            <a:spcAft>
              <a:spcPct val="35000"/>
            </a:spcAft>
          </a:pPr>
          <a:r>
            <a:rPr lang="en-US" sz="2500" b="1" kern="1200" smtClean="0"/>
            <a:t>After the Test</a:t>
          </a:r>
          <a:endParaRPr lang="ru-RU" sz="2500" kern="1200"/>
        </a:p>
      </dsp:txBody>
      <dsp:txXfrm>
        <a:off x="461222" y="50651"/>
        <a:ext cx="5880692"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2529E-55F7-472D-AA95-61EC0C8B0E33}">
      <dsp:nvSpPr>
        <dsp:cNvPr id="0" name=""/>
        <dsp:cNvSpPr/>
      </dsp:nvSpPr>
      <dsp:spPr>
        <a:xfrm>
          <a:off x="1995254" y="-269883"/>
          <a:ext cx="4513410" cy="4513410"/>
        </a:xfrm>
        <a:prstGeom prst="circularArrow">
          <a:avLst>
            <a:gd name="adj1" fmla="val 5689"/>
            <a:gd name="adj2" fmla="val 340510"/>
            <a:gd name="adj3" fmla="val 12363127"/>
            <a:gd name="adj4" fmla="val 18311828"/>
            <a:gd name="adj5" fmla="val 5908"/>
          </a:avLst>
        </a:prstGeom>
        <a:solidFill>
          <a:schemeClr val="accent2">
            <a:tint val="40000"/>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dsp:style>
    </dsp:sp>
    <dsp:sp modelId="{04795CAB-6881-45D2-8640-882CDCD9CB55}">
      <dsp:nvSpPr>
        <dsp:cNvPr id="0" name=""/>
        <dsp:cNvSpPr/>
      </dsp:nvSpPr>
      <dsp:spPr>
        <a:xfrm>
          <a:off x="2645018" y="1103"/>
          <a:ext cx="3213883" cy="1606941"/>
        </a:xfrm>
        <a:prstGeom prst="roundRect">
          <a:avLst/>
        </a:prstGeom>
        <a:solidFill>
          <a:schemeClr val="accent2">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input opportunity</a:t>
          </a:r>
          <a:endParaRPr lang="ru-RU" sz="1900" kern="1200"/>
        </a:p>
      </dsp:txBody>
      <dsp:txXfrm>
        <a:off x="2723462" y="79547"/>
        <a:ext cx="3056995" cy="1450053"/>
      </dsp:txXfrm>
    </dsp:sp>
    <dsp:sp modelId="{CCDE2730-E863-40D2-84A8-4E95A32C6922}">
      <dsp:nvSpPr>
        <dsp:cNvPr id="0" name=""/>
        <dsp:cNvSpPr/>
      </dsp:nvSpPr>
      <dsp:spPr>
        <a:xfrm>
          <a:off x="4355621" y="2963954"/>
          <a:ext cx="3213883" cy="1606941"/>
        </a:xfrm>
        <a:prstGeom prst="roundRect">
          <a:avLst/>
        </a:prstGeom>
        <a:solidFill>
          <a:schemeClr val="accent2">
            <a:hueOff val="-4271743"/>
            <a:satOff val="12481"/>
            <a:lumOff val="-2353"/>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practice opportunity</a:t>
          </a:r>
          <a:endParaRPr lang="ru-RU" sz="1900" kern="1200"/>
        </a:p>
      </dsp:txBody>
      <dsp:txXfrm>
        <a:off x="4434065" y="3042398"/>
        <a:ext cx="3056995" cy="1450053"/>
      </dsp:txXfrm>
    </dsp:sp>
    <dsp:sp modelId="{9B1D63DC-07B4-4716-BC91-0712058B6FAF}">
      <dsp:nvSpPr>
        <dsp:cNvPr id="0" name=""/>
        <dsp:cNvSpPr/>
      </dsp:nvSpPr>
      <dsp:spPr>
        <a:xfrm>
          <a:off x="934414" y="2963954"/>
          <a:ext cx="3213883" cy="1606941"/>
        </a:xfrm>
        <a:prstGeom prst="roundRect">
          <a:avLst/>
        </a:prstGeom>
        <a:solidFill>
          <a:schemeClr val="accent2">
            <a:hueOff val="-8543487"/>
            <a:satOff val="24962"/>
            <a:lumOff val="-4706"/>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opportunity for learners’ receptivity (low anxiety, motivation, involvement, confidence and success-building)</a:t>
          </a:r>
          <a:endParaRPr lang="ru-RU" sz="1900" kern="1200" dirty="0"/>
        </a:p>
      </dsp:txBody>
      <dsp:txXfrm>
        <a:off x="1012858" y="3042398"/>
        <a:ext cx="3056995" cy="14500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3316A-44C2-4BE0-A369-AF1D0A1F3C5A}">
      <dsp:nvSpPr>
        <dsp:cNvPr id="0" name=""/>
        <dsp:cNvSpPr/>
      </dsp:nvSpPr>
      <dsp:spPr>
        <a:xfrm>
          <a:off x="1785" y="0"/>
          <a:ext cx="2777891" cy="4572000"/>
        </a:xfrm>
        <a:prstGeom prst="roundRect">
          <a:avLst>
            <a:gd name="adj" fmla="val 10000"/>
          </a:avLst>
        </a:prstGeom>
        <a:solidFill>
          <a:schemeClr val="lt1">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dirty="0" smtClean="0"/>
            <a:t>variety show </a:t>
          </a:r>
          <a:r>
            <a:rPr lang="en-US" sz="1500" kern="1200" dirty="0" smtClean="0"/>
            <a:t>is a lesson that is pleasing to watch and is designed to take stock or to make an impression on the visitors</a:t>
          </a:r>
          <a:endParaRPr lang="ru-RU" sz="1500" kern="1200" dirty="0"/>
        </a:p>
      </dsp:txBody>
      <dsp:txXfrm>
        <a:off x="1785" y="1828800"/>
        <a:ext cx="2777891" cy="1828800"/>
      </dsp:txXfrm>
    </dsp:sp>
    <dsp:sp modelId="{FA787571-FF6D-4BEE-9CF6-EDD30FE57290}">
      <dsp:nvSpPr>
        <dsp:cNvPr id="0" name=""/>
        <dsp:cNvSpPr/>
      </dsp:nvSpPr>
      <dsp:spPr>
        <a:xfrm>
          <a:off x="629493" y="274320"/>
          <a:ext cx="1522476" cy="152247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flat" cmpd="sng" algn="ctr">
          <a:solidFill>
            <a:schemeClr val="accent3">
              <a:shade val="80000"/>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472ED950-A3AB-4B1F-A7BE-89159E86B320}">
      <dsp:nvSpPr>
        <dsp:cNvPr id="0" name=""/>
        <dsp:cNvSpPr/>
      </dsp:nvSpPr>
      <dsp:spPr>
        <a:xfrm>
          <a:off x="2863014" y="0"/>
          <a:ext cx="2777891" cy="4572000"/>
        </a:xfrm>
        <a:prstGeom prst="roundRect">
          <a:avLst>
            <a:gd name="adj" fmla="val 10000"/>
          </a:avLst>
        </a:prstGeom>
        <a:solidFill>
          <a:schemeClr val="lt1">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smtClean="0"/>
            <a:t>climbing a mountain </a:t>
          </a:r>
          <a:r>
            <a:rPr lang="en-US" sz="1500" kern="1200" smtClean="0"/>
            <a:t>is a challenge for the learners. This lesson needs investment of effort on the part of the learners and the teacher. The reward is successful achievement of the aim</a:t>
          </a:r>
          <a:endParaRPr lang="ru-RU" sz="1500" kern="1200"/>
        </a:p>
      </dsp:txBody>
      <dsp:txXfrm>
        <a:off x="2863014" y="1828800"/>
        <a:ext cx="2777891" cy="1828800"/>
      </dsp:txXfrm>
    </dsp:sp>
    <dsp:sp modelId="{DDA3FDB9-C16C-4F47-9EBD-57D4AC882ECC}">
      <dsp:nvSpPr>
        <dsp:cNvPr id="0" name=""/>
        <dsp:cNvSpPr/>
      </dsp:nvSpPr>
      <dsp:spPr>
        <a:xfrm>
          <a:off x="3490722" y="274320"/>
          <a:ext cx="1522476" cy="152247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a:ln w="9525" cap="flat" cmpd="sng" algn="ctr">
          <a:solidFill>
            <a:schemeClr val="accent3">
              <a:shade val="80000"/>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61C9AE0A-1544-4D4C-8048-C4CEEF2D10A2}">
      <dsp:nvSpPr>
        <dsp:cNvPr id="0" name=""/>
        <dsp:cNvSpPr/>
      </dsp:nvSpPr>
      <dsp:spPr>
        <a:xfrm>
          <a:off x="5724242" y="0"/>
          <a:ext cx="2777891" cy="4572000"/>
        </a:xfrm>
        <a:prstGeom prst="roundRect">
          <a:avLst>
            <a:gd name="adj" fmla="val 10000"/>
          </a:avLst>
        </a:prstGeom>
        <a:solidFill>
          <a:schemeClr val="lt1">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smtClean="0"/>
            <a:t>eating a meal </a:t>
          </a:r>
          <a:r>
            <a:rPr lang="en-US" sz="1500" kern="1200" smtClean="0"/>
            <a:t>is an essentially receptive and drilling lesson focused on receiving and reinforcing the input. </a:t>
          </a:r>
          <a:endParaRPr lang="ru-RU" sz="1500" kern="1200"/>
        </a:p>
      </dsp:txBody>
      <dsp:txXfrm>
        <a:off x="5724242" y="1828800"/>
        <a:ext cx="2777891" cy="1828800"/>
      </dsp:txXfrm>
    </dsp:sp>
    <dsp:sp modelId="{1A993FEA-F6DC-408C-92D7-B1620DA85A21}">
      <dsp:nvSpPr>
        <dsp:cNvPr id="0" name=""/>
        <dsp:cNvSpPr/>
      </dsp:nvSpPr>
      <dsp:spPr>
        <a:xfrm>
          <a:off x="6351950" y="274320"/>
          <a:ext cx="1522476" cy="152247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9525" cap="flat" cmpd="sng" algn="ctr">
          <a:solidFill>
            <a:schemeClr val="accent3">
              <a:shade val="80000"/>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5926EACA-65DB-4C91-80BA-D5FBB4460EC5}">
      <dsp:nvSpPr>
        <dsp:cNvPr id="0" name=""/>
        <dsp:cNvSpPr/>
      </dsp:nvSpPr>
      <dsp:spPr>
        <a:xfrm>
          <a:off x="340156" y="3657600"/>
          <a:ext cx="7823606" cy="685800"/>
        </a:xfrm>
        <a:prstGeom prst="leftRightArrow">
          <a:avLst/>
        </a:prstGeom>
        <a:solidFill>
          <a:schemeClr val="accent3">
            <a:tint val="60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1150E-E02F-4F81-8BD0-18D82630D706}">
      <dsp:nvSpPr>
        <dsp:cNvPr id="0" name=""/>
        <dsp:cNvSpPr/>
      </dsp:nvSpPr>
      <dsp:spPr>
        <a:xfrm>
          <a:off x="0" y="21869"/>
          <a:ext cx="8503920" cy="1467180"/>
        </a:xfrm>
        <a:prstGeom prst="roundRect">
          <a:avLst/>
        </a:prstGeom>
        <a:solidFill>
          <a:schemeClr val="accent2">
            <a:alpha val="90000"/>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endParaRPr lang="ru-RU" sz="2200" kern="1200" dirty="0"/>
        </a:p>
      </dsp:txBody>
      <dsp:txXfrm>
        <a:off x="71622" y="93491"/>
        <a:ext cx="8360676" cy="1323936"/>
      </dsp:txXfrm>
    </dsp:sp>
    <dsp:sp modelId="{EC61CF04-D2CE-4BD0-81AE-45F00C90895A}">
      <dsp:nvSpPr>
        <dsp:cNvPr id="0" name=""/>
        <dsp:cNvSpPr/>
      </dsp:nvSpPr>
      <dsp:spPr>
        <a:xfrm>
          <a:off x="0" y="1552409"/>
          <a:ext cx="8503920" cy="1467180"/>
        </a:xfrm>
        <a:prstGeom prst="roundRect">
          <a:avLst/>
        </a:prstGeom>
        <a:solidFill>
          <a:schemeClr val="accent2">
            <a:alpha val="90000"/>
            <a:hueOff val="0"/>
            <a:satOff val="0"/>
            <a:lumOff val="0"/>
            <a:alphaOff val="-2000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uk-UA" sz="2200" b="1" kern="1200" baseline="-25000" dirty="0" smtClean="0"/>
            <a:t>Перший тип - </a:t>
          </a:r>
          <a:r>
            <a:rPr lang="uk-UA" sz="2200" kern="1200" baseline="-25000" dirty="0" smtClean="0"/>
            <a:t>уроки, що спрямовані на </a:t>
          </a:r>
          <a:r>
            <a:rPr lang="uk-UA" sz="2200" b="1" kern="1200" baseline="-25000" dirty="0" smtClean="0">
              <a:solidFill>
                <a:srgbClr val="C00000"/>
              </a:solidFill>
            </a:rPr>
            <a:t>формування мовленнєвих навичок </a:t>
          </a:r>
          <a:r>
            <a:rPr lang="uk-UA" sz="2200" kern="1200" baseline="-25000" dirty="0" smtClean="0"/>
            <a:t>користування мовним матеріалом. На таких уроках має місце ознайомлення з новим мовним матеріалом та тренування з метою його використання в аудіюванні, говорінні, читанні та письмі. Проте тут може мати місце і практика на основі засвоєного матеріалу. </a:t>
          </a:r>
          <a:endParaRPr lang="ru-RU" sz="2200" kern="1200" dirty="0"/>
        </a:p>
      </dsp:txBody>
      <dsp:txXfrm>
        <a:off x="71622" y="1624031"/>
        <a:ext cx="8360676" cy="1323936"/>
      </dsp:txXfrm>
    </dsp:sp>
    <dsp:sp modelId="{58FC7B03-C40C-41FA-A6E0-EC1A9BC56D00}">
      <dsp:nvSpPr>
        <dsp:cNvPr id="0" name=""/>
        <dsp:cNvSpPr/>
      </dsp:nvSpPr>
      <dsp:spPr>
        <a:xfrm>
          <a:off x="0" y="3082950"/>
          <a:ext cx="8503920" cy="1467180"/>
        </a:xfrm>
        <a:prstGeom prst="roundRect">
          <a:avLst/>
        </a:prstGeom>
        <a:solidFill>
          <a:schemeClr val="accent2">
            <a:alpha val="90000"/>
            <a:hueOff val="0"/>
            <a:satOff val="0"/>
            <a:lumOff val="0"/>
            <a:alphaOff val="-4000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uk-UA" sz="2200" b="1" kern="1200" baseline="-25000" dirty="0" smtClean="0"/>
            <a:t>Другий тип - </a:t>
          </a:r>
          <a:r>
            <a:rPr lang="uk-UA" sz="2200" kern="1200" baseline="-25000" dirty="0" smtClean="0"/>
            <a:t>це уроки, що спрямовані на </a:t>
          </a:r>
          <a:r>
            <a:rPr lang="uk-UA" sz="2200" b="1" kern="1200" baseline="-25000" dirty="0" smtClean="0">
              <a:solidFill>
                <a:srgbClr val="C00000"/>
              </a:solidFill>
            </a:rPr>
            <a:t>розвиток</a:t>
          </a:r>
          <a:r>
            <a:rPr lang="uk-UA" sz="2200" kern="1200" baseline="-25000" dirty="0" smtClean="0"/>
            <a:t> </a:t>
          </a:r>
          <a:r>
            <a:rPr lang="uk-UA" sz="2200" b="1" kern="1200" baseline="-25000" dirty="0" smtClean="0">
              <a:solidFill>
                <a:srgbClr val="C00000"/>
              </a:solidFill>
            </a:rPr>
            <a:t>мовленнєвих</a:t>
          </a:r>
          <a:r>
            <a:rPr lang="uk-UA" sz="2200" kern="1200" baseline="-25000" dirty="0" smtClean="0"/>
            <a:t> </a:t>
          </a:r>
          <a:r>
            <a:rPr lang="uk-UA" sz="2200" b="1" kern="1200" baseline="-25000" dirty="0" smtClean="0">
              <a:solidFill>
                <a:srgbClr val="C00000"/>
              </a:solidFill>
            </a:rPr>
            <a:t>умінь</a:t>
          </a:r>
          <a:r>
            <a:rPr lang="uk-UA" sz="2200" kern="1200" baseline="-25000" dirty="0" smtClean="0"/>
            <a:t>. На уроках цього типу переважає практика в мовленнєвій діяльності. Однак їй може передувати певна кількість тренувальних вправ, котрі готують до неї.</a:t>
          </a:r>
          <a:endParaRPr lang="ru-RU" sz="2200" kern="1200" dirty="0"/>
        </a:p>
      </dsp:txBody>
      <dsp:txXfrm>
        <a:off x="71622" y="3154572"/>
        <a:ext cx="8360676" cy="13239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EFC1F-5182-4313-9109-8C422B2121F4}">
      <dsp:nvSpPr>
        <dsp:cNvPr id="0" name=""/>
        <dsp:cNvSpPr/>
      </dsp:nvSpPr>
      <dsp:spPr>
        <a:xfrm>
          <a:off x="0" y="0"/>
          <a:ext cx="8534400" cy="758952"/>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b="1" kern="1200" dirty="0" smtClean="0"/>
            <a:t>Student Groupings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800" b="1" u="heavy" kern="1200" dirty="0" smtClean="0"/>
            <a:t>1. Lockstep (Whole Class)</a:t>
          </a:r>
          <a:endParaRPr lang="ru-RU" sz="1800" kern="1200" dirty="0"/>
        </a:p>
      </dsp:txBody>
      <dsp:txXfrm>
        <a:off x="1782775" y="0"/>
        <a:ext cx="6751624" cy="758952"/>
      </dsp:txXfrm>
    </dsp:sp>
    <dsp:sp modelId="{42F209DA-0437-4FA1-922E-9C350A9743D7}">
      <dsp:nvSpPr>
        <dsp:cNvPr id="0" name=""/>
        <dsp:cNvSpPr/>
      </dsp:nvSpPr>
      <dsp:spPr>
        <a:xfrm>
          <a:off x="75895" y="75895"/>
          <a:ext cx="1706880" cy="60716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0" b="-30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77450-7E82-4789-A2FF-777913E555BA}">
      <dsp:nvSpPr>
        <dsp:cNvPr id="0" name=""/>
        <dsp:cNvSpPr/>
      </dsp:nvSpPr>
      <dsp:spPr>
        <a:xfrm>
          <a:off x="2657" y="50400"/>
          <a:ext cx="2591038" cy="518400"/>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smtClean="0"/>
            <a:t>Advantages:</a:t>
          </a:r>
          <a:endParaRPr lang="ru-RU" sz="1800" kern="1200"/>
        </a:p>
      </dsp:txBody>
      <dsp:txXfrm>
        <a:off x="2657" y="50400"/>
        <a:ext cx="2591038" cy="518400"/>
      </dsp:txXfrm>
    </dsp:sp>
    <dsp:sp modelId="{11CC9889-8B79-408A-BEA4-46217E8A369A}">
      <dsp:nvSpPr>
        <dsp:cNvPr id="0" name=""/>
        <dsp:cNvSpPr/>
      </dsp:nvSpPr>
      <dsp:spPr>
        <a:xfrm>
          <a:off x="2657" y="568800"/>
          <a:ext cx="2591038" cy="395279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smtClean="0"/>
            <a:t>The whole class concentrates.</a:t>
          </a:r>
          <a:endParaRPr lang="ru-RU" sz="1800" kern="1200"/>
        </a:p>
        <a:p>
          <a:pPr marL="171450" lvl="1" indent="-171450" algn="l" defTabSz="800100" rtl="0">
            <a:lnSpc>
              <a:spcPct val="90000"/>
            </a:lnSpc>
            <a:spcBef>
              <a:spcPct val="0"/>
            </a:spcBef>
            <a:spcAft>
              <a:spcPct val="15000"/>
            </a:spcAft>
            <a:buChar char="••"/>
          </a:pPr>
          <a:r>
            <a:rPr lang="en-US" sz="1800" kern="1200" smtClean="0"/>
            <a:t>Everyone can hear what is being said.</a:t>
          </a:r>
          <a:endParaRPr lang="ru-RU" sz="1800" kern="1200"/>
        </a:p>
        <a:p>
          <a:pPr marL="171450" lvl="1" indent="-171450" algn="l" defTabSz="800100" rtl="0">
            <a:lnSpc>
              <a:spcPct val="90000"/>
            </a:lnSpc>
            <a:spcBef>
              <a:spcPct val="0"/>
            </a:spcBef>
            <a:spcAft>
              <a:spcPct val="15000"/>
            </a:spcAft>
            <a:buChar char="••"/>
          </a:pPr>
          <a:r>
            <a:rPr lang="en-US" sz="1800" kern="1200" smtClean="0"/>
            <a:t>Students can get a good model of language from the teacher.</a:t>
          </a:r>
          <a:endParaRPr lang="ru-RU" sz="1800" kern="1200"/>
        </a:p>
        <a:p>
          <a:pPr marL="171450" lvl="1" indent="-171450" algn="l" defTabSz="800100" rtl="0">
            <a:lnSpc>
              <a:spcPct val="90000"/>
            </a:lnSpc>
            <a:spcBef>
              <a:spcPct val="0"/>
            </a:spcBef>
            <a:spcAft>
              <a:spcPct val="15000"/>
            </a:spcAft>
            <a:buChar char="••"/>
          </a:pPr>
          <a:r>
            <a:rPr lang="en-US" sz="1800" kern="1200" smtClean="0"/>
            <a:t>Some students like the security of working in a large group.</a:t>
          </a:r>
          <a:endParaRPr lang="ru-RU" sz="1800" kern="1200"/>
        </a:p>
      </dsp:txBody>
      <dsp:txXfrm>
        <a:off x="2657" y="568800"/>
        <a:ext cx="2591038" cy="3952799"/>
      </dsp:txXfrm>
    </dsp:sp>
    <dsp:sp modelId="{39C9B60B-9771-4735-AC50-E77DB5E12747}">
      <dsp:nvSpPr>
        <dsp:cNvPr id="0" name=""/>
        <dsp:cNvSpPr/>
      </dsp:nvSpPr>
      <dsp:spPr>
        <a:xfrm>
          <a:off x="2956440" y="50400"/>
          <a:ext cx="2591038" cy="518400"/>
        </a:xfrm>
        <a:prstGeom prst="rect">
          <a:avLst/>
        </a:prstGeom>
        <a:solidFill>
          <a:schemeClr val="accent2">
            <a:hueOff val="-4271743"/>
            <a:satOff val="12481"/>
            <a:lumOff val="-2353"/>
            <a:alphaOff val="0"/>
          </a:schemeClr>
        </a:solidFill>
        <a:ln w="9525" cap="flat" cmpd="sng" algn="ctr">
          <a:solidFill>
            <a:schemeClr val="accent2">
              <a:hueOff val="-4271743"/>
              <a:satOff val="12481"/>
              <a:lumOff val="-2353"/>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smtClean="0"/>
            <a:t>Disadvantages: </a:t>
          </a:r>
          <a:endParaRPr lang="ru-RU" sz="1800" kern="1200"/>
        </a:p>
      </dsp:txBody>
      <dsp:txXfrm>
        <a:off x="2956440" y="50400"/>
        <a:ext cx="2591038" cy="518400"/>
      </dsp:txXfrm>
    </dsp:sp>
    <dsp:sp modelId="{E3DE618F-8F45-41C1-B946-3D89BD5BD3DD}">
      <dsp:nvSpPr>
        <dsp:cNvPr id="0" name=""/>
        <dsp:cNvSpPr/>
      </dsp:nvSpPr>
      <dsp:spPr>
        <a:xfrm>
          <a:off x="2956440" y="568800"/>
          <a:ext cx="2591038" cy="3952799"/>
        </a:xfrm>
        <a:prstGeom prst="rect">
          <a:avLst/>
        </a:prstGeom>
        <a:solidFill>
          <a:schemeClr val="accent2">
            <a:tint val="40000"/>
            <a:alpha val="90000"/>
            <a:hueOff val="-4289216"/>
            <a:satOff val="10818"/>
            <a:lumOff val="-383"/>
            <a:alphaOff val="0"/>
          </a:schemeClr>
        </a:solidFill>
        <a:ln w="9525" cap="flat" cmpd="sng" algn="ctr">
          <a:solidFill>
            <a:schemeClr val="accent2">
              <a:tint val="40000"/>
              <a:alpha val="90000"/>
              <a:hueOff val="-4289216"/>
              <a:satOff val="10818"/>
              <a:lumOff val="-3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smtClean="0"/>
            <a:t>Students have little chance to practice or talk.</a:t>
          </a:r>
          <a:endParaRPr lang="ru-RU" sz="1800" kern="1200"/>
        </a:p>
        <a:p>
          <a:pPr marL="171450" lvl="1" indent="-171450" algn="l" defTabSz="800100" rtl="0">
            <a:lnSpc>
              <a:spcPct val="90000"/>
            </a:lnSpc>
            <a:spcBef>
              <a:spcPct val="0"/>
            </a:spcBef>
            <a:spcAft>
              <a:spcPct val="15000"/>
            </a:spcAft>
            <a:buChar char="••"/>
          </a:pPr>
          <a:r>
            <a:rPr lang="en-US" sz="1800" kern="1200" smtClean="0"/>
            <a:t>Shy students may have fear of being asked to speak.</a:t>
          </a:r>
          <a:endParaRPr lang="ru-RU" sz="1800" kern="1200"/>
        </a:p>
        <a:p>
          <a:pPr marL="171450" lvl="1" indent="-171450" algn="l" defTabSz="800100" rtl="0">
            <a:lnSpc>
              <a:spcPct val="90000"/>
            </a:lnSpc>
            <a:spcBef>
              <a:spcPct val="0"/>
            </a:spcBef>
            <a:spcAft>
              <a:spcPct val="15000"/>
            </a:spcAft>
            <a:buChar char="••"/>
          </a:pPr>
          <a:r>
            <a:rPr lang="en-US" sz="1800" kern="1200" smtClean="0"/>
            <a:t>The pace will probably be too fast for some students.</a:t>
          </a:r>
          <a:endParaRPr lang="ru-RU" sz="1800" kern="1200"/>
        </a:p>
        <a:p>
          <a:pPr marL="171450" lvl="1" indent="-171450" algn="l" defTabSz="800100" rtl="0">
            <a:lnSpc>
              <a:spcPct val="90000"/>
            </a:lnSpc>
            <a:spcBef>
              <a:spcPct val="0"/>
            </a:spcBef>
            <a:spcAft>
              <a:spcPct val="15000"/>
            </a:spcAft>
            <a:buChar char="••"/>
          </a:pPr>
          <a:r>
            <a:rPr lang="en-US" sz="1800" kern="1200" smtClean="0"/>
            <a:t>Students cannot develop autonomy.</a:t>
          </a:r>
          <a:endParaRPr lang="ru-RU" sz="1800" kern="1200"/>
        </a:p>
        <a:p>
          <a:pPr marL="171450" lvl="1" indent="-171450" algn="l" defTabSz="800100" rtl="0">
            <a:lnSpc>
              <a:spcPct val="90000"/>
            </a:lnSpc>
            <a:spcBef>
              <a:spcPct val="0"/>
            </a:spcBef>
            <a:spcAft>
              <a:spcPct val="15000"/>
            </a:spcAft>
            <a:buChar char="••"/>
          </a:pPr>
          <a:r>
            <a:rPr lang="en-US" sz="1800" kern="1200" smtClean="0"/>
            <a:t>Real communication is limited lockstep always goes at the wrong speed.</a:t>
          </a:r>
          <a:endParaRPr lang="ru-RU" sz="1800" kern="1200"/>
        </a:p>
      </dsp:txBody>
      <dsp:txXfrm>
        <a:off x="2956440" y="568800"/>
        <a:ext cx="2591038" cy="3952799"/>
      </dsp:txXfrm>
    </dsp:sp>
    <dsp:sp modelId="{07660118-6F50-4C0F-B364-1BF9148CF699}">
      <dsp:nvSpPr>
        <dsp:cNvPr id="0" name=""/>
        <dsp:cNvSpPr/>
      </dsp:nvSpPr>
      <dsp:spPr>
        <a:xfrm>
          <a:off x="5910224" y="50400"/>
          <a:ext cx="2591038" cy="518400"/>
        </a:xfrm>
        <a:prstGeom prst="rect">
          <a:avLst/>
        </a:prstGeom>
        <a:solidFill>
          <a:schemeClr val="accent2">
            <a:hueOff val="-8543487"/>
            <a:satOff val="24962"/>
            <a:lumOff val="-4706"/>
            <a:alphaOff val="0"/>
          </a:schemeClr>
        </a:solidFill>
        <a:ln w="9525" cap="flat" cmpd="sng" algn="ctr">
          <a:solidFill>
            <a:schemeClr val="accent2">
              <a:hueOff val="-8543487"/>
              <a:satOff val="24962"/>
              <a:lumOff val="-4706"/>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smtClean="0"/>
            <a:t>Activities:</a:t>
          </a:r>
          <a:endParaRPr lang="ru-RU" sz="1800" kern="1200"/>
        </a:p>
      </dsp:txBody>
      <dsp:txXfrm>
        <a:off x="5910224" y="50400"/>
        <a:ext cx="2591038" cy="518400"/>
      </dsp:txXfrm>
    </dsp:sp>
    <dsp:sp modelId="{87A939AA-B50F-4152-B574-F60A192CB347}">
      <dsp:nvSpPr>
        <dsp:cNvPr id="0" name=""/>
        <dsp:cNvSpPr/>
      </dsp:nvSpPr>
      <dsp:spPr>
        <a:xfrm>
          <a:off x="5910224" y="568800"/>
          <a:ext cx="2591038" cy="3952799"/>
        </a:xfrm>
        <a:prstGeom prst="rect">
          <a:avLst/>
        </a:prstGeom>
        <a:solidFill>
          <a:schemeClr val="accent2">
            <a:tint val="40000"/>
            <a:alpha val="90000"/>
            <a:hueOff val="-8578433"/>
            <a:satOff val="21636"/>
            <a:lumOff val="-767"/>
            <a:alphaOff val="0"/>
          </a:schemeClr>
        </a:solidFill>
        <a:ln w="9525" cap="flat" cmpd="sng" algn="ctr">
          <a:solidFill>
            <a:schemeClr val="accent2">
              <a:tint val="40000"/>
              <a:alpha val="90000"/>
              <a:hueOff val="-8578433"/>
              <a:satOff val="21636"/>
              <a:lumOff val="-76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Introducing new language. </a:t>
          </a:r>
          <a:endParaRPr lang="ru-RU" sz="1800" kern="1200" dirty="0"/>
        </a:p>
        <a:p>
          <a:pPr marL="171450" lvl="1" indent="-171450" algn="l" defTabSz="800100" rtl="0">
            <a:lnSpc>
              <a:spcPct val="90000"/>
            </a:lnSpc>
            <a:spcBef>
              <a:spcPct val="0"/>
            </a:spcBef>
            <a:spcAft>
              <a:spcPct val="15000"/>
            </a:spcAft>
            <a:buChar char="••"/>
          </a:pPr>
          <a:r>
            <a:rPr lang="en-US" sz="1800" kern="1200" dirty="0" smtClean="0"/>
            <a:t>Accurate reproduction of new language (drilling).</a:t>
          </a:r>
          <a:endParaRPr lang="ru-RU" sz="1800" kern="1200" dirty="0"/>
        </a:p>
        <a:p>
          <a:pPr marL="171450" lvl="1" indent="-171450" algn="l" defTabSz="800100" rtl="0">
            <a:lnSpc>
              <a:spcPct val="90000"/>
            </a:lnSpc>
            <a:spcBef>
              <a:spcPct val="0"/>
            </a:spcBef>
            <a:spcAft>
              <a:spcPct val="15000"/>
            </a:spcAft>
            <a:buChar char="••"/>
          </a:pPr>
          <a:r>
            <a:rPr lang="en-US" sz="1800" kern="1200" dirty="0" smtClean="0"/>
            <a:t>Feedback after listening or reading activity. </a:t>
          </a:r>
          <a:endParaRPr lang="ru-RU" sz="1800" kern="1200" dirty="0"/>
        </a:p>
        <a:p>
          <a:pPr marL="171450" lvl="1" indent="-171450" algn="l" defTabSz="800100" rtl="0">
            <a:lnSpc>
              <a:spcPct val="90000"/>
            </a:lnSpc>
            <a:spcBef>
              <a:spcPct val="0"/>
            </a:spcBef>
            <a:spcAft>
              <a:spcPct val="15000"/>
            </a:spcAft>
            <a:buChar char="••"/>
          </a:pPr>
          <a:r>
            <a:rPr lang="en-US" sz="1800" kern="1200" dirty="0" smtClean="0"/>
            <a:t>Scene setting. </a:t>
          </a:r>
          <a:endParaRPr lang="ru-RU" sz="1800" kern="1200" dirty="0"/>
        </a:p>
        <a:p>
          <a:pPr marL="171450" lvl="1" indent="-171450" algn="l" defTabSz="800100" rtl="0">
            <a:lnSpc>
              <a:spcPct val="90000"/>
            </a:lnSpc>
            <a:spcBef>
              <a:spcPct val="0"/>
            </a:spcBef>
            <a:spcAft>
              <a:spcPct val="15000"/>
            </a:spcAft>
            <a:buChar char="••"/>
          </a:pPr>
          <a:r>
            <a:rPr lang="en-US" sz="1800" kern="1200" dirty="0" smtClean="0"/>
            <a:t>Giving instructions.</a:t>
          </a:r>
          <a:endParaRPr lang="ru-RU" sz="1800" kern="1200" dirty="0"/>
        </a:p>
      </dsp:txBody>
      <dsp:txXfrm>
        <a:off x="5910224" y="568800"/>
        <a:ext cx="2591038" cy="39527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6D470-8721-48E7-BA2C-218DE0FDA1F6}">
      <dsp:nvSpPr>
        <dsp:cNvPr id="0" name=""/>
        <dsp:cNvSpPr/>
      </dsp:nvSpPr>
      <dsp:spPr>
        <a:xfrm>
          <a:off x="0" y="0"/>
          <a:ext cx="8534400" cy="758952"/>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u="none" kern="1200" dirty="0" err="1" smtClean="0"/>
            <a:t>Pairwork</a:t>
          </a:r>
          <a:endParaRPr lang="ru-RU" sz="2800" b="1" u="none" kern="1200" dirty="0"/>
        </a:p>
      </dsp:txBody>
      <dsp:txXfrm>
        <a:off x="1782775" y="0"/>
        <a:ext cx="6751624" cy="758952"/>
      </dsp:txXfrm>
    </dsp:sp>
    <dsp:sp modelId="{F0714D81-7D3A-4687-A8CD-04E8EF989425}">
      <dsp:nvSpPr>
        <dsp:cNvPr id="0" name=""/>
        <dsp:cNvSpPr/>
      </dsp:nvSpPr>
      <dsp:spPr>
        <a:xfrm>
          <a:off x="75895" y="0"/>
          <a:ext cx="1706880" cy="75895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6D2B7FE-1D45-46F5-B975-AD2EDD6292DB}" type="datetimeFigureOut">
              <a:rPr lang="ru-RU" smtClean="0"/>
              <a:t>01.11.2021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E088082-B695-4E2F-8B25-D173C9E766E0}" type="slidenum">
              <a:rPr lang="ru-RU" smtClean="0"/>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6D2B7FE-1D45-46F5-B975-AD2EDD6292DB}"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088082-B695-4E2F-8B25-D173C9E766E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3E088082-B695-4E2F-8B25-D173C9E766E0}" type="slidenum">
              <a:rPr lang="ru-RU" smtClean="0"/>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6D2B7FE-1D45-46F5-B975-AD2EDD6292DB}"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6D2B7FE-1D45-46F5-B975-AD2EDD6292DB}" type="datetimeFigureOut">
              <a:rPr lang="ru-RU" smtClean="0"/>
              <a:t>01.11.2021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3E088082-B695-4E2F-8B25-D173C9E766E0}" type="slidenum">
              <a:rPr lang="ru-RU" smtClean="0"/>
              <a:t>‹#›</a:t>
            </a:fld>
            <a:endParaRPr lang="ru-RU"/>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26D2B7FE-1D45-46F5-B975-AD2EDD6292DB}" type="datetimeFigureOut">
              <a:rPr lang="ru-RU" smtClean="0"/>
              <a:t>01.11.2021</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E088082-B695-4E2F-8B25-D173C9E766E0}" type="slidenum">
              <a:rPr lang="ru-RU" smtClean="0"/>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26D2B7FE-1D45-46F5-B975-AD2EDD6292DB}" type="datetimeFigureOut">
              <a:rPr lang="ru-RU" smtClean="0"/>
              <a:t>01.11.2021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088082-B695-4E2F-8B25-D173C9E766E0}" type="slidenum">
              <a:rPr lang="ru-RU" smtClean="0"/>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26D2B7FE-1D45-46F5-B975-AD2EDD6292DB}" type="datetimeFigureOut">
              <a:rPr lang="ru-RU" smtClean="0"/>
              <a:t>01.11.2021</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3E088082-B695-4E2F-8B25-D173C9E766E0}" type="slidenum">
              <a:rPr lang="ru-RU" smtClean="0"/>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6D2B7FE-1D45-46F5-B975-AD2EDD6292DB}" type="datetimeFigureOut">
              <a:rPr lang="ru-RU" smtClean="0"/>
              <a:t>01.11.2021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3E088082-B695-4E2F-8B25-D173C9E766E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26D2B7FE-1D45-46F5-B975-AD2EDD6292DB}" type="datetimeFigureOut">
              <a:rPr lang="ru-RU" smtClean="0"/>
              <a:t>01.11.2021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E088082-B695-4E2F-8B25-D173C9E766E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E088082-B695-4E2F-8B25-D173C9E766E0}" type="slidenum">
              <a:rPr lang="ru-RU" smtClean="0"/>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26D2B7FE-1D45-46F5-B975-AD2EDD6292DB}" type="datetimeFigureOut">
              <a:rPr lang="ru-RU" smtClean="0"/>
              <a:t>01.11.2021</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3E088082-B695-4E2F-8B25-D173C9E766E0}" type="slidenum">
              <a:rPr lang="ru-RU" smtClean="0"/>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26D2B7FE-1D45-46F5-B975-AD2EDD6292DB}" type="datetimeFigureOut">
              <a:rPr lang="ru-RU" smtClean="0"/>
              <a:t>01.11.2021</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6D2B7FE-1D45-46F5-B975-AD2EDD6292DB}" type="datetimeFigureOut">
              <a:rPr lang="ru-RU" smtClean="0"/>
              <a:t>01.11.2021</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E088082-B695-4E2F-8B25-D173C9E766E0}" type="slidenum">
              <a:rPr lang="ru-RU" smtClean="0"/>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8.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1.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5.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301354288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Объект 4"/>
          <p:cNvSpPr>
            <a:spLocks noGrp="1"/>
          </p:cNvSpPr>
          <p:nvPr>
            <p:ph sz="quarter" idx="1"/>
          </p:nvPr>
        </p:nvSpPr>
        <p:spPr/>
        <p:txBody>
          <a:bodyPr/>
          <a:lstStyle/>
          <a:p>
            <a:pPr marL="0" indent="0">
              <a:buNone/>
            </a:pPr>
            <a:r>
              <a:rPr lang="en-US" dirty="0"/>
              <a:t>1. English Classroom Management.</a:t>
            </a:r>
            <a:endParaRPr lang="ru-RU" dirty="0"/>
          </a:p>
          <a:p>
            <a:pPr marL="0" indent="0">
              <a:buNone/>
            </a:pPr>
            <a:r>
              <a:rPr lang="en-US" dirty="0"/>
              <a:t>2. English Lesson Planning.</a:t>
            </a:r>
            <a:endParaRPr lang="ru-RU" dirty="0"/>
          </a:p>
          <a:p>
            <a:pPr marL="0" indent="0">
              <a:buNone/>
            </a:pPr>
            <a:r>
              <a:rPr lang="en-US" dirty="0"/>
              <a:t>3. Tests and Assessment in the English Classroom.</a:t>
            </a:r>
            <a:endParaRPr lang="ru-RU" dirty="0"/>
          </a:p>
          <a:p>
            <a:endParaRPr lang="ru-RU"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800" y="3284984"/>
            <a:ext cx="3532156" cy="274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819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877263414"/>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Объект 1"/>
          <p:cNvGraphicFramePr>
            <a:graphicFrameLocks noGrp="1"/>
          </p:cNvGraphicFramePr>
          <p:nvPr>
            <p:ph sz="quarter" idx="1"/>
            <p:extLst>
              <p:ext uri="{D42A27DB-BD31-4B8C-83A1-F6EECF244321}">
                <p14:modId xmlns:p14="http://schemas.microsoft.com/office/powerpoint/2010/main" val="2954819387"/>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96094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332750130"/>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Объект 1"/>
          <p:cNvGraphicFramePr>
            <a:graphicFrameLocks noGrp="1"/>
          </p:cNvGraphicFramePr>
          <p:nvPr>
            <p:ph sz="quarter" idx="1"/>
            <p:extLst>
              <p:ext uri="{D42A27DB-BD31-4B8C-83A1-F6EECF244321}">
                <p14:modId xmlns:p14="http://schemas.microsoft.com/office/powerpoint/2010/main" val="2690241253"/>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22533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608227260"/>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4"/>
          <p:cNvGraphicFramePr>
            <a:graphicFrameLocks noGrp="1"/>
          </p:cNvGraphicFramePr>
          <p:nvPr>
            <p:ph sz="quarter" idx="1"/>
            <p:extLst>
              <p:ext uri="{D42A27DB-BD31-4B8C-83A1-F6EECF244321}">
                <p14:modId xmlns:p14="http://schemas.microsoft.com/office/powerpoint/2010/main" val="4233809433"/>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7763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507794755"/>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188640"/>
            <a:ext cx="85296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409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85620439"/>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4"/>
          <p:cNvGraphicFramePr>
            <a:graphicFrameLocks noGrp="1"/>
          </p:cNvGraphicFramePr>
          <p:nvPr>
            <p:ph sz="quarter" idx="1"/>
            <p:extLst>
              <p:ext uri="{D42A27DB-BD31-4B8C-83A1-F6EECF244321}">
                <p14:modId xmlns:p14="http://schemas.microsoft.com/office/powerpoint/2010/main" val="958909200"/>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4194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88998253"/>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4"/>
          <p:cNvGraphicFramePr>
            <a:graphicFrameLocks noGrp="1"/>
          </p:cNvGraphicFramePr>
          <p:nvPr>
            <p:ph sz="quarter" idx="1"/>
            <p:extLst>
              <p:ext uri="{D42A27DB-BD31-4B8C-83A1-F6EECF244321}">
                <p14:modId xmlns:p14="http://schemas.microsoft.com/office/powerpoint/2010/main" val="1505300361"/>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52736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p:txBody>
          <a:bodyPr/>
          <a:lstStyle/>
          <a:p>
            <a:pPr algn="ctr"/>
            <a:r>
              <a:rPr lang="ru-RU" dirty="0"/>
              <a:t>VARIETY</a:t>
            </a:r>
          </a:p>
        </p:txBody>
      </p:sp>
      <p:sp>
        <p:nvSpPr>
          <p:cNvPr id="6" name="Текст 5"/>
          <p:cNvSpPr>
            <a:spLocks noGrp="1"/>
          </p:cNvSpPr>
          <p:nvPr>
            <p:ph type="body" sz="half" idx="3"/>
          </p:nvPr>
        </p:nvSpPr>
        <p:spPr/>
        <p:txBody>
          <a:bodyPr/>
          <a:lstStyle/>
          <a:p>
            <a:pPr lvl="0" algn="ctr"/>
            <a:r>
              <a:rPr lang="en-US" dirty="0" smtClean="0"/>
              <a:t>FLEXIBILITY</a:t>
            </a:r>
            <a:endParaRPr lang="ru-RU" dirty="0"/>
          </a:p>
        </p:txBody>
      </p:sp>
      <p:sp>
        <p:nvSpPr>
          <p:cNvPr id="5" name="Объект 4"/>
          <p:cNvSpPr>
            <a:spLocks noGrp="1"/>
          </p:cNvSpPr>
          <p:nvPr>
            <p:ph sz="quarter" idx="2"/>
          </p:nvPr>
        </p:nvSpPr>
        <p:spPr/>
        <p:txBody>
          <a:bodyPr>
            <a:normAutofit/>
          </a:bodyPr>
          <a:lstStyle/>
          <a:p>
            <a:pPr lvl="0">
              <a:lnSpc>
                <a:spcPct val="120000"/>
              </a:lnSpc>
            </a:pPr>
            <a:r>
              <a:rPr lang="en-US" sz="1700" dirty="0"/>
              <a:t>involving students in a number of different types of activity and where possible introducing them to a wide selection of materials making learning interesting for the students; </a:t>
            </a:r>
            <a:endParaRPr lang="ru-RU" sz="1700" dirty="0"/>
          </a:p>
          <a:p>
            <a:pPr lvl="0">
              <a:lnSpc>
                <a:spcPct val="120000"/>
              </a:lnSpc>
            </a:pPr>
            <a:r>
              <a:rPr lang="en-US" sz="1700" dirty="0"/>
              <a:t>organizing students for group and pair activities;</a:t>
            </a:r>
            <a:endParaRPr lang="ru-RU" sz="1700" dirty="0"/>
          </a:p>
          <a:p>
            <a:pPr lvl="0">
              <a:lnSpc>
                <a:spcPct val="120000"/>
              </a:lnSpc>
            </a:pPr>
            <a:r>
              <a:rPr lang="en-US" sz="1700" dirty="0"/>
              <a:t>alternating skills within series of lessons and within a lesson.</a:t>
            </a:r>
            <a:endParaRPr lang="ru-RU" sz="1700" dirty="0"/>
          </a:p>
        </p:txBody>
      </p:sp>
      <p:sp>
        <p:nvSpPr>
          <p:cNvPr id="7" name="Объект 6"/>
          <p:cNvSpPr>
            <a:spLocks noGrp="1"/>
          </p:cNvSpPr>
          <p:nvPr>
            <p:ph sz="quarter" idx="4"/>
          </p:nvPr>
        </p:nvSpPr>
        <p:spPr/>
        <p:txBody>
          <a:bodyPr>
            <a:normAutofit fontScale="62500" lnSpcReduction="20000"/>
          </a:bodyPr>
          <a:lstStyle/>
          <a:p>
            <a:pPr>
              <a:lnSpc>
                <a:spcPct val="120000"/>
              </a:lnSpc>
            </a:pPr>
            <a:r>
              <a:rPr lang="en-US" dirty="0" smtClean="0"/>
              <a:t>For </a:t>
            </a:r>
            <a:r>
              <a:rPr lang="en-US" dirty="0"/>
              <a:t>any number of reasons, what the teacher has planned may not be appropriate for that class on that particular day</a:t>
            </a:r>
            <a:r>
              <a:rPr lang="en-US" dirty="0" smtClean="0"/>
              <a:t>.</a:t>
            </a:r>
          </a:p>
          <a:p>
            <a:pPr>
              <a:lnSpc>
                <a:spcPct val="120000"/>
              </a:lnSpc>
            </a:pPr>
            <a:r>
              <a:rPr lang="en-US" dirty="0" smtClean="0"/>
              <a:t>Good </a:t>
            </a:r>
            <a:r>
              <a:rPr lang="en-US" dirty="0"/>
              <a:t>lesson planning is the art of mixing techniques, activities and materials in such a way that an ideal balance is created for the class. </a:t>
            </a:r>
            <a:endParaRPr lang="en-US" dirty="0" smtClean="0"/>
          </a:p>
          <a:p>
            <a:pPr>
              <a:lnSpc>
                <a:spcPct val="120000"/>
              </a:lnSpc>
            </a:pPr>
            <a:r>
              <a:rPr lang="en-US" dirty="0" smtClean="0"/>
              <a:t>In </a:t>
            </a:r>
            <a:r>
              <a:rPr lang="en-US" dirty="0"/>
              <a:t>a general language course there will be work on the four skills and communicative activities. Different student groupings will be used.</a:t>
            </a:r>
            <a:endParaRPr lang="ru-RU" dirty="0"/>
          </a:p>
          <a:p>
            <a:endParaRPr lang="ru-RU" dirty="0"/>
          </a:p>
        </p:txBody>
      </p:sp>
      <p:sp>
        <p:nvSpPr>
          <p:cNvPr id="2" name="Заголовок 1"/>
          <p:cNvSpPr>
            <a:spLocks noGrp="1"/>
          </p:cNvSpPr>
          <p:nvPr>
            <p:ph type="title"/>
          </p:nvPr>
        </p:nvSpPr>
        <p:spPr/>
        <p:txBody>
          <a:bodyPr>
            <a:normAutofit/>
          </a:bodyPr>
          <a:lstStyle/>
          <a:p>
            <a:r>
              <a:rPr lang="en-US" b="1" dirty="0"/>
              <a:t>Planning </a:t>
            </a:r>
            <a:r>
              <a:rPr lang="en-US" b="1" dirty="0" smtClean="0"/>
              <a:t>Principles</a:t>
            </a:r>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648"/>
            <a:ext cx="1457908" cy="97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618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extLst>
              <p:ext uri="{D42A27DB-BD31-4B8C-83A1-F6EECF244321}">
                <p14:modId xmlns:p14="http://schemas.microsoft.com/office/powerpoint/2010/main" val="3243277318"/>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Объект 9"/>
          <p:cNvGraphicFramePr>
            <a:graphicFrameLocks noGrp="1"/>
          </p:cNvGraphicFramePr>
          <p:nvPr>
            <p:ph sz="quarter" idx="1"/>
            <p:extLst>
              <p:ext uri="{D42A27DB-BD31-4B8C-83A1-F6EECF244321}">
                <p14:modId xmlns:p14="http://schemas.microsoft.com/office/powerpoint/2010/main" val="1190279843"/>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44303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606010578"/>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Объект 5"/>
          <p:cNvGraphicFramePr>
            <a:graphicFrameLocks noGrp="1"/>
          </p:cNvGraphicFramePr>
          <p:nvPr>
            <p:ph sz="quarter" idx="1"/>
            <p:extLst>
              <p:ext uri="{D42A27DB-BD31-4B8C-83A1-F6EECF244321}">
                <p14:modId xmlns:p14="http://schemas.microsoft.com/office/powerpoint/2010/main" val="4207040684"/>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9988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546558704"/>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4"/>
          <p:cNvGraphicFramePr>
            <a:graphicFrameLocks noGrp="1"/>
          </p:cNvGraphicFramePr>
          <p:nvPr>
            <p:ph sz="quarter" idx="1"/>
            <p:extLst>
              <p:ext uri="{D42A27DB-BD31-4B8C-83A1-F6EECF244321}">
                <p14:modId xmlns:p14="http://schemas.microsoft.com/office/powerpoint/2010/main" val="2171994707"/>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98867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90720166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4"/>
          <p:cNvGraphicFramePr>
            <a:graphicFrameLocks noGrp="1"/>
          </p:cNvGraphicFramePr>
          <p:nvPr>
            <p:ph sz="quarter" idx="1"/>
            <p:extLst>
              <p:ext uri="{D42A27DB-BD31-4B8C-83A1-F6EECF244321}">
                <p14:modId xmlns:p14="http://schemas.microsoft.com/office/powerpoint/2010/main" val="4186395098"/>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42582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t>Outline for a lesson plan</a:t>
            </a:r>
            <a:r>
              <a:rPr lang="en-US" b="1" dirty="0" smtClean="0"/>
              <a:t>:</a:t>
            </a:r>
            <a:endParaRPr lang="ru-RU" dirty="0"/>
          </a:p>
        </p:txBody>
      </p:sp>
      <p:sp>
        <p:nvSpPr>
          <p:cNvPr id="3" name="Объект 2"/>
          <p:cNvSpPr>
            <a:spLocks noGrp="1"/>
          </p:cNvSpPr>
          <p:nvPr>
            <p:ph sz="quarter" idx="1"/>
          </p:nvPr>
        </p:nvSpPr>
        <p:spPr/>
        <p:txBody>
          <a:bodyPr>
            <a:normAutofit fontScale="77500" lnSpcReduction="20000"/>
          </a:bodyPr>
          <a:lstStyle/>
          <a:p>
            <a:pPr marL="514350" lvl="0" indent="-514350">
              <a:buFont typeface="+mj-lt"/>
              <a:buAutoNum type="arabicPeriod"/>
            </a:pPr>
            <a:r>
              <a:rPr lang="en-US" b="1" dirty="0" smtClean="0"/>
              <a:t>Date</a:t>
            </a:r>
            <a:r>
              <a:rPr lang="en-US" b="1" dirty="0"/>
              <a:t>, class.</a:t>
            </a:r>
            <a:endParaRPr lang="ru-RU" b="1" dirty="0"/>
          </a:p>
          <a:p>
            <a:pPr marL="514350" lvl="0" indent="-514350">
              <a:buFont typeface="+mj-lt"/>
              <a:buAutoNum type="arabicPeriod"/>
            </a:pPr>
            <a:r>
              <a:rPr lang="en-US" b="1" dirty="0"/>
              <a:t>Subject of the lesson.</a:t>
            </a:r>
            <a:endParaRPr lang="ru-RU" b="1" dirty="0"/>
          </a:p>
          <a:p>
            <a:pPr marL="514350" lvl="0" indent="-514350">
              <a:buFont typeface="+mj-lt"/>
              <a:buAutoNum type="arabicPeriod"/>
            </a:pPr>
            <a:r>
              <a:rPr lang="en-US" b="1" dirty="0"/>
              <a:t>Objectives.</a:t>
            </a:r>
            <a:endParaRPr lang="ru-RU" b="1" dirty="0"/>
          </a:p>
          <a:p>
            <a:pPr marL="514350" lvl="0" indent="-514350">
              <a:buFont typeface="+mj-lt"/>
              <a:buAutoNum type="arabicPeriod"/>
            </a:pPr>
            <a:r>
              <a:rPr lang="en-US" b="1" dirty="0"/>
              <a:t>Aids/materials.</a:t>
            </a:r>
            <a:endParaRPr lang="ru-RU" b="1" dirty="0"/>
          </a:p>
          <a:p>
            <a:pPr marL="514350" indent="-514350">
              <a:buFont typeface="+mj-lt"/>
              <a:buAutoNum type="arabicPeriod"/>
            </a:pPr>
            <a:r>
              <a:rPr lang="en-US" b="1" dirty="0"/>
              <a:t>Procedures:</a:t>
            </a:r>
            <a:endParaRPr lang="ru-RU" b="1" dirty="0"/>
          </a:p>
          <a:p>
            <a:pPr marL="628650" lvl="0" indent="0"/>
            <a:r>
              <a:rPr lang="en-US" dirty="0"/>
              <a:t>Phonetic </a:t>
            </a:r>
            <a:r>
              <a:rPr lang="en-US" dirty="0" smtClean="0"/>
              <a:t>warm-up</a:t>
            </a:r>
          </a:p>
          <a:p>
            <a:pPr marL="628650" lvl="0" indent="0"/>
            <a:r>
              <a:rPr lang="en-US" dirty="0" smtClean="0"/>
              <a:t>Lexical warm-up</a:t>
            </a:r>
            <a:endParaRPr lang="ru-RU" dirty="0"/>
          </a:p>
          <a:p>
            <a:pPr marL="628650" lvl="0" indent="0"/>
            <a:r>
              <a:rPr lang="en-US" dirty="0"/>
              <a:t>Listening comprehension</a:t>
            </a:r>
            <a:endParaRPr lang="ru-RU" dirty="0"/>
          </a:p>
          <a:p>
            <a:pPr marL="628650" lvl="0" indent="0"/>
            <a:r>
              <a:rPr lang="en-US" dirty="0"/>
              <a:t>Presenting and practicing new material </a:t>
            </a:r>
            <a:endParaRPr lang="en-US" dirty="0" smtClean="0"/>
          </a:p>
          <a:p>
            <a:pPr marL="628650" lvl="0" indent="0"/>
            <a:r>
              <a:rPr lang="en-US" dirty="0" smtClean="0"/>
              <a:t>Communicative activities</a:t>
            </a:r>
          </a:p>
          <a:p>
            <a:pPr marL="628650" lvl="0" indent="0"/>
            <a:r>
              <a:rPr lang="en-US" dirty="0" smtClean="0"/>
              <a:t>Homework check-up</a:t>
            </a:r>
            <a:endParaRPr lang="ru-RU" dirty="0"/>
          </a:p>
          <a:p>
            <a:pPr marL="628650" lvl="0" indent="0"/>
            <a:r>
              <a:rPr lang="en-US" dirty="0"/>
              <a:t>Writing </a:t>
            </a:r>
            <a:r>
              <a:rPr lang="en-US" dirty="0" smtClean="0"/>
              <a:t>activities/Revision</a:t>
            </a:r>
            <a:endParaRPr lang="ru-RU" dirty="0"/>
          </a:p>
          <a:p>
            <a:pPr marL="628650" lvl="0" indent="0"/>
            <a:r>
              <a:rPr lang="en-US" dirty="0"/>
              <a:t>Home task </a:t>
            </a:r>
            <a:r>
              <a:rPr lang="en-US" dirty="0" smtClean="0"/>
              <a:t>setting</a:t>
            </a:r>
            <a:endParaRPr lang="ru-RU" dirty="0"/>
          </a:p>
          <a:p>
            <a:pPr marL="628650" lvl="0" indent="0"/>
            <a:r>
              <a:rPr lang="en-US" dirty="0" smtClean="0"/>
              <a:t>Summary</a:t>
            </a:r>
            <a:endParaRPr lang="ru-RU" dirty="0"/>
          </a:p>
          <a:p>
            <a:endParaRPr lang="ru-RU" dirty="0"/>
          </a:p>
        </p:txBody>
      </p:sp>
    </p:spTree>
    <p:extLst>
      <p:ext uri="{BB962C8B-B14F-4D97-AF65-F5344CB8AC3E}">
        <p14:creationId xmlns:p14="http://schemas.microsoft.com/office/powerpoint/2010/main" val="620857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r"/>
            <a:r>
              <a:rPr lang="en-US" sz="3200" b="1" dirty="0"/>
              <a:t>Ways of taking time into account</a:t>
            </a:r>
            <a:r>
              <a:rPr lang="en-US" sz="3200" b="1" dirty="0" smtClean="0"/>
              <a:t>:</a:t>
            </a:r>
            <a:endParaRPr lang="ru-RU" sz="3200"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2398334248"/>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188640"/>
            <a:ext cx="1584176" cy="105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618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104" y="332656"/>
            <a:ext cx="8538495"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263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00" y="260648"/>
            <a:ext cx="8077448" cy="632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595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257234163"/>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Текст 5"/>
          <p:cNvSpPr>
            <a:spLocks noGrp="1"/>
          </p:cNvSpPr>
          <p:nvPr>
            <p:ph type="body" idx="1"/>
          </p:nvPr>
        </p:nvSpPr>
        <p:spPr/>
        <p:txBody>
          <a:bodyPr/>
          <a:lstStyle/>
          <a:p>
            <a:pPr lvl="0"/>
            <a:r>
              <a:rPr lang="en-US" dirty="0" smtClean="0"/>
              <a:t>Informal Tests</a:t>
            </a:r>
            <a:endParaRPr lang="ru-RU" dirty="0"/>
          </a:p>
        </p:txBody>
      </p:sp>
      <p:sp>
        <p:nvSpPr>
          <p:cNvPr id="8" name="Текст 7"/>
          <p:cNvSpPr>
            <a:spLocks noGrp="1"/>
          </p:cNvSpPr>
          <p:nvPr>
            <p:ph type="body" sz="half" idx="3"/>
          </p:nvPr>
        </p:nvSpPr>
        <p:spPr/>
        <p:txBody>
          <a:bodyPr/>
          <a:lstStyle/>
          <a:p>
            <a:r>
              <a:rPr lang="en-US" dirty="0" smtClean="0"/>
              <a:t>Formal Tests</a:t>
            </a:r>
            <a:endParaRPr lang="ru-RU" dirty="0"/>
          </a:p>
        </p:txBody>
      </p:sp>
      <p:sp>
        <p:nvSpPr>
          <p:cNvPr id="7" name="Объект 6"/>
          <p:cNvSpPr>
            <a:spLocks noGrp="1"/>
          </p:cNvSpPr>
          <p:nvPr>
            <p:ph sz="quarter" idx="2"/>
          </p:nvPr>
        </p:nvSpPr>
        <p:spPr/>
        <p:txBody>
          <a:bodyPr>
            <a:normAutofit/>
          </a:bodyPr>
          <a:lstStyle/>
          <a:p>
            <a:pPr>
              <a:lnSpc>
                <a:spcPct val="110000"/>
              </a:lnSpc>
            </a:pPr>
            <a:r>
              <a:rPr lang="en-US" sz="1800" dirty="0"/>
              <a:t>Informal tests are unplanned assessments that are made as a course moves along towards its goals. </a:t>
            </a:r>
          </a:p>
          <a:p>
            <a:pPr>
              <a:lnSpc>
                <a:spcPct val="110000"/>
              </a:lnSpc>
            </a:pPr>
            <a:r>
              <a:rPr lang="en-US" sz="1800" dirty="0"/>
              <a:t>They inform teachers about the learners’ progress towards goals and help to decide what the next step in the learning process might be.  </a:t>
            </a:r>
            <a:endParaRPr lang="ru-RU" sz="1800" dirty="0"/>
          </a:p>
        </p:txBody>
      </p:sp>
      <p:sp>
        <p:nvSpPr>
          <p:cNvPr id="9" name="Объект 8"/>
          <p:cNvSpPr>
            <a:spLocks noGrp="1"/>
          </p:cNvSpPr>
          <p:nvPr>
            <p:ph sz="quarter" idx="4"/>
          </p:nvPr>
        </p:nvSpPr>
        <p:spPr/>
        <p:txBody>
          <a:bodyPr>
            <a:noAutofit/>
          </a:bodyPr>
          <a:lstStyle/>
          <a:p>
            <a:pPr>
              <a:lnSpc>
                <a:spcPct val="130000"/>
              </a:lnSpc>
            </a:pPr>
            <a:r>
              <a:rPr lang="en-US" sz="1800" dirty="0"/>
              <a:t>Formal tests are systematic, planned sampling techniques constructed to give a teacher and students an evaluation of their achievement. </a:t>
            </a:r>
          </a:p>
          <a:p>
            <a:pPr>
              <a:lnSpc>
                <a:spcPct val="130000"/>
              </a:lnSpc>
            </a:pPr>
            <a:r>
              <a:rPr lang="en-US" sz="1800" dirty="0"/>
              <a:t>They are often summative, as they occur at the end of a unit, module or course, and therefore attempt to measure, or summarize, what a student has grasped.</a:t>
            </a:r>
            <a:endParaRPr lang="ru-RU" sz="1800" dirty="0"/>
          </a:p>
        </p:txBody>
      </p:sp>
    </p:spTree>
    <p:extLst>
      <p:ext uri="{BB962C8B-B14F-4D97-AF65-F5344CB8AC3E}">
        <p14:creationId xmlns:p14="http://schemas.microsoft.com/office/powerpoint/2010/main" val="3378051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a:p>
        </p:txBody>
      </p:sp>
      <p:sp>
        <p:nvSpPr>
          <p:cNvPr id="9" name="Объект 8"/>
          <p:cNvSpPr>
            <a:spLocks noGrp="1"/>
          </p:cNvSpPr>
          <p:nvPr>
            <p:ph sz="quarter" idx="1"/>
          </p:nvPr>
        </p:nvSpPr>
        <p:spPr/>
        <p:txBody>
          <a:bodyPr>
            <a:normAutofit lnSpcReduction="10000"/>
          </a:bodyPr>
          <a:lstStyle/>
          <a:p>
            <a:pPr marL="0" lvl="0" indent="0">
              <a:buNone/>
            </a:pPr>
            <a:r>
              <a:rPr lang="en-US" sz="2800" b="1" dirty="0" smtClean="0">
                <a:solidFill>
                  <a:srgbClr val="C00000"/>
                </a:solidFill>
              </a:rPr>
              <a:t>1. The </a:t>
            </a:r>
            <a:r>
              <a:rPr lang="en-US" sz="2800" b="1" dirty="0">
                <a:solidFill>
                  <a:srgbClr val="C00000"/>
                </a:solidFill>
              </a:rPr>
              <a:t>principle of giving student advance preparation</a:t>
            </a:r>
            <a:endParaRPr lang="ru-RU" sz="2400" b="1" dirty="0">
              <a:solidFill>
                <a:srgbClr val="C00000"/>
              </a:solidFill>
            </a:endParaRPr>
          </a:p>
          <a:p>
            <a:pPr marL="0" indent="0">
              <a:buNone/>
            </a:pPr>
            <a:r>
              <a:rPr lang="en-US" sz="2800" dirty="0"/>
              <a:t>Often teachers do little to help students to prepare for test and students don’t know what to expect. </a:t>
            </a:r>
            <a:endParaRPr lang="ru-RU" sz="2400" dirty="0"/>
          </a:p>
          <a:p>
            <a:r>
              <a:rPr lang="en-US" sz="2800" dirty="0"/>
              <a:t>You can do the following:</a:t>
            </a:r>
            <a:endParaRPr lang="ru-RU" sz="2400" dirty="0"/>
          </a:p>
          <a:p>
            <a:pPr lvl="1"/>
            <a:r>
              <a:rPr lang="en-US" sz="2400" dirty="0"/>
              <a:t>Provide information about the general format of a test.</a:t>
            </a:r>
            <a:endParaRPr lang="ru-RU" sz="1800" dirty="0"/>
          </a:p>
          <a:p>
            <a:pPr lvl="1"/>
            <a:r>
              <a:rPr lang="en-US" sz="2400" dirty="0"/>
              <a:t>Provide information about types of items that will appear.</a:t>
            </a:r>
            <a:endParaRPr lang="ru-RU" sz="1800" dirty="0"/>
          </a:p>
          <a:p>
            <a:pPr lvl="1"/>
            <a:r>
              <a:rPr lang="en-US" sz="2400" dirty="0"/>
              <a:t>Give students opportunities to practice certain item types.</a:t>
            </a:r>
            <a:endParaRPr lang="ru-RU" sz="1800" dirty="0"/>
          </a:p>
          <a:p>
            <a:pPr lvl="1"/>
            <a:r>
              <a:rPr lang="en-US" sz="2400" dirty="0"/>
              <a:t>Encourage a thorough review of material to be covered.</a:t>
            </a:r>
            <a:endParaRPr lang="ru-RU" sz="1800" dirty="0"/>
          </a:p>
          <a:p>
            <a:pPr lvl="1"/>
            <a:r>
              <a:rPr lang="en-US" sz="2400" dirty="0"/>
              <a:t>Give anxiety-lowering reassurance.</a:t>
            </a:r>
            <a:endParaRPr lang="ru-RU" sz="1800" dirty="0"/>
          </a:p>
          <a:p>
            <a:endParaRPr lang="ru-RU" dirty="0"/>
          </a:p>
        </p:txBody>
      </p:sp>
      <p:graphicFrame>
        <p:nvGraphicFramePr>
          <p:cNvPr id="7" name="Схема 6"/>
          <p:cNvGraphicFramePr/>
          <p:nvPr>
            <p:extLst>
              <p:ext uri="{D42A27DB-BD31-4B8C-83A1-F6EECF244321}">
                <p14:modId xmlns:p14="http://schemas.microsoft.com/office/powerpoint/2010/main" val="334741993"/>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8570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01752" y="1527048"/>
            <a:ext cx="8503920" cy="4998296"/>
          </a:xfrm>
        </p:spPr>
        <p:txBody>
          <a:bodyPr>
            <a:normAutofit fontScale="70000" lnSpcReduction="20000"/>
          </a:bodyPr>
          <a:lstStyle/>
          <a:p>
            <a:pPr marL="0" lvl="0" indent="0">
              <a:buNone/>
            </a:pPr>
            <a:r>
              <a:rPr lang="en-US" sz="2800" b="1" dirty="0" smtClean="0">
                <a:solidFill>
                  <a:srgbClr val="C00000"/>
                </a:solidFill>
              </a:rPr>
              <a:t>2. The </a:t>
            </a:r>
            <a:r>
              <a:rPr lang="en-US" sz="2800" b="1" dirty="0">
                <a:solidFill>
                  <a:srgbClr val="C00000"/>
                </a:solidFill>
              </a:rPr>
              <a:t>principle of face validity</a:t>
            </a:r>
            <a:endParaRPr lang="ru-RU" sz="2400" b="1" dirty="0">
              <a:solidFill>
                <a:srgbClr val="C00000"/>
              </a:solidFill>
            </a:endParaRPr>
          </a:p>
          <a:p>
            <a:pPr marL="0" indent="0">
              <a:lnSpc>
                <a:spcPct val="170000"/>
              </a:lnSpc>
              <a:buNone/>
            </a:pPr>
            <a:r>
              <a:rPr lang="en-US" sz="2800" dirty="0"/>
              <a:t>Sometimes students don’t know </a:t>
            </a:r>
            <a:r>
              <a:rPr lang="en-US" sz="2800" b="1" dirty="0"/>
              <a:t>what </a:t>
            </a:r>
            <a:r>
              <a:rPr lang="en-US" sz="2800" dirty="0"/>
              <a:t>is being tested when they tackle a test. Sometimes they feel, for a variety of possible reasons, that a test isn’t testing what it is “supposed” to test. Face validity means that the students, as they perceive the test, feel that it is valid. </a:t>
            </a:r>
            <a:endParaRPr lang="ru-RU" sz="2400" dirty="0"/>
          </a:p>
          <a:p>
            <a:pPr>
              <a:lnSpc>
                <a:spcPct val="170000"/>
              </a:lnSpc>
            </a:pPr>
            <a:r>
              <a:rPr lang="en-US" sz="2800" dirty="0"/>
              <a:t>You can help to foster that perception with:</a:t>
            </a:r>
            <a:endParaRPr lang="ru-RU" sz="2400" dirty="0"/>
          </a:p>
          <a:p>
            <a:pPr lvl="1">
              <a:lnSpc>
                <a:spcPct val="170000"/>
              </a:lnSpc>
            </a:pPr>
            <a:r>
              <a:rPr lang="en-US" sz="2400" dirty="0"/>
              <a:t>A carefully constructed, well thought-out format.</a:t>
            </a:r>
            <a:endParaRPr lang="ru-RU" sz="1800" dirty="0"/>
          </a:p>
          <a:p>
            <a:pPr lvl="1">
              <a:lnSpc>
                <a:spcPct val="170000"/>
              </a:lnSpc>
            </a:pPr>
            <a:r>
              <a:rPr lang="en-US" sz="2400" dirty="0"/>
              <a:t>Items that are clear and uncomplicated.</a:t>
            </a:r>
            <a:endParaRPr lang="ru-RU" sz="1800" dirty="0"/>
          </a:p>
          <a:p>
            <a:pPr lvl="1">
              <a:lnSpc>
                <a:spcPct val="170000"/>
              </a:lnSpc>
            </a:pPr>
            <a:r>
              <a:rPr lang="en-US" sz="2400" dirty="0"/>
              <a:t>Directions that are crystal clear.</a:t>
            </a:r>
            <a:endParaRPr lang="ru-RU" sz="1800" dirty="0"/>
          </a:p>
          <a:p>
            <a:pPr lvl="1">
              <a:lnSpc>
                <a:spcPct val="170000"/>
              </a:lnSpc>
            </a:pPr>
            <a:r>
              <a:rPr lang="en-US" sz="2400" dirty="0"/>
              <a:t>Tasks that are familiar, that relate to their course work.</a:t>
            </a:r>
            <a:endParaRPr lang="ru-RU" sz="1800" dirty="0"/>
          </a:p>
          <a:p>
            <a:pPr lvl="1">
              <a:lnSpc>
                <a:spcPct val="170000"/>
              </a:lnSpc>
            </a:pPr>
            <a:r>
              <a:rPr lang="en-US" sz="2400" dirty="0"/>
              <a:t>A difficulty level that is appropriate for your students.</a:t>
            </a:r>
            <a:endParaRPr lang="ru-RU" sz="1800" dirty="0"/>
          </a:p>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4666"/>
            <a:ext cx="8784976" cy="110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051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pPr marL="0" lvl="0" indent="0">
              <a:buNone/>
            </a:pPr>
            <a:r>
              <a:rPr lang="en-US" b="1" dirty="0" smtClean="0">
                <a:solidFill>
                  <a:srgbClr val="C00000"/>
                </a:solidFill>
              </a:rPr>
              <a:t>3. The </a:t>
            </a:r>
            <a:r>
              <a:rPr lang="en-US" b="1" dirty="0">
                <a:solidFill>
                  <a:srgbClr val="C00000"/>
                </a:solidFill>
              </a:rPr>
              <a:t>principle of authenticity</a:t>
            </a:r>
            <a:endParaRPr lang="ru-RU" b="1" dirty="0">
              <a:solidFill>
                <a:srgbClr val="C00000"/>
              </a:solidFill>
            </a:endParaRPr>
          </a:p>
          <a:p>
            <a:pPr marL="0" indent="0">
              <a:lnSpc>
                <a:spcPct val="150000"/>
              </a:lnSpc>
              <a:buNone/>
            </a:pPr>
            <a:r>
              <a:rPr lang="en-US" dirty="0"/>
              <a:t>Make sure that the language in your test is as natural and authentic as possible. Try to give language some </a:t>
            </a:r>
            <a:r>
              <a:rPr lang="en-US" b="1" dirty="0"/>
              <a:t>context </a:t>
            </a:r>
            <a:r>
              <a:rPr lang="en-US" dirty="0"/>
              <a:t>so that items aren’t just a string of unrelated language samples.</a:t>
            </a:r>
            <a:endParaRPr lang="ru-RU" dirty="0"/>
          </a:p>
          <a:p>
            <a:endParaRPr lang="ru-RU" dirty="0"/>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8784976" cy="10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004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pPr marL="0" lvl="0" indent="0">
              <a:buNone/>
            </a:pPr>
            <a:r>
              <a:rPr lang="en-US" b="1" dirty="0" smtClean="0">
                <a:solidFill>
                  <a:srgbClr val="C00000"/>
                </a:solidFill>
              </a:rPr>
              <a:t>4. The </a:t>
            </a:r>
            <a:r>
              <a:rPr lang="en-US" b="1" dirty="0">
                <a:solidFill>
                  <a:srgbClr val="C00000"/>
                </a:solidFill>
              </a:rPr>
              <a:t>principle of feedback</a:t>
            </a:r>
            <a:endParaRPr lang="ru-RU" b="1" dirty="0">
              <a:solidFill>
                <a:srgbClr val="C00000"/>
              </a:solidFill>
            </a:endParaRPr>
          </a:p>
          <a:p>
            <a:r>
              <a:rPr lang="en-US" dirty="0"/>
              <a:t>Your prompt return of written tests with your feedback is very important to the students’ motivation. </a:t>
            </a:r>
            <a:endParaRPr lang="en-US" dirty="0" smtClean="0"/>
          </a:p>
          <a:p>
            <a:r>
              <a:rPr lang="en-US" dirty="0" smtClean="0"/>
              <a:t>When </a:t>
            </a:r>
            <a:r>
              <a:rPr lang="en-US" dirty="0"/>
              <a:t>you return a written test, consider giving more than a number or grade. </a:t>
            </a:r>
            <a:endParaRPr lang="en-US" dirty="0" smtClean="0"/>
          </a:p>
          <a:p>
            <a:r>
              <a:rPr lang="en-US" dirty="0" smtClean="0"/>
              <a:t>Give </a:t>
            </a:r>
            <a:r>
              <a:rPr lang="en-US" dirty="0"/>
              <a:t>praise for strength – the “good stuff” – as well as constructive criticism of weaknesses. </a:t>
            </a:r>
            <a:endParaRPr lang="en-US" dirty="0" smtClean="0"/>
          </a:p>
          <a:p>
            <a:r>
              <a:rPr lang="en-US" dirty="0" smtClean="0"/>
              <a:t>Give </a:t>
            </a:r>
            <a:r>
              <a:rPr lang="en-US" dirty="0"/>
              <a:t>strategic hints on how  a student might improve certain elements of performance. </a:t>
            </a:r>
            <a:endParaRPr lang="ru-RU" dirty="0"/>
          </a:p>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119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296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accent5">
                    <a:lumMod val="75000"/>
                  </a:schemeClr>
                </a:solidFill>
              </a:rPr>
              <a:t>Types of Tests</a:t>
            </a:r>
            <a:endParaRPr lang="ru-RU" b="1" dirty="0">
              <a:solidFill>
                <a:schemeClr val="accent5">
                  <a:lumMod val="75000"/>
                </a:schemeClr>
              </a:solidFill>
            </a:endParaRPr>
          </a:p>
        </p:txBody>
      </p:sp>
      <p:sp>
        <p:nvSpPr>
          <p:cNvPr id="3" name="Объект 2"/>
          <p:cNvSpPr>
            <a:spLocks noGrp="1"/>
          </p:cNvSpPr>
          <p:nvPr>
            <p:ph sz="quarter" idx="1"/>
          </p:nvPr>
        </p:nvSpPr>
        <p:spPr/>
        <p:txBody>
          <a:bodyPr/>
          <a:lstStyle/>
          <a:p>
            <a:pPr marL="0" indent="0">
              <a:buNone/>
            </a:pPr>
            <a:r>
              <a:rPr lang="en-US" b="1" dirty="0"/>
              <a:t>Productive and receptive tests</a:t>
            </a:r>
            <a:endParaRPr lang="ru-RU" dirty="0"/>
          </a:p>
          <a:p>
            <a:pPr marL="0" indent="0">
              <a:buNone/>
            </a:pPr>
            <a:r>
              <a:rPr lang="en-US" dirty="0"/>
              <a:t>Tests may be of a productive nature where students are asked to produce – speak, read aloud, write utterances, or perform tasks. Tests may be of a receptive nature where students are asked to  read silently and answer multiple choice questions, which demand correct recognition rather than the production of the answer. More often than not, most well-prepared and widely used tests are in the form of answering multiple choice questions.</a:t>
            </a:r>
            <a:endParaRPr lang="ru-RU" dirty="0"/>
          </a:p>
          <a:p>
            <a:endParaRPr lang="ru-RU" dirty="0"/>
          </a:p>
        </p:txBody>
      </p:sp>
    </p:spTree>
    <p:extLst>
      <p:ext uri="{BB962C8B-B14F-4D97-AF65-F5344CB8AC3E}">
        <p14:creationId xmlns:p14="http://schemas.microsoft.com/office/powerpoint/2010/main" val="2069431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pPr marL="0" indent="0">
              <a:buNone/>
            </a:pPr>
            <a:r>
              <a:rPr lang="en-US" b="1" dirty="0"/>
              <a:t>A lesson</a:t>
            </a:r>
            <a:r>
              <a:rPr lang="en-US" dirty="0"/>
              <a:t> is a </a:t>
            </a:r>
            <a:r>
              <a:rPr lang="en-US" b="1" dirty="0"/>
              <a:t>set of learning opportunities. </a:t>
            </a:r>
            <a:endParaRPr lang="en-US" b="1" dirty="0" smtClean="0"/>
          </a:p>
          <a:p>
            <a:pPr marL="0" indent="0">
              <a:buNone/>
            </a:pPr>
            <a:r>
              <a:rPr lang="en-US" dirty="0" smtClean="0"/>
              <a:t>An </a:t>
            </a:r>
            <a:r>
              <a:rPr lang="en-US" dirty="0"/>
              <a:t>effective lesson enables the learners to learn. </a:t>
            </a:r>
            <a:endParaRPr lang="en-US" dirty="0" smtClean="0"/>
          </a:p>
          <a:p>
            <a:pPr marL="0" indent="0">
              <a:buNone/>
            </a:pPr>
            <a:r>
              <a:rPr lang="en-US" dirty="0" smtClean="0"/>
              <a:t>A </a:t>
            </a:r>
            <a:r>
              <a:rPr lang="en-US" dirty="0"/>
              <a:t>good input from the teacher is not sufficient to make a lesson effective</a:t>
            </a:r>
            <a:r>
              <a:rPr lang="en-US" dirty="0" smtClean="0"/>
              <a:t>.</a:t>
            </a:r>
          </a:p>
          <a:p>
            <a:pPr marL="0" indent="0">
              <a:buNone/>
            </a:pPr>
            <a:endParaRPr lang="ru-RU" dirty="0"/>
          </a:p>
          <a:p>
            <a:r>
              <a:rPr lang="en-US" dirty="0"/>
              <a:t>There are </a:t>
            </a:r>
            <a:r>
              <a:rPr lang="en-US" b="1" u="sng" dirty="0"/>
              <a:t>three major aspects of the lesson</a:t>
            </a:r>
            <a:r>
              <a:rPr lang="en-US" dirty="0"/>
              <a:t>:</a:t>
            </a:r>
            <a:endParaRPr lang="ru-RU" dirty="0"/>
          </a:p>
          <a:p>
            <a:pPr lvl="0"/>
            <a:r>
              <a:rPr lang="en-US" dirty="0"/>
              <a:t>syllabus</a:t>
            </a:r>
            <a:endParaRPr lang="ru-RU" dirty="0"/>
          </a:p>
          <a:p>
            <a:pPr lvl="0"/>
            <a:r>
              <a:rPr lang="en-US" dirty="0"/>
              <a:t>method </a:t>
            </a:r>
            <a:endParaRPr lang="ru-RU" dirty="0"/>
          </a:p>
          <a:p>
            <a:pPr lvl="0"/>
            <a:r>
              <a:rPr lang="en-US" dirty="0" smtClean="0"/>
              <a:t>at­mosphere</a:t>
            </a:r>
            <a:r>
              <a:rPr lang="en-US" b="1" dirty="0"/>
              <a:t> </a:t>
            </a:r>
            <a:endParaRPr lang="ru-RU" dirty="0"/>
          </a:p>
          <a:p>
            <a:endParaRPr lang="ru-RU" dirty="0"/>
          </a:p>
        </p:txBody>
      </p:sp>
      <p:sp>
        <p:nvSpPr>
          <p:cNvPr id="2" name="AutoShape 2" descr="Информация и знания — урок. Информатика, 6 клас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653136"/>
            <a:ext cx="2448272" cy="132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783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75000"/>
                  </a:schemeClr>
                </a:solidFill>
              </a:rPr>
              <a:t>Types of Tests</a:t>
            </a:r>
            <a:endParaRPr lang="ru-RU" dirty="0"/>
          </a:p>
        </p:txBody>
      </p:sp>
      <p:sp>
        <p:nvSpPr>
          <p:cNvPr id="3" name="Объект 2"/>
          <p:cNvSpPr>
            <a:spLocks noGrp="1"/>
          </p:cNvSpPr>
          <p:nvPr>
            <p:ph sz="quarter" idx="1"/>
          </p:nvPr>
        </p:nvSpPr>
        <p:spPr/>
        <p:txBody>
          <a:bodyPr>
            <a:normAutofit fontScale="92500" lnSpcReduction="10000"/>
          </a:bodyPr>
          <a:lstStyle/>
          <a:p>
            <a:pPr marL="0" indent="0">
              <a:buNone/>
            </a:pPr>
            <a:r>
              <a:rPr lang="en-US" b="1" dirty="0"/>
              <a:t>Vocabulary tests:</a:t>
            </a:r>
            <a:endParaRPr lang="ru-RU" b="1" dirty="0"/>
          </a:p>
          <a:p>
            <a:pPr lvl="0"/>
            <a:r>
              <a:rPr lang="en-US" dirty="0"/>
              <a:t>questions which expect a yes or no answer (for beginners)</a:t>
            </a:r>
            <a:endParaRPr lang="ru-RU" dirty="0"/>
          </a:p>
          <a:p>
            <a:pPr lvl="0"/>
            <a:r>
              <a:rPr lang="en-US" dirty="0"/>
              <a:t>multiple choice questions (e.g. a sentence with a missing word is presented; students choose one of four vocabulary items given to complete the sentence) </a:t>
            </a:r>
            <a:endParaRPr lang="ru-RU" dirty="0"/>
          </a:p>
          <a:p>
            <a:pPr lvl="0"/>
            <a:r>
              <a:rPr lang="en-US" dirty="0"/>
              <a:t>multiple choice paraphrases (a sentence with one word underlined is given; students choose which of four words is the closest in meaning to the underlined item) </a:t>
            </a:r>
            <a:endParaRPr lang="ru-RU" dirty="0"/>
          </a:p>
          <a:p>
            <a:pPr lvl="0"/>
            <a:r>
              <a:rPr lang="en-US" dirty="0"/>
              <a:t>simple completion (students write in the missing part of words that appear in sentences)</a:t>
            </a:r>
            <a:endParaRPr lang="ru-RU" dirty="0"/>
          </a:p>
          <a:p>
            <a:endParaRPr lang="ru-RU" dirty="0"/>
          </a:p>
        </p:txBody>
      </p:sp>
    </p:spTree>
    <p:extLst>
      <p:ext uri="{BB962C8B-B14F-4D97-AF65-F5344CB8AC3E}">
        <p14:creationId xmlns:p14="http://schemas.microsoft.com/office/powerpoint/2010/main" val="3970265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75000"/>
                  </a:schemeClr>
                </a:solidFill>
              </a:rPr>
              <a:t>Types of Tests</a:t>
            </a:r>
            <a:endParaRPr lang="ru-RU" dirty="0"/>
          </a:p>
        </p:txBody>
      </p:sp>
      <p:sp>
        <p:nvSpPr>
          <p:cNvPr id="3" name="Объект 2"/>
          <p:cNvSpPr>
            <a:spLocks noGrp="1"/>
          </p:cNvSpPr>
          <p:nvPr>
            <p:ph sz="quarter" idx="1"/>
          </p:nvPr>
        </p:nvSpPr>
        <p:spPr/>
        <p:txBody>
          <a:bodyPr/>
          <a:lstStyle/>
          <a:p>
            <a:pPr marL="0" indent="0">
              <a:buNone/>
            </a:pPr>
            <a:r>
              <a:rPr lang="en-US" b="1" dirty="0"/>
              <a:t>Grammar </a:t>
            </a:r>
            <a:r>
              <a:rPr lang="en-US" b="1" dirty="0" smtClean="0"/>
              <a:t>tests:</a:t>
            </a:r>
            <a:endParaRPr lang="ru-RU" b="1" dirty="0"/>
          </a:p>
          <a:p>
            <a:pPr lvl="0"/>
            <a:r>
              <a:rPr lang="en-US" dirty="0"/>
              <a:t>limited response questions which ask students to perform certain tasks</a:t>
            </a:r>
            <a:endParaRPr lang="ru-RU" dirty="0"/>
          </a:p>
          <a:p>
            <a:pPr lvl="0"/>
            <a:r>
              <a:rPr lang="en-US" dirty="0"/>
              <a:t>multiple choice completion</a:t>
            </a:r>
            <a:endParaRPr lang="ru-RU" dirty="0"/>
          </a:p>
          <a:p>
            <a:pPr lvl="0"/>
            <a:r>
              <a:rPr lang="en-US" dirty="0"/>
              <a:t>simple completion of sentences</a:t>
            </a:r>
            <a:endParaRPr lang="ru-RU" dirty="0"/>
          </a:p>
          <a:p>
            <a:pPr lvl="0"/>
            <a:r>
              <a:rPr lang="en-US" dirty="0"/>
              <a:t>cloze test (a test consisting of a portion of language with certain items, words (cloze text), where the participant is asked to replace the missing language item).  </a:t>
            </a:r>
            <a:endParaRPr lang="ru-RU" dirty="0"/>
          </a:p>
          <a:p>
            <a:endParaRPr lang="ru-RU" dirty="0"/>
          </a:p>
        </p:txBody>
      </p:sp>
    </p:spTree>
    <p:extLst>
      <p:ext uri="{BB962C8B-B14F-4D97-AF65-F5344CB8AC3E}">
        <p14:creationId xmlns:p14="http://schemas.microsoft.com/office/powerpoint/2010/main" val="3012290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75000"/>
                  </a:schemeClr>
                </a:solidFill>
              </a:rPr>
              <a:t>Types of Tests</a:t>
            </a:r>
            <a:endParaRPr lang="ru-RU" dirty="0"/>
          </a:p>
        </p:txBody>
      </p:sp>
      <p:sp>
        <p:nvSpPr>
          <p:cNvPr id="3" name="Объект 2"/>
          <p:cNvSpPr>
            <a:spLocks noGrp="1"/>
          </p:cNvSpPr>
          <p:nvPr>
            <p:ph sz="quarter" idx="1"/>
          </p:nvPr>
        </p:nvSpPr>
        <p:spPr/>
        <p:txBody>
          <a:bodyPr/>
          <a:lstStyle/>
          <a:p>
            <a:pPr marL="0" indent="0">
              <a:buNone/>
            </a:pPr>
            <a:r>
              <a:rPr lang="en-US" b="1" dirty="0"/>
              <a:t>Pronunciation tests</a:t>
            </a:r>
            <a:endParaRPr lang="ru-RU" b="1" dirty="0"/>
          </a:p>
          <a:p>
            <a:pPr lvl="0"/>
            <a:r>
              <a:rPr lang="en-US" dirty="0"/>
              <a:t>multiple choice hearing identification</a:t>
            </a:r>
            <a:endParaRPr lang="ru-RU" dirty="0"/>
          </a:p>
          <a:p>
            <a:pPr lvl="0"/>
            <a:r>
              <a:rPr lang="en-US" dirty="0"/>
              <a:t>reading aloud</a:t>
            </a:r>
            <a:endParaRPr lang="ru-RU" dirty="0"/>
          </a:p>
          <a:p>
            <a:pPr lvl="0"/>
            <a:r>
              <a:rPr lang="en-US" dirty="0"/>
              <a:t>simple dialogues</a:t>
            </a:r>
            <a:endParaRPr lang="ru-RU" dirty="0"/>
          </a:p>
          <a:p>
            <a:pPr lvl="0"/>
            <a:r>
              <a:rPr lang="en-US" dirty="0"/>
              <a:t>narrations</a:t>
            </a:r>
            <a:endParaRPr lang="ru-RU" dirty="0"/>
          </a:p>
          <a:p>
            <a:endParaRPr lang="ru-RU" dirty="0"/>
          </a:p>
        </p:txBody>
      </p:sp>
    </p:spTree>
    <p:extLst>
      <p:ext uri="{BB962C8B-B14F-4D97-AF65-F5344CB8AC3E}">
        <p14:creationId xmlns:p14="http://schemas.microsoft.com/office/powerpoint/2010/main" val="1691269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75000"/>
                  </a:schemeClr>
                </a:solidFill>
              </a:rPr>
              <a:t>Types of Tests</a:t>
            </a:r>
            <a:endParaRPr lang="ru-RU" dirty="0"/>
          </a:p>
        </p:txBody>
      </p:sp>
      <p:sp>
        <p:nvSpPr>
          <p:cNvPr id="3" name="Объект 2"/>
          <p:cNvSpPr>
            <a:spLocks noGrp="1"/>
          </p:cNvSpPr>
          <p:nvPr>
            <p:ph sz="quarter" idx="1"/>
          </p:nvPr>
        </p:nvSpPr>
        <p:spPr/>
        <p:txBody>
          <a:bodyPr/>
          <a:lstStyle/>
          <a:p>
            <a:pPr marL="0" indent="0">
              <a:buNone/>
            </a:pPr>
            <a:r>
              <a:rPr lang="en-US" b="1" dirty="0"/>
              <a:t>Reading tests</a:t>
            </a:r>
            <a:endParaRPr lang="ru-RU" b="1" dirty="0"/>
          </a:p>
          <a:p>
            <a:pPr lvl="0"/>
            <a:r>
              <a:rPr lang="en-US" dirty="0"/>
              <a:t>reading aloud (the ability to “read” the words, phrases, and sentences with appropriate pronunciation and sentence melody)</a:t>
            </a:r>
            <a:endParaRPr lang="ru-RU" dirty="0"/>
          </a:p>
          <a:p>
            <a:pPr lvl="0"/>
            <a:r>
              <a:rPr lang="en-US" dirty="0"/>
              <a:t>reading speed</a:t>
            </a:r>
            <a:endParaRPr lang="ru-RU" dirty="0"/>
          </a:p>
          <a:p>
            <a:pPr lvl="0"/>
            <a:r>
              <a:rPr lang="en-US" dirty="0"/>
              <a:t>reading comprehension</a:t>
            </a:r>
            <a:endParaRPr lang="ru-RU" dirty="0"/>
          </a:p>
          <a:p>
            <a:pPr lvl="0"/>
            <a:r>
              <a:rPr lang="en-US" dirty="0"/>
              <a:t>reading techniques (skimming, scanning)</a:t>
            </a:r>
            <a:endParaRPr lang="ru-RU" dirty="0"/>
          </a:p>
          <a:p>
            <a:endParaRPr lang="ru-RU" dirty="0"/>
          </a:p>
        </p:txBody>
      </p:sp>
    </p:spTree>
    <p:extLst>
      <p:ext uri="{BB962C8B-B14F-4D97-AF65-F5344CB8AC3E}">
        <p14:creationId xmlns:p14="http://schemas.microsoft.com/office/powerpoint/2010/main" val="2455642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5">
                    <a:lumMod val="75000"/>
                  </a:schemeClr>
                </a:solidFill>
              </a:rPr>
              <a:t>Types of Tests</a:t>
            </a:r>
            <a:endParaRPr lang="ru-RU" dirty="0"/>
          </a:p>
        </p:txBody>
      </p:sp>
      <p:sp>
        <p:nvSpPr>
          <p:cNvPr id="3" name="Объект 2"/>
          <p:cNvSpPr>
            <a:spLocks noGrp="1"/>
          </p:cNvSpPr>
          <p:nvPr>
            <p:ph sz="quarter" idx="1"/>
          </p:nvPr>
        </p:nvSpPr>
        <p:spPr/>
        <p:txBody>
          <a:bodyPr/>
          <a:lstStyle/>
          <a:p>
            <a:pPr marL="0" indent="0">
              <a:buNone/>
            </a:pPr>
            <a:r>
              <a:rPr lang="en-US" b="1" dirty="0"/>
              <a:t>Writing tests</a:t>
            </a:r>
            <a:endParaRPr lang="ru-RU" dirty="0"/>
          </a:p>
          <a:p>
            <a:pPr lvl="0"/>
            <a:r>
              <a:rPr lang="en-US" dirty="0"/>
              <a:t>sentence combining</a:t>
            </a:r>
            <a:endParaRPr lang="ru-RU" dirty="0"/>
          </a:p>
          <a:p>
            <a:pPr lvl="0"/>
            <a:r>
              <a:rPr lang="en-US" dirty="0"/>
              <a:t>sentence expansion</a:t>
            </a:r>
            <a:endParaRPr lang="ru-RU" dirty="0"/>
          </a:p>
          <a:p>
            <a:pPr lvl="0"/>
            <a:r>
              <a:rPr lang="en-US" dirty="0"/>
              <a:t>sentence reduction</a:t>
            </a:r>
            <a:endParaRPr lang="ru-RU" dirty="0"/>
          </a:p>
          <a:p>
            <a:pPr lvl="0"/>
            <a:r>
              <a:rPr lang="en-US" dirty="0"/>
              <a:t>copying</a:t>
            </a:r>
            <a:endParaRPr lang="ru-RU" dirty="0"/>
          </a:p>
          <a:p>
            <a:pPr lvl="0"/>
            <a:r>
              <a:rPr lang="en-US" dirty="0"/>
              <a:t>dictation </a:t>
            </a:r>
            <a:endParaRPr lang="ru-RU" dirty="0"/>
          </a:p>
          <a:p>
            <a:pPr lvl="0"/>
            <a:r>
              <a:rPr lang="en-US" dirty="0"/>
              <a:t>guided writing </a:t>
            </a:r>
            <a:endParaRPr lang="ru-RU" dirty="0"/>
          </a:p>
          <a:p>
            <a:pPr lvl="0"/>
            <a:r>
              <a:rPr lang="en-US" dirty="0"/>
              <a:t>changing the passage </a:t>
            </a:r>
            <a:endParaRPr lang="ru-RU" dirty="0"/>
          </a:p>
          <a:p>
            <a:endParaRPr lang="ru-RU" dirty="0"/>
          </a:p>
        </p:txBody>
      </p:sp>
    </p:spTree>
    <p:extLst>
      <p:ext uri="{BB962C8B-B14F-4D97-AF65-F5344CB8AC3E}">
        <p14:creationId xmlns:p14="http://schemas.microsoft.com/office/powerpoint/2010/main" val="3235323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solidFill>
                  <a:schemeClr val="accent5">
                    <a:lumMod val="75000"/>
                  </a:schemeClr>
                </a:solidFill>
              </a:rPr>
              <a:t>Types of Tests</a:t>
            </a:r>
            <a:endParaRPr lang="ru-RU" dirty="0"/>
          </a:p>
        </p:txBody>
      </p:sp>
      <p:sp>
        <p:nvSpPr>
          <p:cNvPr id="3" name="Объект 2"/>
          <p:cNvSpPr>
            <a:spLocks noGrp="1"/>
          </p:cNvSpPr>
          <p:nvPr>
            <p:ph sz="quarter" idx="1"/>
          </p:nvPr>
        </p:nvSpPr>
        <p:spPr/>
        <p:txBody>
          <a:bodyPr/>
          <a:lstStyle/>
          <a:p>
            <a:pPr marL="0" indent="0">
              <a:buNone/>
            </a:pPr>
            <a:r>
              <a:rPr lang="en-US" b="1" dirty="0"/>
              <a:t>Listening tests</a:t>
            </a:r>
            <a:endParaRPr lang="ru-RU" b="1" dirty="0"/>
          </a:p>
          <a:p>
            <a:r>
              <a:rPr lang="en-US" dirty="0"/>
              <a:t>Picture cues have been found very effective in testing listening skill. </a:t>
            </a:r>
            <a:endParaRPr lang="en-US" dirty="0" smtClean="0"/>
          </a:p>
          <a:p>
            <a:r>
              <a:rPr lang="en-US" dirty="0" smtClean="0"/>
              <a:t>There </a:t>
            </a:r>
            <a:r>
              <a:rPr lang="en-US" dirty="0"/>
              <a:t>are a number of exercises on listening which can be used to test the progress and proficiency in the listening skill.</a:t>
            </a:r>
            <a:endParaRPr lang="ru-RU" dirty="0"/>
          </a:p>
          <a:p>
            <a:endParaRPr lang="ru-RU" dirty="0"/>
          </a:p>
        </p:txBody>
      </p:sp>
    </p:spTree>
    <p:extLst>
      <p:ext uri="{BB962C8B-B14F-4D97-AF65-F5344CB8AC3E}">
        <p14:creationId xmlns:p14="http://schemas.microsoft.com/office/powerpoint/2010/main" val="1354129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534400" cy="758952"/>
          </a:xfrm>
        </p:spPr>
        <p:txBody>
          <a:bodyPr>
            <a:normAutofit/>
          </a:bodyPr>
          <a:lstStyle/>
          <a:p>
            <a:r>
              <a:rPr lang="en-US" dirty="0">
                <a:solidFill>
                  <a:schemeClr val="accent2">
                    <a:lumMod val="50000"/>
                  </a:schemeClr>
                </a:solidFill>
              </a:rPr>
              <a:t>Tests can aid learning in a number of ways</a:t>
            </a:r>
            <a:r>
              <a:rPr lang="en-US" dirty="0" smtClean="0">
                <a:solidFill>
                  <a:schemeClr val="accent2">
                    <a:lumMod val="50000"/>
                  </a:schemeClr>
                </a:solidFill>
              </a:rPr>
              <a:t>:</a:t>
            </a:r>
            <a:endParaRPr lang="ru-RU" dirty="0">
              <a:solidFill>
                <a:schemeClr val="accent2">
                  <a:lumMod val="50000"/>
                </a:schemeClr>
              </a:solidFill>
            </a:endParaRPr>
          </a:p>
        </p:txBody>
      </p:sp>
      <p:graphicFrame>
        <p:nvGraphicFramePr>
          <p:cNvPr id="5" name="Объект 4"/>
          <p:cNvGraphicFramePr>
            <a:graphicFrameLocks noGrp="1"/>
          </p:cNvGraphicFramePr>
          <p:nvPr>
            <p:ph sz="quarter" idx="1"/>
            <p:extLst>
              <p:ext uri="{D42A27DB-BD31-4B8C-83A1-F6EECF244321}">
                <p14:modId xmlns:p14="http://schemas.microsoft.com/office/powerpoint/2010/main" val="100336089"/>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746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solidFill>
                  <a:schemeClr val="accent2">
                    <a:lumMod val="50000"/>
                  </a:schemeClr>
                </a:solidFill>
              </a:rPr>
              <a:t>Stages of </a:t>
            </a:r>
            <a:r>
              <a:rPr lang="en-US" b="1" dirty="0" smtClean="0">
                <a:solidFill>
                  <a:schemeClr val="accent2">
                    <a:lumMod val="50000"/>
                  </a:schemeClr>
                </a:solidFill>
              </a:rPr>
              <a:t>Testing</a:t>
            </a:r>
            <a:endParaRPr lang="ru-RU" dirty="0">
              <a:solidFill>
                <a:schemeClr val="accent2">
                  <a:lumMod val="50000"/>
                </a:schemeClr>
              </a:solidFill>
            </a:endParaRP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3194473283"/>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91166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2">
                    <a:lumMod val="50000"/>
                  </a:schemeClr>
                </a:solidFill>
              </a:rPr>
              <a:t>Stages of Testing</a:t>
            </a: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1042546257"/>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8334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2">
                    <a:lumMod val="50000"/>
                  </a:schemeClr>
                </a:solidFill>
              </a:rPr>
              <a:t>Stages of Testing</a:t>
            </a: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1575209678"/>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4902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1. Syllabus </a:t>
            </a:r>
            <a:endParaRPr lang="ru-RU" dirty="0"/>
          </a:p>
        </p:txBody>
      </p:sp>
      <p:sp>
        <p:nvSpPr>
          <p:cNvPr id="3" name="Объект 2"/>
          <p:cNvSpPr>
            <a:spLocks noGrp="1"/>
          </p:cNvSpPr>
          <p:nvPr>
            <p:ph sz="quarter" idx="1"/>
          </p:nvPr>
        </p:nvSpPr>
        <p:spPr/>
        <p:txBody>
          <a:bodyPr/>
          <a:lstStyle/>
          <a:p>
            <a:pPr marL="0" indent="0">
              <a:buNone/>
            </a:pPr>
            <a:r>
              <a:rPr lang="en-US" sz="2000" b="1" dirty="0" smtClean="0"/>
              <a:t>Syllabus</a:t>
            </a:r>
            <a:r>
              <a:rPr lang="en-US" sz="2000" dirty="0" smtClean="0"/>
              <a:t> is </a:t>
            </a:r>
            <a:r>
              <a:rPr lang="en-US" sz="2000" dirty="0"/>
              <a:t>the contents of what is being taught. </a:t>
            </a:r>
            <a:endParaRPr lang="en-US" sz="2000" dirty="0" smtClean="0"/>
          </a:p>
          <a:p>
            <a:pPr marL="0" indent="0">
              <a:buNone/>
            </a:pPr>
            <a:r>
              <a:rPr lang="en-US" sz="2000" dirty="0" smtClean="0"/>
              <a:t>Usually </a:t>
            </a:r>
            <a:r>
              <a:rPr lang="en-US" sz="2000" dirty="0"/>
              <a:t>the contents of a lesson is the combination of the syllabus requirements and the teach­ers’ own decisions about what should be taught in the lessons.</a:t>
            </a:r>
            <a:endParaRPr lang="ru-RU" sz="2000" dirty="0"/>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655404"/>
            <a:ext cx="5472862" cy="372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874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57201" y="1340768"/>
            <a:ext cx="6720747" cy="5040560"/>
          </a:xfrm>
        </p:spPr>
      </p:pic>
    </p:spTree>
    <p:extLst>
      <p:ext uri="{BB962C8B-B14F-4D97-AF65-F5344CB8AC3E}">
        <p14:creationId xmlns:p14="http://schemas.microsoft.com/office/powerpoint/2010/main" val="2905901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2. Method </a:t>
            </a:r>
            <a:endParaRPr lang="ru-RU" dirty="0"/>
          </a:p>
        </p:txBody>
      </p:sp>
      <p:sp>
        <p:nvSpPr>
          <p:cNvPr id="3" name="Объект 2"/>
          <p:cNvSpPr>
            <a:spLocks noGrp="1"/>
          </p:cNvSpPr>
          <p:nvPr>
            <p:ph sz="quarter" idx="1"/>
          </p:nvPr>
        </p:nvSpPr>
        <p:spPr>
          <a:xfrm>
            <a:off x="301752" y="1527048"/>
            <a:ext cx="4918320" cy="4572000"/>
          </a:xfrm>
        </p:spPr>
        <p:txBody>
          <a:bodyPr>
            <a:normAutofit/>
          </a:bodyPr>
          <a:lstStyle/>
          <a:p>
            <a:pPr marL="0" indent="0">
              <a:buNone/>
            </a:pPr>
            <a:r>
              <a:rPr lang="en-US" sz="2000" b="1" dirty="0" smtClean="0"/>
              <a:t>Method </a:t>
            </a:r>
            <a:r>
              <a:rPr lang="en-US" sz="2000" dirty="0" smtClean="0"/>
              <a:t>is a way towards the attainment of an ultimate goal of in­struction.</a:t>
            </a:r>
          </a:p>
          <a:p>
            <a:pPr marL="0" indent="0">
              <a:buNone/>
            </a:pPr>
            <a:r>
              <a:rPr lang="en-US" sz="2000" dirty="0" smtClean="0"/>
              <a:t>A method </a:t>
            </a:r>
            <a:r>
              <a:rPr lang="en-US" sz="2000" u="sng" dirty="0" smtClean="0"/>
              <a:t>is based on</a:t>
            </a:r>
            <a:r>
              <a:rPr lang="en-US" sz="2000" dirty="0" smtClean="0"/>
              <a:t>:</a:t>
            </a:r>
            <a:endParaRPr lang="ru-RU" sz="2000" dirty="0" smtClean="0"/>
          </a:p>
          <a:p>
            <a:pPr marL="0" indent="0">
              <a:buNone/>
            </a:pPr>
            <a:r>
              <a:rPr lang="en-US" sz="2000" dirty="0" smtClean="0"/>
              <a:t>The </a:t>
            </a:r>
            <a:r>
              <a:rPr lang="en-US" sz="2000" b="1" dirty="0" smtClean="0"/>
              <a:t>approach to teaching–</a:t>
            </a:r>
            <a:r>
              <a:rPr lang="en-US" sz="2000" dirty="0" smtClean="0"/>
              <a:t> a set of assumptions about the nature of language, teaching and learning.</a:t>
            </a:r>
          </a:p>
          <a:p>
            <a:pPr marL="0" indent="0">
              <a:buNone/>
            </a:pPr>
            <a:r>
              <a:rPr lang="en-US" sz="2000" dirty="0" smtClean="0"/>
              <a:t> </a:t>
            </a:r>
          </a:p>
          <a:p>
            <a:pPr marL="0" indent="0">
              <a:buNone/>
            </a:pPr>
            <a:r>
              <a:rPr lang="en-US" sz="1800" dirty="0" smtClean="0"/>
              <a:t>E.g.: a theoretical underpinning of the “audio-lingual method” was the “behaviorist” approach; the “communicative method” is largely based on the “cognitive approach” to teaching and learning through problem solving and communicating just as in the real world.</a:t>
            </a:r>
            <a:endParaRPr lang="ru-RU" sz="1800" dirty="0" smtClean="0"/>
          </a:p>
          <a:p>
            <a:pPr marL="0" indent="0">
              <a:buNone/>
            </a:pPr>
            <a:endParaRPr lang="ru-RU"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538" y="1556792"/>
            <a:ext cx="346231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406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3. Atmosphere </a:t>
            </a:r>
            <a:endParaRPr lang="ru-RU" dirty="0"/>
          </a:p>
        </p:txBody>
      </p:sp>
      <p:sp>
        <p:nvSpPr>
          <p:cNvPr id="3" name="Объект 2"/>
          <p:cNvSpPr>
            <a:spLocks noGrp="1"/>
          </p:cNvSpPr>
          <p:nvPr>
            <p:ph sz="quarter" idx="1"/>
          </p:nvPr>
        </p:nvSpPr>
        <p:spPr/>
        <p:txBody>
          <a:bodyPr/>
          <a:lstStyle/>
          <a:p>
            <a:pPr marL="0" indent="0">
              <a:lnSpc>
                <a:spcPct val="150000"/>
              </a:lnSpc>
              <a:buNone/>
            </a:pPr>
            <a:r>
              <a:rPr lang="en-US" b="1" dirty="0"/>
              <a:t>Atmosphere </a:t>
            </a:r>
            <a:r>
              <a:rPr lang="en-US" dirty="0"/>
              <a:t>is the spirit of the lesson, which can be relaxed and friendly, or brisk and business-like.</a:t>
            </a:r>
            <a:endParaRPr lang="ru-RU" dirty="0"/>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140968"/>
            <a:ext cx="3917877" cy="261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141124"/>
            <a:ext cx="3240360" cy="261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031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000" b="1" dirty="0">
                <a:solidFill>
                  <a:schemeClr val="accent5">
                    <a:lumMod val="75000"/>
                  </a:schemeClr>
                </a:solidFill>
              </a:rPr>
              <a:t>The three aspects of the lesson (syllabus, method and atmosphere) produce three major lesson opportunities</a:t>
            </a:r>
            <a:r>
              <a:rPr lang="en-US" sz="2000" b="1" dirty="0" smtClean="0">
                <a:solidFill>
                  <a:schemeClr val="accent5">
                    <a:lumMod val="75000"/>
                  </a:schemeClr>
                </a:solidFill>
              </a:rPr>
              <a:t>:</a:t>
            </a:r>
            <a:endParaRPr lang="ru-RU" sz="2000" b="1" dirty="0">
              <a:solidFill>
                <a:schemeClr val="accent5">
                  <a:lumMod val="75000"/>
                </a:schemeClr>
              </a:solidFill>
            </a:endParaRP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4179713686"/>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7754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b="1" dirty="0">
                <a:solidFill>
                  <a:schemeClr val="accent1">
                    <a:lumMod val="75000"/>
                  </a:schemeClr>
                </a:solidFill>
              </a:rPr>
              <a:t>Lesson types can be described in a number of metaphors</a:t>
            </a:r>
            <a:r>
              <a:rPr lang="en-US" sz="2800" b="1" dirty="0" smtClean="0">
                <a:solidFill>
                  <a:schemeClr val="accent1">
                    <a:lumMod val="75000"/>
                  </a:schemeClr>
                </a:solidFill>
              </a:rPr>
              <a:t>:</a:t>
            </a:r>
            <a:endParaRPr lang="ru-RU" sz="2800" dirty="0">
              <a:solidFill>
                <a:schemeClr val="accent1">
                  <a:lumMod val="75000"/>
                </a:schemeClr>
              </a:solidFill>
            </a:endParaRP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3350711987"/>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34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err="1">
                <a:solidFill>
                  <a:srgbClr val="C00000"/>
                </a:solidFill>
              </a:rPr>
              <a:t>Типологія</a:t>
            </a:r>
            <a:r>
              <a:rPr lang="ru-RU" sz="2400" b="1" dirty="0">
                <a:solidFill>
                  <a:srgbClr val="C00000"/>
                </a:solidFill>
              </a:rPr>
              <a:t> </a:t>
            </a:r>
            <a:r>
              <a:rPr lang="ru-RU" sz="2400" b="1" dirty="0" err="1">
                <a:solidFill>
                  <a:srgbClr val="C00000"/>
                </a:solidFill>
              </a:rPr>
              <a:t>уроків</a:t>
            </a:r>
            <a:r>
              <a:rPr lang="ru-RU" sz="2400" b="1" dirty="0">
                <a:solidFill>
                  <a:srgbClr val="C00000"/>
                </a:solidFill>
              </a:rPr>
              <a:t>, </a:t>
            </a:r>
            <a:r>
              <a:rPr lang="ru-RU" sz="2400" b="1" dirty="0" err="1">
                <a:solidFill>
                  <a:srgbClr val="C00000"/>
                </a:solidFill>
              </a:rPr>
              <a:t>визначена</a:t>
            </a:r>
            <a:r>
              <a:rPr lang="ru-RU" sz="2400" b="1" dirty="0">
                <a:solidFill>
                  <a:srgbClr val="C00000"/>
                </a:solidFill>
              </a:rPr>
              <a:t> у методиках </a:t>
            </a:r>
            <a:r>
              <a:rPr lang="ru-RU" sz="2400" b="1" dirty="0" err="1">
                <a:solidFill>
                  <a:srgbClr val="C00000"/>
                </a:solidFill>
              </a:rPr>
              <a:t>навчання</a:t>
            </a:r>
            <a:r>
              <a:rPr lang="ru-RU" sz="2400" b="1" dirty="0">
                <a:solidFill>
                  <a:srgbClr val="C00000"/>
                </a:solidFill>
              </a:rPr>
              <a:t> </a:t>
            </a:r>
            <a:r>
              <a:rPr lang="ru-RU" sz="2400" b="1" dirty="0" err="1" smtClean="0">
                <a:solidFill>
                  <a:srgbClr val="C00000"/>
                </a:solidFill>
              </a:rPr>
              <a:t>мов</a:t>
            </a:r>
            <a:endParaRPr lang="ru-RU" sz="2400" dirty="0">
              <a:solidFill>
                <a:srgbClr val="C00000"/>
              </a:solidFill>
            </a:endParaRP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2653235549"/>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1628800"/>
            <a:ext cx="5256584" cy="134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4236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354</TotalTime>
  <Words>2802</Words>
  <Application>Microsoft Office PowerPoint</Application>
  <PresentationFormat>Экран (4:3)</PresentationFormat>
  <Paragraphs>269</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Официальная</vt:lpstr>
      <vt:lpstr>Презентация PowerPoint</vt:lpstr>
      <vt:lpstr>Презентация PowerPoint</vt:lpstr>
      <vt:lpstr>Презентация PowerPoint</vt:lpstr>
      <vt:lpstr>1. Syllabus </vt:lpstr>
      <vt:lpstr>2. Method </vt:lpstr>
      <vt:lpstr>3. Atmosphere </vt:lpstr>
      <vt:lpstr>The three aspects of the lesson (syllabus, method and atmosphere) produce three major lesson opportunities:</vt:lpstr>
      <vt:lpstr>Lesson types can be described in a number of metaphors:</vt:lpstr>
      <vt:lpstr>Типологія уроків, визначена у методиках навчання мов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Planning Principles</vt:lpstr>
      <vt:lpstr>Презентация PowerPoint</vt:lpstr>
      <vt:lpstr>Презентация PowerPoint</vt:lpstr>
      <vt:lpstr>Презентация PowerPoint</vt:lpstr>
      <vt:lpstr>Outline for a lesson plan:</vt:lpstr>
      <vt:lpstr>Ways of taking time into account: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Types of Tests</vt:lpstr>
      <vt:lpstr>Types of Tests</vt:lpstr>
      <vt:lpstr>Types of Tests</vt:lpstr>
      <vt:lpstr>Types of Tests</vt:lpstr>
      <vt:lpstr>Types of Tests</vt:lpstr>
      <vt:lpstr>Types of Tests</vt:lpstr>
      <vt:lpstr>Types of Tests</vt:lpstr>
      <vt:lpstr>Tests can aid learning in a number of ways:</vt:lpstr>
      <vt:lpstr>Stages of Testing</vt:lpstr>
      <vt:lpstr>Stages of Testing</vt:lpstr>
      <vt:lpstr>Stages of Testing</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25</cp:revision>
  <dcterms:created xsi:type="dcterms:W3CDTF">2020-12-09T19:07:44Z</dcterms:created>
  <dcterms:modified xsi:type="dcterms:W3CDTF">2021-11-01T06:47:20Z</dcterms:modified>
</cp:coreProperties>
</file>