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9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  <p:guide pos="39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" name="Rectangle 9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90150" y="1792288"/>
            <a:ext cx="990600" cy="304800"/>
          </a:xfrm>
        </p:spPr>
        <p:txBody>
          <a:bodyPr/>
          <a:lstStyle>
            <a:lvl1pPr algn="l">
              <a:defRPr b="0" i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54EE5B3-1E8A-40E6-854C-E29AA765F32A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60644" y="3226594"/>
            <a:ext cx="3859212" cy="304800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0500" y="292100"/>
            <a:ext cx="838200" cy="768350"/>
          </a:xfrm>
        </p:spPr>
        <p:txBody>
          <a:bodyPr/>
          <a:lstStyle>
            <a:lvl1pPr>
              <a:defRPr sz="2800" b="0" i="0" smtClean="0">
                <a:latin typeface="+mj-lt"/>
              </a:defRPr>
            </a:lvl1pPr>
          </a:lstStyle>
          <a:p>
            <a:pPr>
              <a:defRPr/>
            </a:pPr>
            <a:fld id="{CFE8946B-4296-4E61-B77B-0D875A721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6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7104 w 7104"/>
                <a:gd name="T3" fmla="*/ 2856 h 2856"/>
              </a:gdLst>
              <a:ahLst/>
              <a:cxnLst>
                <a:cxn ang="0">
                  <a:pos x="0" y="0"/>
                </a:cxn>
                <a:cxn ang="0">
                  <a:pos x="0" y="2856"/>
                </a:cxn>
                <a:cxn ang="0">
                  <a:pos x="7104" y="2856"/>
                </a:cxn>
                <a:cxn ang="0">
                  <a:pos x="7104" y="1"/>
                </a:cxn>
                <a:cxn ang="0">
                  <a:pos x="7104" y="1"/>
                </a:cxn>
                <a:cxn ang="0">
                  <a:pos x="6943" y="26"/>
                </a:cxn>
                <a:cxn ang="0">
                  <a:pos x="6782" y="50"/>
                </a:cxn>
                <a:cxn ang="0">
                  <a:pos x="6621" y="73"/>
                </a:cxn>
                <a:cxn ang="0">
                  <a:pos x="6459" y="93"/>
                </a:cxn>
                <a:cxn ang="0">
                  <a:pos x="6298" y="113"/>
                </a:cxn>
                <a:cxn ang="0">
                  <a:pos x="6136" y="132"/>
                </a:cxn>
                <a:cxn ang="0">
                  <a:pos x="5976" y="148"/>
                </a:cxn>
                <a:cxn ang="0">
                  <a:pos x="5814" y="163"/>
                </a:cxn>
                <a:cxn ang="0">
                  <a:pos x="5653" y="177"/>
                </a:cxn>
                <a:cxn ang="0">
                  <a:pos x="5494" y="189"/>
                </a:cxn>
                <a:cxn ang="0">
                  <a:pos x="5334" y="201"/>
                </a:cxn>
                <a:cxn ang="0">
                  <a:pos x="5175" y="211"/>
                </a:cxn>
                <a:cxn ang="0">
                  <a:pos x="5017" y="219"/>
                </a:cxn>
                <a:cxn ang="0">
                  <a:pos x="4859" y="227"/>
                </a:cxn>
                <a:cxn ang="0">
                  <a:pos x="4703" y="234"/>
                </a:cxn>
                <a:cxn ang="0">
                  <a:pos x="4548" y="239"/>
                </a:cxn>
                <a:cxn ang="0">
                  <a:pos x="4393" y="243"/>
                </a:cxn>
                <a:cxn ang="0">
                  <a:pos x="4240" y="247"/>
                </a:cxn>
                <a:cxn ang="0">
                  <a:pos x="4088" y="249"/>
                </a:cxn>
                <a:cxn ang="0">
                  <a:pos x="3937" y="251"/>
                </a:cxn>
                <a:cxn ang="0">
                  <a:pos x="3788" y="252"/>
                </a:cxn>
                <a:cxn ang="0">
                  <a:pos x="3640" y="251"/>
                </a:cxn>
                <a:cxn ang="0">
                  <a:pos x="3494" y="251"/>
                </a:cxn>
                <a:cxn ang="0">
                  <a:pos x="3349" y="249"/>
                </a:cxn>
                <a:cxn ang="0">
                  <a:pos x="3207" y="246"/>
                </a:cxn>
                <a:cxn ang="0">
                  <a:pos x="3066" y="243"/>
                </a:cxn>
                <a:cxn ang="0">
                  <a:pos x="2928" y="240"/>
                </a:cxn>
                <a:cxn ang="0">
                  <a:pos x="2791" y="235"/>
                </a:cxn>
                <a:cxn ang="0">
                  <a:pos x="2656" y="230"/>
                </a:cxn>
                <a:cxn ang="0">
                  <a:pos x="2524" y="225"/>
                </a:cxn>
                <a:cxn ang="0">
                  <a:pos x="2266" y="212"/>
                </a:cxn>
                <a:cxn ang="0">
                  <a:pos x="2019" y="198"/>
                </a:cxn>
                <a:cxn ang="0">
                  <a:pos x="1782" y="183"/>
                </a:cxn>
                <a:cxn ang="0">
                  <a:pos x="1557" y="167"/>
                </a:cxn>
                <a:cxn ang="0">
                  <a:pos x="1343" y="150"/>
                </a:cxn>
                <a:cxn ang="0">
                  <a:pos x="1144" y="132"/>
                </a:cxn>
                <a:cxn ang="0">
                  <a:pos x="957" y="114"/>
                </a:cxn>
                <a:cxn ang="0">
                  <a:pos x="785" y="96"/>
                </a:cxn>
                <a:cxn ang="0">
                  <a:pos x="627" y="79"/>
                </a:cxn>
                <a:cxn ang="0">
                  <a:pos x="487" y="63"/>
                </a:cxn>
                <a:cxn ang="0">
                  <a:pos x="361" y="48"/>
                </a:cxn>
                <a:cxn ang="0">
                  <a:pos x="254" y="35"/>
                </a:cxn>
                <a:cxn ang="0">
                  <a:pos x="165" y="23"/>
                </a:cxn>
                <a:cxn ang="0">
                  <a:pos x="42" y="6"/>
                </a:cxn>
                <a:cxn ang="0">
                  <a:pos x="0" y="0"/>
                </a:cxn>
                <a:cxn ang="0">
                  <a:pos x="0" y="0"/>
                </a:cxn>
              </a:cxnLst>
              <a:rect l="T0" t="T1" r="T2" b="T3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" name="Rectangle 12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E61C2-8200-406C-B97E-D374775167DD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4A680-68F0-4BED-ABB1-426056FE0E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5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8490951" y="2714874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945"/>
                </a:cxn>
                <a:cxn ang="0">
                  <a:pos x="10000" y="7946"/>
                </a:cxn>
                <a:cxn ang="0">
                  <a:pos x="10000" y="4"/>
                </a:cxn>
                <a:cxn ang="0">
                  <a:pos x="10000" y="4"/>
                </a:cxn>
                <a:cxn ang="0">
                  <a:pos x="9773" y="91"/>
                </a:cxn>
                <a:cxn ang="0">
                  <a:pos x="9547" y="175"/>
                </a:cxn>
                <a:cxn ang="0">
                  <a:pos x="9320" y="256"/>
                </a:cxn>
                <a:cxn ang="0">
                  <a:pos x="9092" y="326"/>
                </a:cxn>
                <a:cxn ang="0">
                  <a:pos x="8865" y="396"/>
                </a:cxn>
                <a:cxn ang="0">
                  <a:pos x="8637" y="462"/>
                </a:cxn>
                <a:cxn ang="0">
                  <a:pos x="8412" y="518"/>
                </a:cxn>
                <a:cxn ang="0">
                  <a:pos x="8184" y="571"/>
                </a:cxn>
                <a:cxn ang="0">
                  <a:pos x="7957" y="620"/>
                </a:cxn>
                <a:cxn ang="0">
                  <a:pos x="7734" y="662"/>
                </a:cxn>
                <a:cxn ang="0">
                  <a:pos x="7508" y="704"/>
                </a:cxn>
                <a:cxn ang="0">
                  <a:pos x="7285" y="739"/>
                </a:cxn>
                <a:cxn ang="0">
                  <a:pos x="7062" y="767"/>
                </a:cxn>
                <a:cxn ang="0">
                  <a:pos x="6840" y="795"/>
                </a:cxn>
                <a:cxn ang="0">
                  <a:pos x="6620" y="819"/>
                </a:cxn>
                <a:cxn ang="0">
                  <a:pos x="6402" y="837"/>
                </a:cxn>
                <a:cxn ang="0">
                  <a:pos x="6184" y="851"/>
                </a:cxn>
                <a:cxn ang="0">
                  <a:pos x="5968" y="865"/>
                </a:cxn>
                <a:cxn ang="0">
                  <a:pos x="5755" y="872"/>
                </a:cxn>
                <a:cxn ang="0">
                  <a:pos x="5542" y="879"/>
                </a:cxn>
                <a:cxn ang="0">
                  <a:pos x="5332" y="882"/>
                </a:cxn>
                <a:cxn ang="0">
                  <a:pos x="5124" y="879"/>
                </a:cxn>
                <a:cxn ang="0">
                  <a:pos x="4918" y="879"/>
                </a:cxn>
                <a:cxn ang="0">
                  <a:pos x="4714" y="872"/>
                </a:cxn>
                <a:cxn ang="0">
                  <a:pos x="4514" y="861"/>
                </a:cxn>
                <a:cxn ang="0">
                  <a:pos x="4316" y="851"/>
                </a:cxn>
                <a:cxn ang="0">
                  <a:pos x="4122" y="840"/>
                </a:cxn>
                <a:cxn ang="0">
                  <a:pos x="3929" y="823"/>
                </a:cxn>
                <a:cxn ang="0">
                  <a:pos x="3739" y="805"/>
                </a:cxn>
                <a:cxn ang="0">
                  <a:pos x="3553" y="788"/>
                </a:cxn>
                <a:cxn ang="0">
                  <a:pos x="3190" y="742"/>
                </a:cxn>
                <a:cxn ang="0">
                  <a:pos x="2842" y="693"/>
                </a:cxn>
                <a:cxn ang="0">
                  <a:pos x="2508" y="641"/>
                </a:cxn>
                <a:cxn ang="0">
                  <a:pos x="2192" y="585"/>
                </a:cxn>
                <a:cxn ang="0">
                  <a:pos x="1890" y="525"/>
                </a:cxn>
                <a:cxn ang="0">
                  <a:pos x="1610" y="462"/>
                </a:cxn>
                <a:cxn ang="0">
                  <a:pos x="1347" y="399"/>
                </a:cxn>
                <a:cxn ang="0">
                  <a:pos x="1105" y="336"/>
                </a:cxn>
                <a:cxn ang="0">
                  <a:pos x="883" y="277"/>
                </a:cxn>
                <a:cxn ang="0">
                  <a:pos x="686" y="221"/>
                </a:cxn>
                <a:cxn ang="0">
                  <a:pos x="508" y="168"/>
                </a:cxn>
                <a:cxn ang="0">
                  <a:pos x="358" y="123"/>
                </a:cxn>
                <a:cxn ang="0">
                  <a:pos x="232" y="81"/>
                </a:cxn>
                <a:cxn ang="0">
                  <a:pos x="59" y="2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" name="Rectangle 12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247FC-874D-448A-BADE-3BB484C58133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E6DA7-5602-4981-9459-1A42A751DE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6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89932">
              <a:off x="8490951" y="4185117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970"/>
                </a:cxn>
                <a:cxn ang="0">
                  <a:pos x="10000" y="8000"/>
                </a:cxn>
                <a:cxn ang="0">
                  <a:pos x="10000" y="7"/>
                </a:cxn>
                <a:cxn ang="0">
                  <a:pos x="10000" y="7"/>
                </a:cxn>
                <a:cxn ang="0">
                  <a:pos x="9773" y="156"/>
                </a:cxn>
                <a:cxn ang="0">
                  <a:pos x="9547" y="298"/>
                </a:cxn>
                <a:cxn ang="0">
                  <a:pos x="9320" y="437"/>
                </a:cxn>
                <a:cxn ang="0">
                  <a:pos x="9092" y="556"/>
                </a:cxn>
                <a:cxn ang="0">
                  <a:pos x="8865" y="676"/>
                </a:cxn>
                <a:cxn ang="0">
                  <a:pos x="8637" y="788"/>
                </a:cxn>
                <a:cxn ang="0">
                  <a:pos x="8412" y="884"/>
                </a:cxn>
                <a:cxn ang="0">
                  <a:pos x="8184" y="975"/>
                </a:cxn>
                <a:cxn ang="0">
                  <a:pos x="7957" y="1058"/>
                </a:cxn>
                <a:cxn ang="0">
                  <a:pos x="7734" y="1130"/>
                </a:cxn>
                <a:cxn ang="0">
                  <a:pos x="7508" y="1202"/>
                </a:cxn>
                <a:cxn ang="0">
                  <a:pos x="7285" y="1262"/>
                </a:cxn>
                <a:cxn ang="0">
                  <a:pos x="7062" y="1309"/>
                </a:cxn>
                <a:cxn ang="0">
                  <a:pos x="6840" y="1358"/>
                </a:cxn>
                <a:cxn ang="0">
                  <a:pos x="6620" y="1399"/>
                </a:cxn>
                <a:cxn ang="0">
                  <a:pos x="6402" y="1428"/>
                </a:cxn>
                <a:cxn ang="0">
                  <a:pos x="6184" y="1453"/>
                </a:cxn>
                <a:cxn ang="0">
                  <a:pos x="5968" y="1477"/>
                </a:cxn>
                <a:cxn ang="0">
                  <a:pos x="5755" y="1488"/>
                </a:cxn>
                <a:cxn ang="0">
                  <a:pos x="5542" y="1500"/>
                </a:cxn>
                <a:cxn ang="0">
                  <a:pos x="5332" y="1506"/>
                </a:cxn>
                <a:cxn ang="0">
                  <a:pos x="5124" y="1500"/>
                </a:cxn>
                <a:cxn ang="0">
                  <a:pos x="4918" y="1500"/>
                </a:cxn>
                <a:cxn ang="0">
                  <a:pos x="4714" y="1488"/>
                </a:cxn>
                <a:cxn ang="0">
                  <a:pos x="4514" y="1470"/>
                </a:cxn>
                <a:cxn ang="0">
                  <a:pos x="4316" y="1453"/>
                </a:cxn>
                <a:cxn ang="0">
                  <a:pos x="4122" y="1434"/>
                </a:cxn>
                <a:cxn ang="0">
                  <a:pos x="3929" y="1405"/>
                </a:cxn>
                <a:cxn ang="0">
                  <a:pos x="3739" y="1374"/>
                </a:cxn>
                <a:cxn ang="0">
                  <a:pos x="3553" y="1346"/>
                </a:cxn>
                <a:cxn ang="0">
                  <a:pos x="3190" y="1267"/>
                </a:cxn>
                <a:cxn ang="0">
                  <a:pos x="2842" y="1183"/>
                </a:cxn>
                <a:cxn ang="0">
                  <a:pos x="2508" y="1095"/>
                </a:cxn>
                <a:cxn ang="0">
                  <a:pos x="2192" y="998"/>
                </a:cxn>
                <a:cxn ang="0">
                  <a:pos x="1890" y="897"/>
                </a:cxn>
                <a:cxn ang="0">
                  <a:pos x="1610" y="788"/>
                </a:cxn>
                <a:cxn ang="0">
                  <a:pos x="1347" y="681"/>
                </a:cxn>
                <a:cxn ang="0">
                  <a:pos x="1105" y="574"/>
                </a:cxn>
                <a:cxn ang="0">
                  <a:pos x="883" y="473"/>
                </a:cxn>
                <a:cxn ang="0">
                  <a:pos x="686" y="377"/>
                </a:cxn>
                <a:cxn ang="0">
                  <a:pos x="508" y="286"/>
                </a:cxn>
                <a:cxn ang="0">
                  <a:pos x="358" y="210"/>
                </a:cxn>
                <a:cxn ang="0">
                  <a:pos x="232" y="138"/>
                </a:cxn>
                <a:cxn ang="0">
                  <a:pos x="59" y="3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" name="TextBox 12"/>
          <p:cNvSpPr txBox="1"/>
          <p:nvPr/>
        </p:nvSpPr>
        <p:spPr>
          <a:xfrm>
            <a:off x="9718675" y="2632075"/>
            <a:ext cx="803275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/>
              <a:t>”</a:t>
            </a:r>
          </a:p>
        </p:txBody>
      </p:sp>
      <p:sp>
        <p:nvSpPr>
          <p:cNvPr id="18" name="TextBox 8"/>
          <p:cNvSpPr txBox="1"/>
          <p:nvPr/>
        </p:nvSpPr>
        <p:spPr>
          <a:xfrm>
            <a:off x="898525" y="590550"/>
            <a:ext cx="801688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/>
              <a:t>“</a:t>
            </a:r>
          </a:p>
        </p:txBody>
      </p:sp>
      <p:sp>
        <p:nvSpPr>
          <p:cNvPr id="19" name="Rectangle 31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AFADA-9E16-49A6-AB3B-8736648A1AF3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A9B38-9397-49C6-9866-69C0F4B839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5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8490951" y="4193583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970"/>
                </a:cxn>
                <a:cxn ang="0">
                  <a:pos x="10000" y="8000"/>
                </a:cxn>
                <a:cxn ang="0">
                  <a:pos x="10000" y="7"/>
                </a:cxn>
                <a:cxn ang="0">
                  <a:pos x="10000" y="7"/>
                </a:cxn>
                <a:cxn ang="0">
                  <a:pos x="9773" y="156"/>
                </a:cxn>
                <a:cxn ang="0">
                  <a:pos x="9547" y="298"/>
                </a:cxn>
                <a:cxn ang="0">
                  <a:pos x="9320" y="437"/>
                </a:cxn>
                <a:cxn ang="0">
                  <a:pos x="9092" y="556"/>
                </a:cxn>
                <a:cxn ang="0">
                  <a:pos x="8865" y="676"/>
                </a:cxn>
                <a:cxn ang="0">
                  <a:pos x="8637" y="788"/>
                </a:cxn>
                <a:cxn ang="0">
                  <a:pos x="8412" y="884"/>
                </a:cxn>
                <a:cxn ang="0">
                  <a:pos x="8184" y="975"/>
                </a:cxn>
                <a:cxn ang="0">
                  <a:pos x="7957" y="1058"/>
                </a:cxn>
                <a:cxn ang="0">
                  <a:pos x="7734" y="1130"/>
                </a:cxn>
                <a:cxn ang="0">
                  <a:pos x="7508" y="1202"/>
                </a:cxn>
                <a:cxn ang="0">
                  <a:pos x="7285" y="1262"/>
                </a:cxn>
                <a:cxn ang="0">
                  <a:pos x="7062" y="1309"/>
                </a:cxn>
                <a:cxn ang="0">
                  <a:pos x="6840" y="1358"/>
                </a:cxn>
                <a:cxn ang="0">
                  <a:pos x="6620" y="1399"/>
                </a:cxn>
                <a:cxn ang="0">
                  <a:pos x="6402" y="1428"/>
                </a:cxn>
                <a:cxn ang="0">
                  <a:pos x="6184" y="1453"/>
                </a:cxn>
                <a:cxn ang="0">
                  <a:pos x="5968" y="1477"/>
                </a:cxn>
                <a:cxn ang="0">
                  <a:pos x="5755" y="1488"/>
                </a:cxn>
                <a:cxn ang="0">
                  <a:pos x="5542" y="1500"/>
                </a:cxn>
                <a:cxn ang="0">
                  <a:pos x="5332" y="1506"/>
                </a:cxn>
                <a:cxn ang="0">
                  <a:pos x="5124" y="1500"/>
                </a:cxn>
                <a:cxn ang="0">
                  <a:pos x="4918" y="1500"/>
                </a:cxn>
                <a:cxn ang="0">
                  <a:pos x="4714" y="1488"/>
                </a:cxn>
                <a:cxn ang="0">
                  <a:pos x="4514" y="1470"/>
                </a:cxn>
                <a:cxn ang="0">
                  <a:pos x="4316" y="1453"/>
                </a:cxn>
                <a:cxn ang="0">
                  <a:pos x="4122" y="1434"/>
                </a:cxn>
                <a:cxn ang="0">
                  <a:pos x="3929" y="1405"/>
                </a:cxn>
                <a:cxn ang="0">
                  <a:pos x="3739" y="1374"/>
                </a:cxn>
                <a:cxn ang="0">
                  <a:pos x="3553" y="1346"/>
                </a:cxn>
                <a:cxn ang="0">
                  <a:pos x="3190" y="1267"/>
                </a:cxn>
                <a:cxn ang="0">
                  <a:pos x="2842" y="1183"/>
                </a:cxn>
                <a:cxn ang="0">
                  <a:pos x="2508" y="1095"/>
                </a:cxn>
                <a:cxn ang="0">
                  <a:pos x="2192" y="998"/>
                </a:cxn>
                <a:cxn ang="0">
                  <a:pos x="1890" y="897"/>
                </a:cxn>
                <a:cxn ang="0">
                  <a:pos x="1610" y="788"/>
                </a:cxn>
                <a:cxn ang="0">
                  <a:pos x="1347" y="681"/>
                </a:cxn>
                <a:cxn ang="0">
                  <a:pos x="1105" y="574"/>
                </a:cxn>
                <a:cxn ang="0">
                  <a:pos x="883" y="473"/>
                </a:cxn>
                <a:cxn ang="0">
                  <a:pos x="686" y="377"/>
                </a:cxn>
                <a:cxn ang="0">
                  <a:pos x="508" y="286"/>
                </a:cxn>
                <a:cxn ang="0">
                  <a:pos x="358" y="210"/>
                </a:cxn>
                <a:cxn ang="0">
                  <a:pos x="232" y="138"/>
                </a:cxn>
                <a:cxn ang="0">
                  <a:pos x="59" y="3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" name="Rectangle 11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DBFC7-E281-4F62-B8C0-646C299F1238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2EAF-50E0-4ED6-A3FB-0B8B7A34CE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21"/>
          <p:cNvCxnSpPr/>
          <p:nvPr/>
        </p:nvCxnSpPr>
        <p:spPr>
          <a:xfrm>
            <a:off x="4403725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2"/>
          <p:cNvCxnSpPr/>
          <p:nvPr/>
        </p:nvCxnSpPr>
        <p:spPr>
          <a:xfrm>
            <a:off x="77724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4E68D-1836-42EE-B97B-D9A4B1FC27F3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002A1-F3C1-4B52-BE84-16DC30B85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6"/>
          <p:cNvCxnSpPr/>
          <p:nvPr/>
        </p:nvCxnSpPr>
        <p:spPr>
          <a:xfrm>
            <a:off x="4387850" y="2603500"/>
            <a:ext cx="0" cy="35179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7"/>
          <p:cNvCxnSpPr/>
          <p:nvPr/>
        </p:nvCxnSpPr>
        <p:spPr>
          <a:xfrm>
            <a:off x="7802563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B25A6-3D89-483C-8E49-D264390EA2B6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83FE9-84EC-4495-A2A1-46788CAA25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5AE38-14AC-4D66-AF41-5990964B15C7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30C45-7E1B-43B6-8CFA-C8CEDD518E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Rectangle 7"/>
            <p:cNvSpPr/>
            <p:nvPr/>
          </p:nvSpPr>
          <p:spPr>
            <a:xfrm>
              <a:off x="414338" y="402504"/>
              <a:ext cx="6511925" cy="60540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970"/>
                </a:cxn>
                <a:cxn ang="0">
                  <a:pos x="10000" y="8000"/>
                </a:cxn>
                <a:cxn ang="0">
                  <a:pos x="10000" y="7"/>
                </a:cxn>
                <a:cxn ang="0">
                  <a:pos x="10000" y="7"/>
                </a:cxn>
                <a:cxn ang="0">
                  <a:pos x="9773" y="156"/>
                </a:cxn>
                <a:cxn ang="0">
                  <a:pos x="9547" y="298"/>
                </a:cxn>
                <a:cxn ang="0">
                  <a:pos x="9320" y="437"/>
                </a:cxn>
                <a:cxn ang="0">
                  <a:pos x="9092" y="556"/>
                </a:cxn>
                <a:cxn ang="0">
                  <a:pos x="8865" y="676"/>
                </a:cxn>
                <a:cxn ang="0">
                  <a:pos x="8637" y="788"/>
                </a:cxn>
                <a:cxn ang="0">
                  <a:pos x="8412" y="884"/>
                </a:cxn>
                <a:cxn ang="0">
                  <a:pos x="8184" y="975"/>
                </a:cxn>
                <a:cxn ang="0">
                  <a:pos x="7957" y="1058"/>
                </a:cxn>
                <a:cxn ang="0">
                  <a:pos x="7734" y="1130"/>
                </a:cxn>
                <a:cxn ang="0">
                  <a:pos x="7508" y="1202"/>
                </a:cxn>
                <a:cxn ang="0">
                  <a:pos x="7285" y="1262"/>
                </a:cxn>
                <a:cxn ang="0">
                  <a:pos x="7062" y="1309"/>
                </a:cxn>
                <a:cxn ang="0">
                  <a:pos x="6840" y="1358"/>
                </a:cxn>
                <a:cxn ang="0">
                  <a:pos x="6620" y="1399"/>
                </a:cxn>
                <a:cxn ang="0">
                  <a:pos x="6402" y="1428"/>
                </a:cxn>
                <a:cxn ang="0">
                  <a:pos x="6184" y="1453"/>
                </a:cxn>
                <a:cxn ang="0">
                  <a:pos x="5968" y="1477"/>
                </a:cxn>
                <a:cxn ang="0">
                  <a:pos x="5755" y="1488"/>
                </a:cxn>
                <a:cxn ang="0">
                  <a:pos x="5542" y="1500"/>
                </a:cxn>
                <a:cxn ang="0">
                  <a:pos x="5332" y="1506"/>
                </a:cxn>
                <a:cxn ang="0">
                  <a:pos x="5124" y="1500"/>
                </a:cxn>
                <a:cxn ang="0">
                  <a:pos x="4918" y="1500"/>
                </a:cxn>
                <a:cxn ang="0">
                  <a:pos x="4714" y="1488"/>
                </a:cxn>
                <a:cxn ang="0">
                  <a:pos x="4514" y="1470"/>
                </a:cxn>
                <a:cxn ang="0">
                  <a:pos x="4316" y="1453"/>
                </a:cxn>
                <a:cxn ang="0">
                  <a:pos x="4122" y="1434"/>
                </a:cxn>
                <a:cxn ang="0">
                  <a:pos x="3929" y="1405"/>
                </a:cxn>
                <a:cxn ang="0">
                  <a:pos x="3739" y="1374"/>
                </a:cxn>
                <a:cxn ang="0">
                  <a:pos x="3553" y="1346"/>
                </a:cxn>
                <a:cxn ang="0">
                  <a:pos x="3190" y="1267"/>
                </a:cxn>
                <a:cxn ang="0">
                  <a:pos x="2842" y="1183"/>
                </a:cxn>
                <a:cxn ang="0">
                  <a:pos x="2508" y="1095"/>
                </a:cxn>
                <a:cxn ang="0">
                  <a:pos x="2192" y="998"/>
                </a:cxn>
                <a:cxn ang="0">
                  <a:pos x="1890" y="897"/>
                </a:cxn>
                <a:cxn ang="0">
                  <a:pos x="1610" y="788"/>
                </a:cxn>
                <a:cxn ang="0">
                  <a:pos x="1347" y="681"/>
                </a:cxn>
                <a:cxn ang="0">
                  <a:pos x="1105" y="574"/>
                </a:cxn>
                <a:cxn ang="0">
                  <a:pos x="883" y="473"/>
                </a:cxn>
                <a:cxn ang="0">
                  <a:pos x="686" y="377"/>
                </a:cxn>
                <a:cxn ang="0">
                  <a:pos x="508" y="286"/>
                </a:cxn>
                <a:cxn ang="0">
                  <a:pos x="358" y="210"/>
                </a:cxn>
                <a:cxn ang="0">
                  <a:pos x="232" y="138"/>
                </a:cxn>
                <a:cxn ang="0">
                  <a:pos x="59" y="3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" name="Rectangle 12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424FB-C106-4429-9DC9-DB1D9BB57598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C8301-5514-400D-8B45-86A8608A44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024DC-01B7-4FAC-B339-154CA20AFAF0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7BC71-10AB-4677-A3B6-B4932712E0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6"/>
            <p:cNvSpPr/>
            <p:nvPr/>
          </p:nvSpPr>
          <p:spPr>
            <a:xfrm>
              <a:off x="7289800" y="402504"/>
              <a:ext cx="4478338" cy="60540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677511">
              <a:off x="4698352" y="1826078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400000">
              <a:off x="3787244" y="2801721"/>
              <a:ext cx="6053670" cy="12545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970"/>
                </a:cxn>
                <a:cxn ang="0">
                  <a:pos x="10000" y="8000"/>
                </a:cxn>
                <a:cxn ang="0">
                  <a:pos x="10000" y="7"/>
                </a:cxn>
                <a:cxn ang="0">
                  <a:pos x="10000" y="7"/>
                </a:cxn>
                <a:cxn ang="0">
                  <a:pos x="9773" y="156"/>
                </a:cxn>
                <a:cxn ang="0">
                  <a:pos x="9547" y="298"/>
                </a:cxn>
                <a:cxn ang="0">
                  <a:pos x="9320" y="437"/>
                </a:cxn>
                <a:cxn ang="0">
                  <a:pos x="9092" y="556"/>
                </a:cxn>
                <a:cxn ang="0">
                  <a:pos x="8865" y="676"/>
                </a:cxn>
                <a:cxn ang="0">
                  <a:pos x="8637" y="788"/>
                </a:cxn>
                <a:cxn ang="0">
                  <a:pos x="8412" y="884"/>
                </a:cxn>
                <a:cxn ang="0">
                  <a:pos x="8184" y="975"/>
                </a:cxn>
                <a:cxn ang="0">
                  <a:pos x="7957" y="1058"/>
                </a:cxn>
                <a:cxn ang="0">
                  <a:pos x="7734" y="1130"/>
                </a:cxn>
                <a:cxn ang="0">
                  <a:pos x="7508" y="1202"/>
                </a:cxn>
                <a:cxn ang="0">
                  <a:pos x="7285" y="1262"/>
                </a:cxn>
                <a:cxn ang="0">
                  <a:pos x="7062" y="1309"/>
                </a:cxn>
                <a:cxn ang="0">
                  <a:pos x="6840" y="1358"/>
                </a:cxn>
                <a:cxn ang="0">
                  <a:pos x="6620" y="1399"/>
                </a:cxn>
                <a:cxn ang="0">
                  <a:pos x="6402" y="1428"/>
                </a:cxn>
                <a:cxn ang="0">
                  <a:pos x="6184" y="1453"/>
                </a:cxn>
                <a:cxn ang="0">
                  <a:pos x="5968" y="1477"/>
                </a:cxn>
                <a:cxn ang="0">
                  <a:pos x="5755" y="1488"/>
                </a:cxn>
                <a:cxn ang="0">
                  <a:pos x="5542" y="1500"/>
                </a:cxn>
                <a:cxn ang="0">
                  <a:pos x="5332" y="1506"/>
                </a:cxn>
                <a:cxn ang="0">
                  <a:pos x="5124" y="1500"/>
                </a:cxn>
                <a:cxn ang="0">
                  <a:pos x="4918" y="1500"/>
                </a:cxn>
                <a:cxn ang="0">
                  <a:pos x="4714" y="1488"/>
                </a:cxn>
                <a:cxn ang="0">
                  <a:pos x="4514" y="1470"/>
                </a:cxn>
                <a:cxn ang="0">
                  <a:pos x="4316" y="1453"/>
                </a:cxn>
                <a:cxn ang="0">
                  <a:pos x="4122" y="1434"/>
                </a:cxn>
                <a:cxn ang="0">
                  <a:pos x="3929" y="1405"/>
                </a:cxn>
                <a:cxn ang="0">
                  <a:pos x="3739" y="1374"/>
                </a:cxn>
                <a:cxn ang="0">
                  <a:pos x="3553" y="1346"/>
                </a:cxn>
                <a:cxn ang="0">
                  <a:pos x="3190" y="1267"/>
                </a:cxn>
                <a:cxn ang="0">
                  <a:pos x="2842" y="1183"/>
                </a:cxn>
                <a:cxn ang="0">
                  <a:pos x="2508" y="1095"/>
                </a:cxn>
                <a:cxn ang="0">
                  <a:pos x="2192" y="998"/>
                </a:cxn>
                <a:cxn ang="0">
                  <a:pos x="1890" y="897"/>
                </a:cxn>
                <a:cxn ang="0">
                  <a:pos x="1610" y="788"/>
                </a:cxn>
                <a:cxn ang="0">
                  <a:pos x="1347" y="681"/>
                </a:cxn>
                <a:cxn ang="0">
                  <a:pos x="1105" y="574"/>
                </a:cxn>
                <a:cxn ang="0">
                  <a:pos x="883" y="473"/>
                </a:cxn>
                <a:cxn ang="0">
                  <a:pos x="686" y="377"/>
                </a:cxn>
                <a:cxn ang="0">
                  <a:pos x="508" y="286"/>
                </a:cxn>
                <a:cxn ang="0">
                  <a:pos x="358" y="210"/>
                </a:cxn>
                <a:cxn ang="0">
                  <a:pos x="232" y="138"/>
                </a:cxn>
                <a:cxn ang="0">
                  <a:pos x="59" y="3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9E33F-01FB-4008-99C7-FA18DD1CFE72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56923-751E-4E9B-8669-D1E11D6BB6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B769A-C32E-42E8-9E5D-D6AA026716AE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F797F-FFB0-415D-B0F6-5D713C534C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9F44D-FE2F-494D-A24F-700D62D523B0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D155D-3AC2-4F53-A73E-92E03D2B0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1D1E1-802B-4095-A2D7-F956634C7F4E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05C47-D013-45B4-874A-4E5A378EC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6F46F-3A72-4C10-9A8A-FB12968C754A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89AE2-600E-4421-8A6F-BCC0A0C416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6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7"/>
            <p:cNvSpPr/>
            <p:nvPr/>
          </p:nvSpPr>
          <p:spPr>
            <a:xfrm>
              <a:off x="5713413" y="402504"/>
              <a:ext cx="6054725" cy="60540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3140485" y="1826078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2229377" y="2801721"/>
              <a:ext cx="6053670" cy="12545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970"/>
                </a:cxn>
                <a:cxn ang="0">
                  <a:pos x="10000" y="8000"/>
                </a:cxn>
                <a:cxn ang="0">
                  <a:pos x="10000" y="7"/>
                </a:cxn>
                <a:cxn ang="0">
                  <a:pos x="10000" y="7"/>
                </a:cxn>
                <a:cxn ang="0">
                  <a:pos x="9773" y="156"/>
                </a:cxn>
                <a:cxn ang="0">
                  <a:pos x="9547" y="298"/>
                </a:cxn>
                <a:cxn ang="0">
                  <a:pos x="9320" y="437"/>
                </a:cxn>
                <a:cxn ang="0">
                  <a:pos x="9092" y="556"/>
                </a:cxn>
                <a:cxn ang="0">
                  <a:pos x="8865" y="676"/>
                </a:cxn>
                <a:cxn ang="0">
                  <a:pos x="8637" y="788"/>
                </a:cxn>
                <a:cxn ang="0">
                  <a:pos x="8412" y="884"/>
                </a:cxn>
                <a:cxn ang="0">
                  <a:pos x="8184" y="975"/>
                </a:cxn>
                <a:cxn ang="0">
                  <a:pos x="7957" y="1058"/>
                </a:cxn>
                <a:cxn ang="0">
                  <a:pos x="7734" y="1130"/>
                </a:cxn>
                <a:cxn ang="0">
                  <a:pos x="7508" y="1202"/>
                </a:cxn>
                <a:cxn ang="0">
                  <a:pos x="7285" y="1262"/>
                </a:cxn>
                <a:cxn ang="0">
                  <a:pos x="7062" y="1309"/>
                </a:cxn>
                <a:cxn ang="0">
                  <a:pos x="6840" y="1358"/>
                </a:cxn>
                <a:cxn ang="0">
                  <a:pos x="6620" y="1399"/>
                </a:cxn>
                <a:cxn ang="0">
                  <a:pos x="6402" y="1428"/>
                </a:cxn>
                <a:cxn ang="0">
                  <a:pos x="6184" y="1453"/>
                </a:cxn>
                <a:cxn ang="0">
                  <a:pos x="5968" y="1477"/>
                </a:cxn>
                <a:cxn ang="0">
                  <a:pos x="5755" y="1488"/>
                </a:cxn>
                <a:cxn ang="0">
                  <a:pos x="5542" y="1500"/>
                </a:cxn>
                <a:cxn ang="0">
                  <a:pos x="5332" y="1506"/>
                </a:cxn>
                <a:cxn ang="0">
                  <a:pos x="5124" y="1500"/>
                </a:cxn>
                <a:cxn ang="0">
                  <a:pos x="4918" y="1500"/>
                </a:cxn>
                <a:cxn ang="0">
                  <a:pos x="4714" y="1488"/>
                </a:cxn>
                <a:cxn ang="0">
                  <a:pos x="4514" y="1470"/>
                </a:cxn>
                <a:cxn ang="0">
                  <a:pos x="4316" y="1453"/>
                </a:cxn>
                <a:cxn ang="0">
                  <a:pos x="4122" y="1434"/>
                </a:cxn>
                <a:cxn ang="0">
                  <a:pos x="3929" y="1405"/>
                </a:cxn>
                <a:cxn ang="0">
                  <a:pos x="3739" y="1374"/>
                </a:cxn>
                <a:cxn ang="0">
                  <a:pos x="3553" y="1346"/>
                </a:cxn>
                <a:cxn ang="0">
                  <a:pos x="3190" y="1267"/>
                </a:cxn>
                <a:cxn ang="0">
                  <a:pos x="2842" y="1183"/>
                </a:cxn>
                <a:cxn ang="0">
                  <a:pos x="2508" y="1095"/>
                </a:cxn>
                <a:cxn ang="0">
                  <a:pos x="2192" y="998"/>
                </a:cxn>
                <a:cxn ang="0">
                  <a:pos x="1890" y="897"/>
                </a:cxn>
                <a:cxn ang="0">
                  <a:pos x="1610" y="788"/>
                </a:cxn>
                <a:cxn ang="0">
                  <a:pos x="1347" y="681"/>
                </a:cxn>
                <a:cxn ang="0">
                  <a:pos x="1105" y="574"/>
                </a:cxn>
                <a:cxn ang="0">
                  <a:pos x="883" y="473"/>
                </a:cxn>
                <a:cxn ang="0">
                  <a:pos x="686" y="377"/>
                </a:cxn>
                <a:cxn ang="0">
                  <a:pos x="508" y="286"/>
                </a:cxn>
                <a:cxn ang="0">
                  <a:pos x="358" y="210"/>
                </a:cxn>
                <a:cxn ang="0">
                  <a:pos x="232" y="138"/>
                </a:cxn>
                <a:cxn ang="0">
                  <a:pos x="59" y="3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14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FCEFB-1CF9-4EEE-9537-A4AB1A2B6DFA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D9BFA-B1A3-48FD-8777-960FF54F93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6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7"/>
            <p:cNvSpPr/>
            <p:nvPr/>
          </p:nvSpPr>
          <p:spPr>
            <a:xfrm>
              <a:off x="6172200" y="402504"/>
              <a:ext cx="5595938" cy="60540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400000">
              <a:off x="3295432" y="2801721"/>
              <a:ext cx="6053670" cy="12545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970"/>
                </a:cxn>
                <a:cxn ang="0">
                  <a:pos x="10000" y="8000"/>
                </a:cxn>
                <a:cxn ang="0">
                  <a:pos x="10000" y="7"/>
                </a:cxn>
                <a:cxn ang="0">
                  <a:pos x="10000" y="7"/>
                </a:cxn>
                <a:cxn ang="0">
                  <a:pos x="9773" y="156"/>
                </a:cxn>
                <a:cxn ang="0">
                  <a:pos x="9547" y="298"/>
                </a:cxn>
                <a:cxn ang="0">
                  <a:pos x="9320" y="437"/>
                </a:cxn>
                <a:cxn ang="0">
                  <a:pos x="9092" y="556"/>
                </a:cxn>
                <a:cxn ang="0">
                  <a:pos x="8865" y="676"/>
                </a:cxn>
                <a:cxn ang="0">
                  <a:pos x="8637" y="788"/>
                </a:cxn>
                <a:cxn ang="0">
                  <a:pos x="8412" y="884"/>
                </a:cxn>
                <a:cxn ang="0">
                  <a:pos x="8184" y="975"/>
                </a:cxn>
                <a:cxn ang="0">
                  <a:pos x="7957" y="1058"/>
                </a:cxn>
                <a:cxn ang="0">
                  <a:pos x="7734" y="1130"/>
                </a:cxn>
                <a:cxn ang="0">
                  <a:pos x="7508" y="1202"/>
                </a:cxn>
                <a:cxn ang="0">
                  <a:pos x="7285" y="1262"/>
                </a:cxn>
                <a:cxn ang="0">
                  <a:pos x="7062" y="1309"/>
                </a:cxn>
                <a:cxn ang="0">
                  <a:pos x="6840" y="1358"/>
                </a:cxn>
                <a:cxn ang="0">
                  <a:pos x="6620" y="1399"/>
                </a:cxn>
                <a:cxn ang="0">
                  <a:pos x="6402" y="1428"/>
                </a:cxn>
                <a:cxn ang="0">
                  <a:pos x="6184" y="1453"/>
                </a:cxn>
                <a:cxn ang="0">
                  <a:pos x="5968" y="1477"/>
                </a:cxn>
                <a:cxn ang="0">
                  <a:pos x="5755" y="1488"/>
                </a:cxn>
                <a:cxn ang="0">
                  <a:pos x="5542" y="1500"/>
                </a:cxn>
                <a:cxn ang="0">
                  <a:pos x="5332" y="1506"/>
                </a:cxn>
                <a:cxn ang="0">
                  <a:pos x="5124" y="1500"/>
                </a:cxn>
                <a:cxn ang="0">
                  <a:pos x="4918" y="1500"/>
                </a:cxn>
                <a:cxn ang="0">
                  <a:pos x="4714" y="1488"/>
                </a:cxn>
                <a:cxn ang="0">
                  <a:pos x="4514" y="1470"/>
                </a:cxn>
                <a:cxn ang="0">
                  <a:pos x="4316" y="1453"/>
                </a:cxn>
                <a:cxn ang="0">
                  <a:pos x="4122" y="1434"/>
                </a:cxn>
                <a:cxn ang="0">
                  <a:pos x="3929" y="1405"/>
                </a:cxn>
                <a:cxn ang="0">
                  <a:pos x="3739" y="1374"/>
                </a:cxn>
                <a:cxn ang="0">
                  <a:pos x="3553" y="1346"/>
                </a:cxn>
                <a:cxn ang="0">
                  <a:pos x="3190" y="1267"/>
                </a:cxn>
                <a:cxn ang="0">
                  <a:pos x="2842" y="1183"/>
                </a:cxn>
                <a:cxn ang="0">
                  <a:pos x="2508" y="1095"/>
                </a:cxn>
                <a:cxn ang="0">
                  <a:pos x="2192" y="998"/>
                </a:cxn>
                <a:cxn ang="0">
                  <a:pos x="1890" y="897"/>
                </a:cxn>
                <a:cxn ang="0">
                  <a:pos x="1610" y="788"/>
                </a:cxn>
                <a:cxn ang="0">
                  <a:pos x="1347" y="681"/>
                </a:cxn>
                <a:cxn ang="0">
                  <a:pos x="1105" y="574"/>
                </a:cxn>
                <a:cxn ang="0">
                  <a:pos x="883" y="473"/>
                </a:cxn>
                <a:cxn ang="0">
                  <a:pos x="686" y="377"/>
                </a:cxn>
                <a:cxn ang="0">
                  <a:pos x="508" y="286"/>
                </a:cxn>
                <a:cxn ang="0">
                  <a:pos x="358" y="210"/>
                </a:cxn>
                <a:cxn ang="0">
                  <a:pos x="232" y="138"/>
                </a:cxn>
                <a:cxn ang="0">
                  <a:pos x="59" y="3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677511">
              <a:off x="4203594" y="1826078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F0046-FEAE-4082-8D7B-6D318D946FA2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FFA9-AE11-442A-AE27-D07CFDB7E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8"/>
          <p:cNvGrpSpPr>
            <a:grpSpLocks/>
          </p:cNvGrpSpPr>
          <p:nvPr/>
        </p:nvGrpSpPr>
        <p:grpSpPr bwMode="auto">
          <a:xfrm>
            <a:off x="0" y="-1588"/>
            <a:ext cx="12192000" cy="6865938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/>
            </p:cNvSpPr>
            <p:nvPr/>
          </p:nvSpPr>
          <p:spPr bwMode="gray">
            <a:xfrm rot="-589932">
              <a:off x="8490951" y="1797517"/>
              <a:ext cx="3299407" cy="440924"/>
            </a:xfrm>
            <a:custGeom>
              <a:avLst/>
              <a:gdLst/>
              <a:ahLst/>
              <a:cxnLst>
                <a:cxn ang="0">
                  <a:pos x="85" y="2532"/>
                </a:cxn>
                <a:cxn ang="0">
                  <a:pos x="9958" y="5291"/>
                </a:cxn>
                <a:cxn ang="0">
                  <a:pos x="10000" y="0"/>
                </a:cxn>
                <a:cxn ang="0">
                  <a:pos x="10000" y="0"/>
                </a:cxn>
                <a:cxn ang="0">
                  <a:pos x="9667" y="204"/>
                </a:cxn>
                <a:cxn ang="0">
                  <a:pos x="9334" y="400"/>
                </a:cxn>
                <a:cxn ang="0">
                  <a:pos x="9001" y="590"/>
                </a:cxn>
                <a:cxn ang="0">
                  <a:pos x="8667" y="753"/>
                </a:cxn>
                <a:cxn ang="0">
                  <a:pos x="8333" y="917"/>
                </a:cxn>
                <a:cxn ang="0">
                  <a:pos x="7999" y="1071"/>
                </a:cxn>
                <a:cxn ang="0">
                  <a:pos x="7669" y="1202"/>
                </a:cxn>
                <a:cxn ang="0">
                  <a:pos x="7333" y="1325"/>
                </a:cxn>
                <a:cxn ang="0">
                  <a:pos x="7000" y="1440"/>
                </a:cxn>
                <a:cxn ang="0">
                  <a:pos x="6673" y="1538"/>
                </a:cxn>
                <a:cxn ang="0">
                  <a:pos x="6340" y="1636"/>
                </a:cxn>
                <a:cxn ang="0">
                  <a:pos x="6013" y="1719"/>
                </a:cxn>
                <a:cxn ang="0">
                  <a:pos x="5686" y="1784"/>
                </a:cxn>
                <a:cxn ang="0">
                  <a:pos x="5359" y="1850"/>
                </a:cxn>
                <a:cxn ang="0">
                  <a:pos x="5036" y="1906"/>
                </a:cxn>
                <a:cxn ang="0">
                  <a:pos x="4717" y="1948"/>
                </a:cxn>
                <a:cxn ang="0">
                  <a:pos x="4396" y="1980"/>
                </a:cxn>
                <a:cxn ang="0">
                  <a:pos x="4079" y="2013"/>
                </a:cxn>
                <a:cxn ang="0">
                  <a:pos x="3766" y="2029"/>
                </a:cxn>
                <a:cxn ang="0">
                  <a:pos x="3454" y="2046"/>
                </a:cxn>
                <a:cxn ang="0">
                  <a:pos x="3145" y="2053"/>
                </a:cxn>
                <a:cxn ang="0">
                  <a:pos x="2839" y="2046"/>
                </a:cxn>
                <a:cxn ang="0">
                  <a:pos x="2537" y="2046"/>
                </a:cxn>
                <a:cxn ang="0">
                  <a:pos x="2238" y="2029"/>
                </a:cxn>
                <a:cxn ang="0">
                  <a:pos x="1943" y="2004"/>
                </a:cxn>
                <a:cxn ang="0">
                  <a:pos x="1653" y="1980"/>
                </a:cxn>
                <a:cxn ang="0">
                  <a:pos x="1368" y="1955"/>
                </a:cxn>
                <a:cxn ang="0">
                  <a:pos x="1085" y="1915"/>
                </a:cxn>
                <a:cxn ang="0">
                  <a:pos x="806" y="1873"/>
                </a:cxn>
                <a:cxn ang="0">
                  <a:pos x="533" y="1833"/>
                </a:cxn>
                <a:cxn ang="0">
                  <a:pos x="0" y="1726"/>
                </a:cxn>
                <a:cxn ang="0">
                  <a:pos x="85" y="2532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5"/>
            <p:cNvSpPr>
              <a:spLocks/>
            </p:cNvSpPr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7104 w 7104"/>
                <a:gd name="T3" fmla="*/ 2856 h 2856"/>
              </a:gdLst>
              <a:ahLst/>
              <a:cxnLst>
                <a:cxn ang="0">
                  <a:pos x="0" y="0"/>
                </a:cxn>
                <a:cxn ang="0">
                  <a:pos x="0" y="2856"/>
                </a:cxn>
                <a:cxn ang="0">
                  <a:pos x="7104" y="2856"/>
                </a:cxn>
                <a:cxn ang="0">
                  <a:pos x="7104" y="1"/>
                </a:cxn>
                <a:cxn ang="0">
                  <a:pos x="7104" y="1"/>
                </a:cxn>
                <a:cxn ang="0">
                  <a:pos x="6943" y="26"/>
                </a:cxn>
                <a:cxn ang="0">
                  <a:pos x="6782" y="50"/>
                </a:cxn>
                <a:cxn ang="0">
                  <a:pos x="6621" y="73"/>
                </a:cxn>
                <a:cxn ang="0">
                  <a:pos x="6459" y="93"/>
                </a:cxn>
                <a:cxn ang="0">
                  <a:pos x="6298" y="113"/>
                </a:cxn>
                <a:cxn ang="0">
                  <a:pos x="6136" y="132"/>
                </a:cxn>
                <a:cxn ang="0">
                  <a:pos x="5976" y="148"/>
                </a:cxn>
                <a:cxn ang="0">
                  <a:pos x="5814" y="163"/>
                </a:cxn>
                <a:cxn ang="0">
                  <a:pos x="5653" y="177"/>
                </a:cxn>
                <a:cxn ang="0">
                  <a:pos x="5494" y="189"/>
                </a:cxn>
                <a:cxn ang="0">
                  <a:pos x="5334" y="201"/>
                </a:cxn>
                <a:cxn ang="0">
                  <a:pos x="5175" y="211"/>
                </a:cxn>
                <a:cxn ang="0">
                  <a:pos x="5017" y="219"/>
                </a:cxn>
                <a:cxn ang="0">
                  <a:pos x="4859" y="227"/>
                </a:cxn>
                <a:cxn ang="0">
                  <a:pos x="4703" y="234"/>
                </a:cxn>
                <a:cxn ang="0">
                  <a:pos x="4548" y="239"/>
                </a:cxn>
                <a:cxn ang="0">
                  <a:pos x="4393" y="243"/>
                </a:cxn>
                <a:cxn ang="0">
                  <a:pos x="4240" y="247"/>
                </a:cxn>
                <a:cxn ang="0">
                  <a:pos x="4088" y="249"/>
                </a:cxn>
                <a:cxn ang="0">
                  <a:pos x="3937" y="251"/>
                </a:cxn>
                <a:cxn ang="0">
                  <a:pos x="3788" y="252"/>
                </a:cxn>
                <a:cxn ang="0">
                  <a:pos x="3640" y="251"/>
                </a:cxn>
                <a:cxn ang="0">
                  <a:pos x="3494" y="251"/>
                </a:cxn>
                <a:cxn ang="0">
                  <a:pos x="3349" y="249"/>
                </a:cxn>
                <a:cxn ang="0">
                  <a:pos x="3207" y="246"/>
                </a:cxn>
                <a:cxn ang="0">
                  <a:pos x="3066" y="243"/>
                </a:cxn>
                <a:cxn ang="0">
                  <a:pos x="2928" y="240"/>
                </a:cxn>
                <a:cxn ang="0">
                  <a:pos x="2791" y="235"/>
                </a:cxn>
                <a:cxn ang="0">
                  <a:pos x="2656" y="230"/>
                </a:cxn>
                <a:cxn ang="0">
                  <a:pos x="2524" y="225"/>
                </a:cxn>
                <a:cxn ang="0">
                  <a:pos x="2266" y="212"/>
                </a:cxn>
                <a:cxn ang="0">
                  <a:pos x="2019" y="198"/>
                </a:cxn>
                <a:cxn ang="0">
                  <a:pos x="1782" y="183"/>
                </a:cxn>
                <a:cxn ang="0">
                  <a:pos x="1557" y="167"/>
                </a:cxn>
                <a:cxn ang="0">
                  <a:pos x="1343" y="150"/>
                </a:cxn>
                <a:cxn ang="0">
                  <a:pos x="1144" y="132"/>
                </a:cxn>
                <a:cxn ang="0">
                  <a:pos x="957" y="114"/>
                </a:cxn>
                <a:cxn ang="0">
                  <a:pos x="785" y="96"/>
                </a:cxn>
                <a:cxn ang="0">
                  <a:pos x="627" y="79"/>
                </a:cxn>
                <a:cxn ang="0">
                  <a:pos x="487" y="63"/>
                </a:cxn>
                <a:cxn ang="0">
                  <a:pos x="361" y="48"/>
                </a:cxn>
                <a:cxn ang="0">
                  <a:pos x="254" y="35"/>
                </a:cxn>
                <a:cxn ang="0">
                  <a:pos x="165" y="23"/>
                </a:cxn>
                <a:cxn ang="0">
                  <a:pos x="42" y="6"/>
                </a:cxn>
                <a:cxn ang="0">
                  <a:pos x="0" y="0"/>
                </a:cxn>
                <a:cxn ang="0">
                  <a:pos x="0" y="0"/>
                </a:cxn>
              </a:cxnLst>
              <a:rect l="T0" t="T1" r="T2" b="T3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15356 w 15356"/>
                <a:gd name="T3" fmla="*/ 8638 h 8638"/>
              </a:gdLst>
              <a:ahLst/>
              <a:cxnLst>
                <a:cxn ang="0">
                  <a:pos x="0" y="0"/>
                </a:cxn>
                <a:cxn ang="0">
                  <a:pos x="0" y="8638"/>
                </a:cxn>
                <a:cxn ang="0">
                  <a:pos x="15356" y="8638"/>
                </a:cxn>
                <a:cxn ang="0">
                  <a:pos x="15356" y="0"/>
                </a:cxn>
                <a:cxn ang="0">
                  <a:pos x="0" y="0"/>
                </a:cxn>
                <a:cxn ang="0">
                  <a:pos x="14748" y="8038"/>
                </a:cxn>
                <a:cxn ang="0">
                  <a:pos x="600" y="8038"/>
                </a:cxn>
                <a:cxn ang="0">
                  <a:pos x="600" y="592"/>
                </a:cxn>
                <a:cxn ang="0">
                  <a:pos x="14748" y="592"/>
                </a:cxn>
                <a:cxn ang="0">
                  <a:pos x="14748" y="8038"/>
                </a:cxn>
              </a:cxnLst>
              <a:rect l="T0" t="T1" r="T2" b="T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1155700" y="973138"/>
            <a:ext cx="87614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2603500"/>
            <a:ext cx="8761413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538" y="639445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i="0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55792369-3C73-42AC-80C3-78E6D9873E32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638" y="6391275"/>
            <a:ext cx="3859212" cy="304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800" b="0" i="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4D5F65F5-0E4D-44EA-AB33-A8D00715FF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3" r:id="rId3"/>
    <p:sldLayoutId id="2147483820" r:id="rId4"/>
    <p:sldLayoutId id="2147483819" r:id="rId5"/>
    <p:sldLayoutId id="2147483818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  <p:sldLayoutId id="2147483830" r:id="rId13"/>
    <p:sldLayoutId id="2147483831" r:id="rId14"/>
    <p:sldLayoutId id="2147483832" r:id="rId15"/>
    <p:sldLayoutId id="2147483817" r:id="rId16"/>
    <p:sldLayoutId id="2147483833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/>
          </p:nvPr>
        </p:nvSpPr>
        <p:spPr>
          <a:xfrm>
            <a:off x="1155700" y="1343025"/>
            <a:ext cx="8824913" cy="2676525"/>
          </a:xfrm>
        </p:spPr>
        <p:txBody>
          <a:bodyPr/>
          <a:lstStyle/>
          <a:p>
            <a:r>
              <a:rPr lang="uk-UA" sz="7200"/>
              <a:t>Мотиваційний</a:t>
            </a:r>
            <a:r>
              <a:rPr lang="ru-RU" sz="7200"/>
              <a:t> менеджмент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5700" y="4119563"/>
            <a:ext cx="9650413" cy="12382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163" y="2351088"/>
            <a:ext cx="10080625" cy="3867150"/>
          </a:xfrm>
        </p:spPr>
        <p:txBody>
          <a:bodyPr rtlCol="0">
            <a:normAutofit fontScale="77500" lnSpcReduction="20000"/>
          </a:bodyPr>
          <a:lstStyle/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uk-UA" sz="3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Вчення, позбавлене всякого 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uk-UA" sz="3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інтересу, вбиває в учня 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uk-UA" sz="3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бажання до оволодіння 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uk-UA" sz="3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знаннями. Заохотити до навчання – набагато більш гідне завдання, ніж примусити.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(К. Д. Ушинський)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482" name="Picture 2" descr="Картинки по запросу &quot;мотивація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1400" y="300038"/>
            <a:ext cx="5026025" cy="368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841375" y="1149350"/>
            <a:ext cx="8761413" cy="706438"/>
          </a:xfrm>
        </p:spPr>
        <p:txBody>
          <a:bodyPr/>
          <a:lstStyle/>
          <a:p>
            <a:r>
              <a:rPr lang="uk-UA" sz="2400"/>
              <a:t>Саме мотивація є тією внутрішньою силою, енергією, паливом, яка допомагає нам рухатися вперед та досягати перед собою поставлених цілей.</a:t>
            </a:r>
            <a:br>
              <a:rPr lang="uk-UA" sz="2400"/>
            </a:br>
            <a:endParaRPr lang="uk-UA"/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5132388" y="2900363"/>
            <a:ext cx="6400800" cy="3303587"/>
          </a:xfrm>
        </p:spPr>
        <p:txBody>
          <a:bodyPr/>
          <a:lstStyle/>
          <a:p>
            <a:r>
              <a:rPr lang="uk-UA" sz="3600"/>
              <a:t>За допомогою мотивації нас приваблює не тільки ціль, але і сам процес досягнення її.</a:t>
            </a:r>
          </a:p>
          <a:p>
            <a:endParaRPr lang="ru-RU"/>
          </a:p>
        </p:txBody>
      </p:sp>
      <p:pic>
        <p:nvPicPr>
          <p:cNvPr id="21507" name="Picture 2" descr="Картинки по запросу &quot;мотивація картинка&quot;"/>
          <p:cNvPicPr>
            <a:picLocks noChangeAspect="1" noChangeArrowheads="1"/>
          </p:cNvPicPr>
          <p:nvPr/>
        </p:nvPicPr>
        <p:blipFill>
          <a:blip r:embed="rId2"/>
          <a:srcRect l="-388" t="-656" r="388" b="6332"/>
          <a:stretch>
            <a:fillRect/>
          </a:stretch>
        </p:blipFill>
        <p:spPr bwMode="auto">
          <a:xfrm>
            <a:off x="458788" y="2701925"/>
            <a:ext cx="4762500" cy="265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7050" y="858838"/>
            <a:ext cx="6326188" cy="5449887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600" dirty="0">
                <a:solidFill>
                  <a:schemeClr val="bg1"/>
                </a:solidFill>
              </a:rPr>
              <a:t>Але, що робити коли іноді сил немає?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uk-UA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Що робити, коли мало внутрішніх та зовнішніх ресурсів рухатися вперед?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Як працювати над своєю мотивацією?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Як працювати на мотивацією інших?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2530" name="Picture 2" descr="Картинки по запросу &quot;мотивація навчання&quot;"/>
          <p:cNvPicPr>
            <a:picLocks noChangeAspect="1" noChangeArrowheads="1"/>
          </p:cNvPicPr>
          <p:nvPr/>
        </p:nvPicPr>
        <p:blipFill>
          <a:blip r:embed="rId2"/>
          <a:srcRect l="13954" t="8739" r="15688" b="13797"/>
          <a:stretch>
            <a:fillRect/>
          </a:stretch>
        </p:blipFill>
        <p:spPr bwMode="auto">
          <a:xfrm>
            <a:off x="6853238" y="2687638"/>
            <a:ext cx="4664075" cy="385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Після вивчення дисципліни Ви  зможете:</a:t>
            </a:r>
            <a:endParaRPr lang="ru-RU" dirty="0"/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xfrm>
            <a:off x="669925" y="2360613"/>
            <a:ext cx="4770438" cy="3970337"/>
          </a:xfrm>
        </p:spPr>
        <p:txBody>
          <a:bodyPr/>
          <a:lstStyle/>
          <a:p>
            <a:r>
              <a:rPr lang="uk-UA" sz="2400"/>
              <a:t>Розуміти, що таке мотивація, які види та варіації існують, як вони працюють.</a:t>
            </a:r>
          </a:p>
          <a:p>
            <a:r>
              <a:rPr lang="uk-UA" sz="2400"/>
              <a:t>Визначати пріоритетні мотиви, оптимальну структуру мотиваційної сфери, джерела мотивації.</a:t>
            </a:r>
            <a:endParaRPr lang="ru-RU" sz="2400"/>
          </a:p>
        </p:txBody>
      </p:sp>
      <p:pic>
        <p:nvPicPr>
          <p:cNvPr id="23555" name="Picture 2" descr="https://ffj.in.ua/wp-content/uploads/2019/06/t_1_bigstock-man-using-scissors-to-remove-t-116296193-1024x7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35613" y="2584450"/>
            <a:ext cx="62865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21400" y="2516188"/>
            <a:ext cx="5278438" cy="3979862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Використовувати отримані знання та вміння у власному житті та професійній діяльності: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мотивувати себе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мотивувати інших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Після вивчення дисципліни Ви зможете:</a:t>
            </a:r>
            <a:endParaRPr lang="ru-RU" dirty="0"/>
          </a:p>
        </p:txBody>
      </p:sp>
      <p:pic>
        <p:nvPicPr>
          <p:cNvPr id="24579" name="Picture 2" descr="Картинки по запросу &quot;мотивація навчання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013" y="1997075"/>
            <a:ext cx="428466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2" descr="Картинки по запросу &quot;мотивація навчання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9963" y="4092575"/>
            <a:ext cx="3403600" cy="256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8363" y="2408238"/>
            <a:ext cx="5427662" cy="4332287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Вдосконалити свої навички працювати в команді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Визначати цілі та планувати шляхи їх досягнення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Розвинути лідерські якості, підвищити рівень власної впевненості та самодостатності</a:t>
            </a:r>
          </a:p>
        </p:txBody>
      </p:sp>
      <p:pic>
        <p:nvPicPr>
          <p:cNvPr id="25602" name="Picture 2" descr="Картинки по запросу &quot;keep calm and stay motivated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92863" y="2408238"/>
            <a:ext cx="5395912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Після вивчення дисципліни Ви зможете: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8" descr="Картинки по запросу &quot;keep calm and stay motivated&quot;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4259"/>
          <a:stretch>
            <a:fillRect/>
          </a:stretch>
        </p:blipFill>
        <p:spPr>
          <a:xfrm>
            <a:off x="7146925" y="469900"/>
            <a:ext cx="4573588" cy="5838825"/>
          </a:xfrm>
        </p:spPr>
      </p:pic>
      <p:sp>
        <p:nvSpPr>
          <p:cNvPr id="26626" name="TextBox 6"/>
          <p:cNvSpPr txBox="1">
            <a:spLocks noChangeArrowheads="1"/>
          </p:cNvSpPr>
          <p:nvPr/>
        </p:nvSpPr>
        <p:spPr bwMode="auto">
          <a:xfrm>
            <a:off x="868363" y="2474913"/>
            <a:ext cx="4535487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600">
                <a:latin typeface="Century Gothic" pitchFamily="34" charset="0"/>
              </a:rPr>
              <a:t>Чекаємо на вивченні дисципліни «Мотиваційний менеджмент»</a:t>
            </a:r>
            <a:endParaRPr lang="ru-RU" sz="3600">
              <a:latin typeface="Century Gothic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076825" y="2900363"/>
            <a:ext cx="1758950" cy="1049337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Совет директоров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52</TotalTime>
  <Words>201</Words>
  <Application>Microsoft Office PowerPoint</Application>
  <PresentationFormat>Широкоэкранный</PresentationFormat>
  <Paragraphs>26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Совет директоров</vt:lpstr>
      <vt:lpstr>Мотиваційний менеджмент</vt:lpstr>
      <vt:lpstr>Презентация PowerPoint</vt:lpstr>
      <vt:lpstr>Саме мотивація є тією внутрішньою силою, енергією, паливом, яка допомагає нам рухатися вперед та досягати перед собою поставлених цілей. </vt:lpstr>
      <vt:lpstr>Презентация PowerPoint</vt:lpstr>
      <vt:lpstr>Після вивчення дисципліни Ви  зможете:</vt:lpstr>
      <vt:lpstr>Після вивчення дисципліни Ви зможете:</vt:lpstr>
      <vt:lpstr>Після вивчення дисципліни Ви зможете: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Мотиваційний менеджмент</dc:title>
  <dc:creator>Анастасия Волянюк</dc:creator>
  <cp:lastModifiedBy>Черная Марина Николаевна</cp:lastModifiedBy>
  <cp:revision>8</cp:revision>
  <dcterms:created xsi:type="dcterms:W3CDTF">2020-02-18T00:22:42Z</dcterms:created>
  <dcterms:modified xsi:type="dcterms:W3CDTF">2020-02-18T13:59:36Z</dcterms:modified>
</cp:coreProperties>
</file>