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78" r:id="rId4"/>
  </p:sldMasterIdLst>
  <p:notesMasterIdLst>
    <p:notesMasterId r:id="rId31"/>
  </p:notesMasterIdLst>
  <p:handoutMasterIdLst>
    <p:handoutMasterId r:id="rId32"/>
  </p:handoutMasterIdLst>
  <p:sldIdLst>
    <p:sldId id="256" r:id="rId5"/>
    <p:sldId id="257" r:id="rId6"/>
    <p:sldId id="259" r:id="rId7"/>
    <p:sldId id="266" r:id="rId8"/>
    <p:sldId id="272" r:id="rId9"/>
    <p:sldId id="263" r:id="rId10"/>
    <p:sldId id="273" r:id="rId11"/>
    <p:sldId id="274" r:id="rId12"/>
    <p:sldId id="275" r:id="rId13"/>
    <p:sldId id="276" r:id="rId14"/>
    <p:sldId id="264" r:id="rId15"/>
    <p:sldId id="277" r:id="rId16"/>
    <p:sldId id="278" r:id="rId17"/>
    <p:sldId id="279" r:id="rId18"/>
    <p:sldId id="265" r:id="rId19"/>
    <p:sldId id="280" r:id="rId20"/>
    <p:sldId id="281" r:id="rId21"/>
    <p:sldId id="260" r:id="rId22"/>
    <p:sldId id="282" r:id="rId23"/>
    <p:sldId id="261" r:id="rId24"/>
    <p:sldId id="283" r:id="rId25"/>
    <p:sldId id="284" r:id="rId26"/>
    <p:sldId id="285" r:id="rId27"/>
    <p:sldId id="286" r:id="rId28"/>
    <p:sldId id="287" r:id="rId29"/>
    <p:sldId id="288" r:id="rId30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Уродливець Ніна Миколаївна" initials="УНМ" lastIdx="1" clrIdx="0">
    <p:extLst>
      <p:ext uri="{19B8F6BF-5375-455C-9EA6-DF929625EA0E}">
        <p15:presenceInfo xmlns="" xmlns:p15="http://schemas.microsoft.com/office/powerpoint/2012/main" userId="S-1-5-21-3727607086-673018983-1543834601-181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CC99"/>
    <a:srgbClr val="D2FF79"/>
    <a:srgbClr val="CC99FF"/>
    <a:srgbClr val="4CA198"/>
    <a:srgbClr val="DEFF9B"/>
    <a:srgbClr val="95A9C4"/>
    <a:srgbClr val="FFCC66"/>
    <a:srgbClr val="9FEE00"/>
    <a:srgbClr val="336699"/>
    <a:srgbClr val="95A6C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357" autoAdjust="0"/>
  </p:normalViewPr>
  <p:slideViewPr>
    <p:cSldViewPr snapToGrid="0">
      <p:cViewPr varScale="1">
        <p:scale>
          <a:sx n="105" d="100"/>
          <a:sy n="105" d="100"/>
        </p:scale>
        <p:origin x="-96" y="-1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7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00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2C01C3-7944-446F-A8B3-554FD0972B1A}" type="doc">
      <dgm:prSet loTypeId="urn:microsoft.com/office/officeart/2005/8/layout/radial3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uk-UA"/>
        </a:p>
      </dgm:t>
    </dgm:pt>
    <dgm:pt modelId="{F2B7798E-B32A-4842-BE94-E1115B77CB43}">
      <dgm:prSet phldrT="[Текст]" custT="1"/>
      <dgm:spPr/>
      <dgm:t>
        <a:bodyPr/>
        <a:lstStyle/>
        <a:p>
          <a:r>
            <a:rPr lang="uk-UA" sz="3200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rPr>
            <a:t>Особливості творчої гри</a:t>
          </a:r>
        </a:p>
      </dgm:t>
    </dgm:pt>
    <dgm:pt modelId="{73AF518B-A469-4206-98A6-FFEBBD8450FB}" type="parTrans" cxnId="{B9483B4D-DE7A-4E1A-9C18-D51A5E81E662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E10BFAEE-FAA0-4759-8292-D966C22EBD94}" type="sibTrans" cxnId="{B9483B4D-DE7A-4E1A-9C18-D51A5E81E662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94758936-BB64-4FC8-A422-F00C24143A8F}">
      <dgm:prSet phldrT="[Текст]" custT="1"/>
      <dgm:spPr/>
      <dgm:t>
        <a:bodyPr/>
        <a:lstStyle/>
        <a:p>
          <a:r>
            <a:rPr lang="ru-RU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уявлювана ситуація</a:t>
          </a:r>
          <a:endParaRPr lang="uk-UA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5C7346C9-CF5C-4FD8-9903-88B35DE99B85}" type="parTrans" cxnId="{56529827-B51F-4A96-849B-187BC2D69A4C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1A60DB7E-3BCD-4041-857F-03FCB915643D}" type="sibTrans" cxnId="{56529827-B51F-4A96-849B-187BC2D69A4C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87E2BDD6-3145-4C04-A7ED-C70CDF73AF94}">
      <dgm:prSet phldrT="[Текст]" custT="1"/>
      <dgm:spPr/>
      <dgm:t>
        <a:bodyPr/>
        <a:lstStyle/>
        <a:p>
          <a:r>
            <a:rPr lang="ru-RU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творчий характер</a:t>
          </a:r>
          <a:endParaRPr lang="uk-UA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D5A76CA1-DDE0-48E9-AF66-7ED95F4E70D0}" type="parTrans" cxnId="{546D815E-DC9F-4EE9-9840-E4B9443DF4C3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CC8E549B-96D1-40B6-AE22-A16C8364505B}" type="sibTrans" cxnId="{546D815E-DC9F-4EE9-9840-E4B9443DF4C3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FFB2FE42-D14E-4F2D-A181-E9B692AB6464}">
      <dgm:prSet phldrT="[Текст]" custT="1"/>
      <dgm:spPr/>
      <dgm:t>
        <a:bodyPr/>
        <a:lstStyle/>
        <a:p>
          <a:r>
            <a:rPr lang="ru-RU" sz="24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наявність</a:t>
          </a:r>
          <a:r>
            <a: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 ролей</a:t>
          </a:r>
          <a:endParaRPr lang="uk-UA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AA9E5694-D393-4B64-962D-EBE0F035BE32}" type="parTrans" cxnId="{431F1F05-52E3-4123-B954-E182D89EE908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2F45C1A0-9B23-41C2-8B75-273C202AD9EF}" type="sibTrans" cxnId="{431F1F05-52E3-4123-B954-E182D89EE908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B757AA67-2104-4348-98DB-A64C8260B50E}">
      <dgm:prSet phldrT="[Текст]" custT="1"/>
      <dgm:spPr/>
      <dgm:t>
        <a:bodyPr/>
        <a:lstStyle/>
        <a:p>
          <a:r>
            <a:rPr lang="ru-RU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довільність дій</a:t>
          </a:r>
          <a:endParaRPr lang="uk-UA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F9B5DC0A-542A-4F96-9FE9-8790CFE2D5BC}" type="parTrans" cxnId="{BEC712D6-BDB8-4520-9EEF-A69D570A8937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F1AD99E2-E95F-47BF-8646-6BA8339AC4ED}" type="sibTrans" cxnId="{BEC712D6-BDB8-4520-9EEF-A69D570A8937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FAB76FA5-C5B0-4EA0-9FB1-6A742F276543}">
      <dgm:prSet/>
      <dgm:spPr/>
      <dgm:t>
        <a:bodyPr/>
        <a:lstStyle/>
        <a:p>
          <a:endParaRPr lang="ru-RU"/>
        </a:p>
      </dgm:t>
    </dgm:pt>
    <dgm:pt modelId="{4EF15854-B131-4D68-A020-BD301EA844AC}" type="parTrans" cxnId="{AC0C93BE-DE6E-47F7-A86F-05CBE82233F7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C85B33AC-C0ED-47B9-980D-AD5230E4D15C}" type="sibTrans" cxnId="{AC0C93BE-DE6E-47F7-A86F-05CBE82233F7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A1F4FB5A-AABB-4CAC-89F4-027CE4FB4239}">
      <dgm:prSet custT="1"/>
      <dgm:spPr/>
      <dgm:t>
        <a:bodyPr/>
        <a:lstStyle/>
        <a:p>
          <a:r>
            <a:rPr lang="ru-RU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специфічні</a:t>
          </a:r>
          <a:r>
            <a: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 </a:t>
          </a:r>
          <a:r>
            <a:rPr lang="ru-RU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мотиви</a:t>
          </a:r>
          <a:endParaRPr lang="uk-UA" sz="24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7DAAC951-64F8-4A0F-AE5F-B7CEB43485ED}" type="parTrans" cxnId="{31775001-2DDA-4DA2-B2C3-9D72C1F9D416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2C62BC84-E763-4776-BB57-C0F38DE387D2}" type="sibTrans" cxnId="{31775001-2DDA-4DA2-B2C3-9D72C1F9D416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99C6C1F4-E461-4732-AE68-AA34A376D308}">
      <dgm:prSet custT="1"/>
      <dgm:spPr/>
      <dgm:t>
        <a:bodyPr/>
        <a:lstStyle/>
        <a:p>
          <a:r>
            <a:rPr lang="ru-RU" sz="2400" strike="noStrike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соціальні</a:t>
          </a:r>
          <a:r>
            <a:rPr lang="ru-RU" sz="2400" strike="noStrik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 </a:t>
          </a:r>
          <a:r>
            <a:rPr lang="ru-RU" sz="2400" strike="noStrike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відносини</a:t>
          </a:r>
          <a:endParaRPr lang="ru-RU" sz="2400" strike="noStrik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  <a:cs typeface="Times New Roman" pitchFamily="18" charset="0"/>
          </a:endParaRPr>
        </a:p>
      </dgm:t>
    </dgm:pt>
    <dgm:pt modelId="{3BAC28A1-9036-4203-9B0C-2B2F8D658261}" type="parTrans" cxnId="{45289C14-A113-4BE2-9B91-924EC69C0964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A6BAA1F0-1D30-4259-9E35-00E5E8160660}" type="sibTrans" cxnId="{45289C14-A113-4BE2-9B91-924EC69C0964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18BACCF6-4101-4C72-82EA-5E36A56003E4}" type="pres">
      <dgm:prSet presAssocID="{C82C01C3-7944-446F-A8B3-554FD0972B1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C90385-1CDE-42E3-AB24-5BF665D96CE9}" type="pres">
      <dgm:prSet presAssocID="{C82C01C3-7944-446F-A8B3-554FD0972B1A}" presName="radial" presStyleCnt="0">
        <dgm:presLayoutVars>
          <dgm:animLvl val="ctr"/>
        </dgm:presLayoutVars>
      </dgm:prSet>
      <dgm:spPr/>
    </dgm:pt>
    <dgm:pt modelId="{F588B42C-CB63-4DCC-86AD-D7A6C38AB33A}" type="pres">
      <dgm:prSet presAssocID="{F2B7798E-B32A-4842-BE94-E1115B77CB43}" presName="centerShape" presStyleLbl="vennNode1" presStyleIdx="0" presStyleCnt="7" custScaleX="95498" custScaleY="84079" custLinFactNeighborX="-21945" custLinFactNeighborY="-7675"/>
      <dgm:spPr/>
      <dgm:t>
        <a:bodyPr/>
        <a:lstStyle/>
        <a:p>
          <a:endParaRPr lang="ru-RU"/>
        </a:p>
      </dgm:t>
    </dgm:pt>
    <dgm:pt modelId="{C12843A9-F4C5-4C24-AD3B-F7C89174320D}" type="pres">
      <dgm:prSet presAssocID="{94758936-BB64-4FC8-A422-F00C24143A8F}" presName="node" presStyleLbl="vennNode1" presStyleIdx="1" presStyleCnt="7" custScaleX="141288" custScaleY="97375" custRadScaleRad="102088" custRadScaleInc="-324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E8457A-D652-4F00-B307-13FF253B729F}" type="pres">
      <dgm:prSet presAssocID="{87E2BDD6-3145-4C04-A7ED-C70CDF73AF94}" presName="node" presStyleLbl="vennNode1" presStyleIdx="2" presStyleCnt="7" custScaleX="131868" custRadScaleRad="78116" custRadScaleInc="-188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CAD2F5-DA26-4CC6-855B-EE0CA6FF37E4}" type="pres">
      <dgm:prSet presAssocID="{FFB2FE42-D14E-4F2D-A181-E9B692AB6464}" presName="node" presStyleLbl="vennNode1" presStyleIdx="3" presStyleCnt="7" custScaleX="130008" custScaleY="101796" custRadScaleRad="56115" custRadScaleInc="23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4B11D2-3CC1-4458-9131-1862E014DA0B}" type="pres">
      <dgm:prSet presAssocID="{B757AA67-2104-4348-98DB-A64C8260B50E}" presName="node" presStyleLbl="vennNode1" presStyleIdx="4" presStyleCnt="7" custScaleX="141809" custScaleY="84670" custRadScaleRad="82560" custRadScaleInc="635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2EEAE8-16AE-48FC-9861-4DD6BECD3438}" type="pres">
      <dgm:prSet presAssocID="{99C6C1F4-E461-4732-AE68-AA34A376D308}" presName="node" presStyleLbl="vennNode1" presStyleIdx="5" presStyleCnt="7" custScaleX="137735" custScaleY="109128" custRadScaleRad="150504" custRadScaleInc="915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F648E0-29E7-4442-9746-4B982185D860}" type="pres">
      <dgm:prSet presAssocID="{A1F4FB5A-AABB-4CAC-89F4-027CE4FB4239}" presName="node" presStyleLbl="vennNode1" presStyleIdx="6" presStyleCnt="7" custScaleX="149726" custScaleY="103549" custRadScaleRad="150761" custRadScaleInc="-639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EB89CD-01E5-4C7A-848B-00B2328C87ED}" type="presOf" srcId="{B757AA67-2104-4348-98DB-A64C8260B50E}" destId="{134B11D2-3CC1-4458-9131-1862E014DA0B}" srcOrd="0" destOrd="0" presId="urn:microsoft.com/office/officeart/2005/8/layout/radial3"/>
    <dgm:cxn modelId="{64226C79-15F9-4D4D-B05D-3654E6E844A0}" type="presOf" srcId="{94758936-BB64-4FC8-A422-F00C24143A8F}" destId="{C12843A9-F4C5-4C24-AD3B-F7C89174320D}" srcOrd="0" destOrd="0" presId="urn:microsoft.com/office/officeart/2005/8/layout/radial3"/>
    <dgm:cxn modelId="{431F1F05-52E3-4123-B954-E182D89EE908}" srcId="{F2B7798E-B32A-4842-BE94-E1115B77CB43}" destId="{FFB2FE42-D14E-4F2D-A181-E9B692AB6464}" srcOrd="2" destOrd="0" parTransId="{AA9E5694-D393-4B64-962D-EBE0F035BE32}" sibTransId="{2F45C1A0-9B23-41C2-8B75-273C202AD9EF}"/>
    <dgm:cxn modelId="{AC0C93BE-DE6E-47F7-A86F-05CBE82233F7}" srcId="{C82C01C3-7944-446F-A8B3-554FD0972B1A}" destId="{FAB76FA5-C5B0-4EA0-9FB1-6A742F276543}" srcOrd="1" destOrd="0" parTransId="{4EF15854-B131-4D68-A020-BD301EA844AC}" sibTransId="{C85B33AC-C0ED-47B9-980D-AD5230E4D15C}"/>
    <dgm:cxn modelId="{A7794EDB-41AF-4DCD-BA00-7FF8EBB81F96}" type="presOf" srcId="{C82C01C3-7944-446F-A8B3-554FD0972B1A}" destId="{18BACCF6-4101-4C72-82EA-5E36A56003E4}" srcOrd="0" destOrd="0" presId="urn:microsoft.com/office/officeart/2005/8/layout/radial3"/>
    <dgm:cxn modelId="{546D815E-DC9F-4EE9-9840-E4B9443DF4C3}" srcId="{F2B7798E-B32A-4842-BE94-E1115B77CB43}" destId="{87E2BDD6-3145-4C04-A7ED-C70CDF73AF94}" srcOrd="1" destOrd="0" parTransId="{D5A76CA1-DDE0-48E9-AF66-7ED95F4E70D0}" sibTransId="{CC8E549B-96D1-40B6-AE22-A16C8364505B}"/>
    <dgm:cxn modelId="{1FEC7EB9-7DAA-462F-8EDD-7C21E7943163}" type="presOf" srcId="{99C6C1F4-E461-4732-AE68-AA34A376D308}" destId="{112EEAE8-16AE-48FC-9861-4DD6BECD3438}" srcOrd="0" destOrd="0" presId="urn:microsoft.com/office/officeart/2005/8/layout/radial3"/>
    <dgm:cxn modelId="{F20182CB-C85D-4D91-88C3-7A23B50587B2}" type="presOf" srcId="{A1F4FB5A-AABB-4CAC-89F4-027CE4FB4239}" destId="{6CF648E0-29E7-4442-9746-4B982185D860}" srcOrd="0" destOrd="0" presId="urn:microsoft.com/office/officeart/2005/8/layout/radial3"/>
    <dgm:cxn modelId="{B9483B4D-DE7A-4E1A-9C18-D51A5E81E662}" srcId="{C82C01C3-7944-446F-A8B3-554FD0972B1A}" destId="{F2B7798E-B32A-4842-BE94-E1115B77CB43}" srcOrd="0" destOrd="0" parTransId="{73AF518B-A469-4206-98A6-FFEBBD8450FB}" sibTransId="{E10BFAEE-FAA0-4759-8292-D966C22EBD94}"/>
    <dgm:cxn modelId="{99FAA22B-F8E4-4794-BEF7-5D8FB7451395}" type="presOf" srcId="{FFB2FE42-D14E-4F2D-A181-E9B692AB6464}" destId="{E1CAD2F5-DA26-4CC6-855B-EE0CA6FF37E4}" srcOrd="0" destOrd="0" presId="urn:microsoft.com/office/officeart/2005/8/layout/radial3"/>
    <dgm:cxn modelId="{56529827-B51F-4A96-849B-187BC2D69A4C}" srcId="{F2B7798E-B32A-4842-BE94-E1115B77CB43}" destId="{94758936-BB64-4FC8-A422-F00C24143A8F}" srcOrd="0" destOrd="0" parTransId="{5C7346C9-CF5C-4FD8-9903-88B35DE99B85}" sibTransId="{1A60DB7E-3BCD-4041-857F-03FCB915643D}"/>
    <dgm:cxn modelId="{31775001-2DDA-4DA2-B2C3-9D72C1F9D416}" srcId="{F2B7798E-B32A-4842-BE94-E1115B77CB43}" destId="{A1F4FB5A-AABB-4CAC-89F4-027CE4FB4239}" srcOrd="5" destOrd="0" parTransId="{7DAAC951-64F8-4A0F-AE5F-B7CEB43485ED}" sibTransId="{2C62BC84-E763-4776-BB57-C0F38DE387D2}"/>
    <dgm:cxn modelId="{BEC712D6-BDB8-4520-9EEF-A69D570A8937}" srcId="{F2B7798E-B32A-4842-BE94-E1115B77CB43}" destId="{B757AA67-2104-4348-98DB-A64C8260B50E}" srcOrd="3" destOrd="0" parTransId="{F9B5DC0A-542A-4F96-9FE9-8790CFE2D5BC}" sibTransId="{F1AD99E2-E95F-47BF-8646-6BA8339AC4ED}"/>
    <dgm:cxn modelId="{3ED62842-B104-48CE-9AD4-01114785E6EA}" type="presOf" srcId="{87E2BDD6-3145-4C04-A7ED-C70CDF73AF94}" destId="{ABE8457A-D652-4F00-B307-13FF253B729F}" srcOrd="0" destOrd="0" presId="urn:microsoft.com/office/officeart/2005/8/layout/radial3"/>
    <dgm:cxn modelId="{4099A2F3-5C5A-4013-B792-694721AD4648}" type="presOf" srcId="{F2B7798E-B32A-4842-BE94-E1115B77CB43}" destId="{F588B42C-CB63-4DCC-86AD-D7A6C38AB33A}" srcOrd="0" destOrd="0" presId="urn:microsoft.com/office/officeart/2005/8/layout/radial3"/>
    <dgm:cxn modelId="{45289C14-A113-4BE2-9B91-924EC69C0964}" srcId="{F2B7798E-B32A-4842-BE94-E1115B77CB43}" destId="{99C6C1F4-E461-4732-AE68-AA34A376D308}" srcOrd="4" destOrd="0" parTransId="{3BAC28A1-9036-4203-9B0C-2B2F8D658261}" sibTransId="{A6BAA1F0-1D30-4259-9E35-00E5E8160660}"/>
    <dgm:cxn modelId="{00FD0651-530A-4A81-94C0-B04102BA7E88}" type="presParOf" srcId="{18BACCF6-4101-4C72-82EA-5E36A56003E4}" destId="{35C90385-1CDE-42E3-AB24-5BF665D96CE9}" srcOrd="0" destOrd="0" presId="urn:microsoft.com/office/officeart/2005/8/layout/radial3"/>
    <dgm:cxn modelId="{4FBE6613-16A7-4196-926E-2ADC3CD2352A}" type="presParOf" srcId="{35C90385-1CDE-42E3-AB24-5BF665D96CE9}" destId="{F588B42C-CB63-4DCC-86AD-D7A6C38AB33A}" srcOrd="0" destOrd="0" presId="urn:microsoft.com/office/officeart/2005/8/layout/radial3"/>
    <dgm:cxn modelId="{C413644C-9EB7-4F5E-AED7-E7F6693566BD}" type="presParOf" srcId="{35C90385-1CDE-42E3-AB24-5BF665D96CE9}" destId="{C12843A9-F4C5-4C24-AD3B-F7C89174320D}" srcOrd="1" destOrd="0" presId="urn:microsoft.com/office/officeart/2005/8/layout/radial3"/>
    <dgm:cxn modelId="{790F6B1B-DC1A-4A79-98E3-A23D32436C71}" type="presParOf" srcId="{35C90385-1CDE-42E3-AB24-5BF665D96CE9}" destId="{ABE8457A-D652-4F00-B307-13FF253B729F}" srcOrd="2" destOrd="0" presId="urn:microsoft.com/office/officeart/2005/8/layout/radial3"/>
    <dgm:cxn modelId="{AE38BCB7-96FB-40BB-8EBF-A8B71DB4914F}" type="presParOf" srcId="{35C90385-1CDE-42E3-AB24-5BF665D96CE9}" destId="{E1CAD2F5-DA26-4CC6-855B-EE0CA6FF37E4}" srcOrd="3" destOrd="0" presId="urn:microsoft.com/office/officeart/2005/8/layout/radial3"/>
    <dgm:cxn modelId="{9B23C4F0-76CA-4FF2-A416-716A14043B4D}" type="presParOf" srcId="{35C90385-1CDE-42E3-AB24-5BF665D96CE9}" destId="{134B11D2-3CC1-4458-9131-1862E014DA0B}" srcOrd="4" destOrd="0" presId="urn:microsoft.com/office/officeart/2005/8/layout/radial3"/>
    <dgm:cxn modelId="{CBB8C5B5-C4DA-4787-8BE6-4E4BDDCDA7F3}" type="presParOf" srcId="{35C90385-1CDE-42E3-AB24-5BF665D96CE9}" destId="{112EEAE8-16AE-48FC-9861-4DD6BECD3438}" srcOrd="5" destOrd="0" presId="urn:microsoft.com/office/officeart/2005/8/layout/radial3"/>
    <dgm:cxn modelId="{562767A1-16DD-4CD4-BFAD-2C0545339338}" type="presParOf" srcId="{35C90385-1CDE-42E3-AB24-5BF665D96CE9}" destId="{6CF648E0-29E7-4442-9746-4B982185D860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D30F6A-B6D9-4097-8BD8-6C86A4472174}" type="doc">
      <dgm:prSet loTypeId="urn:microsoft.com/office/officeart/2009/3/layout/StepUpProcess" loCatId="process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BBFB4125-B24C-498D-8041-398709A723BA}">
      <dgm:prSet phldrT="[Текст]" custT="1"/>
      <dgm:spPr/>
      <dgm:t>
        <a:bodyPr/>
        <a:lstStyle/>
        <a:p>
          <a:pPr algn="ctr">
            <a:lnSpc>
              <a:spcPct val="100000"/>
            </a:lnSpc>
          </a:pPr>
          <a:r>
            <a:rPr lang="uk-UA" sz="2400" dirty="0">
              <a:latin typeface="+mj-lt"/>
            </a:rPr>
            <a:t>1. Ігри поруч</a:t>
          </a:r>
        </a:p>
      </dgm:t>
    </dgm:pt>
    <dgm:pt modelId="{7B26DDB3-8C6E-4C06-BBEB-C7EC96163A65}" type="parTrans" cxnId="{13B85D48-9049-445C-BE05-D9829B7D1F19}">
      <dgm:prSet/>
      <dgm:spPr/>
      <dgm:t>
        <a:bodyPr/>
        <a:lstStyle/>
        <a:p>
          <a:pPr>
            <a:lnSpc>
              <a:spcPct val="100000"/>
            </a:lnSpc>
          </a:pPr>
          <a:endParaRPr lang="uk-UA" sz="2400">
            <a:latin typeface="+mj-lt"/>
          </a:endParaRPr>
        </a:p>
      </dgm:t>
    </dgm:pt>
    <dgm:pt modelId="{84DEFE12-3253-49BB-8DE2-AD63EA6B28A0}" type="sibTrans" cxnId="{13B85D48-9049-445C-BE05-D9829B7D1F19}">
      <dgm:prSet/>
      <dgm:spPr/>
      <dgm:t>
        <a:bodyPr/>
        <a:lstStyle/>
        <a:p>
          <a:pPr>
            <a:lnSpc>
              <a:spcPct val="100000"/>
            </a:lnSpc>
          </a:pPr>
          <a:endParaRPr lang="uk-UA" sz="2400">
            <a:latin typeface="+mj-lt"/>
          </a:endParaRPr>
        </a:p>
      </dgm:t>
    </dgm:pt>
    <dgm:pt modelId="{8CC818FC-076A-45F8-A384-9516584F1A75}">
      <dgm:prSet phldrT="[Текст]" custT="1"/>
      <dgm:spPr/>
      <dgm:t>
        <a:bodyPr/>
        <a:lstStyle/>
        <a:p>
          <a:pPr algn="ctr">
            <a:lnSpc>
              <a:spcPct val="100000"/>
            </a:lnSpc>
          </a:pPr>
          <a:r>
            <a:rPr lang="uk-UA" sz="2400" dirty="0">
              <a:latin typeface="+mj-lt"/>
            </a:rPr>
            <a:t>2. Взаємодія з іншими</a:t>
          </a:r>
        </a:p>
      </dgm:t>
    </dgm:pt>
    <dgm:pt modelId="{FA30511C-6402-47DA-96BC-55FA7BA083D2}" type="parTrans" cxnId="{8C40E7EF-B801-47F3-B675-3AAF6B40F272}">
      <dgm:prSet/>
      <dgm:spPr/>
      <dgm:t>
        <a:bodyPr/>
        <a:lstStyle/>
        <a:p>
          <a:pPr>
            <a:lnSpc>
              <a:spcPct val="100000"/>
            </a:lnSpc>
          </a:pPr>
          <a:endParaRPr lang="uk-UA" sz="2400">
            <a:latin typeface="+mj-lt"/>
          </a:endParaRPr>
        </a:p>
      </dgm:t>
    </dgm:pt>
    <dgm:pt modelId="{5022B5AC-567C-4757-B100-212BE86419FA}" type="sibTrans" cxnId="{8C40E7EF-B801-47F3-B675-3AAF6B40F272}">
      <dgm:prSet/>
      <dgm:spPr/>
      <dgm:t>
        <a:bodyPr/>
        <a:lstStyle/>
        <a:p>
          <a:pPr>
            <a:lnSpc>
              <a:spcPct val="100000"/>
            </a:lnSpc>
          </a:pPr>
          <a:endParaRPr lang="uk-UA" sz="2400">
            <a:latin typeface="+mj-lt"/>
          </a:endParaRPr>
        </a:p>
      </dgm:t>
    </dgm:pt>
    <dgm:pt modelId="{6A22ACD8-CF83-4FDC-B352-510BFB42EB61}">
      <dgm:prSet phldrT="[Текст]" custT="1"/>
      <dgm:spPr/>
      <dgm:t>
        <a:bodyPr/>
        <a:lstStyle/>
        <a:p>
          <a:pPr algn="ctr">
            <a:lnSpc>
              <a:spcPct val="100000"/>
            </a:lnSpc>
          </a:pPr>
          <a:r>
            <a:rPr lang="uk-UA" sz="2400" dirty="0">
              <a:latin typeface="+mj-lt"/>
            </a:rPr>
            <a:t>3. Об´єднання дітей на основі інтересу і симпатії одне до одного</a:t>
          </a:r>
        </a:p>
      </dgm:t>
    </dgm:pt>
    <dgm:pt modelId="{F89B08A1-8AAB-437F-8150-0E2EE7879F9D}" type="parTrans" cxnId="{1E3719B8-9C26-4894-AB92-3B9C8C6C1BD6}">
      <dgm:prSet/>
      <dgm:spPr/>
      <dgm:t>
        <a:bodyPr/>
        <a:lstStyle/>
        <a:p>
          <a:pPr>
            <a:lnSpc>
              <a:spcPct val="100000"/>
            </a:lnSpc>
          </a:pPr>
          <a:endParaRPr lang="uk-UA" sz="2400">
            <a:latin typeface="+mj-lt"/>
          </a:endParaRPr>
        </a:p>
      </dgm:t>
    </dgm:pt>
    <dgm:pt modelId="{1C2CFE52-0F4D-410B-8ACD-B26CCB3A71B0}" type="sibTrans" cxnId="{1E3719B8-9C26-4894-AB92-3B9C8C6C1BD6}">
      <dgm:prSet/>
      <dgm:spPr/>
      <dgm:t>
        <a:bodyPr/>
        <a:lstStyle/>
        <a:p>
          <a:pPr>
            <a:lnSpc>
              <a:spcPct val="100000"/>
            </a:lnSpc>
          </a:pPr>
          <a:endParaRPr lang="uk-UA" sz="2400">
            <a:latin typeface="+mj-lt"/>
          </a:endParaRPr>
        </a:p>
      </dgm:t>
    </dgm:pt>
    <dgm:pt modelId="{838C2A7F-E185-4F2B-82DE-4CF5CBC27CE1}" type="pres">
      <dgm:prSet presAssocID="{3ED30F6A-B6D9-4097-8BD8-6C86A447217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E8E2725-A640-43D1-A5B4-6B8DAA836393}" type="pres">
      <dgm:prSet presAssocID="{BBFB4125-B24C-498D-8041-398709A723BA}" presName="composite" presStyleCnt="0"/>
      <dgm:spPr/>
    </dgm:pt>
    <dgm:pt modelId="{2ABE5A79-DFD5-4922-A465-A3D9B7FE2450}" type="pres">
      <dgm:prSet presAssocID="{BBFB4125-B24C-498D-8041-398709A723BA}" presName="LShape" presStyleLbl="alignNode1" presStyleIdx="0" presStyleCnt="5"/>
      <dgm:spPr/>
    </dgm:pt>
    <dgm:pt modelId="{2D7D2BEF-AEC8-416E-9763-E96AAD446E53}" type="pres">
      <dgm:prSet presAssocID="{BBFB4125-B24C-498D-8041-398709A723BA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166A79-D485-4587-94FD-80DD24AC8567}" type="pres">
      <dgm:prSet presAssocID="{BBFB4125-B24C-498D-8041-398709A723BA}" presName="Triangle" presStyleLbl="alignNode1" presStyleIdx="1" presStyleCnt="5"/>
      <dgm:spPr/>
    </dgm:pt>
    <dgm:pt modelId="{235FD37A-1AB3-449E-AA33-4D52A4FBA45C}" type="pres">
      <dgm:prSet presAssocID="{84DEFE12-3253-49BB-8DE2-AD63EA6B28A0}" presName="sibTrans" presStyleCnt="0"/>
      <dgm:spPr/>
    </dgm:pt>
    <dgm:pt modelId="{E530352F-F186-4FD6-80E3-C2B832ED2993}" type="pres">
      <dgm:prSet presAssocID="{84DEFE12-3253-49BB-8DE2-AD63EA6B28A0}" presName="space" presStyleCnt="0"/>
      <dgm:spPr/>
    </dgm:pt>
    <dgm:pt modelId="{BBE068AB-8043-4C9E-86E1-6863EE78CF8F}" type="pres">
      <dgm:prSet presAssocID="{8CC818FC-076A-45F8-A384-9516584F1A75}" presName="composite" presStyleCnt="0"/>
      <dgm:spPr/>
    </dgm:pt>
    <dgm:pt modelId="{DC32DD27-44F3-4721-B948-44C2E977A8E1}" type="pres">
      <dgm:prSet presAssocID="{8CC818FC-076A-45F8-A384-9516584F1A75}" presName="LShape" presStyleLbl="alignNode1" presStyleIdx="2" presStyleCnt="5"/>
      <dgm:spPr/>
    </dgm:pt>
    <dgm:pt modelId="{D2B5C126-04EC-483C-BFE9-D695265B255D}" type="pres">
      <dgm:prSet presAssocID="{8CC818FC-076A-45F8-A384-9516584F1A75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B86B5D-D3AC-41EB-B028-6D9BA699FDBD}" type="pres">
      <dgm:prSet presAssocID="{8CC818FC-076A-45F8-A384-9516584F1A75}" presName="Triangle" presStyleLbl="alignNode1" presStyleIdx="3" presStyleCnt="5"/>
      <dgm:spPr/>
    </dgm:pt>
    <dgm:pt modelId="{7EE7B312-2DE0-4520-9C47-7CA741567201}" type="pres">
      <dgm:prSet presAssocID="{5022B5AC-567C-4757-B100-212BE86419FA}" presName="sibTrans" presStyleCnt="0"/>
      <dgm:spPr/>
    </dgm:pt>
    <dgm:pt modelId="{155E1ABF-FB99-4DF4-9941-E0E4D5588FAF}" type="pres">
      <dgm:prSet presAssocID="{5022B5AC-567C-4757-B100-212BE86419FA}" presName="space" presStyleCnt="0"/>
      <dgm:spPr/>
    </dgm:pt>
    <dgm:pt modelId="{714B050F-CC60-4B0C-A7D4-837DC7B1049F}" type="pres">
      <dgm:prSet presAssocID="{6A22ACD8-CF83-4FDC-B352-510BFB42EB61}" presName="composite" presStyleCnt="0"/>
      <dgm:spPr/>
    </dgm:pt>
    <dgm:pt modelId="{2CBC1443-E469-4EAE-A5C1-482527A77043}" type="pres">
      <dgm:prSet presAssocID="{6A22ACD8-CF83-4FDC-B352-510BFB42EB61}" presName="LShape" presStyleLbl="alignNode1" presStyleIdx="4" presStyleCnt="5"/>
      <dgm:spPr/>
    </dgm:pt>
    <dgm:pt modelId="{AB9E4F55-4595-4336-86EC-51A98D4AF01D}" type="pres">
      <dgm:prSet presAssocID="{6A22ACD8-CF83-4FDC-B352-510BFB42EB61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3719B8-9C26-4894-AB92-3B9C8C6C1BD6}" srcId="{3ED30F6A-B6D9-4097-8BD8-6C86A4472174}" destId="{6A22ACD8-CF83-4FDC-B352-510BFB42EB61}" srcOrd="2" destOrd="0" parTransId="{F89B08A1-8AAB-437F-8150-0E2EE7879F9D}" sibTransId="{1C2CFE52-0F4D-410B-8ACD-B26CCB3A71B0}"/>
    <dgm:cxn modelId="{F7985DC4-C494-49CF-A0D8-CA684E959B48}" type="presOf" srcId="{8CC818FC-076A-45F8-A384-9516584F1A75}" destId="{D2B5C126-04EC-483C-BFE9-D695265B255D}" srcOrd="0" destOrd="0" presId="urn:microsoft.com/office/officeart/2009/3/layout/StepUpProcess"/>
    <dgm:cxn modelId="{DDBBBE30-D0EF-4749-8965-3894E03FF784}" type="presOf" srcId="{3ED30F6A-B6D9-4097-8BD8-6C86A4472174}" destId="{838C2A7F-E185-4F2B-82DE-4CF5CBC27CE1}" srcOrd="0" destOrd="0" presId="urn:microsoft.com/office/officeart/2009/3/layout/StepUpProcess"/>
    <dgm:cxn modelId="{13B85D48-9049-445C-BE05-D9829B7D1F19}" srcId="{3ED30F6A-B6D9-4097-8BD8-6C86A4472174}" destId="{BBFB4125-B24C-498D-8041-398709A723BA}" srcOrd="0" destOrd="0" parTransId="{7B26DDB3-8C6E-4C06-BBEB-C7EC96163A65}" sibTransId="{84DEFE12-3253-49BB-8DE2-AD63EA6B28A0}"/>
    <dgm:cxn modelId="{CA3CD1F9-B0E4-4CAF-806A-9B78DD54BD96}" type="presOf" srcId="{BBFB4125-B24C-498D-8041-398709A723BA}" destId="{2D7D2BEF-AEC8-416E-9763-E96AAD446E53}" srcOrd="0" destOrd="0" presId="urn:microsoft.com/office/officeart/2009/3/layout/StepUpProcess"/>
    <dgm:cxn modelId="{5D782318-E9BE-45EC-A136-B79A1DAF17D8}" type="presOf" srcId="{6A22ACD8-CF83-4FDC-B352-510BFB42EB61}" destId="{AB9E4F55-4595-4336-86EC-51A98D4AF01D}" srcOrd="0" destOrd="0" presId="urn:microsoft.com/office/officeart/2009/3/layout/StepUpProcess"/>
    <dgm:cxn modelId="{8C40E7EF-B801-47F3-B675-3AAF6B40F272}" srcId="{3ED30F6A-B6D9-4097-8BD8-6C86A4472174}" destId="{8CC818FC-076A-45F8-A384-9516584F1A75}" srcOrd="1" destOrd="0" parTransId="{FA30511C-6402-47DA-96BC-55FA7BA083D2}" sibTransId="{5022B5AC-567C-4757-B100-212BE86419FA}"/>
    <dgm:cxn modelId="{9606FC1D-0814-4F8F-9794-CFB426407BB9}" type="presParOf" srcId="{838C2A7F-E185-4F2B-82DE-4CF5CBC27CE1}" destId="{FE8E2725-A640-43D1-A5B4-6B8DAA836393}" srcOrd="0" destOrd="0" presId="urn:microsoft.com/office/officeart/2009/3/layout/StepUpProcess"/>
    <dgm:cxn modelId="{0A29FFD3-ECB7-41AA-8A6F-2ECFFC529CDE}" type="presParOf" srcId="{FE8E2725-A640-43D1-A5B4-6B8DAA836393}" destId="{2ABE5A79-DFD5-4922-A465-A3D9B7FE2450}" srcOrd="0" destOrd="0" presId="urn:microsoft.com/office/officeart/2009/3/layout/StepUpProcess"/>
    <dgm:cxn modelId="{98D2CD78-3DCB-4FFC-BCD0-CEA54B42FC17}" type="presParOf" srcId="{FE8E2725-A640-43D1-A5B4-6B8DAA836393}" destId="{2D7D2BEF-AEC8-416E-9763-E96AAD446E53}" srcOrd="1" destOrd="0" presId="urn:microsoft.com/office/officeart/2009/3/layout/StepUpProcess"/>
    <dgm:cxn modelId="{4997146C-7BC8-4E71-9E76-E780730BD7F9}" type="presParOf" srcId="{FE8E2725-A640-43D1-A5B4-6B8DAA836393}" destId="{04166A79-D485-4587-94FD-80DD24AC8567}" srcOrd="2" destOrd="0" presId="urn:microsoft.com/office/officeart/2009/3/layout/StepUpProcess"/>
    <dgm:cxn modelId="{2399377C-7F6B-436B-91F9-6C2A2E9D6847}" type="presParOf" srcId="{838C2A7F-E185-4F2B-82DE-4CF5CBC27CE1}" destId="{235FD37A-1AB3-449E-AA33-4D52A4FBA45C}" srcOrd="1" destOrd="0" presId="urn:microsoft.com/office/officeart/2009/3/layout/StepUpProcess"/>
    <dgm:cxn modelId="{5C543B48-7ADF-44F1-B587-270A5BB64451}" type="presParOf" srcId="{235FD37A-1AB3-449E-AA33-4D52A4FBA45C}" destId="{E530352F-F186-4FD6-80E3-C2B832ED2993}" srcOrd="0" destOrd="0" presId="urn:microsoft.com/office/officeart/2009/3/layout/StepUpProcess"/>
    <dgm:cxn modelId="{5C869954-EA38-40FF-B116-18DB6EF3159F}" type="presParOf" srcId="{838C2A7F-E185-4F2B-82DE-4CF5CBC27CE1}" destId="{BBE068AB-8043-4C9E-86E1-6863EE78CF8F}" srcOrd="2" destOrd="0" presId="urn:microsoft.com/office/officeart/2009/3/layout/StepUpProcess"/>
    <dgm:cxn modelId="{1310EC52-C924-47BB-BCC4-3D0538AB25AC}" type="presParOf" srcId="{BBE068AB-8043-4C9E-86E1-6863EE78CF8F}" destId="{DC32DD27-44F3-4721-B948-44C2E977A8E1}" srcOrd="0" destOrd="0" presId="urn:microsoft.com/office/officeart/2009/3/layout/StepUpProcess"/>
    <dgm:cxn modelId="{CB6B0403-D73A-4A08-A60F-5C0DF305DEE5}" type="presParOf" srcId="{BBE068AB-8043-4C9E-86E1-6863EE78CF8F}" destId="{D2B5C126-04EC-483C-BFE9-D695265B255D}" srcOrd="1" destOrd="0" presId="urn:microsoft.com/office/officeart/2009/3/layout/StepUpProcess"/>
    <dgm:cxn modelId="{E0C14D2B-2B9A-42C4-9DC9-BD89B97C336E}" type="presParOf" srcId="{BBE068AB-8043-4C9E-86E1-6863EE78CF8F}" destId="{38B86B5D-D3AC-41EB-B028-6D9BA699FDBD}" srcOrd="2" destOrd="0" presId="urn:microsoft.com/office/officeart/2009/3/layout/StepUpProcess"/>
    <dgm:cxn modelId="{BCFE5F31-6626-494E-87A2-DFFF85CDA97A}" type="presParOf" srcId="{838C2A7F-E185-4F2B-82DE-4CF5CBC27CE1}" destId="{7EE7B312-2DE0-4520-9C47-7CA741567201}" srcOrd="3" destOrd="0" presId="urn:microsoft.com/office/officeart/2009/3/layout/StepUpProcess"/>
    <dgm:cxn modelId="{092FB94D-8AD7-4E40-85C9-BB642EA0036F}" type="presParOf" srcId="{7EE7B312-2DE0-4520-9C47-7CA741567201}" destId="{155E1ABF-FB99-4DF4-9941-E0E4D5588FAF}" srcOrd="0" destOrd="0" presId="urn:microsoft.com/office/officeart/2009/3/layout/StepUpProcess"/>
    <dgm:cxn modelId="{6C3D6D0A-6F63-4554-AB39-1C8C9882551A}" type="presParOf" srcId="{838C2A7F-E185-4F2B-82DE-4CF5CBC27CE1}" destId="{714B050F-CC60-4B0C-A7D4-837DC7B1049F}" srcOrd="4" destOrd="0" presId="urn:microsoft.com/office/officeart/2009/3/layout/StepUpProcess"/>
    <dgm:cxn modelId="{A1E635E7-5EE0-4C12-825D-ECCB9735DE07}" type="presParOf" srcId="{714B050F-CC60-4B0C-A7D4-837DC7B1049F}" destId="{2CBC1443-E469-4EAE-A5C1-482527A77043}" srcOrd="0" destOrd="0" presId="urn:microsoft.com/office/officeart/2009/3/layout/StepUpProcess"/>
    <dgm:cxn modelId="{1D5BC63A-3678-416D-BE0F-5709F0DA233D}" type="presParOf" srcId="{714B050F-CC60-4B0C-A7D4-837DC7B1049F}" destId="{AB9E4F55-4595-4336-86EC-51A98D4AF01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5C997B-B1F7-465E-A351-498BB6239584}" type="doc">
      <dgm:prSet loTypeId="urn:microsoft.com/office/officeart/2008/layout/AscendingPictureAccent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9567C47D-A63D-4F7D-96F5-D1C7115A275C}">
      <dgm:prSet phldrT="[Текст]" custT="1"/>
      <dgm:spPr/>
      <dgm:t>
        <a:bodyPr/>
        <a:lstStyle/>
        <a:p>
          <a:r>
            <a:rPr lang="uk-UA" sz="2000" dirty="0">
              <a:latin typeface="+mj-lt"/>
            </a:rPr>
            <a:t>розвиток гри як діяльності (розширення тематики ігор, поглиблення їх змісту)</a:t>
          </a:r>
        </a:p>
      </dgm:t>
    </dgm:pt>
    <dgm:pt modelId="{A4F3D225-BB51-4BA3-ADF6-165195D9EF8E}" type="parTrans" cxnId="{798C0777-7EBA-4DB9-B3A9-C78FC1836A28}">
      <dgm:prSet/>
      <dgm:spPr/>
      <dgm:t>
        <a:bodyPr/>
        <a:lstStyle/>
        <a:p>
          <a:endParaRPr lang="uk-UA">
            <a:latin typeface="+mj-lt"/>
          </a:endParaRPr>
        </a:p>
      </dgm:t>
    </dgm:pt>
    <dgm:pt modelId="{E80222D8-1D2D-4E19-93E8-0ED3DD6DFD0B}" type="sibTrans" cxnId="{798C0777-7EBA-4DB9-B3A9-C78FC1836A28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114000" r="-114000"/>
          </a:stretch>
        </a:blipFill>
      </dgm:spPr>
      <dgm:t>
        <a:bodyPr/>
        <a:lstStyle/>
        <a:p>
          <a:endParaRPr lang="uk-UA">
            <a:latin typeface="+mj-lt"/>
          </a:endParaRPr>
        </a:p>
      </dgm:t>
    </dgm:pt>
    <dgm:pt modelId="{7AF12918-5A93-466F-84EA-A6A78990BC81}">
      <dgm:prSet phldrT="[Текст]" custT="1"/>
      <dgm:spPr/>
      <dgm:t>
        <a:bodyPr/>
        <a:lstStyle/>
        <a:p>
          <a:r>
            <a:rPr lang="uk-UA" sz="2000" dirty="0">
              <a:latin typeface="+mj-lt"/>
            </a:rPr>
            <a:t>використання гри з метою виховання дитячого колективу та окремих дітей</a:t>
          </a:r>
        </a:p>
      </dgm:t>
    </dgm:pt>
    <dgm:pt modelId="{81282045-27FC-4BC9-8E74-D8B2112C0E1A}" type="parTrans" cxnId="{5F57E644-5C5E-41C6-9DD9-3B2642C00B00}">
      <dgm:prSet/>
      <dgm:spPr/>
      <dgm:t>
        <a:bodyPr/>
        <a:lstStyle/>
        <a:p>
          <a:endParaRPr lang="uk-UA">
            <a:latin typeface="+mj-lt"/>
          </a:endParaRPr>
        </a:p>
      </dgm:t>
    </dgm:pt>
    <dgm:pt modelId="{F7CB2AE3-FAD0-418E-BB63-75B0AF40DF90}" type="sibTrans" cxnId="{5F57E644-5C5E-41C6-9DD9-3B2642C00B00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</dgm:spPr>
      <dgm:t>
        <a:bodyPr/>
        <a:lstStyle/>
        <a:p>
          <a:endParaRPr lang="uk-UA">
            <a:latin typeface="+mj-lt"/>
          </a:endParaRPr>
        </a:p>
      </dgm:t>
    </dgm:pt>
    <dgm:pt modelId="{3E3A6D39-1858-492D-94AE-CD62B4C62343}" type="pres">
      <dgm:prSet presAssocID="{595C997B-B1F7-465E-A351-498BB623958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EFE65E6-1FA6-41C9-BE80-867A2ED7D0D3}" type="pres">
      <dgm:prSet presAssocID="{595C997B-B1F7-465E-A351-498BB6239584}" presName="dot1" presStyleLbl="alignNode1" presStyleIdx="0" presStyleCnt="10"/>
      <dgm:spPr/>
    </dgm:pt>
    <dgm:pt modelId="{1FEC343D-D61B-40EC-AB7A-FB7BD706900A}" type="pres">
      <dgm:prSet presAssocID="{595C997B-B1F7-465E-A351-498BB6239584}" presName="dot2" presStyleLbl="alignNode1" presStyleIdx="1" presStyleCnt="10"/>
      <dgm:spPr/>
    </dgm:pt>
    <dgm:pt modelId="{230F48EA-25A1-434A-A8F6-E05DA525D2A7}" type="pres">
      <dgm:prSet presAssocID="{595C997B-B1F7-465E-A351-498BB6239584}" presName="dot3" presStyleLbl="alignNode1" presStyleIdx="2" presStyleCnt="10"/>
      <dgm:spPr/>
    </dgm:pt>
    <dgm:pt modelId="{7609BCF1-CDA8-4F18-8371-240988EF0580}" type="pres">
      <dgm:prSet presAssocID="{595C997B-B1F7-465E-A351-498BB6239584}" presName="dotArrow1" presStyleLbl="alignNode1" presStyleIdx="3" presStyleCnt="10"/>
      <dgm:spPr/>
    </dgm:pt>
    <dgm:pt modelId="{47B16EEF-D240-4656-93FB-C79743F9D98D}" type="pres">
      <dgm:prSet presAssocID="{595C997B-B1F7-465E-A351-498BB6239584}" presName="dotArrow2" presStyleLbl="alignNode1" presStyleIdx="4" presStyleCnt="10"/>
      <dgm:spPr/>
    </dgm:pt>
    <dgm:pt modelId="{C900D02E-C4CF-4076-B419-CD630779F7C2}" type="pres">
      <dgm:prSet presAssocID="{595C997B-B1F7-465E-A351-498BB6239584}" presName="dotArrow3" presStyleLbl="alignNode1" presStyleIdx="5" presStyleCnt="10"/>
      <dgm:spPr/>
    </dgm:pt>
    <dgm:pt modelId="{A6E155BE-D1A5-4702-82EE-7C632C9DCF78}" type="pres">
      <dgm:prSet presAssocID="{595C997B-B1F7-465E-A351-498BB6239584}" presName="dotArrow4" presStyleLbl="alignNode1" presStyleIdx="6" presStyleCnt="10"/>
      <dgm:spPr/>
    </dgm:pt>
    <dgm:pt modelId="{703EB2A0-1E4A-4F2F-96DC-B03692E6F9FC}" type="pres">
      <dgm:prSet presAssocID="{595C997B-B1F7-465E-A351-498BB6239584}" presName="dotArrow5" presStyleLbl="alignNode1" presStyleIdx="7" presStyleCnt="10"/>
      <dgm:spPr/>
    </dgm:pt>
    <dgm:pt modelId="{EF4D2FE3-EB45-442B-871D-1015F82533B1}" type="pres">
      <dgm:prSet presAssocID="{595C997B-B1F7-465E-A351-498BB6239584}" presName="dotArrow6" presStyleLbl="alignNode1" presStyleIdx="8" presStyleCnt="10"/>
      <dgm:spPr/>
    </dgm:pt>
    <dgm:pt modelId="{76DFB1C0-D212-4414-8558-A96CECA150AC}" type="pres">
      <dgm:prSet presAssocID="{595C997B-B1F7-465E-A351-498BB6239584}" presName="dotArrow7" presStyleLbl="alignNode1" presStyleIdx="9" presStyleCnt="10"/>
      <dgm:spPr/>
    </dgm:pt>
    <dgm:pt modelId="{B2953638-EA92-4A9E-8076-CD37E13200AF}" type="pres">
      <dgm:prSet presAssocID="{9567C47D-A63D-4F7D-96F5-D1C7115A275C}" presName="parTx1" presStyleLbl="node1" presStyleIdx="0" presStyleCnt="2" custScaleY="213629" custLinFactNeighborX="-11122" custLinFactNeighborY="32210"/>
      <dgm:spPr/>
      <dgm:t>
        <a:bodyPr/>
        <a:lstStyle/>
        <a:p>
          <a:endParaRPr lang="ru-RU"/>
        </a:p>
      </dgm:t>
    </dgm:pt>
    <dgm:pt modelId="{B083106E-71CA-4DE5-AF03-FA447954F189}" type="pres">
      <dgm:prSet presAssocID="{E80222D8-1D2D-4E19-93E8-0ED3DD6DFD0B}" presName="picture1" presStyleCnt="0"/>
      <dgm:spPr/>
    </dgm:pt>
    <dgm:pt modelId="{DF3DF861-8543-47C2-B012-E9E0459D9C70}" type="pres">
      <dgm:prSet presAssocID="{E80222D8-1D2D-4E19-93E8-0ED3DD6DFD0B}" presName="imageRepeatNode" presStyleLbl="fgImgPlace1" presStyleIdx="0" presStyleCnt="2" custFlipVert="1" custFlipHor="1" custScaleX="3009" custScaleY="11790" custLinFactX="-44041" custLinFactNeighborX="-100000" custLinFactNeighborY="-24355"/>
      <dgm:spPr/>
      <dgm:t>
        <a:bodyPr/>
        <a:lstStyle/>
        <a:p>
          <a:endParaRPr lang="ru-RU"/>
        </a:p>
      </dgm:t>
    </dgm:pt>
    <dgm:pt modelId="{8FB1B872-6002-4588-86F9-3EF4E610409C}" type="pres">
      <dgm:prSet presAssocID="{7AF12918-5A93-466F-84EA-A6A78990BC81}" presName="parTx2" presStyleLbl="node1" presStyleIdx="1" presStyleCnt="2" custScaleY="228577" custLinFactNeighborX="2426" custLinFactNeighborY="-48248"/>
      <dgm:spPr/>
      <dgm:t>
        <a:bodyPr/>
        <a:lstStyle/>
        <a:p>
          <a:endParaRPr lang="ru-RU"/>
        </a:p>
      </dgm:t>
    </dgm:pt>
    <dgm:pt modelId="{37E2B71A-787A-45FA-98FB-66E83086737B}" type="pres">
      <dgm:prSet presAssocID="{F7CB2AE3-FAD0-418E-BB63-75B0AF40DF90}" presName="picture2" presStyleCnt="0"/>
      <dgm:spPr/>
    </dgm:pt>
    <dgm:pt modelId="{7851A648-8EFE-4E2B-B6ED-F118CE649EA1}" type="pres">
      <dgm:prSet presAssocID="{F7CB2AE3-FAD0-418E-BB63-75B0AF40DF90}" presName="imageRepeatNode" presStyleLbl="fgImgPlace1" presStyleIdx="1" presStyleCnt="2" custScaleX="5196" custScaleY="7960"/>
      <dgm:spPr/>
      <dgm:t>
        <a:bodyPr/>
        <a:lstStyle/>
        <a:p>
          <a:endParaRPr lang="ru-RU"/>
        </a:p>
      </dgm:t>
    </dgm:pt>
  </dgm:ptLst>
  <dgm:cxnLst>
    <dgm:cxn modelId="{F3BCD2CB-0B8C-4902-9B53-688953160A8D}" type="presOf" srcId="{7AF12918-5A93-466F-84EA-A6A78990BC81}" destId="{8FB1B872-6002-4588-86F9-3EF4E610409C}" srcOrd="0" destOrd="0" presId="urn:microsoft.com/office/officeart/2008/layout/AscendingPictureAccentProcess"/>
    <dgm:cxn modelId="{818AF414-C4C6-4859-8340-F8FD241ACBE0}" type="presOf" srcId="{E80222D8-1D2D-4E19-93E8-0ED3DD6DFD0B}" destId="{DF3DF861-8543-47C2-B012-E9E0459D9C70}" srcOrd="0" destOrd="0" presId="urn:microsoft.com/office/officeart/2008/layout/AscendingPictureAccentProcess"/>
    <dgm:cxn modelId="{499436DF-C68F-42F9-9F79-6BF22721B975}" type="presOf" srcId="{F7CB2AE3-FAD0-418E-BB63-75B0AF40DF90}" destId="{7851A648-8EFE-4E2B-B6ED-F118CE649EA1}" srcOrd="0" destOrd="0" presId="urn:microsoft.com/office/officeart/2008/layout/AscendingPictureAccentProcess"/>
    <dgm:cxn modelId="{8299D44B-0004-4E0C-8A48-AE2D79DD5883}" type="presOf" srcId="{595C997B-B1F7-465E-A351-498BB6239584}" destId="{3E3A6D39-1858-492D-94AE-CD62B4C62343}" srcOrd="0" destOrd="0" presId="urn:microsoft.com/office/officeart/2008/layout/AscendingPictureAccentProcess"/>
    <dgm:cxn modelId="{5F57E644-5C5E-41C6-9DD9-3B2642C00B00}" srcId="{595C997B-B1F7-465E-A351-498BB6239584}" destId="{7AF12918-5A93-466F-84EA-A6A78990BC81}" srcOrd="1" destOrd="0" parTransId="{81282045-27FC-4BC9-8E74-D8B2112C0E1A}" sibTransId="{F7CB2AE3-FAD0-418E-BB63-75B0AF40DF90}"/>
    <dgm:cxn modelId="{366D5A47-7264-47D5-9EC7-FE3CB22E4886}" type="presOf" srcId="{9567C47D-A63D-4F7D-96F5-D1C7115A275C}" destId="{B2953638-EA92-4A9E-8076-CD37E13200AF}" srcOrd="0" destOrd="0" presId="urn:microsoft.com/office/officeart/2008/layout/AscendingPictureAccentProcess"/>
    <dgm:cxn modelId="{798C0777-7EBA-4DB9-B3A9-C78FC1836A28}" srcId="{595C997B-B1F7-465E-A351-498BB6239584}" destId="{9567C47D-A63D-4F7D-96F5-D1C7115A275C}" srcOrd="0" destOrd="0" parTransId="{A4F3D225-BB51-4BA3-ADF6-165195D9EF8E}" sibTransId="{E80222D8-1D2D-4E19-93E8-0ED3DD6DFD0B}"/>
    <dgm:cxn modelId="{FAEB0F1F-5823-4561-8BB7-9EDE3BDB0385}" type="presParOf" srcId="{3E3A6D39-1858-492D-94AE-CD62B4C62343}" destId="{DEFE65E6-1FA6-41C9-BE80-867A2ED7D0D3}" srcOrd="0" destOrd="0" presId="urn:microsoft.com/office/officeart/2008/layout/AscendingPictureAccentProcess"/>
    <dgm:cxn modelId="{ED4497E0-7F51-4AC9-80D3-52155397D47D}" type="presParOf" srcId="{3E3A6D39-1858-492D-94AE-CD62B4C62343}" destId="{1FEC343D-D61B-40EC-AB7A-FB7BD706900A}" srcOrd="1" destOrd="0" presId="urn:microsoft.com/office/officeart/2008/layout/AscendingPictureAccentProcess"/>
    <dgm:cxn modelId="{2DFB846E-1E5C-4F41-A11E-1EB3968EAB26}" type="presParOf" srcId="{3E3A6D39-1858-492D-94AE-CD62B4C62343}" destId="{230F48EA-25A1-434A-A8F6-E05DA525D2A7}" srcOrd="2" destOrd="0" presId="urn:microsoft.com/office/officeart/2008/layout/AscendingPictureAccentProcess"/>
    <dgm:cxn modelId="{EFD5F381-5B26-45B7-B1C0-EB07CF4E34C1}" type="presParOf" srcId="{3E3A6D39-1858-492D-94AE-CD62B4C62343}" destId="{7609BCF1-CDA8-4F18-8371-240988EF0580}" srcOrd="3" destOrd="0" presId="urn:microsoft.com/office/officeart/2008/layout/AscendingPictureAccentProcess"/>
    <dgm:cxn modelId="{DEE61FFE-95EE-4BE1-A5B1-899BC3E31756}" type="presParOf" srcId="{3E3A6D39-1858-492D-94AE-CD62B4C62343}" destId="{47B16EEF-D240-4656-93FB-C79743F9D98D}" srcOrd="4" destOrd="0" presId="urn:microsoft.com/office/officeart/2008/layout/AscendingPictureAccentProcess"/>
    <dgm:cxn modelId="{847FDCB6-3370-4F00-BEFD-F8A1DD82F625}" type="presParOf" srcId="{3E3A6D39-1858-492D-94AE-CD62B4C62343}" destId="{C900D02E-C4CF-4076-B419-CD630779F7C2}" srcOrd="5" destOrd="0" presId="urn:microsoft.com/office/officeart/2008/layout/AscendingPictureAccentProcess"/>
    <dgm:cxn modelId="{6F1ACF21-85D0-457F-BCDC-E938CC0AFCB9}" type="presParOf" srcId="{3E3A6D39-1858-492D-94AE-CD62B4C62343}" destId="{A6E155BE-D1A5-4702-82EE-7C632C9DCF78}" srcOrd="6" destOrd="0" presId="urn:microsoft.com/office/officeart/2008/layout/AscendingPictureAccentProcess"/>
    <dgm:cxn modelId="{A6E81453-CC2C-477F-BAB5-ED9193FB8469}" type="presParOf" srcId="{3E3A6D39-1858-492D-94AE-CD62B4C62343}" destId="{703EB2A0-1E4A-4F2F-96DC-B03692E6F9FC}" srcOrd="7" destOrd="0" presId="urn:microsoft.com/office/officeart/2008/layout/AscendingPictureAccentProcess"/>
    <dgm:cxn modelId="{FBFF3A71-F8F9-40B4-9585-0533242534A9}" type="presParOf" srcId="{3E3A6D39-1858-492D-94AE-CD62B4C62343}" destId="{EF4D2FE3-EB45-442B-871D-1015F82533B1}" srcOrd="8" destOrd="0" presId="urn:microsoft.com/office/officeart/2008/layout/AscendingPictureAccentProcess"/>
    <dgm:cxn modelId="{7E54C6D3-C6B1-4173-A68B-572B4C0259A8}" type="presParOf" srcId="{3E3A6D39-1858-492D-94AE-CD62B4C62343}" destId="{76DFB1C0-D212-4414-8558-A96CECA150AC}" srcOrd="9" destOrd="0" presId="urn:microsoft.com/office/officeart/2008/layout/AscendingPictureAccentProcess"/>
    <dgm:cxn modelId="{2F355B2A-58F1-4200-A7D1-342BA46C720D}" type="presParOf" srcId="{3E3A6D39-1858-492D-94AE-CD62B4C62343}" destId="{B2953638-EA92-4A9E-8076-CD37E13200AF}" srcOrd="10" destOrd="0" presId="urn:microsoft.com/office/officeart/2008/layout/AscendingPictureAccentProcess"/>
    <dgm:cxn modelId="{24D6C4FA-F5B0-4422-A3D9-D281A5C0F711}" type="presParOf" srcId="{3E3A6D39-1858-492D-94AE-CD62B4C62343}" destId="{B083106E-71CA-4DE5-AF03-FA447954F189}" srcOrd="11" destOrd="0" presId="urn:microsoft.com/office/officeart/2008/layout/AscendingPictureAccentProcess"/>
    <dgm:cxn modelId="{B69D78B2-2AAE-4D76-9627-56EB33CB54BE}" type="presParOf" srcId="{B083106E-71CA-4DE5-AF03-FA447954F189}" destId="{DF3DF861-8543-47C2-B012-E9E0459D9C70}" srcOrd="0" destOrd="0" presId="urn:microsoft.com/office/officeart/2008/layout/AscendingPictureAccentProcess"/>
    <dgm:cxn modelId="{103FB194-FA15-4DA1-8634-9ED1D3A070BE}" type="presParOf" srcId="{3E3A6D39-1858-492D-94AE-CD62B4C62343}" destId="{8FB1B872-6002-4588-86F9-3EF4E610409C}" srcOrd="12" destOrd="0" presId="urn:microsoft.com/office/officeart/2008/layout/AscendingPictureAccentProcess"/>
    <dgm:cxn modelId="{A0E116AD-9B7B-42F2-A428-22A4639B40D2}" type="presParOf" srcId="{3E3A6D39-1858-492D-94AE-CD62B4C62343}" destId="{37E2B71A-787A-45FA-98FB-66E83086737B}" srcOrd="13" destOrd="0" presId="urn:microsoft.com/office/officeart/2008/layout/AscendingPictureAccentProcess"/>
    <dgm:cxn modelId="{69BAD3E2-A5DE-438E-B77F-F561339F0966}" type="presParOf" srcId="{37E2B71A-787A-45FA-98FB-66E83086737B}" destId="{7851A648-8EFE-4E2B-B6ED-F118CE649EA1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29777D4-78D0-4E4F-98FC-5ACF42228418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2769AA2-3B46-4B8A-BC6E-67F9339E62F7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CC99FF"/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20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ПРИНЦИП ГУМАНІЗАЦІЇ, </a:t>
          </a:r>
          <a:r>
            <a:rPr lang="ru-RU" sz="2000" b="0" i="0" dirty="0" err="1" smtClean="0">
              <a:latin typeface="+mj-lt"/>
            </a:rPr>
            <a:t>що</a:t>
          </a:r>
          <a:r>
            <a:rPr lang="ru-RU" sz="2000" b="0" i="0" dirty="0" smtClean="0">
              <a:latin typeface="+mj-lt"/>
            </a:rPr>
            <a:t> </a:t>
          </a:r>
          <a:r>
            <a:rPr lang="ru-RU" sz="2000" b="0" i="0" dirty="0" err="1" smtClean="0">
              <a:latin typeface="+mj-lt"/>
            </a:rPr>
            <a:t>передбачає</a:t>
          </a:r>
          <a:r>
            <a:rPr lang="ru-RU" sz="2000" b="0" i="0" dirty="0" smtClean="0">
              <a:latin typeface="+mj-lt"/>
            </a:rPr>
            <a:t> </a:t>
          </a:r>
          <a:r>
            <a:rPr lang="ru-RU" sz="2000" b="0" i="0" dirty="0" err="1" smtClean="0">
              <a:latin typeface="+mj-lt"/>
            </a:rPr>
            <a:t>вміння</a:t>
          </a:r>
          <a:r>
            <a:rPr lang="ru-RU" sz="2000" b="0" i="0" dirty="0" smtClean="0">
              <a:latin typeface="+mj-lt"/>
            </a:rPr>
            <a:t> педагога стати на </a:t>
          </a:r>
          <a:r>
            <a:rPr lang="ru-RU" sz="2000" b="0" i="0" dirty="0" err="1" smtClean="0">
              <a:latin typeface="+mj-lt"/>
            </a:rPr>
            <a:t>позицію</a:t>
          </a:r>
          <a:r>
            <a:rPr lang="ru-RU" sz="2000" b="0" i="0" dirty="0" smtClean="0">
              <a:latin typeface="+mj-lt"/>
            </a:rPr>
            <a:t> </a:t>
          </a:r>
          <a:r>
            <a:rPr lang="ru-RU" sz="2000" b="0" i="0" dirty="0" err="1" smtClean="0">
              <a:latin typeface="+mj-lt"/>
            </a:rPr>
            <a:t>дитини</a:t>
          </a:r>
          <a:r>
            <a:rPr lang="ru-RU" sz="2000" b="0" i="0" dirty="0" smtClean="0">
              <a:latin typeface="+mj-lt"/>
            </a:rPr>
            <a:t>, </a:t>
          </a:r>
          <a:r>
            <a:rPr lang="ru-RU" sz="2000" b="0" i="0" dirty="0" err="1" smtClean="0">
              <a:latin typeface="+mj-lt"/>
            </a:rPr>
            <a:t>врахувати</a:t>
          </a:r>
          <a:r>
            <a:rPr lang="ru-RU" sz="2000" b="0" i="0" dirty="0" smtClean="0">
              <a:latin typeface="+mj-lt"/>
            </a:rPr>
            <a:t> </a:t>
          </a:r>
          <a:r>
            <a:rPr lang="ru-RU" sz="2000" b="0" i="0" dirty="0" err="1" smtClean="0">
              <a:latin typeface="+mj-lt"/>
            </a:rPr>
            <a:t>її</a:t>
          </a:r>
          <a:r>
            <a:rPr lang="ru-RU" sz="2000" b="0" i="0" dirty="0" smtClean="0">
              <a:latin typeface="+mj-lt"/>
            </a:rPr>
            <a:t> точку </a:t>
          </a:r>
          <a:r>
            <a:rPr lang="ru-RU" sz="2000" b="0" i="0" dirty="0" err="1" smtClean="0">
              <a:latin typeface="+mj-lt"/>
            </a:rPr>
            <a:t>зору</a:t>
          </a:r>
          <a:r>
            <a:rPr lang="ru-RU" sz="2000" b="0" i="0" dirty="0" smtClean="0">
              <a:latin typeface="+mj-lt"/>
            </a:rPr>
            <a:t>, не </a:t>
          </a:r>
          <a:r>
            <a:rPr lang="ru-RU" sz="2000" b="0" i="0" dirty="0" err="1" smtClean="0">
              <a:latin typeface="+mj-lt"/>
            </a:rPr>
            <a:t>ігнорувати</a:t>
          </a:r>
          <a:r>
            <a:rPr lang="ru-RU" sz="2000" b="0" i="0" dirty="0" smtClean="0">
              <a:latin typeface="+mj-lt"/>
            </a:rPr>
            <a:t> </a:t>
          </a:r>
          <a:r>
            <a:rPr lang="ru-RU" sz="2000" b="0" i="0" dirty="0" err="1" smtClean="0">
              <a:latin typeface="+mj-lt"/>
            </a:rPr>
            <a:t>її</a:t>
          </a:r>
          <a:r>
            <a:rPr lang="ru-RU" sz="2000" b="0" i="0" dirty="0" smtClean="0">
              <a:latin typeface="+mj-lt"/>
            </a:rPr>
            <a:t> </a:t>
          </a:r>
          <a:r>
            <a:rPr lang="ru-RU" sz="2000" b="0" i="0" dirty="0" err="1" smtClean="0">
              <a:latin typeface="+mj-lt"/>
            </a:rPr>
            <a:t>почуття</a:t>
          </a:r>
          <a:r>
            <a:rPr lang="ru-RU" sz="2000" b="0" i="0" dirty="0" smtClean="0">
              <a:latin typeface="+mj-lt"/>
            </a:rPr>
            <a:t> і </a:t>
          </a:r>
          <a:r>
            <a:rPr lang="ru-RU" sz="2000" b="0" i="0" dirty="0" err="1" smtClean="0">
              <a:latin typeface="+mj-lt"/>
            </a:rPr>
            <a:t>емоції</a:t>
          </a:r>
          <a:r>
            <a:rPr lang="ru-RU" sz="2000" b="0" i="0" dirty="0" smtClean="0">
              <a:latin typeface="+mj-lt"/>
            </a:rPr>
            <a:t>, </a:t>
          </a:r>
          <a:r>
            <a:rPr lang="ru-RU" sz="2000" b="0" i="0" dirty="0" err="1" smtClean="0">
              <a:latin typeface="+mj-lt"/>
            </a:rPr>
            <a:t>бачити</a:t>
          </a:r>
          <a:r>
            <a:rPr lang="ru-RU" sz="2000" b="0" i="0" dirty="0" smtClean="0">
              <a:latin typeface="+mj-lt"/>
            </a:rPr>
            <a:t> в </a:t>
          </a:r>
          <a:r>
            <a:rPr lang="ru-RU" sz="2000" b="0" i="0" dirty="0" err="1" smtClean="0">
              <a:latin typeface="+mj-lt"/>
            </a:rPr>
            <a:t>дитині</a:t>
          </a:r>
          <a:r>
            <a:rPr lang="ru-RU" sz="2000" b="0" i="0" dirty="0" smtClean="0">
              <a:latin typeface="+mj-lt"/>
            </a:rPr>
            <a:t> </a:t>
          </a:r>
          <a:r>
            <a:rPr lang="ru-RU" sz="2000" b="0" i="0" dirty="0" err="1" smtClean="0">
              <a:latin typeface="+mj-lt"/>
            </a:rPr>
            <a:t>повноправного</a:t>
          </a:r>
          <a:r>
            <a:rPr lang="ru-RU" sz="2000" b="0" i="0" dirty="0" smtClean="0">
              <a:latin typeface="+mj-lt"/>
            </a:rPr>
            <a:t> партнера, а </a:t>
          </a:r>
          <a:r>
            <a:rPr lang="ru-RU" sz="2000" b="0" i="0" dirty="0" err="1" smtClean="0">
              <a:latin typeface="+mj-lt"/>
            </a:rPr>
            <a:t>також</a:t>
          </a:r>
          <a:r>
            <a:rPr lang="ru-RU" sz="2000" b="0" i="0" dirty="0" smtClean="0">
              <a:latin typeface="+mj-lt"/>
            </a:rPr>
            <a:t> </a:t>
          </a:r>
          <a:r>
            <a:rPr lang="ru-RU" sz="2000" b="0" i="0" dirty="0" err="1" smtClean="0">
              <a:latin typeface="+mj-lt"/>
            </a:rPr>
            <a:t>орієнтуватися</a:t>
          </a:r>
          <a:r>
            <a:rPr lang="ru-RU" sz="2000" b="0" i="0" dirty="0" smtClean="0">
              <a:latin typeface="+mj-lt"/>
            </a:rPr>
            <a:t> на </a:t>
          </a:r>
          <a:r>
            <a:rPr lang="ru-RU" sz="2000" b="0" i="0" dirty="0" err="1" smtClean="0">
              <a:latin typeface="+mj-lt"/>
            </a:rPr>
            <a:t>вищі</a:t>
          </a:r>
          <a:r>
            <a:rPr lang="ru-RU" sz="2000" b="0" i="0" dirty="0" smtClean="0">
              <a:latin typeface="+mj-lt"/>
            </a:rPr>
            <a:t> </a:t>
          </a:r>
          <a:r>
            <a:rPr lang="ru-RU" sz="2000" b="0" i="0" dirty="0" err="1" smtClean="0">
              <a:latin typeface="+mj-lt"/>
            </a:rPr>
            <a:t>загальнолюдські</a:t>
          </a:r>
          <a:r>
            <a:rPr lang="ru-RU" sz="2000" b="0" i="0" dirty="0" smtClean="0">
              <a:latin typeface="+mj-lt"/>
            </a:rPr>
            <a:t> </a:t>
          </a:r>
          <a:r>
            <a:rPr lang="ru-RU" sz="2000" b="0" i="0" dirty="0" err="1" smtClean="0">
              <a:latin typeface="+mj-lt"/>
            </a:rPr>
            <a:t>поняття</a:t>
          </a:r>
          <a:r>
            <a:rPr lang="ru-RU" sz="2000" b="0" i="0" dirty="0" smtClean="0">
              <a:latin typeface="+mj-lt"/>
            </a:rPr>
            <a:t>.</a:t>
          </a:r>
          <a:endParaRPr lang="ru-RU" sz="2000" dirty="0">
            <a:latin typeface="+mj-lt"/>
          </a:endParaRPr>
        </a:p>
      </dgm:t>
    </dgm:pt>
    <dgm:pt modelId="{AD01A60D-ACDD-487A-89B9-3AD032D86BF4}" type="parTrans" cxnId="{E3A0E1D3-D664-445C-B380-DA45AAA66077}">
      <dgm:prSet/>
      <dgm:spPr/>
      <dgm:t>
        <a:bodyPr/>
        <a:lstStyle/>
        <a:p>
          <a:pPr>
            <a:lnSpc>
              <a:spcPct val="100000"/>
            </a:lnSpc>
          </a:pPr>
          <a:endParaRPr lang="ru-RU" sz="2000">
            <a:solidFill>
              <a:schemeClr val="tx1"/>
            </a:solidFill>
            <a:latin typeface="+mj-lt"/>
          </a:endParaRPr>
        </a:p>
      </dgm:t>
    </dgm:pt>
    <dgm:pt modelId="{F223A7DC-4B70-4AEA-8707-250BEEC51901}" type="sibTrans" cxnId="{E3A0E1D3-D664-445C-B380-DA45AAA66077}">
      <dgm:prSet/>
      <dgm:spPr/>
      <dgm:t>
        <a:bodyPr/>
        <a:lstStyle/>
        <a:p>
          <a:pPr>
            <a:lnSpc>
              <a:spcPct val="100000"/>
            </a:lnSpc>
          </a:pPr>
          <a:endParaRPr lang="ru-RU" sz="2000">
            <a:solidFill>
              <a:schemeClr val="tx1"/>
            </a:solidFill>
            <a:latin typeface="+mj-lt"/>
          </a:endParaRPr>
        </a:p>
      </dgm:t>
    </dgm:pt>
    <dgm:pt modelId="{CD24E9CE-2BAB-46DA-8670-CC9658382095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20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ПРИНЦИП ДИФЕРЕНЦІАЦІЇ</a:t>
          </a:r>
          <a:r>
            <a:rPr lang="ru-RU" sz="2000" b="1" i="0" dirty="0" smtClean="0">
              <a:latin typeface="+mj-lt"/>
            </a:rPr>
            <a:t>, </a:t>
          </a:r>
          <a:r>
            <a:rPr lang="ru-RU" sz="2000" b="0" i="0" dirty="0" err="1" smtClean="0">
              <a:latin typeface="+mj-lt"/>
            </a:rPr>
            <a:t>який</a:t>
          </a:r>
          <a:r>
            <a:rPr lang="ru-RU" sz="2000" b="0" i="0" dirty="0" smtClean="0">
              <a:latin typeface="+mj-lt"/>
            </a:rPr>
            <a:t> </a:t>
          </a:r>
          <a:r>
            <a:rPr lang="ru-RU" sz="2000" b="0" i="0" dirty="0" err="1" smtClean="0">
              <a:latin typeface="+mj-lt"/>
            </a:rPr>
            <a:t>полягає</a:t>
          </a:r>
          <a:r>
            <a:rPr lang="ru-RU" sz="2000" b="0" i="0" dirty="0" smtClean="0">
              <a:latin typeface="+mj-lt"/>
            </a:rPr>
            <a:t> в </a:t>
          </a:r>
          <a:r>
            <a:rPr lang="ru-RU" sz="2000" b="0" i="0" dirty="0" err="1" smtClean="0">
              <a:latin typeface="+mj-lt"/>
            </a:rPr>
            <a:t>створенні</a:t>
          </a:r>
          <a:r>
            <a:rPr lang="ru-RU" sz="2000" b="0" i="0" dirty="0" smtClean="0">
              <a:latin typeface="+mj-lt"/>
            </a:rPr>
            <a:t> </a:t>
          </a:r>
          <a:r>
            <a:rPr lang="ru-RU" sz="2000" b="0" i="0" dirty="0" err="1" smtClean="0">
              <a:latin typeface="+mj-lt"/>
            </a:rPr>
            <a:t>оптимальних</a:t>
          </a:r>
          <a:r>
            <a:rPr lang="ru-RU" sz="2000" b="0" i="0" dirty="0" smtClean="0">
              <a:latin typeface="+mj-lt"/>
            </a:rPr>
            <a:t> умов для </a:t>
          </a:r>
          <a:r>
            <a:rPr lang="ru-RU" sz="2000" b="0" i="0" dirty="0" err="1" smtClean="0">
              <a:latin typeface="+mj-lt"/>
            </a:rPr>
            <a:t>самореалізації</a:t>
          </a:r>
          <a:r>
            <a:rPr lang="ru-RU" sz="2000" b="0" i="0" dirty="0" smtClean="0">
              <a:latin typeface="+mj-lt"/>
            </a:rPr>
            <a:t> </a:t>
          </a:r>
          <a:r>
            <a:rPr lang="ru-RU" sz="2000" b="0" i="0" dirty="0" err="1" smtClean="0">
              <a:latin typeface="+mj-lt"/>
            </a:rPr>
            <a:t>кожної</a:t>
          </a:r>
          <a:r>
            <a:rPr lang="ru-RU" sz="2000" b="0" i="0" dirty="0" smtClean="0">
              <a:latin typeface="+mj-lt"/>
            </a:rPr>
            <a:t> </a:t>
          </a:r>
          <a:r>
            <a:rPr lang="ru-RU" sz="2000" b="0" i="0" dirty="0" err="1" smtClean="0">
              <a:latin typeface="+mj-lt"/>
            </a:rPr>
            <a:t>дитини</a:t>
          </a:r>
          <a:r>
            <a:rPr lang="ru-RU" sz="2000" b="0" i="0" dirty="0" smtClean="0">
              <a:latin typeface="+mj-lt"/>
            </a:rPr>
            <a:t> в </a:t>
          </a:r>
          <a:r>
            <a:rPr lang="ru-RU" sz="2000" b="0" i="0" dirty="0" err="1" smtClean="0">
              <a:latin typeface="+mj-lt"/>
            </a:rPr>
            <a:t>процесі</a:t>
          </a:r>
          <a:r>
            <a:rPr lang="ru-RU" sz="2000" b="0" i="0" dirty="0" smtClean="0">
              <a:latin typeface="+mj-lt"/>
            </a:rPr>
            <a:t> </a:t>
          </a:r>
          <a:r>
            <a:rPr lang="ru-RU" sz="2000" b="0" i="0" dirty="0" err="1" smtClean="0">
              <a:latin typeface="+mj-lt"/>
            </a:rPr>
            <a:t>режисерсько-ігрової</a:t>
          </a:r>
          <a:r>
            <a:rPr lang="ru-RU" sz="2000" b="0" i="0" dirty="0" smtClean="0">
              <a:latin typeface="+mj-lt"/>
            </a:rPr>
            <a:t> </a:t>
          </a:r>
          <a:r>
            <a:rPr lang="ru-RU" sz="2000" b="0" i="0" dirty="0" err="1" smtClean="0">
              <a:latin typeface="+mj-lt"/>
            </a:rPr>
            <a:t>діяльності</a:t>
          </a:r>
          <a:r>
            <a:rPr lang="ru-RU" sz="2000" b="0" i="0" dirty="0" smtClean="0">
              <a:latin typeface="+mj-lt"/>
            </a:rPr>
            <a:t> з </a:t>
          </a:r>
          <a:r>
            <a:rPr lang="ru-RU" sz="2000" b="0" i="0" dirty="0" err="1" smtClean="0">
              <a:latin typeface="+mj-lt"/>
            </a:rPr>
            <a:t>врахуванням</a:t>
          </a:r>
          <a:r>
            <a:rPr lang="ru-RU" sz="2000" b="0" i="0" dirty="0" smtClean="0">
              <a:latin typeface="+mj-lt"/>
            </a:rPr>
            <a:t> </a:t>
          </a:r>
          <a:r>
            <a:rPr lang="ru-RU" sz="2000" b="0" i="0" dirty="0" err="1" smtClean="0">
              <a:latin typeface="+mj-lt"/>
            </a:rPr>
            <a:t>віку</a:t>
          </a:r>
          <a:r>
            <a:rPr lang="ru-RU" sz="2000" b="0" i="0" dirty="0" smtClean="0">
              <a:latin typeface="+mj-lt"/>
            </a:rPr>
            <a:t>, </a:t>
          </a:r>
          <a:r>
            <a:rPr lang="ru-RU" sz="2000" b="0" i="0" dirty="0" err="1" smtClean="0">
              <a:latin typeface="+mj-lt"/>
            </a:rPr>
            <a:t>статі</a:t>
          </a:r>
          <a:r>
            <a:rPr lang="ru-RU" sz="2000" b="0" i="0" dirty="0" smtClean="0">
              <a:latin typeface="+mj-lt"/>
            </a:rPr>
            <a:t> </a:t>
          </a:r>
          <a:r>
            <a:rPr lang="ru-RU" sz="2000" b="0" i="0" dirty="0" err="1" smtClean="0">
              <a:latin typeface="+mj-lt"/>
            </a:rPr>
            <a:t>дитини</a:t>
          </a:r>
          <a:r>
            <a:rPr lang="ru-RU" sz="2000" b="0" i="0" dirty="0" smtClean="0">
              <a:latin typeface="+mj-lt"/>
            </a:rPr>
            <a:t>, </a:t>
          </a:r>
          <a:r>
            <a:rPr lang="ru-RU" sz="2000" b="0" i="0" dirty="0" err="1" smtClean="0">
              <a:latin typeface="+mj-lt"/>
            </a:rPr>
            <a:t>накопиченого</a:t>
          </a:r>
          <a:r>
            <a:rPr lang="ru-RU" sz="2000" b="0" i="0" dirty="0" smtClean="0">
              <a:latin typeface="+mj-lt"/>
            </a:rPr>
            <a:t> нею </a:t>
          </a:r>
          <a:r>
            <a:rPr lang="ru-RU" sz="2000" b="0" i="0" dirty="0" err="1" smtClean="0">
              <a:latin typeface="+mj-lt"/>
            </a:rPr>
            <a:t>досвіду</a:t>
          </a:r>
          <a:r>
            <a:rPr lang="ru-RU" sz="2000" b="0" i="0" dirty="0" smtClean="0">
              <a:latin typeface="+mj-lt"/>
            </a:rPr>
            <a:t>, </a:t>
          </a:r>
          <a:r>
            <a:rPr lang="ru-RU" sz="2000" b="0" i="0" dirty="0" err="1" smtClean="0">
              <a:latin typeface="+mj-lt"/>
            </a:rPr>
            <a:t>особливостей</a:t>
          </a:r>
          <a:r>
            <a:rPr lang="ru-RU" sz="2000" b="0" i="0" dirty="0" smtClean="0">
              <a:latin typeface="+mj-lt"/>
            </a:rPr>
            <a:t> </a:t>
          </a:r>
          <a:r>
            <a:rPr lang="ru-RU" sz="2000" b="0" i="0" dirty="0" err="1" smtClean="0">
              <a:latin typeface="+mj-lt"/>
            </a:rPr>
            <a:t>емоційної</a:t>
          </a:r>
          <a:r>
            <a:rPr lang="ru-RU" sz="2000" b="0" i="0" dirty="0" smtClean="0">
              <a:latin typeface="+mj-lt"/>
            </a:rPr>
            <a:t> та </a:t>
          </a:r>
          <a:r>
            <a:rPr lang="ru-RU" sz="2000" b="0" i="0" dirty="0" err="1" smtClean="0">
              <a:latin typeface="+mj-lt"/>
            </a:rPr>
            <a:t>пізнавальної</a:t>
          </a:r>
          <a:r>
            <a:rPr lang="ru-RU" sz="2000" b="0" i="0" dirty="0" smtClean="0">
              <a:latin typeface="+mj-lt"/>
            </a:rPr>
            <a:t> </a:t>
          </a:r>
          <a:r>
            <a:rPr lang="ru-RU" sz="2000" b="0" i="0" dirty="0" err="1" smtClean="0">
              <a:latin typeface="+mj-lt"/>
            </a:rPr>
            <a:t>сфери</a:t>
          </a:r>
          <a:r>
            <a:rPr lang="ru-RU" sz="2000" b="0" i="0" dirty="0" smtClean="0">
              <a:latin typeface="+mj-lt"/>
            </a:rPr>
            <a:t>.</a:t>
          </a:r>
          <a:endParaRPr lang="ru-RU" sz="2000" dirty="0">
            <a:latin typeface="+mj-lt"/>
          </a:endParaRPr>
        </a:p>
      </dgm:t>
    </dgm:pt>
    <dgm:pt modelId="{A50E7498-6A83-40F5-8CD0-BA19ECD1FF34}" type="parTrans" cxnId="{C2BFA815-0844-4E94-823D-3BA986179A3A}">
      <dgm:prSet/>
      <dgm:spPr/>
      <dgm:t>
        <a:bodyPr/>
        <a:lstStyle/>
        <a:p>
          <a:pPr>
            <a:lnSpc>
              <a:spcPct val="100000"/>
            </a:lnSpc>
          </a:pPr>
          <a:endParaRPr lang="ru-RU" sz="2000">
            <a:solidFill>
              <a:schemeClr val="tx1"/>
            </a:solidFill>
            <a:latin typeface="+mj-lt"/>
          </a:endParaRPr>
        </a:p>
      </dgm:t>
    </dgm:pt>
    <dgm:pt modelId="{87C4B2CD-F499-48EF-81E7-1BD11E8E784B}" type="sibTrans" cxnId="{C2BFA815-0844-4E94-823D-3BA986179A3A}">
      <dgm:prSet/>
      <dgm:spPr/>
      <dgm:t>
        <a:bodyPr/>
        <a:lstStyle/>
        <a:p>
          <a:pPr>
            <a:lnSpc>
              <a:spcPct val="100000"/>
            </a:lnSpc>
          </a:pPr>
          <a:endParaRPr lang="ru-RU" sz="2000">
            <a:solidFill>
              <a:schemeClr val="tx1"/>
            </a:solidFill>
            <a:latin typeface="+mj-lt"/>
          </a:endParaRPr>
        </a:p>
      </dgm:t>
    </dgm:pt>
    <dgm:pt modelId="{E725760F-8B74-4A95-B3D6-30AEBB8C8D97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20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ПРИНЦИП ІНТЕГРАТИВНОСТІ</a:t>
          </a:r>
          <a:r>
            <a:rPr lang="ru-RU" sz="2000" b="1" i="0" dirty="0" smtClean="0">
              <a:latin typeface="+mj-lt"/>
            </a:rPr>
            <a:t>. </a:t>
          </a:r>
          <a:r>
            <a:rPr lang="ru-RU" sz="2000" b="0" i="0" dirty="0" err="1" smtClean="0">
              <a:latin typeface="+mj-lt"/>
            </a:rPr>
            <a:t>Інтеграція</a:t>
          </a:r>
          <a:r>
            <a:rPr lang="ru-RU" sz="2000" b="0" i="0" dirty="0" smtClean="0">
              <a:latin typeface="+mj-lt"/>
            </a:rPr>
            <a:t> в </a:t>
          </a:r>
          <a:r>
            <a:rPr lang="ru-RU" sz="2000" b="0" i="0" dirty="0" err="1" smtClean="0">
              <a:latin typeface="+mj-lt"/>
            </a:rPr>
            <a:t>педагогічному</a:t>
          </a:r>
          <a:r>
            <a:rPr lang="ru-RU" sz="2000" b="0" i="0" dirty="0" smtClean="0">
              <a:latin typeface="+mj-lt"/>
            </a:rPr>
            <a:t> </a:t>
          </a:r>
          <a:r>
            <a:rPr lang="ru-RU" sz="2000" b="0" i="0" dirty="0" err="1" smtClean="0">
              <a:latin typeface="+mj-lt"/>
            </a:rPr>
            <a:t>процесі</a:t>
          </a:r>
          <a:r>
            <a:rPr lang="ru-RU" sz="2000" b="0" i="0" dirty="0" smtClean="0">
              <a:latin typeface="+mj-lt"/>
            </a:rPr>
            <a:t> зараз </a:t>
          </a:r>
          <a:r>
            <a:rPr lang="ru-RU" sz="2000" b="0" i="0" dirty="0" err="1" smtClean="0">
              <a:latin typeface="+mj-lt"/>
            </a:rPr>
            <a:t>розглядається</a:t>
          </a:r>
          <a:r>
            <a:rPr lang="ru-RU" sz="2000" b="0" i="0" dirty="0" smtClean="0">
              <a:latin typeface="+mj-lt"/>
            </a:rPr>
            <a:t> як фактор </a:t>
          </a:r>
          <a:r>
            <a:rPr lang="ru-RU" sz="2000" b="0" i="0" dirty="0" err="1" smtClean="0">
              <a:latin typeface="+mj-lt"/>
            </a:rPr>
            <a:t>створення</a:t>
          </a:r>
          <a:r>
            <a:rPr lang="ru-RU" sz="2000" b="0" i="0" dirty="0" smtClean="0">
              <a:latin typeface="+mj-lt"/>
            </a:rPr>
            <a:t> </a:t>
          </a:r>
          <a:r>
            <a:rPr lang="ru-RU" sz="2000" b="0" i="0" dirty="0" err="1" smtClean="0">
              <a:latin typeface="+mj-lt"/>
            </a:rPr>
            <a:t>емоційного</a:t>
          </a:r>
          <a:r>
            <a:rPr lang="ru-RU" sz="2000" b="0" i="0" dirty="0" smtClean="0">
              <a:latin typeface="+mj-lt"/>
            </a:rPr>
            <a:t> </a:t>
          </a:r>
          <a:r>
            <a:rPr lang="ru-RU" sz="2000" b="0" i="0" dirty="0" err="1" smtClean="0">
              <a:latin typeface="+mj-lt"/>
            </a:rPr>
            <a:t>благополуччя</a:t>
          </a:r>
          <a:r>
            <a:rPr lang="ru-RU" sz="2000" b="0" i="0" dirty="0" smtClean="0">
              <a:latin typeface="+mj-lt"/>
            </a:rPr>
            <a:t> </a:t>
          </a:r>
          <a:r>
            <a:rPr lang="ru-RU" sz="2000" b="0" i="0" dirty="0" err="1" smtClean="0">
              <a:latin typeface="+mj-lt"/>
            </a:rPr>
            <a:t>дитини</a:t>
          </a:r>
          <a:r>
            <a:rPr lang="ru-RU" sz="2000" b="0" i="0" dirty="0" smtClean="0">
              <a:latin typeface="+mj-lt"/>
            </a:rPr>
            <a:t> в </a:t>
          </a:r>
          <a:r>
            <a:rPr lang="ru-RU" sz="2000" b="0" i="0" dirty="0" err="1" smtClean="0">
              <a:latin typeface="+mj-lt"/>
            </a:rPr>
            <a:t>дитячому</a:t>
          </a:r>
          <a:r>
            <a:rPr lang="ru-RU" sz="2000" b="0" i="0" dirty="0" smtClean="0">
              <a:latin typeface="+mj-lt"/>
            </a:rPr>
            <a:t> </a:t>
          </a:r>
          <a:r>
            <a:rPr lang="ru-RU" sz="2000" b="0" i="0" dirty="0" err="1" smtClean="0">
              <a:latin typeface="+mj-lt"/>
            </a:rPr>
            <a:t>закладі</a:t>
          </a:r>
          <a:r>
            <a:rPr lang="ru-RU" sz="2000" b="0" i="0" dirty="0" smtClean="0">
              <a:latin typeface="+mj-lt"/>
            </a:rPr>
            <a:t>, як </a:t>
          </a:r>
          <a:r>
            <a:rPr lang="ru-RU" sz="2000" b="0" i="0" dirty="0" err="1" smtClean="0">
              <a:latin typeface="+mj-lt"/>
            </a:rPr>
            <a:t>найважливіша</a:t>
          </a:r>
          <a:r>
            <a:rPr lang="ru-RU" sz="2000" b="0" i="0" dirty="0" smtClean="0">
              <a:latin typeface="+mj-lt"/>
            </a:rPr>
            <a:t> </a:t>
          </a:r>
          <a:r>
            <a:rPr lang="ru-RU" sz="2000" b="0" i="0" dirty="0" err="1" smtClean="0">
              <a:latin typeface="+mj-lt"/>
            </a:rPr>
            <a:t>умова</a:t>
          </a:r>
          <a:r>
            <a:rPr lang="ru-RU" sz="2000" b="0" i="0" dirty="0" smtClean="0">
              <a:latin typeface="+mj-lt"/>
            </a:rPr>
            <a:t> </a:t>
          </a:r>
          <a:r>
            <a:rPr lang="ru-RU" sz="2000" b="0" i="0" dirty="0" err="1" smtClean="0">
              <a:latin typeface="+mj-lt"/>
            </a:rPr>
            <a:t>її</a:t>
          </a:r>
          <a:r>
            <a:rPr lang="ru-RU" sz="2000" b="0" i="0" dirty="0" smtClean="0">
              <a:latin typeface="+mj-lt"/>
            </a:rPr>
            <a:t> </a:t>
          </a:r>
          <a:r>
            <a:rPr lang="ru-RU" sz="2000" b="0" i="0" dirty="0" err="1" smtClean="0">
              <a:latin typeface="+mj-lt"/>
            </a:rPr>
            <a:t>цілісного</a:t>
          </a:r>
          <a:r>
            <a:rPr lang="ru-RU" sz="2000" b="0" i="0" dirty="0" smtClean="0">
              <a:latin typeface="+mj-lt"/>
            </a:rPr>
            <a:t> </a:t>
          </a:r>
          <a:r>
            <a:rPr lang="ru-RU" sz="2000" b="0" i="0" dirty="0" err="1" smtClean="0">
              <a:latin typeface="+mj-lt"/>
            </a:rPr>
            <a:t>розвитку</a:t>
          </a:r>
          <a:r>
            <a:rPr lang="ru-RU" sz="2000" b="0" i="0" dirty="0" smtClean="0">
              <a:latin typeface="+mj-lt"/>
            </a:rPr>
            <a:t>, перших </a:t>
          </a:r>
          <a:r>
            <a:rPr lang="ru-RU" sz="2000" b="0" i="0" dirty="0" err="1" smtClean="0">
              <a:latin typeface="+mj-lt"/>
            </a:rPr>
            <a:t>творчих</a:t>
          </a:r>
          <a:r>
            <a:rPr lang="ru-RU" sz="2000" b="0" i="0" dirty="0" smtClean="0">
              <a:latin typeface="+mj-lt"/>
            </a:rPr>
            <a:t> </a:t>
          </a:r>
          <a:r>
            <a:rPr lang="ru-RU" sz="2000" b="0" i="0" dirty="0" err="1" smtClean="0">
              <a:latin typeface="+mj-lt"/>
            </a:rPr>
            <a:t>проявів</a:t>
          </a:r>
          <a:r>
            <a:rPr lang="ru-RU" sz="2000" b="0" i="0" dirty="0" smtClean="0">
              <a:latin typeface="+mj-lt"/>
            </a:rPr>
            <a:t> і </a:t>
          </a:r>
          <a:r>
            <a:rPr lang="ru-RU" sz="2000" b="0" i="0" dirty="0" err="1" smtClean="0">
              <a:latin typeface="+mj-lt"/>
            </a:rPr>
            <a:t>становлення</a:t>
          </a:r>
          <a:r>
            <a:rPr lang="ru-RU" sz="2000" b="0" i="0" dirty="0" smtClean="0">
              <a:latin typeface="+mj-lt"/>
            </a:rPr>
            <a:t> </a:t>
          </a:r>
          <a:r>
            <a:rPr lang="ru-RU" sz="2000" b="0" i="0" dirty="0" err="1" smtClean="0">
              <a:latin typeface="+mj-lt"/>
            </a:rPr>
            <a:t>індивідуальності</a:t>
          </a:r>
          <a:r>
            <a:rPr lang="ru-RU" sz="2000" b="0" i="0" dirty="0" smtClean="0">
              <a:latin typeface="+mj-lt"/>
            </a:rPr>
            <a:t>, </a:t>
          </a:r>
          <a:r>
            <a:rPr lang="ru-RU" sz="2000" b="0" i="0" dirty="0" err="1" smtClean="0">
              <a:latin typeface="+mj-lt"/>
            </a:rPr>
            <a:t>гармонічного</a:t>
          </a:r>
          <a:r>
            <a:rPr lang="ru-RU" sz="2000" b="0" i="0" dirty="0" smtClean="0">
              <a:latin typeface="+mj-lt"/>
            </a:rPr>
            <a:t> </a:t>
          </a:r>
          <a:r>
            <a:rPr lang="ru-RU" sz="2000" b="0" i="0" dirty="0" err="1" smtClean="0">
              <a:latin typeface="+mj-lt"/>
            </a:rPr>
            <a:t>поєднання</a:t>
          </a:r>
          <a:r>
            <a:rPr lang="ru-RU" sz="2000" b="0" i="0" dirty="0" smtClean="0">
              <a:latin typeface="+mj-lt"/>
            </a:rPr>
            <a:t> на </a:t>
          </a:r>
          <a:r>
            <a:rPr lang="ru-RU" sz="2000" b="0" i="0" dirty="0" err="1" smtClean="0">
              <a:latin typeface="+mj-lt"/>
            </a:rPr>
            <a:t>заняттях</a:t>
          </a:r>
          <a:r>
            <a:rPr lang="ru-RU" sz="2000" b="0" i="0" dirty="0" smtClean="0">
              <a:latin typeface="+mj-lt"/>
            </a:rPr>
            <a:t> і в </a:t>
          </a:r>
          <a:r>
            <a:rPr lang="ru-RU" sz="2000" b="0" i="0" dirty="0" err="1" smtClean="0">
              <a:latin typeface="+mj-lt"/>
            </a:rPr>
            <a:t>різних</a:t>
          </a:r>
          <a:r>
            <a:rPr lang="ru-RU" sz="2000" b="0" i="0" dirty="0" smtClean="0">
              <a:latin typeface="+mj-lt"/>
            </a:rPr>
            <a:t> </a:t>
          </a:r>
          <a:r>
            <a:rPr lang="ru-RU" sz="2000" b="0" i="0" dirty="0" err="1" smtClean="0">
              <a:latin typeface="+mj-lt"/>
            </a:rPr>
            <a:t>життєвих</a:t>
          </a:r>
          <a:r>
            <a:rPr lang="ru-RU" sz="2000" b="0" i="0" dirty="0" smtClean="0">
              <a:latin typeface="+mj-lt"/>
            </a:rPr>
            <a:t> </a:t>
          </a:r>
          <a:r>
            <a:rPr lang="ru-RU" sz="2000" b="0" i="0" dirty="0" err="1" smtClean="0">
              <a:latin typeface="+mj-lt"/>
            </a:rPr>
            <a:t>ситуаціях</a:t>
          </a:r>
          <a:r>
            <a:rPr lang="ru-RU" sz="2000" b="0" i="0" dirty="0" smtClean="0">
              <a:latin typeface="+mj-lt"/>
            </a:rPr>
            <a:t> </a:t>
          </a:r>
          <a:r>
            <a:rPr lang="ru-RU" sz="2000" b="0" i="0" dirty="0" err="1" smtClean="0">
              <a:latin typeface="+mj-lt"/>
            </a:rPr>
            <a:t>музичних</a:t>
          </a:r>
          <a:r>
            <a:rPr lang="ru-RU" sz="2000" b="0" i="0" dirty="0" smtClean="0">
              <a:latin typeface="+mj-lt"/>
            </a:rPr>
            <a:t>, </a:t>
          </a:r>
          <a:r>
            <a:rPr lang="ru-RU" sz="2000" b="0" i="0" dirty="0" err="1" smtClean="0">
              <a:latin typeface="+mj-lt"/>
            </a:rPr>
            <a:t>літературних</a:t>
          </a:r>
          <a:r>
            <a:rPr lang="ru-RU" sz="2000" b="0" i="0" dirty="0" smtClean="0">
              <a:latin typeface="+mj-lt"/>
            </a:rPr>
            <a:t> </a:t>
          </a:r>
          <a:r>
            <a:rPr lang="ru-RU" sz="2000" b="0" i="0" dirty="0" err="1" smtClean="0">
              <a:latin typeface="+mj-lt"/>
            </a:rPr>
            <a:t>фрагментів</a:t>
          </a:r>
          <a:r>
            <a:rPr lang="ru-RU" sz="2000" b="0" i="0" dirty="0" smtClean="0">
              <a:latin typeface="+mj-lt"/>
            </a:rPr>
            <a:t>, </a:t>
          </a:r>
          <a:r>
            <a:rPr lang="ru-RU" sz="2000" b="0" i="0" dirty="0" err="1" smtClean="0">
              <a:latin typeface="+mj-lt"/>
            </a:rPr>
            <a:t>живопису</a:t>
          </a:r>
          <a:r>
            <a:rPr lang="ru-RU" sz="2000" b="0" i="0" dirty="0" smtClean="0">
              <a:latin typeface="+mj-lt"/>
            </a:rPr>
            <a:t>, </a:t>
          </a:r>
          <a:r>
            <a:rPr lang="ru-RU" sz="2000" b="0" i="0" dirty="0" err="1" smtClean="0">
              <a:latin typeface="+mj-lt"/>
            </a:rPr>
            <a:t>поезії</a:t>
          </a:r>
          <a:r>
            <a:rPr lang="ru-RU" sz="2000" b="0" i="0" dirty="0" smtClean="0">
              <a:latin typeface="+mj-lt"/>
            </a:rPr>
            <a:t>, </a:t>
          </a:r>
          <a:r>
            <a:rPr lang="ru-RU" sz="2000" b="0" i="0" dirty="0" err="1" smtClean="0">
              <a:latin typeface="+mj-lt"/>
            </a:rPr>
            <a:t>виходом</a:t>
          </a:r>
          <a:r>
            <a:rPr lang="ru-RU" sz="2000" b="0" i="0" dirty="0" smtClean="0">
              <a:latin typeface="+mj-lt"/>
            </a:rPr>
            <a:t> на </a:t>
          </a:r>
          <a:r>
            <a:rPr lang="ru-RU" sz="2000" b="0" i="0" dirty="0" err="1" smtClean="0">
              <a:latin typeface="+mj-lt"/>
            </a:rPr>
            <a:t>образотворення</a:t>
          </a:r>
          <a:r>
            <a:rPr lang="ru-RU" sz="2000" b="0" i="0" dirty="0" smtClean="0">
              <a:latin typeface="+mj-lt"/>
            </a:rPr>
            <a:t> в </a:t>
          </a:r>
          <a:r>
            <a:rPr lang="ru-RU" sz="2000" b="0" i="0" dirty="0" err="1" smtClean="0">
              <a:latin typeface="+mj-lt"/>
            </a:rPr>
            <a:t>різних</a:t>
          </a:r>
          <a:r>
            <a:rPr lang="ru-RU" sz="2000" b="0" i="0" dirty="0" smtClean="0">
              <a:latin typeface="+mj-lt"/>
            </a:rPr>
            <a:t> видах </a:t>
          </a:r>
          <a:r>
            <a:rPr lang="ru-RU" sz="2000" b="0" i="0" dirty="0" err="1" smtClean="0">
              <a:latin typeface="+mj-lt"/>
            </a:rPr>
            <a:t>творчої</a:t>
          </a:r>
          <a:r>
            <a:rPr lang="ru-RU" sz="2000" b="0" i="0" dirty="0" smtClean="0">
              <a:latin typeface="+mj-lt"/>
            </a:rPr>
            <a:t> </a:t>
          </a:r>
          <a:r>
            <a:rPr lang="ru-RU" sz="2000" b="0" i="0" dirty="0" err="1" smtClean="0">
              <a:latin typeface="+mj-lt"/>
            </a:rPr>
            <a:t>діяльності</a:t>
          </a:r>
          <a:r>
            <a:rPr lang="ru-RU" sz="2000" b="0" i="0" dirty="0" smtClean="0">
              <a:latin typeface="+mj-lt"/>
            </a:rPr>
            <a:t>.</a:t>
          </a:r>
          <a:endParaRPr lang="ru-RU" sz="2000" dirty="0">
            <a:latin typeface="+mj-lt"/>
          </a:endParaRPr>
        </a:p>
      </dgm:t>
    </dgm:pt>
    <dgm:pt modelId="{C0A85025-0FB6-4873-BBE7-36FD506CB2D9}" type="parTrans" cxnId="{76435A4D-9760-49CA-AF40-147AEB87F144}">
      <dgm:prSet/>
      <dgm:spPr/>
      <dgm:t>
        <a:bodyPr/>
        <a:lstStyle/>
        <a:p>
          <a:pPr>
            <a:lnSpc>
              <a:spcPct val="100000"/>
            </a:lnSpc>
          </a:pPr>
          <a:endParaRPr lang="ru-RU" sz="2000">
            <a:solidFill>
              <a:schemeClr val="tx1"/>
            </a:solidFill>
            <a:latin typeface="+mj-lt"/>
          </a:endParaRPr>
        </a:p>
      </dgm:t>
    </dgm:pt>
    <dgm:pt modelId="{E0344BE4-3011-4423-8139-0CBD9AB6BBEA}" type="sibTrans" cxnId="{76435A4D-9760-49CA-AF40-147AEB87F144}">
      <dgm:prSet/>
      <dgm:spPr/>
      <dgm:t>
        <a:bodyPr/>
        <a:lstStyle/>
        <a:p>
          <a:pPr>
            <a:lnSpc>
              <a:spcPct val="100000"/>
            </a:lnSpc>
          </a:pPr>
          <a:endParaRPr lang="ru-RU" sz="2000">
            <a:solidFill>
              <a:schemeClr val="tx1"/>
            </a:solidFill>
            <a:latin typeface="+mj-lt"/>
          </a:endParaRPr>
        </a:p>
      </dgm:t>
    </dgm:pt>
    <dgm:pt modelId="{22DE51B5-AC1D-486A-91BC-924004C25BA3}" type="pres">
      <dgm:prSet presAssocID="{E29777D4-78D0-4E4F-98FC-5ACF422284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520ABD-AC19-48C6-8532-DF5E917703DD}" type="pres">
      <dgm:prSet presAssocID="{A2769AA2-3B46-4B8A-BC6E-67F9339E62F7}" presName="parentLin" presStyleCnt="0"/>
      <dgm:spPr/>
    </dgm:pt>
    <dgm:pt modelId="{58446324-0CF3-4229-8101-85E71D46A4DF}" type="pres">
      <dgm:prSet presAssocID="{A2769AA2-3B46-4B8A-BC6E-67F9339E62F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6EEDAB9-10AE-4BF6-82D9-E6962F3CD26D}" type="pres">
      <dgm:prSet presAssocID="{A2769AA2-3B46-4B8A-BC6E-67F9339E62F7}" presName="parentText" presStyleLbl="node1" presStyleIdx="0" presStyleCnt="3" custScaleX="142857" custScaleY="92755" custLinFactNeighborX="515" custLinFactNeighborY="-34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3AF8F1-926D-491B-B168-4A55FD487FAF}" type="pres">
      <dgm:prSet presAssocID="{A2769AA2-3B46-4B8A-BC6E-67F9339E62F7}" presName="negativeSpace" presStyleCnt="0"/>
      <dgm:spPr/>
    </dgm:pt>
    <dgm:pt modelId="{F0885C08-C2BA-40C3-A9A9-9721A98C3DBC}" type="pres">
      <dgm:prSet presAssocID="{A2769AA2-3B46-4B8A-BC6E-67F9339E62F7}" presName="childText" presStyleLbl="conFgAcc1" presStyleIdx="0" presStyleCnt="3">
        <dgm:presLayoutVars>
          <dgm:bulletEnabled val="1"/>
        </dgm:presLayoutVars>
      </dgm:prSet>
      <dgm:spPr/>
    </dgm:pt>
    <dgm:pt modelId="{3F46C5B2-13A8-4185-9F67-1DC4D46B8BCC}" type="pres">
      <dgm:prSet presAssocID="{F223A7DC-4B70-4AEA-8707-250BEEC51901}" presName="spaceBetweenRectangles" presStyleCnt="0"/>
      <dgm:spPr/>
    </dgm:pt>
    <dgm:pt modelId="{2CF11F7D-E6F6-4079-A7F1-561897E06301}" type="pres">
      <dgm:prSet presAssocID="{CD24E9CE-2BAB-46DA-8670-CC9658382095}" presName="parentLin" presStyleCnt="0"/>
      <dgm:spPr/>
    </dgm:pt>
    <dgm:pt modelId="{2FFD8978-B4C4-4FBB-9ED5-24D2A98F77D8}" type="pres">
      <dgm:prSet presAssocID="{CD24E9CE-2BAB-46DA-8670-CC965838209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C0FEA27-CAF0-4300-BB54-2BE3A10CBE69}" type="pres">
      <dgm:prSet presAssocID="{CD24E9CE-2BAB-46DA-8670-CC9658382095}" presName="parentText" presStyleLbl="node1" presStyleIdx="1" presStyleCnt="3" custScaleX="142857" custScaleY="1216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DE9C9C-2A42-4250-8AA2-BDF05F2AD4AF}" type="pres">
      <dgm:prSet presAssocID="{CD24E9CE-2BAB-46DA-8670-CC9658382095}" presName="negativeSpace" presStyleCnt="0"/>
      <dgm:spPr/>
    </dgm:pt>
    <dgm:pt modelId="{A3217F79-0293-4CD7-8B6A-475EC5837DAE}" type="pres">
      <dgm:prSet presAssocID="{CD24E9CE-2BAB-46DA-8670-CC9658382095}" presName="childText" presStyleLbl="conFgAcc1" presStyleIdx="1" presStyleCnt="3">
        <dgm:presLayoutVars>
          <dgm:bulletEnabled val="1"/>
        </dgm:presLayoutVars>
      </dgm:prSet>
      <dgm:spPr/>
    </dgm:pt>
    <dgm:pt modelId="{E640345D-7775-4ADD-9998-9D99CAB1DFFE}" type="pres">
      <dgm:prSet presAssocID="{87C4B2CD-F499-48EF-81E7-1BD11E8E784B}" presName="spaceBetweenRectangles" presStyleCnt="0"/>
      <dgm:spPr/>
    </dgm:pt>
    <dgm:pt modelId="{21CEA849-51F2-41D9-8641-0405D35DFE71}" type="pres">
      <dgm:prSet presAssocID="{E725760F-8B74-4A95-B3D6-30AEBB8C8D97}" presName="parentLin" presStyleCnt="0"/>
      <dgm:spPr/>
    </dgm:pt>
    <dgm:pt modelId="{DB50C5F3-73AF-4D91-9E2F-C15D79A2B565}" type="pres">
      <dgm:prSet presAssocID="{E725760F-8B74-4A95-B3D6-30AEBB8C8D97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5997C233-2766-445D-AA27-4BC518F58071}" type="pres">
      <dgm:prSet presAssocID="{E725760F-8B74-4A95-B3D6-30AEBB8C8D97}" presName="parentText" presStyleLbl="node1" presStyleIdx="2" presStyleCnt="3" custScaleX="142857" custScaleY="1853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392B21-EA6F-419B-9A52-ADA0A04AB4E4}" type="pres">
      <dgm:prSet presAssocID="{E725760F-8B74-4A95-B3D6-30AEBB8C8D97}" presName="negativeSpace" presStyleCnt="0"/>
      <dgm:spPr/>
    </dgm:pt>
    <dgm:pt modelId="{1D4E808A-682B-4ADA-A79E-B709F576169B}" type="pres">
      <dgm:prSet presAssocID="{E725760F-8B74-4A95-B3D6-30AEBB8C8D97}" presName="childText" presStyleLbl="conFgAcc1" presStyleIdx="2" presStyleCnt="3" custLinFactNeighborX="0" custLinFactNeighborY="18361">
        <dgm:presLayoutVars>
          <dgm:bulletEnabled val="1"/>
        </dgm:presLayoutVars>
      </dgm:prSet>
      <dgm:spPr/>
    </dgm:pt>
  </dgm:ptLst>
  <dgm:cxnLst>
    <dgm:cxn modelId="{387B5029-49FF-4EC2-A035-B2B4A493BFC0}" type="presOf" srcId="{E29777D4-78D0-4E4F-98FC-5ACF42228418}" destId="{22DE51B5-AC1D-486A-91BC-924004C25BA3}" srcOrd="0" destOrd="0" presId="urn:microsoft.com/office/officeart/2005/8/layout/list1"/>
    <dgm:cxn modelId="{74E195DC-E4D6-4D75-8315-69FD292544F7}" type="presOf" srcId="{A2769AA2-3B46-4B8A-BC6E-67F9339E62F7}" destId="{C6EEDAB9-10AE-4BF6-82D9-E6962F3CD26D}" srcOrd="1" destOrd="0" presId="urn:microsoft.com/office/officeart/2005/8/layout/list1"/>
    <dgm:cxn modelId="{21EC2B52-BCF7-44F6-A8C0-45528AF5BCCB}" type="presOf" srcId="{CD24E9CE-2BAB-46DA-8670-CC9658382095}" destId="{EC0FEA27-CAF0-4300-BB54-2BE3A10CBE69}" srcOrd="1" destOrd="0" presId="urn:microsoft.com/office/officeart/2005/8/layout/list1"/>
    <dgm:cxn modelId="{C2BFA815-0844-4E94-823D-3BA986179A3A}" srcId="{E29777D4-78D0-4E4F-98FC-5ACF42228418}" destId="{CD24E9CE-2BAB-46DA-8670-CC9658382095}" srcOrd="1" destOrd="0" parTransId="{A50E7498-6A83-40F5-8CD0-BA19ECD1FF34}" sibTransId="{87C4B2CD-F499-48EF-81E7-1BD11E8E784B}"/>
    <dgm:cxn modelId="{93908DA1-581C-40E5-8590-8C68298547F0}" type="presOf" srcId="{E725760F-8B74-4A95-B3D6-30AEBB8C8D97}" destId="{5997C233-2766-445D-AA27-4BC518F58071}" srcOrd="1" destOrd="0" presId="urn:microsoft.com/office/officeart/2005/8/layout/list1"/>
    <dgm:cxn modelId="{E3A0E1D3-D664-445C-B380-DA45AAA66077}" srcId="{E29777D4-78D0-4E4F-98FC-5ACF42228418}" destId="{A2769AA2-3B46-4B8A-BC6E-67F9339E62F7}" srcOrd="0" destOrd="0" parTransId="{AD01A60D-ACDD-487A-89B9-3AD032D86BF4}" sibTransId="{F223A7DC-4B70-4AEA-8707-250BEEC51901}"/>
    <dgm:cxn modelId="{1BC85AFC-D1B4-4351-A89D-66E4440184D8}" type="presOf" srcId="{E725760F-8B74-4A95-B3D6-30AEBB8C8D97}" destId="{DB50C5F3-73AF-4D91-9E2F-C15D79A2B565}" srcOrd="0" destOrd="0" presId="urn:microsoft.com/office/officeart/2005/8/layout/list1"/>
    <dgm:cxn modelId="{957FEFA0-1870-48D7-88CE-AC533B7896FA}" type="presOf" srcId="{A2769AA2-3B46-4B8A-BC6E-67F9339E62F7}" destId="{58446324-0CF3-4229-8101-85E71D46A4DF}" srcOrd="0" destOrd="0" presId="urn:microsoft.com/office/officeart/2005/8/layout/list1"/>
    <dgm:cxn modelId="{247AA437-44B3-4ECF-ACAB-CD2AABE4AA62}" type="presOf" srcId="{CD24E9CE-2BAB-46DA-8670-CC9658382095}" destId="{2FFD8978-B4C4-4FBB-9ED5-24D2A98F77D8}" srcOrd="0" destOrd="0" presId="urn:microsoft.com/office/officeart/2005/8/layout/list1"/>
    <dgm:cxn modelId="{76435A4D-9760-49CA-AF40-147AEB87F144}" srcId="{E29777D4-78D0-4E4F-98FC-5ACF42228418}" destId="{E725760F-8B74-4A95-B3D6-30AEBB8C8D97}" srcOrd="2" destOrd="0" parTransId="{C0A85025-0FB6-4873-BBE7-36FD506CB2D9}" sibTransId="{E0344BE4-3011-4423-8139-0CBD9AB6BBEA}"/>
    <dgm:cxn modelId="{41FE3ABD-3983-46F1-8C29-0502AA99C457}" type="presParOf" srcId="{22DE51B5-AC1D-486A-91BC-924004C25BA3}" destId="{11520ABD-AC19-48C6-8532-DF5E917703DD}" srcOrd="0" destOrd="0" presId="urn:microsoft.com/office/officeart/2005/8/layout/list1"/>
    <dgm:cxn modelId="{BF1B1041-B907-4DF2-B810-6D53189C6238}" type="presParOf" srcId="{11520ABD-AC19-48C6-8532-DF5E917703DD}" destId="{58446324-0CF3-4229-8101-85E71D46A4DF}" srcOrd="0" destOrd="0" presId="urn:microsoft.com/office/officeart/2005/8/layout/list1"/>
    <dgm:cxn modelId="{D0134F95-26B2-40B5-A3D9-3D44BA36880E}" type="presParOf" srcId="{11520ABD-AC19-48C6-8532-DF5E917703DD}" destId="{C6EEDAB9-10AE-4BF6-82D9-E6962F3CD26D}" srcOrd="1" destOrd="0" presId="urn:microsoft.com/office/officeart/2005/8/layout/list1"/>
    <dgm:cxn modelId="{6BF2CF99-6E71-4974-A342-1CB1313F9B52}" type="presParOf" srcId="{22DE51B5-AC1D-486A-91BC-924004C25BA3}" destId="{EC3AF8F1-926D-491B-B168-4A55FD487FAF}" srcOrd="1" destOrd="0" presId="urn:microsoft.com/office/officeart/2005/8/layout/list1"/>
    <dgm:cxn modelId="{1776D318-C8B6-42BF-A61F-DD4F8B8EFA01}" type="presParOf" srcId="{22DE51B5-AC1D-486A-91BC-924004C25BA3}" destId="{F0885C08-C2BA-40C3-A9A9-9721A98C3DBC}" srcOrd="2" destOrd="0" presId="urn:microsoft.com/office/officeart/2005/8/layout/list1"/>
    <dgm:cxn modelId="{13989245-6B3B-47DC-A319-34DD0682D0D5}" type="presParOf" srcId="{22DE51B5-AC1D-486A-91BC-924004C25BA3}" destId="{3F46C5B2-13A8-4185-9F67-1DC4D46B8BCC}" srcOrd="3" destOrd="0" presId="urn:microsoft.com/office/officeart/2005/8/layout/list1"/>
    <dgm:cxn modelId="{09C2DBFA-F152-4E90-934D-670AB9D66490}" type="presParOf" srcId="{22DE51B5-AC1D-486A-91BC-924004C25BA3}" destId="{2CF11F7D-E6F6-4079-A7F1-561897E06301}" srcOrd="4" destOrd="0" presId="urn:microsoft.com/office/officeart/2005/8/layout/list1"/>
    <dgm:cxn modelId="{14EF8896-E464-4DCF-9F62-46945198520A}" type="presParOf" srcId="{2CF11F7D-E6F6-4079-A7F1-561897E06301}" destId="{2FFD8978-B4C4-4FBB-9ED5-24D2A98F77D8}" srcOrd="0" destOrd="0" presId="urn:microsoft.com/office/officeart/2005/8/layout/list1"/>
    <dgm:cxn modelId="{F5803D2C-3C9B-4303-B11A-560147A0202C}" type="presParOf" srcId="{2CF11F7D-E6F6-4079-A7F1-561897E06301}" destId="{EC0FEA27-CAF0-4300-BB54-2BE3A10CBE69}" srcOrd="1" destOrd="0" presId="urn:microsoft.com/office/officeart/2005/8/layout/list1"/>
    <dgm:cxn modelId="{0CCEFEDF-83CF-4C1B-BE10-60EF9906F8B4}" type="presParOf" srcId="{22DE51B5-AC1D-486A-91BC-924004C25BA3}" destId="{5DDE9C9C-2A42-4250-8AA2-BDF05F2AD4AF}" srcOrd="5" destOrd="0" presId="urn:microsoft.com/office/officeart/2005/8/layout/list1"/>
    <dgm:cxn modelId="{1FD85D19-402C-46E1-8C8D-79FB09210622}" type="presParOf" srcId="{22DE51B5-AC1D-486A-91BC-924004C25BA3}" destId="{A3217F79-0293-4CD7-8B6A-475EC5837DAE}" srcOrd="6" destOrd="0" presId="urn:microsoft.com/office/officeart/2005/8/layout/list1"/>
    <dgm:cxn modelId="{3880145E-D965-4560-9ACF-5E36B0A3C707}" type="presParOf" srcId="{22DE51B5-AC1D-486A-91BC-924004C25BA3}" destId="{E640345D-7775-4ADD-9998-9D99CAB1DFFE}" srcOrd="7" destOrd="0" presId="urn:microsoft.com/office/officeart/2005/8/layout/list1"/>
    <dgm:cxn modelId="{9D9B5C41-1C14-4B0D-A9EC-F89F28C7B7C5}" type="presParOf" srcId="{22DE51B5-AC1D-486A-91BC-924004C25BA3}" destId="{21CEA849-51F2-41D9-8641-0405D35DFE71}" srcOrd="8" destOrd="0" presId="urn:microsoft.com/office/officeart/2005/8/layout/list1"/>
    <dgm:cxn modelId="{375AEB7B-90E9-403F-9757-E61ECBF535BD}" type="presParOf" srcId="{21CEA849-51F2-41D9-8641-0405D35DFE71}" destId="{DB50C5F3-73AF-4D91-9E2F-C15D79A2B565}" srcOrd="0" destOrd="0" presId="urn:microsoft.com/office/officeart/2005/8/layout/list1"/>
    <dgm:cxn modelId="{26E3A13C-0272-4400-9CF5-9E5A4AF32F91}" type="presParOf" srcId="{21CEA849-51F2-41D9-8641-0405D35DFE71}" destId="{5997C233-2766-445D-AA27-4BC518F58071}" srcOrd="1" destOrd="0" presId="urn:microsoft.com/office/officeart/2005/8/layout/list1"/>
    <dgm:cxn modelId="{3938FC99-02BB-4966-83EC-E572C73DE0B2}" type="presParOf" srcId="{22DE51B5-AC1D-486A-91BC-924004C25BA3}" destId="{89392B21-EA6F-419B-9A52-ADA0A04AB4E4}" srcOrd="9" destOrd="0" presId="urn:microsoft.com/office/officeart/2005/8/layout/list1"/>
    <dgm:cxn modelId="{3C6740FE-7925-4258-AA6C-E91EE09179DC}" type="presParOf" srcId="{22DE51B5-AC1D-486A-91BC-924004C25BA3}" destId="{1D4E808A-682B-4ADA-A79E-B709F576169B}" srcOrd="10" destOrd="0" presId="urn:microsoft.com/office/officeart/2005/8/layout/list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29777D4-78D0-4E4F-98FC-5ACF42228418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2769AA2-3B46-4B8A-BC6E-67F9339E62F7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CC99FF"/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ПРИНЦИП ЗМІСТОВНОСТІ</a:t>
          </a:r>
          <a:r>
            <a:rPr lang="ru-RU" sz="2000" b="1" dirty="0" smtClean="0">
              <a:latin typeface="+mj-lt"/>
            </a:rPr>
            <a:t>. </a:t>
          </a:r>
          <a:r>
            <a:rPr lang="ru-RU" sz="2000" dirty="0" err="1" smtClean="0">
              <a:latin typeface="+mj-lt"/>
            </a:rPr>
            <a:t>Передбачає</a:t>
          </a:r>
          <a:r>
            <a:rPr lang="ru-RU" sz="2000" dirty="0" smtClean="0">
              <a:latin typeface="+mj-lt"/>
            </a:rPr>
            <a:t> </a:t>
          </a:r>
          <a:r>
            <a:rPr lang="ru-RU" sz="2000" dirty="0" err="1" smtClean="0">
              <a:latin typeface="+mj-lt"/>
            </a:rPr>
            <a:t>змістовність</a:t>
          </a:r>
          <a:r>
            <a:rPr lang="ru-RU" sz="2000" dirty="0" smtClean="0">
              <a:latin typeface="+mj-lt"/>
            </a:rPr>
            <a:t> занять, </a:t>
          </a:r>
          <a:r>
            <a:rPr lang="ru-RU" sz="2000" dirty="0" err="1" smtClean="0">
              <a:latin typeface="+mj-lt"/>
            </a:rPr>
            <a:t>різноманітність</a:t>
          </a:r>
          <a:r>
            <a:rPr lang="ru-RU" sz="2000" dirty="0" smtClean="0">
              <a:latin typeface="+mj-lt"/>
            </a:rPr>
            <a:t> тематики і </a:t>
          </a:r>
          <a:r>
            <a:rPr lang="ru-RU" sz="2000" dirty="0" err="1" smtClean="0">
              <a:latin typeface="+mj-lt"/>
            </a:rPr>
            <a:t>методів</a:t>
          </a:r>
          <a:r>
            <a:rPr lang="ru-RU" sz="2000" dirty="0" smtClean="0">
              <a:latin typeface="+mj-lt"/>
            </a:rPr>
            <a:t> </a:t>
          </a:r>
          <a:r>
            <a:rPr lang="ru-RU" sz="2000" dirty="0" err="1" smtClean="0">
              <a:latin typeface="+mj-lt"/>
            </a:rPr>
            <a:t>роботи</a:t>
          </a:r>
          <a:r>
            <a:rPr lang="ru-RU" sz="2000" dirty="0" smtClean="0">
              <a:latin typeface="+mj-lt"/>
            </a:rPr>
            <a:t>.</a:t>
          </a:r>
          <a:endParaRPr lang="ru-RU" sz="2000" dirty="0">
            <a:latin typeface="+mj-lt"/>
          </a:endParaRPr>
        </a:p>
      </dgm:t>
    </dgm:pt>
    <dgm:pt modelId="{AD01A60D-ACDD-487A-89B9-3AD032D86BF4}" type="parTrans" cxnId="{E3A0E1D3-D664-445C-B380-DA45AAA66077}">
      <dgm:prSet/>
      <dgm:spPr/>
      <dgm:t>
        <a:bodyPr/>
        <a:lstStyle/>
        <a:p>
          <a:pPr>
            <a:lnSpc>
              <a:spcPct val="100000"/>
            </a:lnSpc>
          </a:pPr>
          <a:endParaRPr lang="ru-RU" sz="2000">
            <a:solidFill>
              <a:schemeClr val="tx1"/>
            </a:solidFill>
            <a:latin typeface="+mj-lt"/>
          </a:endParaRPr>
        </a:p>
      </dgm:t>
    </dgm:pt>
    <dgm:pt modelId="{F223A7DC-4B70-4AEA-8707-250BEEC51901}" type="sibTrans" cxnId="{E3A0E1D3-D664-445C-B380-DA45AAA66077}">
      <dgm:prSet/>
      <dgm:spPr/>
      <dgm:t>
        <a:bodyPr/>
        <a:lstStyle/>
        <a:p>
          <a:pPr>
            <a:lnSpc>
              <a:spcPct val="100000"/>
            </a:lnSpc>
          </a:pPr>
          <a:endParaRPr lang="ru-RU" sz="2000">
            <a:solidFill>
              <a:schemeClr val="tx1"/>
            </a:solidFill>
            <a:latin typeface="+mj-lt"/>
          </a:endParaRPr>
        </a:p>
      </dgm:t>
    </dgm:pt>
    <dgm:pt modelId="{CD24E9CE-2BAB-46DA-8670-CC9658382095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20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ПРИНЦИП СИСТЕМАТИЧНОСТІ. </a:t>
          </a:r>
          <a:r>
            <a:rPr lang="ru-RU" sz="2000" b="0" i="0" dirty="0" err="1" smtClean="0">
              <a:effectLst/>
              <a:latin typeface="+mj-lt"/>
            </a:rPr>
            <a:t>Щоденне</a:t>
          </a:r>
          <a:r>
            <a:rPr lang="ru-RU" sz="2000" b="0" i="0" dirty="0" smtClean="0">
              <a:effectLst/>
              <a:latin typeface="+mj-lt"/>
            </a:rPr>
            <a:t> </a:t>
          </a:r>
          <a:r>
            <a:rPr lang="ru-RU" sz="2000" b="0" i="0" dirty="0" err="1" smtClean="0">
              <a:effectLst/>
              <a:latin typeface="+mj-lt"/>
            </a:rPr>
            <a:t>включення</a:t>
          </a:r>
          <a:r>
            <a:rPr lang="ru-RU" sz="2000" b="0" i="0" dirty="0" smtClean="0">
              <a:effectLst/>
              <a:latin typeface="+mj-lt"/>
            </a:rPr>
            <a:t> </a:t>
          </a:r>
          <a:r>
            <a:rPr lang="ru-RU" sz="2000" b="0" i="0" dirty="0" err="1" smtClean="0">
              <a:effectLst/>
              <a:latin typeface="+mj-lt"/>
            </a:rPr>
            <a:t>театралізованих</a:t>
          </a:r>
          <a:r>
            <a:rPr lang="ru-RU" sz="2000" b="0" i="0" dirty="0" smtClean="0">
              <a:effectLst/>
              <a:latin typeface="+mj-lt"/>
            </a:rPr>
            <a:t> </a:t>
          </a:r>
          <a:r>
            <a:rPr lang="ru-RU" sz="2000" b="0" i="0" dirty="0" err="1" smtClean="0">
              <a:effectLst/>
              <a:latin typeface="+mj-lt"/>
            </a:rPr>
            <a:t>вправ</a:t>
          </a:r>
          <a:r>
            <a:rPr lang="ru-RU" sz="2000" b="0" i="0" dirty="0" smtClean="0">
              <a:effectLst/>
              <a:latin typeface="+mj-lt"/>
            </a:rPr>
            <a:t> у </a:t>
          </a:r>
          <a:r>
            <a:rPr lang="ru-RU" sz="2000" b="0" i="0" dirty="0" err="1" smtClean="0">
              <a:effectLst/>
              <a:latin typeface="+mj-lt"/>
            </a:rPr>
            <a:t>всі</a:t>
          </a:r>
          <a:r>
            <a:rPr lang="ru-RU" sz="2000" b="0" i="0" dirty="0" smtClean="0">
              <a:effectLst/>
              <a:latin typeface="+mj-lt"/>
            </a:rPr>
            <a:t> </a:t>
          </a:r>
          <a:r>
            <a:rPr lang="ru-RU" sz="2000" b="0" i="0" dirty="0" err="1" smtClean="0">
              <a:effectLst/>
              <a:latin typeface="+mj-lt"/>
            </a:rPr>
            <a:t>форми</a:t>
          </a:r>
          <a:r>
            <a:rPr lang="ru-RU" sz="2000" b="0" i="0" dirty="0" smtClean="0">
              <a:effectLst/>
              <a:latin typeface="+mj-lt"/>
            </a:rPr>
            <a:t> </a:t>
          </a:r>
          <a:r>
            <a:rPr lang="ru-RU" sz="2000" b="0" i="0" dirty="0" err="1" smtClean="0">
              <a:effectLst/>
              <a:latin typeface="+mj-lt"/>
            </a:rPr>
            <a:t>організації</a:t>
          </a:r>
          <a:r>
            <a:rPr lang="ru-RU" sz="2000" b="0" i="0" dirty="0" smtClean="0">
              <a:effectLst/>
              <a:latin typeface="+mj-lt"/>
            </a:rPr>
            <a:t> </a:t>
          </a:r>
          <a:r>
            <a:rPr lang="ru-RU" sz="2000" b="0" i="0" dirty="0" err="1" smtClean="0">
              <a:effectLst/>
              <a:latin typeface="+mj-lt"/>
            </a:rPr>
            <a:t>педагогічного</a:t>
          </a:r>
          <a:r>
            <a:rPr lang="ru-RU" sz="2000" b="0" i="0" dirty="0" smtClean="0">
              <a:effectLst/>
              <a:latin typeface="+mj-lt"/>
            </a:rPr>
            <a:t> </a:t>
          </a:r>
          <a:r>
            <a:rPr lang="ru-RU" sz="2000" b="0" i="0" dirty="0" err="1" smtClean="0">
              <a:effectLst/>
              <a:latin typeface="+mj-lt"/>
            </a:rPr>
            <a:t>процесу</a:t>
          </a:r>
          <a:r>
            <a:rPr lang="ru-RU" sz="2000" b="0" i="0" dirty="0" smtClean="0">
              <a:effectLst/>
              <a:latin typeface="+mj-lt"/>
            </a:rPr>
            <a:t>, </a:t>
          </a:r>
          <a:r>
            <a:rPr lang="ru-RU" sz="2000" b="0" i="0" dirty="0" err="1" smtClean="0">
              <a:effectLst/>
              <a:latin typeface="+mj-lt"/>
            </a:rPr>
            <a:t>що</a:t>
          </a:r>
          <a:r>
            <a:rPr lang="ru-RU" sz="2000" b="0" i="0" dirty="0" smtClean="0">
              <a:effectLst/>
              <a:latin typeface="+mj-lt"/>
            </a:rPr>
            <a:t> </a:t>
          </a:r>
          <a:r>
            <a:rPr lang="ru-RU" sz="2000" b="0" i="0" dirty="0" err="1" smtClean="0">
              <a:effectLst/>
              <a:latin typeface="+mj-lt"/>
            </a:rPr>
            <a:t>робить</a:t>
          </a:r>
          <a:r>
            <a:rPr lang="ru-RU" sz="2000" b="0" i="0" dirty="0" smtClean="0">
              <a:effectLst/>
              <a:latin typeface="+mj-lt"/>
            </a:rPr>
            <a:t> </a:t>
          </a:r>
          <a:r>
            <a:rPr lang="ru-RU" sz="2000" b="0" i="0" dirty="0" err="1" smtClean="0">
              <a:effectLst/>
              <a:latin typeface="+mj-lt"/>
            </a:rPr>
            <a:t>їх</a:t>
          </a:r>
          <a:r>
            <a:rPr lang="ru-RU" sz="2000" b="0" i="0" dirty="0" smtClean="0">
              <a:effectLst/>
              <a:latin typeface="+mj-lt"/>
            </a:rPr>
            <a:t> такими ж </a:t>
          </a:r>
          <a:r>
            <a:rPr lang="ru-RU" sz="2000" b="0" i="0" dirty="0" err="1" smtClean="0">
              <a:effectLst/>
              <a:latin typeface="+mj-lt"/>
            </a:rPr>
            <a:t>необхідними</a:t>
          </a:r>
          <a:r>
            <a:rPr lang="ru-RU" sz="2000" b="0" i="0" dirty="0" smtClean="0">
              <a:effectLst/>
              <a:latin typeface="+mj-lt"/>
            </a:rPr>
            <a:t>, як </a:t>
          </a:r>
          <a:r>
            <a:rPr lang="ru-RU" sz="2000" b="0" i="0" dirty="0" err="1" smtClean="0">
              <a:effectLst/>
              <a:latin typeface="+mj-lt"/>
            </a:rPr>
            <a:t>дидактичні</a:t>
          </a:r>
          <a:r>
            <a:rPr lang="ru-RU" sz="2000" b="0" i="0" dirty="0" smtClean="0">
              <a:effectLst/>
              <a:latin typeface="+mj-lt"/>
            </a:rPr>
            <a:t> та сюжетно-</a:t>
          </a:r>
          <a:r>
            <a:rPr lang="ru-RU" sz="2000" b="0" i="0" dirty="0" err="1" smtClean="0">
              <a:effectLst/>
              <a:latin typeface="+mj-lt"/>
            </a:rPr>
            <a:t>рольові</a:t>
          </a:r>
          <a:r>
            <a:rPr lang="ru-RU" sz="2000" b="0" i="0" dirty="0" smtClean="0">
              <a:effectLst/>
              <a:latin typeface="+mj-lt"/>
            </a:rPr>
            <a:t>.</a:t>
          </a:r>
          <a:endParaRPr lang="ru-RU" sz="2000" dirty="0">
            <a:effectLst/>
            <a:latin typeface="+mj-lt"/>
          </a:endParaRPr>
        </a:p>
      </dgm:t>
    </dgm:pt>
    <dgm:pt modelId="{A50E7498-6A83-40F5-8CD0-BA19ECD1FF34}" type="parTrans" cxnId="{C2BFA815-0844-4E94-823D-3BA986179A3A}">
      <dgm:prSet/>
      <dgm:spPr/>
      <dgm:t>
        <a:bodyPr/>
        <a:lstStyle/>
        <a:p>
          <a:pPr>
            <a:lnSpc>
              <a:spcPct val="100000"/>
            </a:lnSpc>
          </a:pPr>
          <a:endParaRPr lang="ru-RU" sz="2000">
            <a:solidFill>
              <a:schemeClr val="tx1"/>
            </a:solidFill>
            <a:latin typeface="+mj-lt"/>
          </a:endParaRPr>
        </a:p>
      </dgm:t>
    </dgm:pt>
    <dgm:pt modelId="{87C4B2CD-F499-48EF-81E7-1BD11E8E784B}" type="sibTrans" cxnId="{C2BFA815-0844-4E94-823D-3BA986179A3A}">
      <dgm:prSet/>
      <dgm:spPr/>
      <dgm:t>
        <a:bodyPr/>
        <a:lstStyle/>
        <a:p>
          <a:pPr>
            <a:lnSpc>
              <a:spcPct val="100000"/>
            </a:lnSpc>
          </a:pPr>
          <a:endParaRPr lang="ru-RU" sz="2000">
            <a:solidFill>
              <a:schemeClr val="tx1"/>
            </a:solidFill>
            <a:latin typeface="+mj-lt"/>
          </a:endParaRPr>
        </a:p>
      </dgm:t>
    </dgm:pt>
    <dgm:pt modelId="{E725760F-8B74-4A95-B3D6-30AEBB8C8D97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20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ПРИНЦИП ДИТЯЧОЇ АКТИВНОСТІ. </a:t>
          </a:r>
          <a:r>
            <a:rPr lang="ru-RU" sz="2000" b="0" i="0" dirty="0" err="1" smtClean="0">
              <a:effectLst/>
              <a:latin typeface="+mj-lt"/>
            </a:rPr>
            <a:t>Робиться</a:t>
          </a:r>
          <a:r>
            <a:rPr lang="ru-RU" sz="2000" b="0" i="0" dirty="0" smtClean="0">
              <a:effectLst/>
              <a:latin typeface="+mj-lt"/>
            </a:rPr>
            <a:t> акцент на </a:t>
          </a:r>
          <a:r>
            <a:rPr lang="ru-RU" sz="2000" b="0" i="0" dirty="0" err="1" smtClean="0">
              <a:effectLst/>
              <a:latin typeface="+mj-lt"/>
            </a:rPr>
            <a:t>максимальну</a:t>
          </a:r>
          <a:r>
            <a:rPr lang="ru-RU" sz="2000" b="0" i="0" dirty="0" smtClean="0">
              <a:effectLst/>
              <a:latin typeface="+mj-lt"/>
            </a:rPr>
            <a:t> </a:t>
          </a:r>
          <a:r>
            <a:rPr lang="ru-RU" sz="2000" b="0" i="0" dirty="0" err="1" smtClean="0">
              <a:effectLst/>
              <a:latin typeface="+mj-lt"/>
            </a:rPr>
            <a:t>активність</a:t>
          </a:r>
          <a:r>
            <a:rPr lang="ru-RU" sz="2000" b="0" i="0" dirty="0" smtClean="0">
              <a:effectLst/>
              <a:latin typeface="+mj-lt"/>
            </a:rPr>
            <a:t> </a:t>
          </a:r>
          <a:r>
            <a:rPr lang="ru-RU" sz="2000" b="0" i="0" dirty="0" err="1" smtClean="0">
              <a:effectLst/>
              <a:latin typeface="+mj-lt"/>
            </a:rPr>
            <a:t>дітей</a:t>
          </a:r>
          <a:r>
            <a:rPr lang="ru-RU" sz="2000" b="0" i="0" dirty="0" smtClean="0">
              <a:effectLst/>
              <a:latin typeface="+mj-lt"/>
            </a:rPr>
            <a:t> на </a:t>
          </a:r>
          <a:r>
            <a:rPr lang="ru-RU" sz="2000" b="0" i="0" dirty="0" err="1" smtClean="0">
              <a:effectLst/>
              <a:latin typeface="+mj-lt"/>
            </a:rPr>
            <a:t>всіх</a:t>
          </a:r>
          <a:r>
            <a:rPr lang="ru-RU" sz="2000" b="0" i="0" dirty="0" smtClean="0">
              <a:effectLst/>
              <a:latin typeface="+mj-lt"/>
            </a:rPr>
            <a:t> </a:t>
          </a:r>
          <a:r>
            <a:rPr lang="ru-RU" sz="2000" b="0" i="0" dirty="0" err="1" smtClean="0">
              <a:effectLst/>
              <a:latin typeface="+mj-lt"/>
            </a:rPr>
            <a:t>етапах</a:t>
          </a:r>
          <a:r>
            <a:rPr lang="ru-RU" sz="2000" b="0" i="0" dirty="0" smtClean="0">
              <a:effectLst/>
              <a:latin typeface="+mj-lt"/>
            </a:rPr>
            <a:t> </a:t>
          </a:r>
          <a:r>
            <a:rPr lang="ru-RU" sz="2000" b="0" i="0" dirty="0" err="1" smtClean="0">
              <a:effectLst/>
              <a:latin typeface="+mj-lt"/>
            </a:rPr>
            <a:t>підготовки</a:t>
          </a:r>
          <a:r>
            <a:rPr lang="ru-RU" sz="2000" b="0" i="0" dirty="0" smtClean="0">
              <a:effectLst/>
              <a:latin typeface="+mj-lt"/>
            </a:rPr>
            <a:t> і </a:t>
          </a:r>
          <a:r>
            <a:rPr lang="ru-RU" sz="2000" b="0" i="0" dirty="0" err="1" smtClean="0">
              <a:effectLst/>
              <a:latin typeface="+mj-lt"/>
            </a:rPr>
            <a:t>проведення</a:t>
          </a:r>
          <a:r>
            <a:rPr lang="ru-RU" sz="2000" b="0" i="0" dirty="0" smtClean="0">
              <a:effectLst/>
              <a:latin typeface="+mj-lt"/>
            </a:rPr>
            <a:t> </a:t>
          </a:r>
          <a:r>
            <a:rPr lang="ru-RU" sz="2000" b="0" i="0" dirty="0" err="1" smtClean="0">
              <a:effectLst/>
              <a:latin typeface="+mj-lt"/>
            </a:rPr>
            <a:t>ігор</a:t>
          </a:r>
          <a:r>
            <a:rPr lang="ru-RU" sz="2000" b="0" i="0" dirty="0" smtClean="0">
              <a:effectLst/>
              <a:latin typeface="+mj-lt"/>
            </a:rPr>
            <a:t>. При </a:t>
          </a:r>
          <a:r>
            <a:rPr lang="ru-RU" sz="2000" b="0" i="0" dirty="0" err="1" smtClean="0">
              <a:effectLst/>
              <a:latin typeface="+mj-lt"/>
            </a:rPr>
            <a:t>наявності</a:t>
          </a:r>
          <a:r>
            <a:rPr lang="ru-RU" sz="2000" b="0" i="0" dirty="0" smtClean="0">
              <a:effectLst/>
              <a:latin typeface="+mj-lt"/>
            </a:rPr>
            <a:t> </a:t>
          </a:r>
          <a:r>
            <a:rPr lang="ru-RU" sz="2000" b="0" i="0" dirty="0" err="1" smtClean="0">
              <a:effectLst/>
              <a:latin typeface="+mj-lt"/>
            </a:rPr>
            <a:t>такої</a:t>
          </a:r>
          <a:r>
            <a:rPr lang="ru-RU" sz="2000" b="0" i="0" dirty="0" smtClean="0">
              <a:effectLst/>
              <a:latin typeface="+mj-lt"/>
            </a:rPr>
            <a:t> </a:t>
          </a:r>
          <a:r>
            <a:rPr lang="ru-RU" sz="2000" b="0" i="0" dirty="0" err="1" smtClean="0">
              <a:effectLst/>
              <a:latin typeface="+mj-lt"/>
            </a:rPr>
            <a:t>активності</a:t>
          </a:r>
          <a:r>
            <a:rPr lang="ru-RU" sz="2000" b="0" i="0" dirty="0" smtClean="0">
              <a:effectLst/>
              <a:latin typeface="+mj-lt"/>
            </a:rPr>
            <a:t> </a:t>
          </a:r>
          <a:r>
            <a:rPr lang="ru-RU" sz="2000" b="0" i="0" dirty="0" err="1" smtClean="0">
              <a:effectLst/>
              <a:latin typeface="+mj-lt"/>
            </a:rPr>
            <a:t>творча</a:t>
          </a:r>
          <a:r>
            <a:rPr lang="ru-RU" sz="2000" b="0" i="0" dirty="0" smtClean="0">
              <a:effectLst/>
              <a:latin typeface="+mj-lt"/>
            </a:rPr>
            <a:t> </a:t>
          </a:r>
          <a:r>
            <a:rPr lang="ru-RU" sz="2000" b="0" i="0" dirty="0" err="1" smtClean="0">
              <a:effectLst/>
              <a:latin typeface="+mj-lt"/>
            </a:rPr>
            <a:t>діяльність</a:t>
          </a:r>
          <a:r>
            <a:rPr lang="ru-RU" sz="2000" b="0" i="0" dirty="0" smtClean="0">
              <a:effectLst/>
              <a:latin typeface="+mj-lt"/>
            </a:rPr>
            <a:t> проходить </a:t>
          </a:r>
          <a:r>
            <a:rPr lang="ru-RU" sz="2000" b="0" i="0" dirty="0" err="1" smtClean="0">
              <a:effectLst/>
              <a:latin typeface="+mj-lt"/>
            </a:rPr>
            <a:t>більш</a:t>
          </a:r>
          <a:r>
            <a:rPr lang="ru-RU" sz="2000" b="0" i="0" dirty="0" smtClean="0">
              <a:effectLst/>
              <a:latin typeface="+mj-lt"/>
            </a:rPr>
            <a:t> </a:t>
          </a:r>
          <a:r>
            <a:rPr lang="ru-RU" sz="2000" b="0" i="0" dirty="0" err="1" smtClean="0">
              <a:effectLst/>
              <a:latin typeface="+mj-lt"/>
            </a:rPr>
            <a:t>інтенсивно</a:t>
          </a:r>
          <a:r>
            <a:rPr lang="ru-RU" sz="2000" b="0" i="0" dirty="0" smtClean="0">
              <a:effectLst/>
              <a:latin typeface="+mj-lt"/>
            </a:rPr>
            <a:t> і </a:t>
          </a:r>
          <a:r>
            <a:rPr lang="ru-RU" sz="2000" b="0" i="0" dirty="0" err="1" smtClean="0">
              <a:effectLst/>
              <a:latin typeface="+mj-lt"/>
            </a:rPr>
            <a:t>плідно</a:t>
          </a:r>
          <a:r>
            <a:rPr lang="ru-RU" sz="2000" b="0" i="0" dirty="0" smtClean="0">
              <a:effectLst/>
              <a:latin typeface="+mj-lt"/>
            </a:rPr>
            <a:t>, </a:t>
          </a:r>
          <a:r>
            <a:rPr lang="ru-RU" sz="2000" b="0" i="0" dirty="0" err="1" smtClean="0">
              <a:effectLst/>
              <a:latin typeface="+mj-lt"/>
            </a:rPr>
            <a:t>діти</a:t>
          </a:r>
          <a:r>
            <a:rPr lang="ru-RU" sz="2000" b="0" i="0" dirty="0" smtClean="0">
              <a:effectLst/>
              <a:latin typeface="+mj-lt"/>
            </a:rPr>
            <a:t> </a:t>
          </a:r>
          <a:r>
            <a:rPr lang="ru-RU" sz="2000" b="0" i="0" dirty="0" err="1" smtClean="0">
              <a:effectLst/>
              <a:latin typeface="+mj-lt"/>
            </a:rPr>
            <a:t>менше</a:t>
          </a:r>
          <a:r>
            <a:rPr lang="ru-RU" sz="2000" b="0" i="0" dirty="0" smtClean="0">
              <a:effectLst/>
              <a:latin typeface="+mj-lt"/>
            </a:rPr>
            <a:t> </a:t>
          </a:r>
          <a:r>
            <a:rPr lang="ru-RU" sz="2000" b="0" i="0" dirty="0" err="1" smtClean="0">
              <a:effectLst/>
              <a:latin typeface="+mj-lt"/>
            </a:rPr>
            <a:t>втомлюються</a:t>
          </a:r>
          <a:r>
            <a:rPr lang="ru-RU" sz="2000" b="0" i="0" dirty="0" smtClean="0">
              <a:effectLst/>
              <a:latin typeface="+mj-lt"/>
            </a:rPr>
            <a:t>, так як вони </a:t>
          </a:r>
          <a:r>
            <a:rPr lang="ru-RU" sz="2000" b="0" i="0" dirty="0" err="1" smtClean="0">
              <a:effectLst/>
              <a:latin typeface="+mj-lt"/>
            </a:rPr>
            <a:t>займаються</a:t>
          </a:r>
          <a:r>
            <a:rPr lang="ru-RU" sz="2000" b="0" i="0" dirty="0" smtClean="0">
              <a:effectLst/>
              <a:latin typeface="+mj-lt"/>
            </a:rPr>
            <a:t> не </a:t>
          </a:r>
          <a:r>
            <a:rPr lang="ru-RU" sz="2000" b="0" i="0" dirty="0" err="1" smtClean="0">
              <a:effectLst/>
              <a:latin typeface="+mj-lt"/>
            </a:rPr>
            <a:t>важкою</a:t>
          </a:r>
          <a:r>
            <a:rPr lang="ru-RU" sz="2000" b="0" i="0" dirty="0" smtClean="0">
              <a:effectLst/>
              <a:latin typeface="+mj-lt"/>
            </a:rPr>
            <a:t> </a:t>
          </a:r>
          <a:r>
            <a:rPr lang="ru-RU" sz="2000" b="0" i="0" dirty="0" err="1" smtClean="0">
              <a:effectLst/>
              <a:latin typeface="+mj-lt"/>
            </a:rPr>
            <a:t>працею</a:t>
          </a:r>
          <a:r>
            <a:rPr lang="ru-RU" sz="2000" b="0" i="0" dirty="0" smtClean="0">
              <a:effectLst/>
              <a:latin typeface="+mj-lt"/>
            </a:rPr>
            <a:t>, а </a:t>
          </a:r>
          <a:r>
            <a:rPr lang="ru-RU" sz="2000" b="0" i="0" dirty="0" err="1" smtClean="0">
              <a:effectLst/>
              <a:latin typeface="+mj-lt"/>
            </a:rPr>
            <a:t>захоплюючою</a:t>
          </a:r>
          <a:r>
            <a:rPr lang="ru-RU" sz="2000" b="0" i="0" dirty="0" smtClean="0">
              <a:effectLst/>
              <a:latin typeface="+mj-lt"/>
            </a:rPr>
            <a:t> </a:t>
          </a:r>
          <a:r>
            <a:rPr lang="ru-RU" sz="2000" b="0" i="0" dirty="0" err="1" smtClean="0">
              <a:effectLst/>
              <a:latin typeface="+mj-lt"/>
            </a:rPr>
            <a:t>діяльністю</a:t>
          </a:r>
          <a:r>
            <a:rPr lang="ru-RU" sz="2000" b="0" i="0" dirty="0" smtClean="0">
              <a:effectLst/>
              <a:latin typeface="+mj-lt"/>
            </a:rPr>
            <a:t>.</a:t>
          </a:r>
          <a:endParaRPr lang="ru-RU" sz="2000" dirty="0">
            <a:effectLst/>
            <a:latin typeface="+mj-lt"/>
          </a:endParaRPr>
        </a:p>
      </dgm:t>
    </dgm:pt>
    <dgm:pt modelId="{C0A85025-0FB6-4873-BBE7-36FD506CB2D9}" type="parTrans" cxnId="{76435A4D-9760-49CA-AF40-147AEB87F144}">
      <dgm:prSet/>
      <dgm:spPr/>
      <dgm:t>
        <a:bodyPr/>
        <a:lstStyle/>
        <a:p>
          <a:pPr>
            <a:lnSpc>
              <a:spcPct val="100000"/>
            </a:lnSpc>
          </a:pPr>
          <a:endParaRPr lang="ru-RU" sz="2000">
            <a:solidFill>
              <a:schemeClr val="tx1"/>
            </a:solidFill>
            <a:latin typeface="+mj-lt"/>
          </a:endParaRPr>
        </a:p>
      </dgm:t>
    </dgm:pt>
    <dgm:pt modelId="{E0344BE4-3011-4423-8139-0CBD9AB6BBEA}" type="sibTrans" cxnId="{76435A4D-9760-49CA-AF40-147AEB87F144}">
      <dgm:prSet/>
      <dgm:spPr/>
      <dgm:t>
        <a:bodyPr/>
        <a:lstStyle/>
        <a:p>
          <a:pPr>
            <a:lnSpc>
              <a:spcPct val="100000"/>
            </a:lnSpc>
          </a:pPr>
          <a:endParaRPr lang="ru-RU" sz="2000">
            <a:solidFill>
              <a:schemeClr val="tx1"/>
            </a:solidFill>
            <a:latin typeface="+mj-lt"/>
          </a:endParaRPr>
        </a:p>
      </dgm:t>
    </dgm:pt>
    <dgm:pt modelId="{22DE51B5-AC1D-486A-91BC-924004C25BA3}" type="pres">
      <dgm:prSet presAssocID="{E29777D4-78D0-4E4F-98FC-5ACF422284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520ABD-AC19-48C6-8532-DF5E917703DD}" type="pres">
      <dgm:prSet presAssocID="{A2769AA2-3B46-4B8A-BC6E-67F9339E62F7}" presName="parentLin" presStyleCnt="0"/>
      <dgm:spPr/>
    </dgm:pt>
    <dgm:pt modelId="{58446324-0CF3-4229-8101-85E71D46A4DF}" type="pres">
      <dgm:prSet presAssocID="{A2769AA2-3B46-4B8A-BC6E-67F9339E62F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6EEDAB9-10AE-4BF6-82D9-E6962F3CD26D}" type="pres">
      <dgm:prSet presAssocID="{A2769AA2-3B46-4B8A-BC6E-67F9339E62F7}" presName="parentText" presStyleLbl="node1" presStyleIdx="0" presStyleCnt="3" custScaleX="142857" custScaleY="92755" custLinFactNeighborX="515" custLinFactNeighborY="-34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3AF8F1-926D-491B-B168-4A55FD487FAF}" type="pres">
      <dgm:prSet presAssocID="{A2769AA2-3B46-4B8A-BC6E-67F9339E62F7}" presName="negativeSpace" presStyleCnt="0"/>
      <dgm:spPr/>
    </dgm:pt>
    <dgm:pt modelId="{F0885C08-C2BA-40C3-A9A9-9721A98C3DBC}" type="pres">
      <dgm:prSet presAssocID="{A2769AA2-3B46-4B8A-BC6E-67F9339E62F7}" presName="childText" presStyleLbl="conFgAcc1" presStyleIdx="0" presStyleCnt="3">
        <dgm:presLayoutVars>
          <dgm:bulletEnabled val="1"/>
        </dgm:presLayoutVars>
      </dgm:prSet>
      <dgm:spPr/>
    </dgm:pt>
    <dgm:pt modelId="{3F46C5B2-13A8-4185-9F67-1DC4D46B8BCC}" type="pres">
      <dgm:prSet presAssocID="{F223A7DC-4B70-4AEA-8707-250BEEC51901}" presName="spaceBetweenRectangles" presStyleCnt="0"/>
      <dgm:spPr/>
    </dgm:pt>
    <dgm:pt modelId="{2CF11F7D-E6F6-4079-A7F1-561897E06301}" type="pres">
      <dgm:prSet presAssocID="{CD24E9CE-2BAB-46DA-8670-CC9658382095}" presName="parentLin" presStyleCnt="0"/>
      <dgm:spPr/>
    </dgm:pt>
    <dgm:pt modelId="{2FFD8978-B4C4-4FBB-9ED5-24D2A98F77D8}" type="pres">
      <dgm:prSet presAssocID="{CD24E9CE-2BAB-46DA-8670-CC965838209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C0FEA27-CAF0-4300-BB54-2BE3A10CBE69}" type="pres">
      <dgm:prSet presAssocID="{CD24E9CE-2BAB-46DA-8670-CC9658382095}" presName="parentText" presStyleLbl="node1" presStyleIdx="1" presStyleCnt="3" custScaleX="142857" custScaleY="1216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DE9C9C-2A42-4250-8AA2-BDF05F2AD4AF}" type="pres">
      <dgm:prSet presAssocID="{CD24E9CE-2BAB-46DA-8670-CC9658382095}" presName="negativeSpace" presStyleCnt="0"/>
      <dgm:spPr/>
    </dgm:pt>
    <dgm:pt modelId="{A3217F79-0293-4CD7-8B6A-475EC5837DAE}" type="pres">
      <dgm:prSet presAssocID="{CD24E9CE-2BAB-46DA-8670-CC9658382095}" presName="childText" presStyleLbl="conFgAcc1" presStyleIdx="1" presStyleCnt="3">
        <dgm:presLayoutVars>
          <dgm:bulletEnabled val="1"/>
        </dgm:presLayoutVars>
      </dgm:prSet>
      <dgm:spPr/>
    </dgm:pt>
    <dgm:pt modelId="{E640345D-7775-4ADD-9998-9D99CAB1DFFE}" type="pres">
      <dgm:prSet presAssocID="{87C4B2CD-F499-48EF-81E7-1BD11E8E784B}" presName="spaceBetweenRectangles" presStyleCnt="0"/>
      <dgm:spPr/>
    </dgm:pt>
    <dgm:pt modelId="{21CEA849-51F2-41D9-8641-0405D35DFE71}" type="pres">
      <dgm:prSet presAssocID="{E725760F-8B74-4A95-B3D6-30AEBB8C8D97}" presName="parentLin" presStyleCnt="0"/>
      <dgm:spPr/>
    </dgm:pt>
    <dgm:pt modelId="{DB50C5F3-73AF-4D91-9E2F-C15D79A2B565}" type="pres">
      <dgm:prSet presAssocID="{E725760F-8B74-4A95-B3D6-30AEBB8C8D97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5997C233-2766-445D-AA27-4BC518F58071}" type="pres">
      <dgm:prSet presAssocID="{E725760F-8B74-4A95-B3D6-30AEBB8C8D97}" presName="parentText" presStyleLbl="node1" presStyleIdx="2" presStyleCnt="3" custScaleX="142857" custScaleY="1853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392B21-EA6F-419B-9A52-ADA0A04AB4E4}" type="pres">
      <dgm:prSet presAssocID="{E725760F-8B74-4A95-B3D6-30AEBB8C8D97}" presName="negativeSpace" presStyleCnt="0"/>
      <dgm:spPr/>
    </dgm:pt>
    <dgm:pt modelId="{1D4E808A-682B-4ADA-A79E-B709F576169B}" type="pres">
      <dgm:prSet presAssocID="{E725760F-8B74-4A95-B3D6-30AEBB8C8D97}" presName="childText" presStyleLbl="conFgAcc1" presStyleIdx="2" presStyleCnt="3" custLinFactNeighborX="0" custLinFactNeighborY="18361">
        <dgm:presLayoutVars>
          <dgm:bulletEnabled val="1"/>
        </dgm:presLayoutVars>
      </dgm:prSet>
      <dgm:spPr/>
    </dgm:pt>
  </dgm:ptLst>
  <dgm:cxnLst>
    <dgm:cxn modelId="{387B5029-49FF-4EC2-A035-B2B4A493BFC0}" type="presOf" srcId="{E29777D4-78D0-4E4F-98FC-5ACF42228418}" destId="{22DE51B5-AC1D-486A-91BC-924004C25BA3}" srcOrd="0" destOrd="0" presId="urn:microsoft.com/office/officeart/2005/8/layout/list1"/>
    <dgm:cxn modelId="{74E195DC-E4D6-4D75-8315-69FD292544F7}" type="presOf" srcId="{A2769AA2-3B46-4B8A-BC6E-67F9339E62F7}" destId="{C6EEDAB9-10AE-4BF6-82D9-E6962F3CD26D}" srcOrd="1" destOrd="0" presId="urn:microsoft.com/office/officeart/2005/8/layout/list1"/>
    <dgm:cxn modelId="{21EC2B52-BCF7-44F6-A8C0-45528AF5BCCB}" type="presOf" srcId="{CD24E9CE-2BAB-46DA-8670-CC9658382095}" destId="{EC0FEA27-CAF0-4300-BB54-2BE3A10CBE69}" srcOrd="1" destOrd="0" presId="urn:microsoft.com/office/officeart/2005/8/layout/list1"/>
    <dgm:cxn modelId="{C2BFA815-0844-4E94-823D-3BA986179A3A}" srcId="{E29777D4-78D0-4E4F-98FC-5ACF42228418}" destId="{CD24E9CE-2BAB-46DA-8670-CC9658382095}" srcOrd="1" destOrd="0" parTransId="{A50E7498-6A83-40F5-8CD0-BA19ECD1FF34}" sibTransId="{87C4B2CD-F499-48EF-81E7-1BD11E8E784B}"/>
    <dgm:cxn modelId="{93908DA1-581C-40E5-8590-8C68298547F0}" type="presOf" srcId="{E725760F-8B74-4A95-B3D6-30AEBB8C8D97}" destId="{5997C233-2766-445D-AA27-4BC518F58071}" srcOrd="1" destOrd="0" presId="urn:microsoft.com/office/officeart/2005/8/layout/list1"/>
    <dgm:cxn modelId="{E3A0E1D3-D664-445C-B380-DA45AAA66077}" srcId="{E29777D4-78D0-4E4F-98FC-5ACF42228418}" destId="{A2769AA2-3B46-4B8A-BC6E-67F9339E62F7}" srcOrd="0" destOrd="0" parTransId="{AD01A60D-ACDD-487A-89B9-3AD032D86BF4}" sibTransId="{F223A7DC-4B70-4AEA-8707-250BEEC51901}"/>
    <dgm:cxn modelId="{1BC85AFC-D1B4-4351-A89D-66E4440184D8}" type="presOf" srcId="{E725760F-8B74-4A95-B3D6-30AEBB8C8D97}" destId="{DB50C5F3-73AF-4D91-9E2F-C15D79A2B565}" srcOrd="0" destOrd="0" presId="urn:microsoft.com/office/officeart/2005/8/layout/list1"/>
    <dgm:cxn modelId="{957FEFA0-1870-48D7-88CE-AC533B7896FA}" type="presOf" srcId="{A2769AA2-3B46-4B8A-BC6E-67F9339E62F7}" destId="{58446324-0CF3-4229-8101-85E71D46A4DF}" srcOrd="0" destOrd="0" presId="urn:microsoft.com/office/officeart/2005/8/layout/list1"/>
    <dgm:cxn modelId="{247AA437-44B3-4ECF-ACAB-CD2AABE4AA62}" type="presOf" srcId="{CD24E9CE-2BAB-46DA-8670-CC9658382095}" destId="{2FFD8978-B4C4-4FBB-9ED5-24D2A98F77D8}" srcOrd="0" destOrd="0" presId="urn:microsoft.com/office/officeart/2005/8/layout/list1"/>
    <dgm:cxn modelId="{76435A4D-9760-49CA-AF40-147AEB87F144}" srcId="{E29777D4-78D0-4E4F-98FC-5ACF42228418}" destId="{E725760F-8B74-4A95-B3D6-30AEBB8C8D97}" srcOrd="2" destOrd="0" parTransId="{C0A85025-0FB6-4873-BBE7-36FD506CB2D9}" sibTransId="{E0344BE4-3011-4423-8139-0CBD9AB6BBEA}"/>
    <dgm:cxn modelId="{41FE3ABD-3983-46F1-8C29-0502AA99C457}" type="presParOf" srcId="{22DE51B5-AC1D-486A-91BC-924004C25BA3}" destId="{11520ABD-AC19-48C6-8532-DF5E917703DD}" srcOrd="0" destOrd="0" presId="urn:microsoft.com/office/officeart/2005/8/layout/list1"/>
    <dgm:cxn modelId="{BF1B1041-B907-4DF2-B810-6D53189C6238}" type="presParOf" srcId="{11520ABD-AC19-48C6-8532-DF5E917703DD}" destId="{58446324-0CF3-4229-8101-85E71D46A4DF}" srcOrd="0" destOrd="0" presId="urn:microsoft.com/office/officeart/2005/8/layout/list1"/>
    <dgm:cxn modelId="{D0134F95-26B2-40B5-A3D9-3D44BA36880E}" type="presParOf" srcId="{11520ABD-AC19-48C6-8532-DF5E917703DD}" destId="{C6EEDAB9-10AE-4BF6-82D9-E6962F3CD26D}" srcOrd="1" destOrd="0" presId="urn:microsoft.com/office/officeart/2005/8/layout/list1"/>
    <dgm:cxn modelId="{6BF2CF99-6E71-4974-A342-1CB1313F9B52}" type="presParOf" srcId="{22DE51B5-AC1D-486A-91BC-924004C25BA3}" destId="{EC3AF8F1-926D-491B-B168-4A55FD487FAF}" srcOrd="1" destOrd="0" presId="urn:microsoft.com/office/officeart/2005/8/layout/list1"/>
    <dgm:cxn modelId="{1776D318-C8B6-42BF-A61F-DD4F8B8EFA01}" type="presParOf" srcId="{22DE51B5-AC1D-486A-91BC-924004C25BA3}" destId="{F0885C08-C2BA-40C3-A9A9-9721A98C3DBC}" srcOrd="2" destOrd="0" presId="urn:microsoft.com/office/officeart/2005/8/layout/list1"/>
    <dgm:cxn modelId="{13989245-6B3B-47DC-A319-34DD0682D0D5}" type="presParOf" srcId="{22DE51B5-AC1D-486A-91BC-924004C25BA3}" destId="{3F46C5B2-13A8-4185-9F67-1DC4D46B8BCC}" srcOrd="3" destOrd="0" presId="urn:microsoft.com/office/officeart/2005/8/layout/list1"/>
    <dgm:cxn modelId="{09C2DBFA-F152-4E90-934D-670AB9D66490}" type="presParOf" srcId="{22DE51B5-AC1D-486A-91BC-924004C25BA3}" destId="{2CF11F7D-E6F6-4079-A7F1-561897E06301}" srcOrd="4" destOrd="0" presId="urn:microsoft.com/office/officeart/2005/8/layout/list1"/>
    <dgm:cxn modelId="{14EF8896-E464-4DCF-9F62-46945198520A}" type="presParOf" srcId="{2CF11F7D-E6F6-4079-A7F1-561897E06301}" destId="{2FFD8978-B4C4-4FBB-9ED5-24D2A98F77D8}" srcOrd="0" destOrd="0" presId="urn:microsoft.com/office/officeart/2005/8/layout/list1"/>
    <dgm:cxn modelId="{F5803D2C-3C9B-4303-B11A-560147A0202C}" type="presParOf" srcId="{2CF11F7D-E6F6-4079-A7F1-561897E06301}" destId="{EC0FEA27-CAF0-4300-BB54-2BE3A10CBE69}" srcOrd="1" destOrd="0" presId="urn:microsoft.com/office/officeart/2005/8/layout/list1"/>
    <dgm:cxn modelId="{0CCEFEDF-83CF-4C1B-BE10-60EF9906F8B4}" type="presParOf" srcId="{22DE51B5-AC1D-486A-91BC-924004C25BA3}" destId="{5DDE9C9C-2A42-4250-8AA2-BDF05F2AD4AF}" srcOrd="5" destOrd="0" presId="urn:microsoft.com/office/officeart/2005/8/layout/list1"/>
    <dgm:cxn modelId="{1FD85D19-402C-46E1-8C8D-79FB09210622}" type="presParOf" srcId="{22DE51B5-AC1D-486A-91BC-924004C25BA3}" destId="{A3217F79-0293-4CD7-8B6A-475EC5837DAE}" srcOrd="6" destOrd="0" presId="urn:microsoft.com/office/officeart/2005/8/layout/list1"/>
    <dgm:cxn modelId="{3880145E-D965-4560-9ACF-5E36B0A3C707}" type="presParOf" srcId="{22DE51B5-AC1D-486A-91BC-924004C25BA3}" destId="{E640345D-7775-4ADD-9998-9D99CAB1DFFE}" srcOrd="7" destOrd="0" presId="urn:microsoft.com/office/officeart/2005/8/layout/list1"/>
    <dgm:cxn modelId="{9D9B5C41-1C14-4B0D-A9EC-F89F28C7B7C5}" type="presParOf" srcId="{22DE51B5-AC1D-486A-91BC-924004C25BA3}" destId="{21CEA849-51F2-41D9-8641-0405D35DFE71}" srcOrd="8" destOrd="0" presId="urn:microsoft.com/office/officeart/2005/8/layout/list1"/>
    <dgm:cxn modelId="{375AEB7B-90E9-403F-9757-E61ECBF535BD}" type="presParOf" srcId="{21CEA849-51F2-41D9-8641-0405D35DFE71}" destId="{DB50C5F3-73AF-4D91-9E2F-C15D79A2B565}" srcOrd="0" destOrd="0" presId="urn:microsoft.com/office/officeart/2005/8/layout/list1"/>
    <dgm:cxn modelId="{26E3A13C-0272-4400-9CF5-9E5A4AF32F91}" type="presParOf" srcId="{21CEA849-51F2-41D9-8641-0405D35DFE71}" destId="{5997C233-2766-445D-AA27-4BC518F58071}" srcOrd="1" destOrd="0" presId="urn:microsoft.com/office/officeart/2005/8/layout/list1"/>
    <dgm:cxn modelId="{3938FC99-02BB-4966-83EC-E572C73DE0B2}" type="presParOf" srcId="{22DE51B5-AC1D-486A-91BC-924004C25BA3}" destId="{89392B21-EA6F-419B-9A52-ADA0A04AB4E4}" srcOrd="9" destOrd="0" presId="urn:microsoft.com/office/officeart/2005/8/layout/list1"/>
    <dgm:cxn modelId="{3C6740FE-7925-4258-AA6C-E91EE09179DC}" type="presParOf" srcId="{22DE51B5-AC1D-486A-91BC-924004C25BA3}" destId="{1D4E808A-682B-4ADA-A79E-B709F576169B}" srcOrd="10" destOrd="0" presId="urn:microsoft.com/office/officeart/2005/8/layout/list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29777D4-78D0-4E4F-98FC-5ACF42228418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2769AA2-3B46-4B8A-BC6E-67F9339E62F7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CC99FF"/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20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ПРИНЦИП СПІВПРАЦІ. </a:t>
          </a:r>
          <a:r>
            <a:rPr lang="ru-RU" sz="2000" dirty="0" err="1" smtClean="0">
              <a:latin typeface="+mj-lt"/>
            </a:rPr>
            <a:t>Співпраця</a:t>
          </a:r>
          <a:r>
            <a:rPr lang="ru-RU" sz="2000" dirty="0" smtClean="0">
              <a:latin typeface="+mj-lt"/>
            </a:rPr>
            <a:t> </a:t>
          </a:r>
          <a:r>
            <a:rPr lang="ru-RU" sz="2000" dirty="0" err="1" smtClean="0">
              <a:latin typeface="+mj-lt"/>
            </a:rPr>
            <a:t>дітей</a:t>
          </a:r>
          <a:r>
            <a:rPr lang="ru-RU" sz="2000" dirty="0" smtClean="0">
              <a:latin typeface="+mj-lt"/>
            </a:rPr>
            <a:t> один з одним та з </a:t>
          </a:r>
          <a:r>
            <a:rPr lang="ru-RU" sz="2000" dirty="0" err="1" smtClean="0">
              <a:latin typeface="+mj-lt"/>
            </a:rPr>
            <a:t>дорослими</a:t>
          </a:r>
          <a:r>
            <a:rPr lang="ru-RU" sz="2000" dirty="0" smtClean="0">
              <a:latin typeface="+mj-lt"/>
            </a:rPr>
            <a:t>.</a:t>
          </a:r>
          <a:endParaRPr lang="ru-RU" sz="2000" dirty="0">
            <a:latin typeface="+mj-lt"/>
          </a:endParaRPr>
        </a:p>
      </dgm:t>
    </dgm:pt>
    <dgm:pt modelId="{AD01A60D-ACDD-487A-89B9-3AD032D86BF4}" type="parTrans" cxnId="{E3A0E1D3-D664-445C-B380-DA45AAA66077}">
      <dgm:prSet/>
      <dgm:spPr/>
      <dgm:t>
        <a:bodyPr/>
        <a:lstStyle/>
        <a:p>
          <a:pPr>
            <a:lnSpc>
              <a:spcPct val="100000"/>
            </a:lnSpc>
          </a:pPr>
          <a:endParaRPr lang="ru-RU" sz="2000">
            <a:solidFill>
              <a:schemeClr val="tx1"/>
            </a:solidFill>
            <a:latin typeface="+mj-lt"/>
          </a:endParaRPr>
        </a:p>
      </dgm:t>
    </dgm:pt>
    <dgm:pt modelId="{F223A7DC-4B70-4AEA-8707-250BEEC51901}" type="sibTrans" cxnId="{E3A0E1D3-D664-445C-B380-DA45AAA66077}">
      <dgm:prSet/>
      <dgm:spPr/>
      <dgm:t>
        <a:bodyPr/>
        <a:lstStyle/>
        <a:p>
          <a:pPr>
            <a:lnSpc>
              <a:spcPct val="100000"/>
            </a:lnSpc>
          </a:pPr>
          <a:endParaRPr lang="ru-RU" sz="2000">
            <a:solidFill>
              <a:schemeClr val="tx1"/>
            </a:solidFill>
            <a:latin typeface="+mj-lt"/>
          </a:endParaRPr>
        </a:p>
      </dgm:t>
    </dgm:pt>
    <dgm:pt modelId="{CD24E9CE-2BAB-46DA-8670-CC9658382095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ПРИНЦИП ПРОФЕСІЙНОЇ КОМПЕТЕНТНОСТІ. </a:t>
          </a:r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«</a:t>
          </a:r>
          <a:r>
            <a:rPr lang="ru-RU" sz="2000" dirty="0" smtClean="0">
              <a:effectLst/>
              <a:latin typeface="+mj-lt"/>
            </a:rPr>
            <a:t>Все, </a:t>
          </a:r>
          <a:r>
            <a:rPr lang="ru-RU" sz="2000" dirty="0" err="1" smtClean="0">
              <a:effectLst/>
              <a:latin typeface="+mj-lt"/>
            </a:rPr>
            <a:t>що</a:t>
          </a:r>
          <a:r>
            <a:rPr lang="ru-RU" sz="2000" dirty="0" smtClean="0">
              <a:effectLst/>
              <a:latin typeface="+mj-lt"/>
            </a:rPr>
            <a:t> ми </a:t>
          </a:r>
          <a:r>
            <a:rPr lang="ru-RU" sz="2000" dirty="0" err="1" smtClean="0">
              <a:effectLst/>
              <a:latin typeface="+mj-lt"/>
            </a:rPr>
            <a:t>робимо</a:t>
          </a:r>
          <a:r>
            <a:rPr lang="ru-RU" sz="2000" dirty="0" smtClean="0">
              <a:effectLst/>
              <a:latin typeface="+mj-lt"/>
            </a:rPr>
            <a:t>, - ми </a:t>
          </a:r>
          <a:r>
            <a:rPr lang="ru-RU" sz="2000" dirty="0" err="1" smtClean="0">
              <a:effectLst/>
              <a:latin typeface="+mj-lt"/>
            </a:rPr>
            <a:t>робимо</a:t>
          </a:r>
          <a:r>
            <a:rPr lang="ru-RU" sz="2000" dirty="0" smtClean="0">
              <a:effectLst/>
              <a:latin typeface="+mj-lt"/>
            </a:rPr>
            <a:t> </a:t>
          </a:r>
          <a:r>
            <a:rPr lang="ru-RU" sz="2000" dirty="0" err="1" smtClean="0">
              <a:effectLst/>
              <a:latin typeface="+mj-lt"/>
            </a:rPr>
            <a:t>професійно</a:t>
          </a:r>
          <a:r>
            <a:rPr lang="ru-RU" sz="2000" dirty="0" smtClean="0">
              <a:effectLst/>
              <a:latin typeface="+mj-lt"/>
            </a:rPr>
            <a:t>!» - так </a:t>
          </a:r>
          <a:r>
            <a:rPr lang="ru-RU" sz="2000" dirty="0" err="1" smtClean="0">
              <a:effectLst/>
              <a:latin typeface="+mj-lt"/>
            </a:rPr>
            <a:t>можна</a:t>
          </a:r>
          <a:r>
            <a:rPr lang="ru-RU" sz="2000" dirty="0" smtClean="0">
              <a:effectLst/>
              <a:latin typeface="+mj-lt"/>
            </a:rPr>
            <a:t> </a:t>
          </a:r>
          <a:r>
            <a:rPr lang="ru-RU" sz="2000" dirty="0" err="1" smtClean="0">
              <a:effectLst/>
              <a:latin typeface="+mj-lt"/>
            </a:rPr>
            <a:t>визначити</a:t>
          </a:r>
          <a:r>
            <a:rPr lang="ru-RU" sz="2000" dirty="0" smtClean="0">
              <a:effectLst/>
              <a:latin typeface="+mj-lt"/>
            </a:rPr>
            <a:t> суть </a:t>
          </a:r>
          <a:r>
            <a:rPr lang="ru-RU" sz="2000" dirty="0" err="1" smtClean="0">
              <a:effectLst/>
              <a:latin typeface="+mj-lt"/>
            </a:rPr>
            <a:t>цього</a:t>
          </a:r>
          <a:r>
            <a:rPr lang="ru-RU" sz="2000" dirty="0" smtClean="0">
              <a:effectLst/>
              <a:latin typeface="+mj-lt"/>
            </a:rPr>
            <a:t> принципу. </a:t>
          </a:r>
          <a:r>
            <a:rPr lang="ru-RU" sz="2000" dirty="0" err="1" smtClean="0">
              <a:effectLst/>
              <a:latin typeface="+mj-lt"/>
            </a:rPr>
            <a:t>Підготовленість</a:t>
          </a:r>
          <a:r>
            <a:rPr lang="ru-RU" sz="2000" dirty="0" smtClean="0">
              <a:effectLst/>
              <a:latin typeface="+mj-lt"/>
            </a:rPr>
            <a:t> та </a:t>
          </a:r>
          <a:r>
            <a:rPr lang="ru-RU" sz="2000" dirty="0" err="1" smtClean="0">
              <a:effectLst/>
              <a:latin typeface="+mj-lt"/>
            </a:rPr>
            <a:t>зацікавленість</a:t>
          </a:r>
          <a:r>
            <a:rPr lang="ru-RU" sz="2000" dirty="0" smtClean="0">
              <a:effectLst/>
              <a:latin typeface="+mj-lt"/>
            </a:rPr>
            <a:t> педагога. </a:t>
          </a:r>
          <a:r>
            <a:rPr lang="ru-RU" sz="2000" dirty="0" err="1" smtClean="0">
              <a:effectLst/>
              <a:latin typeface="+mj-lt"/>
            </a:rPr>
            <a:t>Всі</a:t>
          </a:r>
          <a:r>
            <a:rPr lang="ru-RU" sz="2000" dirty="0" smtClean="0">
              <a:effectLst/>
              <a:latin typeface="+mj-lt"/>
            </a:rPr>
            <a:t> </a:t>
          </a:r>
          <a:r>
            <a:rPr lang="ru-RU" sz="2000" dirty="0" err="1" smtClean="0">
              <a:effectLst/>
              <a:latin typeface="+mj-lt"/>
            </a:rPr>
            <a:t>ігри</a:t>
          </a:r>
          <a:r>
            <a:rPr lang="ru-RU" sz="2000" dirty="0" smtClean="0">
              <a:effectLst/>
              <a:latin typeface="+mj-lt"/>
            </a:rPr>
            <a:t> і </a:t>
          </a:r>
          <a:r>
            <a:rPr lang="ru-RU" sz="2000" dirty="0" err="1" smtClean="0">
              <a:effectLst/>
              <a:latin typeface="+mj-lt"/>
            </a:rPr>
            <a:t>вправи</a:t>
          </a:r>
          <a:r>
            <a:rPr lang="ru-RU" sz="2000" dirty="0" smtClean="0">
              <a:effectLst/>
              <a:latin typeface="+mj-lt"/>
            </a:rPr>
            <a:t> на </a:t>
          </a:r>
          <a:r>
            <a:rPr lang="ru-RU" sz="2000" dirty="0" err="1" smtClean="0">
              <a:effectLst/>
              <a:latin typeface="+mj-lt"/>
            </a:rPr>
            <a:t>занятті</a:t>
          </a:r>
          <a:r>
            <a:rPr lang="ru-RU" sz="2000" dirty="0" smtClean="0">
              <a:effectLst/>
              <a:latin typeface="+mj-lt"/>
            </a:rPr>
            <a:t> </a:t>
          </a:r>
          <a:r>
            <a:rPr lang="ru-RU" sz="2000" dirty="0" err="1" smtClean="0">
              <a:effectLst/>
              <a:latin typeface="+mj-lt"/>
            </a:rPr>
            <a:t>повинні</a:t>
          </a:r>
          <a:r>
            <a:rPr lang="ru-RU" sz="2000" dirty="0" smtClean="0">
              <a:effectLst/>
              <a:latin typeface="+mj-lt"/>
            </a:rPr>
            <a:t> бути </a:t>
          </a:r>
          <a:r>
            <a:rPr lang="ru-RU" sz="2000" dirty="0" err="1" smtClean="0">
              <a:effectLst/>
              <a:latin typeface="+mj-lt"/>
            </a:rPr>
            <a:t>підібрані</a:t>
          </a:r>
          <a:r>
            <a:rPr lang="ru-RU" sz="2000" dirty="0" smtClean="0">
              <a:effectLst/>
              <a:latin typeface="+mj-lt"/>
            </a:rPr>
            <a:t> таким чином, </a:t>
          </a:r>
          <a:r>
            <a:rPr lang="ru-RU" sz="2000" dirty="0" err="1" smtClean="0">
              <a:effectLst/>
              <a:latin typeface="+mj-lt"/>
            </a:rPr>
            <a:t>що</a:t>
          </a:r>
          <a:r>
            <a:rPr lang="ru-RU" sz="2000" dirty="0" smtClean="0">
              <a:effectLst/>
              <a:latin typeface="+mj-lt"/>
            </a:rPr>
            <a:t> </a:t>
          </a:r>
          <a:r>
            <a:rPr lang="ru-RU" sz="2000" dirty="0" err="1" smtClean="0">
              <a:effectLst/>
              <a:latin typeface="+mj-lt"/>
            </a:rPr>
            <a:t>вдало</a:t>
          </a:r>
          <a:r>
            <a:rPr lang="ru-RU" sz="2000" dirty="0" smtClean="0">
              <a:effectLst/>
              <a:latin typeface="+mj-lt"/>
            </a:rPr>
            <a:t> </a:t>
          </a:r>
          <a:r>
            <a:rPr lang="ru-RU" sz="2000" dirty="0" err="1" smtClean="0">
              <a:effectLst/>
              <a:latin typeface="+mj-lt"/>
            </a:rPr>
            <a:t>поєднують</a:t>
          </a:r>
          <a:r>
            <a:rPr lang="ru-RU" sz="2000" dirty="0" smtClean="0">
              <a:effectLst/>
              <a:latin typeface="+mj-lt"/>
            </a:rPr>
            <a:t> </a:t>
          </a:r>
          <a:r>
            <a:rPr lang="ru-RU" sz="2000" dirty="0" err="1" smtClean="0">
              <a:effectLst/>
              <a:latin typeface="+mj-lt"/>
            </a:rPr>
            <a:t>рухи</a:t>
          </a:r>
          <a:r>
            <a:rPr lang="ru-RU" sz="2000" dirty="0" smtClean="0">
              <a:effectLst/>
              <a:latin typeface="+mj-lt"/>
            </a:rPr>
            <a:t>, </a:t>
          </a:r>
          <a:r>
            <a:rPr lang="ru-RU" sz="2000" dirty="0" err="1" smtClean="0">
              <a:effectLst/>
              <a:latin typeface="+mj-lt"/>
            </a:rPr>
            <a:t>мову</a:t>
          </a:r>
          <a:r>
            <a:rPr lang="ru-RU" sz="2000" dirty="0" smtClean="0">
              <a:effectLst/>
              <a:latin typeface="+mj-lt"/>
            </a:rPr>
            <a:t>, </a:t>
          </a:r>
          <a:r>
            <a:rPr lang="ru-RU" sz="2000" dirty="0" err="1" smtClean="0">
              <a:effectLst/>
              <a:latin typeface="+mj-lt"/>
            </a:rPr>
            <a:t>міміку</a:t>
          </a:r>
          <a:r>
            <a:rPr lang="ru-RU" sz="2000" dirty="0" smtClean="0">
              <a:effectLst/>
              <a:latin typeface="+mj-lt"/>
            </a:rPr>
            <a:t>, </a:t>
          </a:r>
          <a:r>
            <a:rPr lang="ru-RU" sz="2000" dirty="0" err="1" smtClean="0">
              <a:effectLst/>
              <a:latin typeface="+mj-lt"/>
            </a:rPr>
            <a:t>пантоміму</a:t>
          </a:r>
          <a:r>
            <a:rPr lang="ru-RU" sz="2000" dirty="0" smtClean="0">
              <a:effectLst/>
              <a:latin typeface="+mj-lt"/>
            </a:rPr>
            <a:t> в </a:t>
          </a:r>
          <a:r>
            <a:rPr lang="ru-RU" sz="2000" dirty="0" err="1" smtClean="0">
              <a:effectLst/>
              <a:latin typeface="+mj-lt"/>
            </a:rPr>
            <a:t>різних</a:t>
          </a:r>
          <a:r>
            <a:rPr lang="ru-RU" sz="2000" dirty="0" smtClean="0">
              <a:effectLst/>
              <a:latin typeface="+mj-lt"/>
            </a:rPr>
            <a:t> </a:t>
          </a:r>
          <a:r>
            <a:rPr lang="ru-RU" sz="2000" dirty="0" err="1" smtClean="0">
              <a:effectLst/>
              <a:latin typeface="+mj-lt"/>
            </a:rPr>
            <a:t>варіаціях</a:t>
          </a:r>
          <a:endParaRPr lang="ru-RU" sz="2000" dirty="0">
            <a:effectLst/>
            <a:latin typeface="+mj-lt"/>
          </a:endParaRPr>
        </a:p>
      </dgm:t>
    </dgm:pt>
    <dgm:pt modelId="{A50E7498-6A83-40F5-8CD0-BA19ECD1FF34}" type="parTrans" cxnId="{C2BFA815-0844-4E94-823D-3BA986179A3A}">
      <dgm:prSet/>
      <dgm:spPr/>
      <dgm:t>
        <a:bodyPr/>
        <a:lstStyle/>
        <a:p>
          <a:pPr>
            <a:lnSpc>
              <a:spcPct val="100000"/>
            </a:lnSpc>
          </a:pPr>
          <a:endParaRPr lang="ru-RU" sz="2000">
            <a:solidFill>
              <a:schemeClr val="tx1"/>
            </a:solidFill>
            <a:latin typeface="+mj-lt"/>
          </a:endParaRPr>
        </a:p>
      </dgm:t>
    </dgm:pt>
    <dgm:pt modelId="{87C4B2CD-F499-48EF-81E7-1BD11E8E784B}" type="sibTrans" cxnId="{C2BFA815-0844-4E94-823D-3BA986179A3A}">
      <dgm:prSet/>
      <dgm:spPr/>
      <dgm:t>
        <a:bodyPr/>
        <a:lstStyle/>
        <a:p>
          <a:pPr>
            <a:lnSpc>
              <a:spcPct val="100000"/>
            </a:lnSpc>
          </a:pPr>
          <a:endParaRPr lang="ru-RU" sz="2000">
            <a:solidFill>
              <a:schemeClr val="tx1"/>
            </a:solidFill>
            <a:latin typeface="+mj-lt"/>
          </a:endParaRPr>
        </a:p>
      </dgm:t>
    </dgm:pt>
    <dgm:pt modelId="{22DE51B5-AC1D-486A-91BC-924004C25BA3}" type="pres">
      <dgm:prSet presAssocID="{E29777D4-78D0-4E4F-98FC-5ACF422284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520ABD-AC19-48C6-8532-DF5E917703DD}" type="pres">
      <dgm:prSet presAssocID="{A2769AA2-3B46-4B8A-BC6E-67F9339E62F7}" presName="parentLin" presStyleCnt="0"/>
      <dgm:spPr/>
    </dgm:pt>
    <dgm:pt modelId="{58446324-0CF3-4229-8101-85E71D46A4DF}" type="pres">
      <dgm:prSet presAssocID="{A2769AA2-3B46-4B8A-BC6E-67F9339E62F7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C6EEDAB9-10AE-4BF6-82D9-E6962F3CD26D}" type="pres">
      <dgm:prSet presAssocID="{A2769AA2-3B46-4B8A-BC6E-67F9339E62F7}" presName="parentText" presStyleLbl="node1" presStyleIdx="0" presStyleCnt="2" custScaleX="142857" custScaleY="48485" custLinFactNeighborX="2910" custLinFactNeighborY="-34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3AF8F1-926D-491B-B168-4A55FD487FAF}" type="pres">
      <dgm:prSet presAssocID="{A2769AA2-3B46-4B8A-BC6E-67F9339E62F7}" presName="negativeSpace" presStyleCnt="0"/>
      <dgm:spPr/>
    </dgm:pt>
    <dgm:pt modelId="{F0885C08-C2BA-40C3-A9A9-9721A98C3DBC}" type="pres">
      <dgm:prSet presAssocID="{A2769AA2-3B46-4B8A-BC6E-67F9339E62F7}" presName="childText" presStyleLbl="conFgAcc1" presStyleIdx="0" presStyleCnt="2">
        <dgm:presLayoutVars>
          <dgm:bulletEnabled val="1"/>
        </dgm:presLayoutVars>
      </dgm:prSet>
      <dgm:spPr/>
    </dgm:pt>
    <dgm:pt modelId="{3F46C5B2-13A8-4185-9F67-1DC4D46B8BCC}" type="pres">
      <dgm:prSet presAssocID="{F223A7DC-4B70-4AEA-8707-250BEEC51901}" presName="spaceBetweenRectangles" presStyleCnt="0"/>
      <dgm:spPr/>
    </dgm:pt>
    <dgm:pt modelId="{2CF11F7D-E6F6-4079-A7F1-561897E06301}" type="pres">
      <dgm:prSet presAssocID="{CD24E9CE-2BAB-46DA-8670-CC9658382095}" presName="parentLin" presStyleCnt="0"/>
      <dgm:spPr/>
    </dgm:pt>
    <dgm:pt modelId="{2FFD8978-B4C4-4FBB-9ED5-24D2A98F77D8}" type="pres">
      <dgm:prSet presAssocID="{CD24E9CE-2BAB-46DA-8670-CC9658382095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EC0FEA27-CAF0-4300-BB54-2BE3A10CBE69}" type="pres">
      <dgm:prSet presAssocID="{CD24E9CE-2BAB-46DA-8670-CC9658382095}" presName="parentText" presStyleLbl="node1" presStyleIdx="1" presStyleCnt="2" custScaleX="142857" custScaleY="1216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DE9C9C-2A42-4250-8AA2-BDF05F2AD4AF}" type="pres">
      <dgm:prSet presAssocID="{CD24E9CE-2BAB-46DA-8670-CC9658382095}" presName="negativeSpace" presStyleCnt="0"/>
      <dgm:spPr/>
    </dgm:pt>
    <dgm:pt modelId="{A3217F79-0293-4CD7-8B6A-475EC5837DAE}" type="pres">
      <dgm:prSet presAssocID="{CD24E9CE-2BAB-46DA-8670-CC965838209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387B5029-49FF-4EC2-A035-B2B4A493BFC0}" type="presOf" srcId="{E29777D4-78D0-4E4F-98FC-5ACF42228418}" destId="{22DE51B5-AC1D-486A-91BC-924004C25BA3}" srcOrd="0" destOrd="0" presId="urn:microsoft.com/office/officeart/2005/8/layout/list1"/>
    <dgm:cxn modelId="{74E195DC-E4D6-4D75-8315-69FD292544F7}" type="presOf" srcId="{A2769AA2-3B46-4B8A-BC6E-67F9339E62F7}" destId="{C6EEDAB9-10AE-4BF6-82D9-E6962F3CD26D}" srcOrd="1" destOrd="0" presId="urn:microsoft.com/office/officeart/2005/8/layout/list1"/>
    <dgm:cxn modelId="{21EC2B52-BCF7-44F6-A8C0-45528AF5BCCB}" type="presOf" srcId="{CD24E9CE-2BAB-46DA-8670-CC9658382095}" destId="{EC0FEA27-CAF0-4300-BB54-2BE3A10CBE69}" srcOrd="1" destOrd="0" presId="urn:microsoft.com/office/officeart/2005/8/layout/list1"/>
    <dgm:cxn modelId="{C2BFA815-0844-4E94-823D-3BA986179A3A}" srcId="{E29777D4-78D0-4E4F-98FC-5ACF42228418}" destId="{CD24E9CE-2BAB-46DA-8670-CC9658382095}" srcOrd="1" destOrd="0" parTransId="{A50E7498-6A83-40F5-8CD0-BA19ECD1FF34}" sibTransId="{87C4B2CD-F499-48EF-81E7-1BD11E8E784B}"/>
    <dgm:cxn modelId="{E3A0E1D3-D664-445C-B380-DA45AAA66077}" srcId="{E29777D4-78D0-4E4F-98FC-5ACF42228418}" destId="{A2769AA2-3B46-4B8A-BC6E-67F9339E62F7}" srcOrd="0" destOrd="0" parTransId="{AD01A60D-ACDD-487A-89B9-3AD032D86BF4}" sibTransId="{F223A7DC-4B70-4AEA-8707-250BEEC51901}"/>
    <dgm:cxn modelId="{957FEFA0-1870-48D7-88CE-AC533B7896FA}" type="presOf" srcId="{A2769AA2-3B46-4B8A-BC6E-67F9339E62F7}" destId="{58446324-0CF3-4229-8101-85E71D46A4DF}" srcOrd="0" destOrd="0" presId="urn:microsoft.com/office/officeart/2005/8/layout/list1"/>
    <dgm:cxn modelId="{247AA437-44B3-4ECF-ACAB-CD2AABE4AA62}" type="presOf" srcId="{CD24E9CE-2BAB-46DA-8670-CC9658382095}" destId="{2FFD8978-B4C4-4FBB-9ED5-24D2A98F77D8}" srcOrd="0" destOrd="0" presId="urn:microsoft.com/office/officeart/2005/8/layout/list1"/>
    <dgm:cxn modelId="{41FE3ABD-3983-46F1-8C29-0502AA99C457}" type="presParOf" srcId="{22DE51B5-AC1D-486A-91BC-924004C25BA3}" destId="{11520ABD-AC19-48C6-8532-DF5E917703DD}" srcOrd="0" destOrd="0" presId="urn:microsoft.com/office/officeart/2005/8/layout/list1"/>
    <dgm:cxn modelId="{BF1B1041-B907-4DF2-B810-6D53189C6238}" type="presParOf" srcId="{11520ABD-AC19-48C6-8532-DF5E917703DD}" destId="{58446324-0CF3-4229-8101-85E71D46A4DF}" srcOrd="0" destOrd="0" presId="urn:microsoft.com/office/officeart/2005/8/layout/list1"/>
    <dgm:cxn modelId="{D0134F95-26B2-40B5-A3D9-3D44BA36880E}" type="presParOf" srcId="{11520ABD-AC19-48C6-8532-DF5E917703DD}" destId="{C6EEDAB9-10AE-4BF6-82D9-E6962F3CD26D}" srcOrd="1" destOrd="0" presId="urn:microsoft.com/office/officeart/2005/8/layout/list1"/>
    <dgm:cxn modelId="{6BF2CF99-6E71-4974-A342-1CB1313F9B52}" type="presParOf" srcId="{22DE51B5-AC1D-486A-91BC-924004C25BA3}" destId="{EC3AF8F1-926D-491B-B168-4A55FD487FAF}" srcOrd="1" destOrd="0" presId="urn:microsoft.com/office/officeart/2005/8/layout/list1"/>
    <dgm:cxn modelId="{1776D318-C8B6-42BF-A61F-DD4F8B8EFA01}" type="presParOf" srcId="{22DE51B5-AC1D-486A-91BC-924004C25BA3}" destId="{F0885C08-C2BA-40C3-A9A9-9721A98C3DBC}" srcOrd="2" destOrd="0" presId="urn:microsoft.com/office/officeart/2005/8/layout/list1"/>
    <dgm:cxn modelId="{13989245-6B3B-47DC-A319-34DD0682D0D5}" type="presParOf" srcId="{22DE51B5-AC1D-486A-91BC-924004C25BA3}" destId="{3F46C5B2-13A8-4185-9F67-1DC4D46B8BCC}" srcOrd="3" destOrd="0" presId="urn:microsoft.com/office/officeart/2005/8/layout/list1"/>
    <dgm:cxn modelId="{09C2DBFA-F152-4E90-934D-670AB9D66490}" type="presParOf" srcId="{22DE51B5-AC1D-486A-91BC-924004C25BA3}" destId="{2CF11F7D-E6F6-4079-A7F1-561897E06301}" srcOrd="4" destOrd="0" presId="urn:microsoft.com/office/officeart/2005/8/layout/list1"/>
    <dgm:cxn modelId="{14EF8896-E464-4DCF-9F62-46945198520A}" type="presParOf" srcId="{2CF11F7D-E6F6-4079-A7F1-561897E06301}" destId="{2FFD8978-B4C4-4FBB-9ED5-24D2A98F77D8}" srcOrd="0" destOrd="0" presId="urn:microsoft.com/office/officeart/2005/8/layout/list1"/>
    <dgm:cxn modelId="{F5803D2C-3C9B-4303-B11A-560147A0202C}" type="presParOf" srcId="{2CF11F7D-E6F6-4079-A7F1-561897E06301}" destId="{EC0FEA27-CAF0-4300-BB54-2BE3A10CBE69}" srcOrd="1" destOrd="0" presId="urn:microsoft.com/office/officeart/2005/8/layout/list1"/>
    <dgm:cxn modelId="{0CCEFEDF-83CF-4C1B-BE10-60EF9906F8B4}" type="presParOf" srcId="{22DE51B5-AC1D-486A-91BC-924004C25BA3}" destId="{5DDE9C9C-2A42-4250-8AA2-BDF05F2AD4AF}" srcOrd="5" destOrd="0" presId="urn:microsoft.com/office/officeart/2005/8/layout/list1"/>
    <dgm:cxn modelId="{1FD85D19-402C-46E1-8C8D-79FB09210622}" type="presParOf" srcId="{22DE51B5-AC1D-486A-91BC-924004C25BA3}" destId="{A3217F79-0293-4CD7-8B6A-475EC5837DAE}" srcOrd="6" destOrd="0" presId="urn:microsoft.com/office/officeart/2005/8/layout/list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32E0DE1-AE10-41A6-A03A-D8A5BF700E43}" type="doc">
      <dgm:prSet loTypeId="urn:microsoft.com/office/officeart/2005/8/layout/process1" loCatId="process" qsTypeId="urn:microsoft.com/office/officeart/2005/8/quickstyle/simple3" qsCatId="simple" csTypeId="urn:microsoft.com/office/officeart/2005/8/colors/colorful4" csCatId="colorful" phldr="1"/>
      <dgm:spPr/>
    </dgm:pt>
    <dgm:pt modelId="{F4170004-3333-43F3-9FA9-851E0C2574EB}">
      <dgm:prSet phldrT="[Текст]" custT="1"/>
      <dgm:spPr>
        <a:solidFill>
          <a:srgbClr val="CCFFCC"/>
        </a:solidFill>
        <a:ln>
          <a:noFill/>
        </a:ln>
      </dgm:spPr>
      <dgm:t>
        <a:bodyPr/>
        <a:lstStyle/>
        <a:p>
          <a:pPr>
            <a:lnSpc>
              <a:spcPct val="100000"/>
            </a:lnSpc>
          </a:pPr>
          <a:r>
            <a:rPr lang="ru-RU" sz="1800" dirty="0" smtClean="0">
              <a:latin typeface="+mj-lt"/>
            </a:rPr>
            <a:t> </a:t>
          </a:r>
          <a:r>
            <a:rPr lang="ru-RU" sz="1800" dirty="0" err="1" smtClean="0">
              <a:latin typeface="+mj-lt"/>
            </a:rPr>
            <a:t>підготовка</a:t>
          </a:r>
          <a:r>
            <a:rPr lang="ru-RU" sz="1800" dirty="0" smtClean="0">
              <a:latin typeface="+mj-lt"/>
            </a:rPr>
            <a:t> до </a:t>
          </a:r>
          <a:r>
            <a:rPr lang="ru-RU" sz="1800" dirty="0" err="1" smtClean="0">
              <a:latin typeface="+mj-lt"/>
            </a:rPr>
            <a:t>гри-драматизації</a:t>
          </a:r>
          <a:r>
            <a:rPr lang="ru-RU" sz="1800" dirty="0" smtClean="0">
              <a:latin typeface="+mj-lt"/>
            </a:rPr>
            <a:t>, яка </a:t>
          </a:r>
          <a:r>
            <a:rPr lang="ru-RU" sz="1800" dirty="0" err="1" smtClean="0">
              <a:latin typeface="+mj-lt"/>
            </a:rPr>
            <a:t>охоплює</a:t>
          </a:r>
          <a:r>
            <a:rPr lang="ru-RU" sz="1800" dirty="0" smtClean="0">
              <a:latin typeface="+mj-lt"/>
            </a:rPr>
            <a:t> заходи, </a:t>
          </a:r>
          <a:r>
            <a:rPr lang="ru-RU" sz="1800" dirty="0" err="1" smtClean="0">
              <a:latin typeface="+mj-lt"/>
            </a:rPr>
            <a:t>спрямовані</a:t>
          </a:r>
          <a:r>
            <a:rPr lang="ru-RU" sz="1800" dirty="0" smtClean="0">
              <a:latin typeface="+mj-lt"/>
            </a:rPr>
            <a:t> на </a:t>
          </a:r>
          <a:r>
            <a:rPr lang="ru-RU" sz="1800" dirty="0" err="1" smtClean="0">
              <a:latin typeface="+mj-lt"/>
            </a:rPr>
            <a:t>засвоєння</a:t>
          </a:r>
          <a:r>
            <a:rPr lang="ru-RU" sz="1800" dirty="0" smtClean="0">
              <a:latin typeface="+mj-lt"/>
            </a:rPr>
            <a:t> </a:t>
          </a:r>
          <a:r>
            <a:rPr lang="ru-RU" sz="1800" dirty="0" err="1" smtClean="0">
              <a:latin typeface="+mj-lt"/>
            </a:rPr>
            <a:t>літературного</a:t>
          </a:r>
          <a:r>
            <a:rPr lang="ru-RU" sz="1800" dirty="0" smtClean="0">
              <a:latin typeface="+mj-lt"/>
            </a:rPr>
            <a:t> тексту: </a:t>
          </a:r>
          <a:r>
            <a:rPr lang="ru-RU" sz="1800" dirty="0" err="1" smtClean="0">
              <a:latin typeface="+mj-lt"/>
            </a:rPr>
            <a:t>читання</a:t>
          </a:r>
          <a:r>
            <a:rPr lang="ru-RU" sz="1800" dirty="0" smtClean="0">
              <a:latin typeface="+mj-lt"/>
            </a:rPr>
            <a:t> </a:t>
          </a:r>
          <a:r>
            <a:rPr lang="ru-RU" sz="1800" dirty="0" err="1" smtClean="0">
              <a:latin typeface="+mj-lt"/>
            </a:rPr>
            <a:t>або</a:t>
          </a:r>
          <a:r>
            <a:rPr lang="ru-RU" sz="1800" dirty="0" smtClean="0">
              <a:latin typeface="+mj-lt"/>
            </a:rPr>
            <a:t> </a:t>
          </a:r>
          <a:r>
            <a:rPr lang="ru-RU" sz="1800" dirty="0" err="1" smtClean="0">
              <a:latin typeface="+mj-lt"/>
            </a:rPr>
            <a:t>розповідання</a:t>
          </a:r>
          <a:r>
            <a:rPr lang="ru-RU" sz="1800" dirty="0" smtClean="0">
              <a:latin typeface="+mj-lt"/>
            </a:rPr>
            <a:t> тексту </a:t>
          </a:r>
          <a:r>
            <a:rPr lang="ru-RU" sz="1800" dirty="0" err="1" smtClean="0">
              <a:latin typeface="+mj-lt"/>
            </a:rPr>
            <a:t>вихователем</a:t>
          </a:r>
          <a:r>
            <a:rPr lang="ru-RU" sz="1800" dirty="0" smtClean="0">
              <a:latin typeface="+mj-lt"/>
            </a:rPr>
            <a:t>; </a:t>
          </a:r>
          <a:r>
            <a:rPr lang="ru-RU" sz="1800" dirty="0" err="1" smtClean="0">
              <a:latin typeface="+mj-lt"/>
            </a:rPr>
            <a:t>прослуховування</a:t>
          </a:r>
          <a:r>
            <a:rPr lang="ru-RU" sz="1800" dirty="0" smtClean="0">
              <a:latin typeface="+mj-lt"/>
            </a:rPr>
            <a:t> тексту в </a:t>
          </a:r>
          <a:r>
            <a:rPr lang="ru-RU" sz="1800" dirty="0" err="1" smtClean="0">
              <a:latin typeface="+mj-lt"/>
            </a:rPr>
            <a:t>звукозаписі</a:t>
          </a:r>
          <a:r>
            <a:rPr lang="ru-RU" sz="1800" dirty="0" smtClean="0">
              <a:latin typeface="+mj-lt"/>
            </a:rPr>
            <a:t>; </a:t>
          </a:r>
          <a:r>
            <a:rPr lang="ru-RU" sz="1800" dirty="0" err="1" smtClean="0">
              <a:latin typeface="+mj-lt"/>
            </a:rPr>
            <a:t>бесіда</a:t>
          </a:r>
          <a:r>
            <a:rPr lang="ru-RU" sz="1800" dirty="0" smtClean="0">
              <a:latin typeface="+mj-lt"/>
            </a:rPr>
            <a:t> з </a:t>
          </a:r>
          <a:r>
            <a:rPr lang="ru-RU" sz="1800" dirty="0" err="1" smtClean="0">
              <a:latin typeface="+mj-lt"/>
            </a:rPr>
            <a:t>дітьми</a:t>
          </a:r>
          <a:r>
            <a:rPr lang="ru-RU" sz="1800" dirty="0" smtClean="0">
              <a:latin typeface="+mj-lt"/>
            </a:rPr>
            <a:t> про </a:t>
          </a:r>
          <a:r>
            <a:rPr lang="ru-RU" sz="1800" dirty="0" err="1" smtClean="0">
              <a:latin typeface="+mj-lt"/>
            </a:rPr>
            <a:t>особливості</a:t>
          </a:r>
          <a:r>
            <a:rPr lang="ru-RU" sz="1800" dirty="0" smtClean="0">
              <a:latin typeface="+mj-lt"/>
            </a:rPr>
            <a:t> </a:t>
          </a:r>
          <a:r>
            <a:rPr lang="ru-RU" sz="1800" dirty="0" err="1" smtClean="0">
              <a:latin typeface="+mj-lt"/>
            </a:rPr>
            <a:t>характерів</a:t>
          </a:r>
          <a:r>
            <a:rPr lang="ru-RU" sz="1800" dirty="0" smtClean="0">
              <a:latin typeface="+mj-lt"/>
            </a:rPr>
            <a:t> </a:t>
          </a:r>
          <a:r>
            <a:rPr lang="ru-RU" sz="1800" dirty="0" err="1" smtClean="0">
              <a:latin typeface="+mj-lt"/>
            </a:rPr>
            <a:t>голосів</a:t>
          </a:r>
          <a:r>
            <a:rPr lang="ru-RU" sz="1800" dirty="0" smtClean="0">
              <a:latin typeface="+mj-lt"/>
            </a:rPr>
            <a:t> </a:t>
          </a:r>
          <a:r>
            <a:rPr lang="ru-RU" sz="1800" dirty="0" err="1" smtClean="0">
              <a:latin typeface="+mj-lt"/>
            </a:rPr>
            <a:t>персонажів</a:t>
          </a:r>
          <a:r>
            <a:rPr lang="ru-RU" sz="1800" dirty="0" smtClean="0">
              <a:latin typeface="+mj-lt"/>
            </a:rPr>
            <a:t>; </a:t>
          </a:r>
          <a:r>
            <a:rPr lang="ru-RU" sz="1800" dirty="0" err="1" smtClean="0">
              <a:latin typeface="+mj-lt"/>
            </a:rPr>
            <a:t>переказування</a:t>
          </a:r>
          <a:r>
            <a:rPr lang="ru-RU" sz="1800" dirty="0" smtClean="0">
              <a:latin typeface="+mj-lt"/>
            </a:rPr>
            <a:t> </a:t>
          </a:r>
          <a:r>
            <a:rPr lang="ru-RU" sz="1800" dirty="0" err="1" smtClean="0">
              <a:latin typeface="+mj-lt"/>
            </a:rPr>
            <a:t>змісту</a:t>
          </a:r>
          <a:r>
            <a:rPr lang="ru-RU" sz="1800" dirty="0" smtClean="0">
              <a:latin typeface="+mj-lt"/>
            </a:rPr>
            <a:t> тексту, </a:t>
          </a:r>
          <a:r>
            <a:rPr lang="ru-RU" sz="1800" dirty="0" err="1" smtClean="0">
              <a:latin typeface="+mj-lt"/>
            </a:rPr>
            <a:t>під</a:t>
          </a:r>
          <a:r>
            <a:rPr lang="ru-RU" sz="1800" dirty="0" smtClean="0">
              <a:latin typeface="+mj-lt"/>
            </a:rPr>
            <a:t> час </a:t>
          </a:r>
          <a:r>
            <a:rPr lang="ru-RU" sz="1800" dirty="0" err="1" smtClean="0">
              <a:latin typeface="+mj-lt"/>
            </a:rPr>
            <a:t>якого</a:t>
          </a:r>
          <a:r>
            <a:rPr lang="ru-RU" sz="1800" dirty="0" smtClean="0">
              <a:latin typeface="+mj-lt"/>
            </a:rPr>
            <a:t> </a:t>
          </a:r>
          <a:r>
            <a:rPr lang="ru-RU" sz="1800" dirty="0" err="1" smtClean="0">
              <a:latin typeface="+mj-lt"/>
            </a:rPr>
            <a:t>діти</a:t>
          </a:r>
          <a:r>
            <a:rPr lang="ru-RU" sz="1800" dirty="0" smtClean="0">
              <a:latin typeface="+mj-lt"/>
            </a:rPr>
            <a:t> </a:t>
          </a:r>
          <a:r>
            <a:rPr lang="ru-RU" sz="1800" dirty="0" err="1" smtClean="0">
              <a:latin typeface="+mj-lt"/>
            </a:rPr>
            <a:t>закріплюють</a:t>
          </a:r>
          <a:r>
            <a:rPr lang="ru-RU" sz="1800" dirty="0" smtClean="0">
              <a:latin typeface="+mj-lt"/>
            </a:rPr>
            <a:t> у </a:t>
          </a:r>
          <a:r>
            <a:rPr lang="ru-RU" sz="1800" dirty="0" err="1" smtClean="0">
              <a:latin typeface="+mj-lt"/>
            </a:rPr>
            <a:t>своїй</a:t>
          </a:r>
          <a:r>
            <a:rPr lang="ru-RU" sz="1800" dirty="0" smtClean="0">
              <a:latin typeface="+mj-lt"/>
            </a:rPr>
            <a:t> </a:t>
          </a:r>
          <a:r>
            <a:rPr lang="ru-RU" sz="1800" dirty="0" err="1" smtClean="0">
              <a:latin typeface="+mj-lt"/>
            </a:rPr>
            <a:t>пам´яті</a:t>
          </a:r>
          <a:r>
            <a:rPr lang="ru-RU" sz="1800" dirty="0" smtClean="0">
              <a:latin typeface="+mj-lt"/>
            </a:rPr>
            <a:t> </a:t>
          </a:r>
          <a:r>
            <a:rPr lang="ru-RU" sz="1800" dirty="0" err="1" smtClean="0">
              <a:latin typeface="+mj-lt"/>
            </a:rPr>
            <a:t>послідовність</a:t>
          </a:r>
          <a:r>
            <a:rPr lang="ru-RU" sz="1800" dirty="0" smtClean="0">
              <a:latin typeface="+mj-lt"/>
            </a:rPr>
            <a:t> </a:t>
          </a:r>
          <a:r>
            <a:rPr lang="ru-RU" sz="1800" dirty="0" err="1" smtClean="0">
              <a:latin typeface="+mj-lt"/>
            </a:rPr>
            <a:t>подій</a:t>
          </a:r>
          <a:r>
            <a:rPr lang="ru-RU" sz="1800" dirty="0" smtClean="0">
              <a:latin typeface="+mj-lt"/>
            </a:rPr>
            <a:t>, </a:t>
          </a:r>
          <a:r>
            <a:rPr lang="ru-RU" sz="1800" dirty="0" err="1" smtClean="0">
              <a:latin typeface="+mj-lt"/>
            </a:rPr>
            <a:t>що</a:t>
          </a:r>
          <a:r>
            <a:rPr lang="ru-RU" sz="1800" dirty="0" smtClean="0">
              <a:latin typeface="+mj-lt"/>
            </a:rPr>
            <a:t> </a:t>
          </a:r>
          <a:r>
            <a:rPr lang="ru-RU" sz="1800" dirty="0" err="1" smtClean="0">
              <a:latin typeface="+mj-lt"/>
            </a:rPr>
            <a:t>відбуваються</a:t>
          </a:r>
          <a:r>
            <a:rPr lang="ru-RU" sz="1800" dirty="0" smtClean="0">
              <a:latin typeface="+mj-lt"/>
            </a:rPr>
            <a:t>, </a:t>
          </a:r>
          <a:r>
            <a:rPr lang="ru-RU" sz="1800" dirty="0" err="1" smtClean="0">
              <a:latin typeface="+mj-lt"/>
            </a:rPr>
            <a:t>прямої</a:t>
          </a:r>
          <a:r>
            <a:rPr lang="ru-RU" sz="1800" dirty="0" smtClean="0">
              <a:latin typeface="+mj-lt"/>
            </a:rPr>
            <a:t> </a:t>
          </a:r>
          <a:r>
            <a:rPr lang="ru-RU" sz="1800" dirty="0" err="1" smtClean="0">
              <a:latin typeface="+mj-lt"/>
            </a:rPr>
            <a:t>мови</a:t>
          </a:r>
          <a:r>
            <a:rPr lang="ru-RU" sz="1800" dirty="0" smtClean="0">
              <a:latin typeface="+mj-lt"/>
            </a:rPr>
            <a:t> </a:t>
          </a:r>
          <a:r>
            <a:rPr lang="ru-RU" sz="1800" dirty="0" err="1" smtClean="0">
              <a:latin typeface="+mj-lt"/>
            </a:rPr>
            <a:t>персонажів</a:t>
          </a:r>
          <a:r>
            <a:rPr lang="ru-RU" sz="1800" dirty="0" smtClean="0">
              <a:latin typeface="+mj-lt"/>
            </a:rPr>
            <a:t> та </a:t>
          </a:r>
          <a:r>
            <a:rPr lang="ru-RU" sz="1800" dirty="0" err="1" smtClean="0">
              <a:latin typeface="+mj-lt"/>
            </a:rPr>
            <a:t>ін</a:t>
          </a:r>
          <a:r>
            <a:rPr lang="ru-RU" sz="1800" dirty="0" smtClean="0">
              <a:latin typeface="+mj-lt"/>
            </a:rPr>
            <a:t>.; </a:t>
          </a:r>
          <a:r>
            <a:rPr lang="ru-RU" sz="1800" dirty="0" err="1" smtClean="0">
              <a:latin typeface="+mj-lt"/>
            </a:rPr>
            <a:t>переказування</a:t>
          </a:r>
          <a:r>
            <a:rPr lang="ru-RU" sz="1800" dirty="0" smtClean="0">
              <a:latin typeface="+mj-lt"/>
            </a:rPr>
            <a:t> за </a:t>
          </a:r>
          <a:r>
            <a:rPr lang="ru-RU" sz="1800" dirty="0" err="1" smtClean="0">
              <a:latin typeface="+mj-lt"/>
            </a:rPr>
            <a:t>виконаними</a:t>
          </a:r>
          <a:r>
            <a:rPr lang="ru-RU" sz="1800" dirty="0" smtClean="0">
              <a:latin typeface="+mj-lt"/>
            </a:rPr>
            <a:t> </a:t>
          </a:r>
          <a:r>
            <a:rPr lang="ru-RU" sz="1800" dirty="0" err="1" smtClean="0">
              <a:latin typeface="+mj-lt"/>
            </a:rPr>
            <a:t>дітьми</a:t>
          </a:r>
          <a:r>
            <a:rPr lang="ru-RU" sz="1800" dirty="0" smtClean="0">
              <a:latin typeface="+mj-lt"/>
            </a:rPr>
            <a:t> </a:t>
          </a:r>
          <a:r>
            <a:rPr lang="ru-RU" sz="1800" dirty="0" err="1" smtClean="0">
              <a:latin typeface="+mj-lt"/>
            </a:rPr>
            <a:t>ілюстраціями</a:t>
          </a:r>
          <a:r>
            <a:rPr lang="ru-RU" sz="1800" dirty="0" smtClean="0">
              <a:latin typeface="+mj-lt"/>
            </a:rPr>
            <a:t>, </a:t>
          </a:r>
          <a:r>
            <a:rPr lang="ru-RU" sz="1800" dirty="0" err="1" smtClean="0">
              <a:latin typeface="+mj-lt"/>
            </a:rPr>
            <a:t>сюжетними</a:t>
          </a:r>
          <a:r>
            <a:rPr lang="ru-RU" sz="1800" dirty="0" smtClean="0">
              <a:latin typeface="+mj-lt"/>
            </a:rPr>
            <a:t> </a:t>
          </a:r>
          <a:r>
            <a:rPr lang="ru-RU" sz="1800" dirty="0" err="1" smtClean="0">
              <a:latin typeface="+mj-lt"/>
            </a:rPr>
            <a:t>малюнками</a:t>
          </a:r>
          <a:r>
            <a:rPr lang="ru-RU" sz="1800" dirty="0" smtClean="0">
              <a:latin typeface="+mj-lt"/>
            </a:rPr>
            <a:t> </a:t>
          </a:r>
          <a:r>
            <a:rPr lang="ru-RU" sz="1800" dirty="0" err="1" smtClean="0">
              <a:latin typeface="+mj-lt"/>
            </a:rPr>
            <a:t>тощо</a:t>
          </a:r>
          <a:endParaRPr lang="ru-RU" sz="1800" dirty="0">
            <a:latin typeface="+mj-lt"/>
          </a:endParaRPr>
        </a:p>
      </dgm:t>
    </dgm:pt>
    <dgm:pt modelId="{B07F6327-F1F9-41BF-8F76-0E5560FCF5B2}" type="parTrans" cxnId="{2479376D-6DAE-423F-81F5-973BFDECD58D}">
      <dgm:prSet/>
      <dgm:spPr/>
      <dgm:t>
        <a:bodyPr/>
        <a:lstStyle/>
        <a:p>
          <a:pPr>
            <a:lnSpc>
              <a:spcPct val="100000"/>
            </a:lnSpc>
          </a:pPr>
          <a:endParaRPr lang="ru-RU">
            <a:latin typeface="+mj-lt"/>
          </a:endParaRPr>
        </a:p>
      </dgm:t>
    </dgm:pt>
    <dgm:pt modelId="{82AD5DE3-9B2A-498A-B5A7-7C270FFB349E}" type="sibTrans" cxnId="{2479376D-6DAE-423F-81F5-973BFDECD58D}">
      <dgm:prSet/>
      <dgm:spPr>
        <a:solidFill>
          <a:srgbClr val="CCFFCC"/>
        </a:solidFill>
        <a:ln>
          <a:solidFill>
            <a:schemeClr val="tx1"/>
          </a:solidFill>
        </a:ln>
      </dgm:spPr>
      <dgm:t>
        <a:bodyPr/>
        <a:lstStyle/>
        <a:p>
          <a:pPr>
            <a:lnSpc>
              <a:spcPct val="100000"/>
            </a:lnSpc>
          </a:pPr>
          <a:endParaRPr lang="ru-RU">
            <a:latin typeface="+mj-lt"/>
          </a:endParaRPr>
        </a:p>
      </dgm:t>
    </dgm:pt>
    <dgm:pt modelId="{39E9F2D4-E319-43B0-8BEF-F2A76EC294E6}">
      <dgm:prSet phldrT="[Текст]" custT="1"/>
      <dgm:spPr>
        <a:solidFill>
          <a:srgbClr val="FFFF99"/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1800" dirty="0" err="1" smtClean="0">
              <a:latin typeface="+mj-lt"/>
            </a:rPr>
            <a:t>збагачення</a:t>
          </a:r>
          <a:r>
            <a:rPr lang="ru-RU" sz="1800" dirty="0" smtClean="0">
              <a:latin typeface="+mj-lt"/>
            </a:rPr>
            <a:t> </a:t>
          </a:r>
          <a:r>
            <a:rPr lang="ru-RU" sz="1800" dirty="0" err="1" smtClean="0">
              <a:latin typeface="+mj-lt"/>
            </a:rPr>
            <a:t>знань</a:t>
          </a:r>
          <a:r>
            <a:rPr lang="ru-RU" sz="1800" dirty="0" smtClean="0">
              <a:latin typeface="+mj-lt"/>
            </a:rPr>
            <a:t> </a:t>
          </a:r>
          <a:r>
            <a:rPr lang="ru-RU" sz="1800" dirty="0" err="1" smtClean="0">
              <a:latin typeface="+mj-lt"/>
            </a:rPr>
            <a:t>дітей</a:t>
          </a:r>
          <a:r>
            <a:rPr lang="ru-RU" sz="1800" dirty="0" smtClean="0">
              <a:latin typeface="+mj-lt"/>
            </a:rPr>
            <a:t> про </a:t>
          </a:r>
          <a:r>
            <a:rPr lang="ru-RU" sz="1800" dirty="0" err="1" smtClean="0">
              <a:latin typeface="+mj-lt"/>
            </a:rPr>
            <a:t>персонажів</a:t>
          </a:r>
          <a:r>
            <a:rPr lang="ru-RU" sz="1800" dirty="0" smtClean="0">
              <a:latin typeface="+mj-lt"/>
            </a:rPr>
            <a:t> та </a:t>
          </a:r>
          <a:r>
            <a:rPr lang="ru-RU" sz="1800" dirty="0" err="1" smtClean="0">
              <a:latin typeface="+mj-lt"/>
            </a:rPr>
            <a:t>події</a:t>
          </a:r>
          <a:r>
            <a:rPr lang="ru-RU" sz="1800" dirty="0" smtClean="0">
              <a:latin typeface="+mj-lt"/>
            </a:rPr>
            <a:t>, про </a:t>
          </a:r>
          <a:r>
            <a:rPr lang="ru-RU" sz="1800" dirty="0" err="1" smtClean="0">
              <a:latin typeface="+mj-lt"/>
            </a:rPr>
            <a:t>які</a:t>
          </a:r>
          <a:r>
            <a:rPr lang="ru-RU" sz="1800" dirty="0" smtClean="0">
              <a:latin typeface="+mj-lt"/>
            </a:rPr>
            <a:t> </a:t>
          </a:r>
          <a:r>
            <a:rPr lang="ru-RU" sz="1800" dirty="0" err="1" smtClean="0">
              <a:latin typeface="+mj-lt"/>
            </a:rPr>
            <a:t>йдеться</a:t>
          </a:r>
          <a:r>
            <a:rPr lang="ru-RU" sz="1800" dirty="0" smtClean="0">
              <a:latin typeface="+mj-lt"/>
            </a:rPr>
            <a:t> у </a:t>
          </a:r>
          <a:r>
            <a:rPr lang="ru-RU" sz="1800" dirty="0" err="1" smtClean="0">
              <a:latin typeface="+mj-lt"/>
            </a:rPr>
            <a:t>грі</a:t>
          </a:r>
          <a:r>
            <a:rPr lang="ru-RU" sz="1800" dirty="0" smtClean="0">
              <a:latin typeface="+mj-lt"/>
            </a:rPr>
            <a:t>; </a:t>
          </a:r>
          <a:r>
            <a:rPr lang="ru-RU" sz="1800" dirty="0" err="1" smtClean="0">
              <a:latin typeface="+mj-lt"/>
            </a:rPr>
            <a:t>вправляння</a:t>
          </a:r>
          <a:r>
            <a:rPr lang="ru-RU" sz="1800" dirty="0" smtClean="0">
              <a:latin typeface="+mj-lt"/>
            </a:rPr>
            <a:t> у </a:t>
          </a:r>
          <a:r>
            <a:rPr lang="ru-RU" sz="1800" dirty="0" err="1" smtClean="0">
              <a:latin typeface="+mj-lt"/>
            </a:rPr>
            <a:t>виразному</a:t>
          </a:r>
          <a:r>
            <a:rPr lang="ru-RU" sz="1800" dirty="0" smtClean="0">
              <a:latin typeface="+mj-lt"/>
            </a:rPr>
            <a:t> </a:t>
          </a:r>
          <a:r>
            <a:rPr lang="ru-RU" sz="1800" dirty="0" err="1" smtClean="0">
              <a:latin typeface="+mj-lt"/>
            </a:rPr>
            <a:t>читанні</a:t>
          </a:r>
          <a:r>
            <a:rPr lang="ru-RU" sz="1800" dirty="0" smtClean="0">
              <a:latin typeface="+mj-lt"/>
            </a:rPr>
            <a:t> тексту; </a:t>
          </a:r>
          <a:r>
            <a:rPr lang="ru-RU" sz="1800" dirty="0" err="1" smtClean="0">
              <a:latin typeface="+mj-lt"/>
            </a:rPr>
            <a:t>підготовка</a:t>
          </a:r>
          <a:r>
            <a:rPr lang="ru-RU" sz="1800" dirty="0" smtClean="0">
              <a:latin typeface="+mj-lt"/>
            </a:rPr>
            <a:t> </a:t>
          </a:r>
          <a:r>
            <a:rPr lang="ru-RU" sz="1800" dirty="0" err="1" smtClean="0">
              <a:latin typeface="+mj-lt"/>
            </a:rPr>
            <a:t>атрибутів</a:t>
          </a:r>
          <a:r>
            <a:rPr lang="ru-RU" sz="1800" dirty="0" smtClean="0">
              <a:latin typeface="+mj-lt"/>
            </a:rPr>
            <a:t> і </a:t>
          </a:r>
          <a:r>
            <a:rPr lang="ru-RU" sz="1800" dirty="0" err="1" smtClean="0">
              <a:latin typeface="+mj-lt"/>
            </a:rPr>
            <a:t>декорацій</a:t>
          </a:r>
          <a:r>
            <a:rPr lang="ru-RU" sz="1800" dirty="0" smtClean="0">
              <a:latin typeface="+mj-lt"/>
            </a:rPr>
            <a:t>. </a:t>
          </a:r>
          <a:r>
            <a:rPr lang="ru-RU" sz="1800" dirty="0" err="1" smtClean="0">
              <a:latin typeface="+mj-lt"/>
            </a:rPr>
            <a:t>Цій</a:t>
          </a:r>
          <a:r>
            <a:rPr lang="ru-RU" sz="1800" dirty="0" smtClean="0">
              <a:latin typeface="+mj-lt"/>
            </a:rPr>
            <a:t> </a:t>
          </a:r>
          <a:r>
            <a:rPr lang="ru-RU" sz="1800" dirty="0" err="1" smtClean="0">
              <a:latin typeface="+mj-lt"/>
            </a:rPr>
            <a:t>меті</a:t>
          </a:r>
          <a:r>
            <a:rPr lang="ru-RU" sz="1800" dirty="0" smtClean="0">
              <a:latin typeface="+mj-lt"/>
            </a:rPr>
            <a:t> </a:t>
          </a:r>
          <a:r>
            <a:rPr lang="ru-RU" sz="1800" dirty="0" err="1" smtClean="0">
              <a:latin typeface="+mj-lt"/>
            </a:rPr>
            <a:t>служать</a:t>
          </a:r>
          <a:r>
            <a:rPr lang="ru-RU" sz="1800" dirty="0" smtClean="0">
              <a:latin typeface="+mj-lt"/>
            </a:rPr>
            <a:t> </a:t>
          </a:r>
          <a:r>
            <a:rPr lang="ru-RU" sz="1800" dirty="0" err="1" smtClean="0">
              <a:latin typeface="+mj-lt"/>
            </a:rPr>
            <a:t>спеціальні</a:t>
          </a:r>
          <a:r>
            <a:rPr lang="ru-RU" sz="1800" dirty="0" smtClean="0">
              <a:latin typeface="+mj-lt"/>
            </a:rPr>
            <a:t> </a:t>
          </a:r>
          <a:r>
            <a:rPr lang="ru-RU" sz="1800" dirty="0" err="1" smtClean="0">
              <a:latin typeface="+mj-lt"/>
            </a:rPr>
            <a:t>ігрові</a:t>
          </a:r>
          <a:r>
            <a:rPr lang="ru-RU" sz="1800" dirty="0" smtClean="0">
              <a:latin typeface="+mj-lt"/>
            </a:rPr>
            <a:t> </a:t>
          </a:r>
          <a:r>
            <a:rPr lang="ru-RU" sz="1800" dirty="0" err="1" smtClean="0">
              <a:latin typeface="+mj-lt"/>
            </a:rPr>
            <a:t>вправи</a:t>
          </a:r>
          <a:r>
            <a:rPr lang="ru-RU" sz="1800" dirty="0" smtClean="0">
              <a:latin typeface="+mj-lt"/>
            </a:rPr>
            <a:t>, </a:t>
          </a:r>
          <a:r>
            <a:rPr lang="ru-RU" sz="1800" dirty="0" err="1" smtClean="0">
              <a:latin typeface="+mj-lt"/>
            </a:rPr>
            <a:t>спрямовані</a:t>
          </a:r>
          <a:r>
            <a:rPr lang="ru-RU" sz="1800" dirty="0" smtClean="0">
              <a:latin typeface="+mj-lt"/>
            </a:rPr>
            <a:t> на </a:t>
          </a:r>
          <a:r>
            <a:rPr lang="ru-RU" sz="1800" dirty="0" err="1" smtClean="0">
              <a:latin typeface="+mj-lt"/>
            </a:rPr>
            <a:t>пошук</a:t>
          </a:r>
          <a:r>
            <a:rPr lang="ru-RU" sz="1800" dirty="0" smtClean="0">
              <a:latin typeface="+mj-lt"/>
            </a:rPr>
            <a:t> і </a:t>
          </a:r>
          <a:r>
            <a:rPr lang="ru-RU" sz="1800" dirty="0" err="1" smtClean="0">
              <a:latin typeface="+mj-lt"/>
            </a:rPr>
            <a:t>розвиток</a:t>
          </a:r>
          <a:r>
            <a:rPr lang="ru-RU" sz="1800" dirty="0" smtClean="0">
              <a:latin typeface="+mj-lt"/>
            </a:rPr>
            <a:t> </a:t>
          </a:r>
          <a:r>
            <a:rPr lang="ru-RU" sz="1800" dirty="0" err="1" smtClean="0">
              <a:latin typeface="+mj-lt"/>
            </a:rPr>
            <a:t>виражальних</a:t>
          </a:r>
          <a:r>
            <a:rPr lang="ru-RU" sz="1800" dirty="0" smtClean="0">
              <a:latin typeface="+mj-lt"/>
            </a:rPr>
            <a:t> </a:t>
          </a:r>
          <a:r>
            <a:rPr lang="ru-RU" sz="1800" dirty="0" err="1" smtClean="0">
              <a:latin typeface="+mj-lt"/>
            </a:rPr>
            <a:t>засобів</a:t>
          </a:r>
          <a:r>
            <a:rPr lang="ru-RU" sz="1800" dirty="0" smtClean="0">
              <a:latin typeface="+mj-lt"/>
            </a:rPr>
            <a:t> (</a:t>
          </a:r>
          <a:r>
            <a:rPr lang="ru-RU" sz="1800" dirty="0" err="1" smtClean="0">
              <a:latin typeface="+mj-lt"/>
            </a:rPr>
            <a:t>імітаційних</a:t>
          </a:r>
          <a:r>
            <a:rPr lang="ru-RU" sz="1800" dirty="0" smtClean="0">
              <a:latin typeface="+mj-lt"/>
            </a:rPr>
            <a:t> </a:t>
          </a:r>
          <a:r>
            <a:rPr lang="ru-RU" sz="1800" dirty="0" err="1" smtClean="0">
              <a:latin typeface="+mj-lt"/>
            </a:rPr>
            <a:t>рухів</a:t>
          </a:r>
          <a:r>
            <a:rPr lang="ru-RU" sz="1800" dirty="0" smtClean="0">
              <a:latin typeface="+mj-lt"/>
            </a:rPr>
            <a:t>, </a:t>
          </a:r>
          <a:r>
            <a:rPr lang="ru-RU" sz="1800" dirty="0" err="1" smtClean="0">
              <a:latin typeface="+mj-lt"/>
            </a:rPr>
            <a:t>почуттів</a:t>
          </a:r>
          <a:r>
            <a:rPr lang="ru-RU" sz="1800" dirty="0" smtClean="0">
              <a:latin typeface="+mj-lt"/>
            </a:rPr>
            <a:t>, ходи, </a:t>
          </a:r>
          <a:r>
            <a:rPr lang="ru-RU" sz="1800" dirty="0" err="1" smtClean="0">
              <a:latin typeface="+mj-lt"/>
            </a:rPr>
            <a:t>міміки</a:t>
          </a:r>
          <a:r>
            <a:rPr lang="ru-RU" sz="1800" dirty="0" smtClean="0">
              <a:latin typeface="+mj-lt"/>
            </a:rPr>
            <a:t> </a:t>
          </a:r>
          <a:r>
            <a:rPr lang="ru-RU" sz="1800" dirty="0" err="1" smtClean="0">
              <a:latin typeface="+mj-lt"/>
            </a:rPr>
            <a:t>тощо</a:t>
          </a:r>
          <a:r>
            <a:rPr lang="ru-RU" sz="1800" dirty="0" smtClean="0">
              <a:latin typeface="+mj-lt"/>
            </a:rPr>
            <a:t>), </a:t>
          </a:r>
          <a:r>
            <a:rPr lang="ru-RU" sz="1800" dirty="0" err="1" smtClean="0">
              <a:latin typeface="+mj-lt"/>
            </a:rPr>
            <a:t>необхідних</a:t>
          </a:r>
          <a:r>
            <a:rPr lang="ru-RU" sz="1800" dirty="0" smtClean="0">
              <a:latin typeface="+mj-lt"/>
            </a:rPr>
            <a:t> для </a:t>
          </a:r>
          <a:r>
            <a:rPr lang="ru-RU" sz="1800" dirty="0" err="1" smtClean="0">
              <a:latin typeface="+mj-lt"/>
            </a:rPr>
            <a:t>створення</a:t>
          </a:r>
          <a:r>
            <a:rPr lang="ru-RU" sz="1800" dirty="0" smtClean="0">
              <a:latin typeface="+mj-lt"/>
            </a:rPr>
            <a:t> образу</a:t>
          </a:r>
          <a:endParaRPr lang="ru-RU" sz="1800" dirty="0">
            <a:latin typeface="+mj-lt"/>
          </a:endParaRPr>
        </a:p>
      </dgm:t>
    </dgm:pt>
    <dgm:pt modelId="{62D04078-5931-47EC-B125-28059BD473F6}" type="parTrans" cxnId="{DC7D0709-6377-4B8B-87E4-6219B966F84B}">
      <dgm:prSet/>
      <dgm:spPr/>
      <dgm:t>
        <a:bodyPr/>
        <a:lstStyle/>
        <a:p>
          <a:pPr>
            <a:lnSpc>
              <a:spcPct val="100000"/>
            </a:lnSpc>
          </a:pPr>
          <a:endParaRPr lang="ru-RU">
            <a:latin typeface="+mj-lt"/>
          </a:endParaRPr>
        </a:p>
      </dgm:t>
    </dgm:pt>
    <dgm:pt modelId="{32C5638F-88E7-4795-8324-A29B9843E250}" type="sibTrans" cxnId="{DC7D0709-6377-4B8B-87E4-6219B966F84B}">
      <dgm:prSet/>
      <dgm:spPr>
        <a:solidFill>
          <a:srgbClr val="FFFF99"/>
        </a:solidFill>
        <a:ln>
          <a:solidFill>
            <a:schemeClr val="tx1"/>
          </a:solidFill>
        </a:ln>
      </dgm:spPr>
      <dgm:t>
        <a:bodyPr/>
        <a:lstStyle/>
        <a:p>
          <a:pPr>
            <a:lnSpc>
              <a:spcPct val="100000"/>
            </a:lnSpc>
          </a:pPr>
          <a:endParaRPr lang="ru-RU">
            <a:latin typeface="+mj-lt"/>
          </a:endParaRPr>
        </a:p>
      </dgm:t>
    </dgm:pt>
    <dgm:pt modelId="{43894CEE-D1E2-419C-AB4B-34DC098F7F34}">
      <dgm:prSet phldrT="[Текст]" custT="1"/>
      <dgm:spPr>
        <a:solidFill>
          <a:srgbClr val="FFCC99"/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1800" dirty="0" err="1" smtClean="0">
              <a:latin typeface="+mj-lt"/>
            </a:rPr>
            <a:t>власне</a:t>
          </a:r>
          <a:r>
            <a:rPr lang="ru-RU" sz="1800" dirty="0" smtClean="0">
              <a:latin typeface="+mj-lt"/>
            </a:rPr>
            <a:t> </a:t>
          </a:r>
          <a:r>
            <a:rPr lang="ru-RU" sz="1800" dirty="0" err="1" smtClean="0">
              <a:latin typeface="+mj-lt"/>
            </a:rPr>
            <a:t>гра-драматизація</a:t>
          </a:r>
          <a:r>
            <a:rPr lang="ru-RU" sz="1800" dirty="0" smtClean="0">
              <a:latin typeface="+mj-lt"/>
            </a:rPr>
            <a:t>, в </a:t>
          </a:r>
          <a:r>
            <a:rPr lang="ru-RU" sz="1800" dirty="0" err="1" smtClean="0">
              <a:latin typeface="+mj-lt"/>
            </a:rPr>
            <a:t>якій</a:t>
          </a:r>
          <a:r>
            <a:rPr lang="ru-RU" sz="1800" dirty="0" smtClean="0">
              <a:latin typeface="+mj-lt"/>
            </a:rPr>
            <a:t> </a:t>
          </a:r>
          <a:r>
            <a:rPr lang="ru-RU" sz="1800" dirty="0" err="1" smtClean="0">
              <a:latin typeface="+mj-lt"/>
            </a:rPr>
            <a:t>розвиваються</a:t>
          </a:r>
          <a:r>
            <a:rPr lang="ru-RU" sz="1800" dirty="0" smtClean="0">
              <a:latin typeface="+mj-lt"/>
            </a:rPr>
            <a:t> </a:t>
          </a:r>
          <a:r>
            <a:rPr lang="ru-RU" sz="1800" dirty="0" err="1" smtClean="0">
              <a:latin typeface="+mj-lt"/>
            </a:rPr>
            <a:t>творчі</a:t>
          </a:r>
          <a:r>
            <a:rPr lang="ru-RU" sz="1800" dirty="0" smtClean="0">
              <a:latin typeface="+mj-lt"/>
            </a:rPr>
            <a:t> </a:t>
          </a:r>
          <a:r>
            <a:rPr lang="ru-RU" sz="1800" dirty="0" err="1" smtClean="0">
              <a:latin typeface="+mj-lt"/>
            </a:rPr>
            <a:t>здібності</a:t>
          </a:r>
          <a:r>
            <a:rPr lang="ru-RU" sz="1800" dirty="0" smtClean="0">
              <a:latin typeface="+mj-lt"/>
            </a:rPr>
            <a:t> </a:t>
          </a:r>
          <a:r>
            <a:rPr lang="ru-RU" sz="1800" dirty="0" err="1" smtClean="0">
              <a:latin typeface="+mj-lt"/>
            </a:rPr>
            <a:t>дітей</a:t>
          </a:r>
          <a:endParaRPr lang="ru-RU" sz="1800" dirty="0">
            <a:latin typeface="+mj-lt"/>
          </a:endParaRPr>
        </a:p>
      </dgm:t>
    </dgm:pt>
    <dgm:pt modelId="{DDF515F8-0C1F-45CF-80DE-62F992DA6482}" type="parTrans" cxnId="{877CF27A-2578-4313-85E9-FEC1A2A6AB8D}">
      <dgm:prSet/>
      <dgm:spPr/>
      <dgm:t>
        <a:bodyPr/>
        <a:lstStyle/>
        <a:p>
          <a:pPr>
            <a:lnSpc>
              <a:spcPct val="100000"/>
            </a:lnSpc>
          </a:pPr>
          <a:endParaRPr lang="ru-RU">
            <a:latin typeface="+mj-lt"/>
          </a:endParaRPr>
        </a:p>
      </dgm:t>
    </dgm:pt>
    <dgm:pt modelId="{90C9A092-6A78-4E20-ACE0-1AE6AC61C844}" type="sibTrans" cxnId="{877CF27A-2578-4313-85E9-FEC1A2A6AB8D}">
      <dgm:prSet/>
      <dgm:spPr/>
      <dgm:t>
        <a:bodyPr/>
        <a:lstStyle/>
        <a:p>
          <a:pPr>
            <a:lnSpc>
              <a:spcPct val="100000"/>
            </a:lnSpc>
          </a:pPr>
          <a:endParaRPr lang="ru-RU">
            <a:latin typeface="+mj-lt"/>
          </a:endParaRPr>
        </a:p>
      </dgm:t>
    </dgm:pt>
    <dgm:pt modelId="{CAE49A5D-7624-41FB-AF6B-6A3B82A4AEA2}" type="pres">
      <dgm:prSet presAssocID="{332E0DE1-AE10-41A6-A03A-D8A5BF700E43}" presName="Name0" presStyleCnt="0">
        <dgm:presLayoutVars>
          <dgm:dir/>
          <dgm:resizeHandles val="exact"/>
        </dgm:presLayoutVars>
      </dgm:prSet>
      <dgm:spPr/>
    </dgm:pt>
    <dgm:pt modelId="{8EACF4F3-EAE2-4EB9-A9C9-4AFAEEFB9960}" type="pres">
      <dgm:prSet presAssocID="{F4170004-3333-43F3-9FA9-851E0C2574EB}" presName="node" presStyleLbl="node1" presStyleIdx="0" presStyleCnt="3" custScaleX="1937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1979E1-5FCE-489B-BDED-02C77493E261}" type="pres">
      <dgm:prSet presAssocID="{82AD5DE3-9B2A-498A-B5A7-7C270FFB349E}" presName="sibTrans" presStyleLbl="sibTrans2D1" presStyleIdx="0" presStyleCnt="2"/>
      <dgm:spPr/>
      <dgm:t>
        <a:bodyPr/>
        <a:lstStyle/>
        <a:p>
          <a:endParaRPr lang="uk-UA"/>
        </a:p>
      </dgm:t>
    </dgm:pt>
    <dgm:pt modelId="{7A20E8F3-4389-4E49-87AE-6CD6F274EB04}" type="pres">
      <dgm:prSet presAssocID="{82AD5DE3-9B2A-498A-B5A7-7C270FFB349E}" presName="connectorText" presStyleLbl="sibTrans2D1" presStyleIdx="0" presStyleCnt="2"/>
      <dgm:spPr/>
      <dgm:t>
        <a:bodyPr/>
        <a:lstStyle/>
        <a:p>
          <a:endParaRPr lang="uk-UA"/>
        </a:p>
      </dgm:t>
    </dgm:pt>
    <dgm:pt modelId="{4FA9FEC4-404D-4A59-887A-71F40F515F99}" type="pres">
      <dgm:prSet presAssocID="{39E9F2D4-E319-43B0-8BEF-F2A76EC294E6}" presName="node" presStyleLbl="node1" presStyleIdx="1" presStyleCnt="3" custScaleX="1573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C78F27-4353-4340-BFAF-288B59A9CB22}" type="pres">
      <dgm:prSet presAssocID="{32C5638F-88E7-4795-8324-A29B9843E250}" presName="sibTrans" presStyleLbl="sibTrans2D1" presStyleIdx="1" presStyleCnt="2"/>
      <dgm:spPr/>
      <dgm:t>
        <a:bodyPr/>
        <a:lstStyle/>
        <a:p>
          <a:endParaRPr lang="uk-UA"/>
        </a:p>
      </dgm:t>
    </dgm:pt>
    <dgm:pt modelId="{B3CFEACB-AFBB-4F8F-965A-5F6DB1B12283}" type="pres">
      <dgm:prSet presAssocID="{32C5638F-88E7-4795-8324-A29B9843E250}" presName="connectorText" presStyleLbl="sibTrans2D1" presStyleIdx="1" presStyleCnt="2"/>
      <dgm:spPr/>
      <dgm:t>
        <a:bodyPr/>
        <a:lstStyle/>
        <a:p>
          <a:endParaRPr lang="uk-UA"/>
        </a:p>
      </dgm:t>
    </dgm:pt>
    <dgm:pt modelId="{800B40E3-68BD-4795-84C9-567A8272C7B9}" type="pres">
      <dgm:prSet presAssocID="{43894CEE-D1E2-419C-AB4B-34DC098F7F34}" presName="node" presStyleLbl="node1" presStyleIdx="2" presStyleCnt="3" custScaleX="113172" custScaleY="936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AEC72C-4525-4B27-AA05-95EE2CD4F0F2}" type="presOf" srcId="{43894CEE-D1E2-419C-AB4B-34DC098F7F34}" destId="{800B40E3-68BD-4795-84C9-567A8272C7B9}" srcOrd="0" destOrd="0" presId="urn:microsoft.com/office/officeart/2005/8/layout/process1"/>
    <dgm:cxn modelId="{AC49CD18-4427-4E5C-BE11-9587BA243F1C}" type="presOf" srcId="{82AD5DE3-9B2A-498A-B5A7-7C270FFB349E}" destId="{981979E1-5FCE-489B-BDED-02C77493E261}" srcOrd="0" destOrd="0" presId="urn:microsoft.com/office/officeart/2005/8/layout/process1"/>
    <dgm:cxn modelId="{1750AAF8-C4CD-429D-9E25-DAAB0ADCC991}" type="presOf" srcId="{332E0DE1-AE10-41A6-A03A-D8A5BF700E43}" destId="{CAE49A5D-7624-41FB-AF6B-6A3B82A4AEA2}" srcOrd="0" destOrd="0" presId="urn:microsoft.com/office/officeart/2005/8/layout/process1"/>
    <dgm:cxn modelId="{D9F4CF4A-CD10-4907-BA33-2CB02847B206}" type="presOf" srcId="{32C5638F-88E7-4795-8324-A29B9843E250}" destId="{B3CFEACB-AFBB-4F8F-965A-5F6DB1B12283}" srcOrd="1" destOrd="0" presId="urn:microsoft.com/office/officeart/2005/8/layout/process1"/>
    <dgm:cxn modelId="{DC7D0709-6377-4B8B-87E4-6219B966F84B}" srcId="{332E0DE1-AE10-41A6-A03A-D8A5BF700E43}" destId="{39E9F2D4-E319-43B0-8BEF-F2A76EC294E6}" srcOrd="1" destOrd="0" parTransId="{62D04078-5931-47EC-B125-28059BD473F6}" sibTransId="{32C5638F-88E7-4795-8324-A29B9843E250}"/>
    <dgm:cxn modelId="{F485A9E6-BA29-447B-A1B3-4020395FDAEC}" type="presOf" srcId="{32C5638F-88E7-4795-8324-A29B9843E250}" destId="{21C78F27-4353-4340-BFAF-288B59A9CB22}" srcOrd="0" destOrd="0" presId="urn:microsoft.com/office/officeart/2005/8/layout/process1"/>
    <dgm:cxn modelId="{2479376D-6DAE-423F-81F5-973BFDECD58D}" srcId="{332E0DE1-AE10-41A6-A03A-D8A5BF700E43}" destId="{F4170004-3333-43F3-9FA9-851E0C2574EB}" srcOrd="0" destOrd="0" parTransId="{B07F6327-F1F9-41BF-8F76-0E5560FCF5B2}" sibTransId="{82AD5DE3-9B2A-498A-B5A7-7C270FFB349E}"/>
    <dgm:cxn modelId="{2B1C2A28-4914-41B0-8A1B-21C18870BC30}" type="presOf" srcId="{82AD5DE3-9B2A-498A-B5A7-7C270FFB349E}" destId="{7A20E8F3-4389-4E49-87AE-6CD6F274EB04}" srcOrd="1" destOrd="0" presId="urn:microsoft.com/office/officeart/2005/8/layout/process1"/>
    <dgm:cxn modelId="{A9CC4DAF-F3DF-44BC-9F50-45E905A27103}" type="presOf" srcId="{F4170004-3333-43F3-9FA9-851E0C2574EB}" destId="{8EACF4F3-EAE2-4EB9-A9C9-4AFAEEFB9960}" srcOrd="0" destOrd="0" presId="urn:microsoft.com/office/officeart/2005/8/layout/process1"/>
    <dgm:cxn modelId="{877CF27A-2578-4313-85E9-FEC1A2A6AB8D}" srcId="{332E0DE1-AE10-41A6-A03A-D8A5BF700E43}" destId="{43894CEE-D1E2-419C-AB4B-34DC098F7F34}" srcOrd="2" destOrd="0" parTransId="{DDF515F8-0C1F-45CF-80DE-62F992DA6482}" sibTransId="{90C9A092-6A78-4E20-ACE0-1AE6AC61C844}"/>
    <dgm:cxn modelId="{0F048A56-FC9C-40E6-9646-864D0D31E53F}" type="presOf" srcId="{39E9F2D4-E319-43B0-8BEF-F2A76EC294E6}" destId="{4FA9FEC4-404D-4A59-887A-71F40F515F99}" srcOrd="0" destOrd="0" presId="urn:microsoft.com/office/officeart/2005/8/layout/process1"/>
    <dgm:cxn modelId="{869994DE-99BC-4E5C-AA71-1EDDF03BAA2D}" type="presParOf" srcId="{CAE49A5D-7624-41FB-AF6B-6A3B82A4AEA2}" destId="{8EACF4F3-EAE2-4EB9-A9C9-4AFAEEFB9960}" srcOrd="0" destOrd="0" presId="urn:microsoft.com/office/officeart/2005/8/layout/process1"/>
    <dgm:cxn modelId="{3F08D395-7E11-4A63-9CAF-B795DC20AFF2}" type="presParOf" srcId="{CAE49A5D-7624-41FB-AF6B-6A3B82A4AEA2}" destId="{981979E1-5FCE-489B-BDED-02C77493E261}" srcOrd="1" destOrd="0" presId="urn:microsoft.com/office/officeart/2005/8/layout/process1"/>
    <dgm:cxn modelId="{3EA47E46-44CF-495B-8C56-764A8247780B}" type="presParOf" srcId="{981979E1-5FCE-489B-BDED-02C77493E261}" destId="{7A20E8F3-4389-4E49-87AE-6CD6F274EB04}" srcOrd="0" destOrd="0" presId="urn:microsoft.com/office/officeart/2005/8/layout/process1"/>
    <dgm:cxn modelId="{AAF4B6C8-606F-4E9C-A46C-6EBFD9455817}" type="presParOf" srcId="{CAE49A5D-7624-41FB-AF6B-6A3B82A4AEA2}" destId="{4FA9FEC4-404D-4A59-887A-71F40F515F99}" srcOrd="2" destOrd="0" presId="urn:microsoft.com/office/officeart/2005/8/layout/process1"/>
    <dgm:cxn modelId="{6D44EC52-ADC8-49FE-B976-02FF8F164924}" type="presParOf" srcId="{CAE49A5D-7624-41FB-AF6B-6A3B82A4AEA2}" destId="{21C78F27-4353-4340-BFAF-288B59A9CB22}" srcOrd="3" destOrd="0" presId="urn:microsoft.com/office/officeart/2005/8/layout/process1"/>
    <dgm:cxn modelId="{DEA459AD-978F-4697-8526-945217236C58}" type="presParOf" srcId="{21C78F27-4353-4340-BFAF-288B59A9CB22}" destId="{B3CFEACB-AFBB-4F8F-965A-5F6DB1B12283}" srcOrd="0" destOrd="0" presId="urn:microsoft.com/office/officeart/2005/8/layout/process1"/>
    <dgm:cxn modelId="{08D2E2EA-1FE3-461C-BB52-AFC1975D34BD}" type="presParOf" srcId="{CAE49A5D-7624-41FB-AF6B-6A3B82A4AEA2}" destId="{800B40E3-68BD-4795-84C9-567A8272C7B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B823F2C-E266-41B8-A79C-F0A35E420486}" type="doc">
      <dgm:prSet loTypeId="urn:microsoft.com/office/officeart/2009/3/layout/StepUpProcess" loCatId="process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A2C5286-E7ED-4A2C-A657-AEF7A1B13B90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2000" dirty="0" err="1" smtClean="0">
              <a:latin typeface="+mj-lt"/>
            </a:rPr>
            <a:t>спільний</a:t>
          </a:r>
          <a:r>
            <a:rPr lang="ru-RU" sz="2000" dirty="0" smtClean="0">
              <a:latin typeface="+mj-lt"/>
            </a:rPr>
            <a:t> </a:t>
          </a:r>
          <a:r>
            <a:rPr lang="ru-RU" sz="2000" dirty="0" err="1" smtClean="0">
              <a:latin typeface="+mj-lt"/>
            </a:rPr>
            <a:t>почерговий</a:t>
          </a:r>
          <a:r>
            <a:rPr lang="ru-RU" sz="2000" dirty="0" smtClean="0">
              <a:latin typeface="+mj-lt"/>
            </a:rPr>
            <a:t> </a:t>
          </a:r>
          <a:r>
            <a:rPr lang="ru-RU" sz="2000" dirty="0" err="1" smtClean="0">
              <a:latin typeface="+mj-lt"/>
            </a:rPr>
            <a:t>переказ</a:t>
          </a:r>
          <a:r>
            <a:rPr lang="ru-RU" sz="2000" dirty="0" smtClean="0">
              <a:latin typeface="+mj-lt"/>
            </a:rPr>
            <a:t> </a:t>
          </a:r>
          <a:r>
            <a:rPr lang="ru-RU" sz="2000" dirty="0" err="1" smtClean="0">
              <a:latin typeface="+mj-lt"/>
            </a:rPr>
            <a:t>казки</a:t>
          </a:r>
          <a:r>
            <a:rPr lang="ru-RU" sz="2000" dirty="0" smtClean="0">
              <a:latin typeface="+mj-lt"/>
            </a:rPr>
            <a:t> </a:t>
          </a:r>
          <a:r>
            <a:rPr lang="ru-RU" sz="2000" dirty="0" err="1" smtClean="0">
              <a:latin typeface="+mj-lt"/>
            </a:rPr>
            <a:t>або</a:t>
          </a:r>
          <a:r>
            <a:rPr lang="ru-RU" sz="2000" dirty="0" smtClean="0">
              <a:latin typeface="+mj-lt"/>
            </a:rPr>
            <a:t> </a:t>
          </a:r>
          <a:r>
            <a:rPr lang="ru-RU" sz="2000" dirty="0" err="1" smtClean="0">
              <a:latin typeface="+mj-lt"/>
            </a:rPr>
            <a:t>оповідання</a:t>
          </a:r>
          <a:endParaRPr lang="ru-RU" sz="2000" dirty="0">
            <a:latin typeface="+mj-lt"/>
          </a:endParaRPr>
        </a:p>
      </dgm:t>
    </dgm:pt>
    <dgm:pt modelId="{23A6CA2A-3FD7-4372-B3E3-E975664E089B}" type="parTrans" cxnId="{7D8466FA-C04A-43BB-887F-06C40A34AAA8}">
      <dgm:prSet/>
      <dgm:spPr/>
      <dgm:t>
        <a:bodyPr/>
        <a:lstStyle/>
        <a:p>
          <a:pPr>
            <a:lnSpc>
              <a:spcPct val="100000"/>
            </a:lnSpc>
          </a:pPr>
          <a:endParaRPr lang="ru-RU" sz="2000">
            <a:latin typeface="+mj-lt"/>
          </a:endParaRPr>
        </a:p>
      </dgm:t>
    </dgm:pt>
    <dgm:pt modelId="{D75A094B-9E1E-4BC0-8998-B23DBED5F9EC}" type="sibTrans" cxnId="{7D8466FA-C04A-43BB-887F-06C40A34AAA8}">
      <dgm:prSet/>
      <dgm:spPr/>
      <dgm:t>
        <a:bodyPr/>
        <a:lstStyle/>
        <a:p>
          <a:pPr>
            <a:lnSpc>
              <a:spcPct val="100000"/>
            </a:lnSpc>
          </a:pPr>
          <a:endParaRPr lang="ru-RU" sz="2000">
            <a:latin typeface="+mj-lt"/>
          </a:endParaRPr>
        </a:p>
      </dgm:t>
    </dgm:pt>
    <dgm:pt modelId="{DA01EF90-2B1E-4328-9B33-70DE17518A1A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2000" dirty="0" err="1" smtClean="0">
              <a:latin typeface="+mj-lt"/>
            </a:rPr>
            <a:t>спільне</a:t>
          </a:r>
          <a:r>
            <a:rPr lang="ru-RU" sz="2000" dirty="0" smtClean="0">
              <a:latin typeface="+mj-lt"/>
            </a:rPr>
            <a:t> </a:t>
          </a:r>
          <a:r>
            <a:rPr lang="ru-RU" sz="2000" dirty="0" err="1" smtClean="0">
              <a:latin typeface="+mj-lt"/>
            </a:rPr>
            <a:t>придумування</a:t>
          </a:r>
          <a:r>
            <a:rPr lang="ru-RU" sz="2000" dirty="0" smtClean="0">
              <a:latin typeface="+mj-lt"/>
            </a:rPr>
            <a:t> </a:t>
          </a:r>
          <a:r>
            <a:rPr lang="ru-RU" sz="2000" dirty="0" err="1" smtClean="0">
              <a:latin typeface="+mj-lt"/>
            </a:rPr>
            <a:t>казки</a:t>
          </a:r>
          <a:r>
            <a:rPr lang="ru-RU" sz="2000" dirty="0" smtClean="0">
              <a:latin typeface="+mj-lt"/>
            </a:rPr>
            <a:t> </a:t>
          </a:r>
          <a:r>
            <a:rPr lang="ru-RU" sz="2000" dirty="0" err="1" smtClean="0">
              <a:latin typeface="+mj-lt"/>
            </a:rPr>
            <a:t>або</a:t>
          </a:r>
          <a:r>
            <a:rPr lang="ru-RU" sz="2000" dirty="0" smtClean="0">
              <a:latin typeface="+mj-lt"/>
            </a:rPr>
            <a:t> </a:t>
          </a:r>
          <a:r>
            <a:rPr lang="ru-RU" sz="2000" dirty="0" err="1" smtClean="0">
              <a:latin typeface="+mj-lt"/>
            </a:rPr>
            <a:t>оповідання</a:t>
          </a:r>
          <a:r>
            <a:rPr lang="ru-RU" sz="2000" dirty="0" smtClean="0">
              <a:latin typeface="+mj-lt"/>
            </a:rPr>
            <a:t>, </a:t>
          </a:r>
          <a:r>
            <a:rPr lang="ru-RU" sz="2000" dirty="0" err="1" smtClean="0">
              <a:latin typeface="+mj-lt"/>
            </a:rPr>
            <a:t>які</a:t>
          </a:r>
          <a:r>
            <a:rPr lang="ru-RU" sz="2000" dirty="0" smtClean="0">
              <a:latin typeface="+mj-lt"/>
            </a:rPr>
            <a:t> </a:t>
          </a:r>
          <a:r>
            <a:rPr lang="ru-RU" sz="2000" dirty="0" err="1" smtClean="0">
              <a:latin typeface="+mj-lt"/>
            </a:rPr>
            <a:t>пізніше</a:t>
          </a:r>
          <a:r>
            <a:rPr lang="ru-RU" sz="2000" dirty="0" smtClean="0">
              <a:latin typeface="+mj-lt"/>
            </a:rPr>
            <a:t> </a:t>
          </a:r>
          <a:r>
            <a:rPr lang="ru-RU" sz="2000" dirty="0" err="1" smtClean="0">
              <a:latin typeface="+mj-lt"/>
            </a:rPr>
            <a:t>використовують</a:t>
          </a:r>
          <a:r>
            <a:rPr lang="ru-RU" sz="2000" dirty="0" smtClean="0">
              <a:latin typeface="+mj-lt"/>
            </a:rPr>
            <a:t> як </a:t>
          </a:r>
          <a:r>
            <a:rPr lang="ru-RU" sz="2000" dirty="0" err="1" smtClean="0">
              <a:latin typeface="+mj-lt"/>
            </a:rPr>
            <a:t>ігрові</a:t>
          </a:r>
          <a:r>
            <a:rPr lang="ru-RU" sz="2000" dirty="0" smtClean="0">
              <a:latin typeface="+mj-lt"/>
            </a:rPr>
            <a:t> </a:t>
          </a:r>
          <a:r>
            <a:rPr lang="ru-RU" sz="2000" dirty="0" err="1" smtClean="0">
              <a:latin typeface="+mj-lt"/>
            </a:rPr>
            <a:t>сюжети</a:t>
          </a:r>
          <a:endParaRPr lang="ru-RU" sz="2000" dirty="0">
            <a:latin typeface="+mj-lt"/>
          </a:endParaRPr>
        </a:p>
      </dgm:t>
    </dgm:pt>
    <dgm:pt modelId="{812F6935-3B73-4BAD-BB98-184394FB216C}" type="parTrans" cxnId="{20A8A0EF-EEB4-47F8-95BF-89028327D4D8}">
      <dgm:prSet/>
      <dgm:spPr/>
      <dgm:t>
        <a:bodyPr/>
        <a:lstStyle/>
        <a:p>
          <a:pPr>
            <a:lnSpc>
              <a:spcPct val="100000"/>
            </a:lnSpc>
          </a:pPr>
          <a:endParaRPr lang="ru-RU" sz="2000">
            <a:latin typeface="+mj-lt"/>
          </a:endParaRPr>
        </a:p>
      </dgm:t>
    </dgm:pt>
    <dgm:pt modelId="{0E79A4D8-22DD-43D2-BB54-2979E1D5558A}" type="sibTrans" cxnId="{20A8A0EF-EEB4-47F8-95BF-89028327D4D8}">
      <dgm:prSet/>
      <dgm:spPr/>
      <dgm:t>
        <a:bodyPr/>
        <a:lstStyle/>
        <a:p>
          <a:pPr>
            <a:lnSpc>
              <a:spcPct val="100000"/>
            </a:lnSpc>
          </a:pPr>
          <a:endParaRPr lang="ru-RU" sz="2000">
            <a:latin typeface="+mj-lt"/>
          </a:endParaRPr>
        </a:p>
      </dgm:t>
    </dgm:pt>
    <dgm:pt modelId="{307ED505-B9B8-4E33-A93C-59C27F9B4EBE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2000" dirty="0" err="1" smtClean="0">
              <a:latin typeface="+mj-lt"/>
            </a:rPr>
            <a:t>спільне</a:t>
          </a:r>
          <a:r>
            <a:rPr lang="ru-RU" sz="2000" dirty="0" smtClean="0">
              <a:latin typeface="+mj-lt"/>
            </a:rPr>
            <a:t> </a:t>
          </a:r>
          <a:r>
            <a:rPr lang="ru-RU" sz="2000" dirty="0" err="1" smtClean="0">
              <a:latin typeface="+mj-lt"/>
            </a:rPr>
            <a:t>розігрування</a:t>
          </a:r>
          <a:r>
            <a:rPr lang="ru-RU" sz="2000" dirty="0" smtClean="0">
              <a:latin typeface="+mj-lt"/>
            </a:rPr>
            <a:t> сюжету </a:t>
          </a:r>
          <a:r>
            <a:rPr lang="ru-RU" sz="2000" dirty="0" err="1" smtClean="0">
              <a:latin typeface="+mj-lt"/>
            </a:rPr>
            <a:t>казки</a:t>
          </a:r>
          <a:r>
            <a:rPr lang="ru-RU" sz="2000" dirty="0" smtClean="0">
              <a:latin typeface="+mj-lt"/>
            </a:rPr>
            <a:t> </a:t>
          </a:r>
          <a:r>
            <a:rPr lang="ru-RU" sz="2000" dirty="0" err="1" smtClean="0">
              <a:latin typeface="+mj-lt"/>
            </a:rPr>
            <a:t>або</a:t>
          </a:r>
          <a:r>
            <a:rPr lang="ru-RU" sz="2000" dirty="0" smtClean="0">
              <a:latin typeface="+mj-lt"/>
            </a:rPr>
            <a:t> </a:t>
          </a:r>
          <a:r>
            <a:rPr lang="ru-RU" sz="2000" dirty="0" err="1" smtClean="0">
              <a:latin typeface="+mj-lt"/>
            </a:rPr>
            <a:t>оповідання</a:t>
          </a:r>
          <a:r>
            <a:rPr lang="ru-RU" sz="2000" dirty="0" smtClean="0">
              <a:latin typeface="+mj-lt"/>
            </a:rPr>
            <a:t> </a:t>
          </a:r>
          <a:r>
            <a:rPr lang="ru-RU" sz="2000" dirty="0" err="1" smtClean="0">
              <a:latin typeface="+mj-lt"/>
            </a:rPr>
            <a:t>після</a:t>
          </a:r>
          <a:r>
            <a:rPr lang="ru-RU" sz="2000" dirty="0" smtClean="0">
              <a:latin typeface="+mj-lt"/>
            </a:rPr>
            <a:t> того, як </a:t>
          </a:r>
          <a:r>
            <a:rPr lang="ru-RU" sz="2000" dirty="0" err="1" smtClean="0">
              <a:latin typeface="+mj-lt"/>
            </a:rPr>
            <a:t>діти</a:t>
          </a:r>
          <a:r>
            <a:rPr lang="ru-RU" sz="2000" dirty="0" smtClean="0">
              <a:latin typeface="+mj-lt"/>
            </a:rPr>
            <a:t> </a:t>
          </a:r>
          <a:r>
            <a:rPr lang="ru-RU" sz="2000" dirty="0" err="1" smtClean="0">
              <a:latin typeface="+mj-lt"/>
            </a:rPr>
            <a:t>запам´ятали</a:t>
          </a:r>
          <a:r>
            <a:rPr lang="ru-RU" sz="2000" dirty="0" smtClean="0">
              <a:latin typeface="+mj-lt"/>
            </a:rPr>
            <a:t> </a:t>
          </a:r>
          <a:r>
            <a:rPr lang="ru-RU" sz="2000" dirty="0" err="1" smtClean="0">
              <a:latin typeface="+mj-lt"/>
            </a:rPr>
            <a:t>його</a:t>
          </a:r>
          <a:endParaRPr lang="ru-RU" sz="2000" dirty="0">
            <a:latin typeface="+mj-lt"/>
          </a:endParaRPr>
        </a:p>
      </dgm:t>
    </dgm:pt>
    <dgm:pt modelId="{37AAEF64-06D1-4F4D-9117-1B59ABD077DE}" type="parTrans" cxnId="{07E8A808-DD01-49A4-A288-4822779E1064}">
      <dgm:prSet/>
      <dgm:spPr/>
      <dgm:t>
        <a:bodyPr/>
        <a:lstStyle/>
        <a:p>
          <a:pPr>
            <a:lnSpc>
              <a:spcPct val="100000"/>
            </a:lnSpc>
          </a:pPr>
          <a:endParaRPr lang="ru-RU" sz="2000">
            <a:latin typeface="+mj-lt"/>
          </a:endParaRPr>
        </a:p>
      </dgm:t>
    </dgm:pt>
    <dgm:pt modelId="{5D6D6668-86F2-4FBA-AC77-45A841CDE446}" type="sibTrans" cxnId="{07E8A808-DD01-49A4-A288-4822779E1064}">
      <dgm:prSet/>
      <dgm:spPr/>
      <dgm:t>
        <a:bodyPr/>
        <a:lstStyle/>
        <a:p>
          <a:pPr>
            <a:lnSpc>
              <a:spcPct val="100000"/>
            </a:lnSpc>
          </a:pPr>
          <a:endParaRPr lang="ru-RU" sz="2000">
            <a:latin typeface="+mj-lt"/>
          </a:endParaRPr>
        </a:p>
      </dgm:t>
    </dgm:pt>
    <dgm:pt modelId="{27A0F39A-850B-43A9-99BC-DCDEDE73B7F2}" type="pres">
      <dgm:prSet presAssocID="{9B823F2C-E266-41B8-A79C-F0A35E42048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BC4730D3-42CB-44F7-8820-4D109A2DE8E4}" type="pres">
      <dgm:prSet presAssocID="{0A2C5286-E7ED-4A2C-A657-AEF7A1B13B90}" presName="composite" presStyleCnt="0"/>
      <dgm:spPr/>
    </dgm:pt>
    <dgm:pt modelId="{C4FBA3F7-0E6D-405B-9CF9-19FBC01E8CD3}" type="pres">
      <dgm:prSet presAssocID="{0A2C5286-E7ED-4A2C-A657-AEF7A1B13B90}" presName="LShape" presStyleLbl="alignNode1" presStyleIdx="0" presStyleCnt="5"/>
      <dgm:spPr/>
    </dgm:pt>
    <dgm:pt modelId="{FF351FB5-7B71-4FD1-8C7C-E84E57A83E2E}" type="pres">
      <dgm:prSet presAssocID="{0A2C5286-E7ED-4A2C-A657-AEF7A1B13B90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6B9E85-F3F7-4FE5-B26E-B209C4A35007}" type="pres">
      <dgm:prSet presAssocID="{0A2C5286-E7ED-4A2C-A657-AEF7A1B13B90}" presName="Triangle" presStyleLbl="alignNode1" presStyleIdx="1" presStyleCnt="5"/>
      <dgm:spPr/>
    </dgm:pt>
    <dgm:pt modelId="{04FABD5A-403E-4218-AC13-5E62B5D69BCC}" type="pres">
      <dgm:prSet presAssocID="{D75A094B-9E1E-4BC0-8998-B23DBED5F9EC}" presName="sibTrans" presStyleCnt="0"/>
      <dgm:spPr/>
    </dgm:pt>
    <dgm:pt modelId="{C9C31E90-0F3C-42BB-B509-1562CC7FA904}" type="pres">
      <dgm:prSet presAssocID="{D75A094B-9E1E-4BC0-8998-B23DBED5F9EC}" presName="space" presStyleCnt="0"/>
      <dgm:spPr/>
    </dgm:pt>
    <dgm:pt modelId="{DB1EF834-CF62-4C77-8718-A205FE08C7C9}" type="pres">
      <dgm:prSet presAssocID="{DA01EF90-2B1E-4328-9B33-70DE17518A1A}" presName="composite" presStyleCnt="0"/>
      <dgm:spPr/>
    </dgm:pt>
    <dgm:pt modelId="{597939B5-2EC3-48F1-8888-D6FB0FC5AF00}" type="pres">
      <dgm:prSet presAssocID="{DA01EF90-2B1E-4328-9B33-70DE17518A1A}" presName="LShape" presStyleLbl="alignNode1" presStyleIdx="2" presStyleCnt="5"/>
      <dgm:spPr/>
    </dgm:pt>
    <dgm:pt modelId="{43A15CED-6A30-450D-8665-BA2E2B766760}" type="pres">
      <dgm:prSet presAssocID="{DA01EF90-2B1E-4328-9B33-70DE17518A1A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A19394-963D-4EA4-AAA4-1D0B8103A163}" type="pres">
      <dgm:prSet presAssocID="{DA01EF90-2B1E-4328-9B33-70DE17518A1A}" presName="Triangle" presStyleLbl="alignNode1" presStyleIdx="3" presStyleCnt="5"/>
      <dgm:spPr/>
    </dgm:pt>
    <dgm:pt modelId="{19008944-6276-494B-B3B0-E63F242674A7}" type="pres">
      <dgm:prSet presAssocID="{0E79A4D8-22DD-43D2-BB54-2979E1D5558A}" presName="sibTrans" presStyleCnt="0"/>
      <dgm:spPr/>
    </dgm:pt>
    <dgm:pt modelId="{F6ACA8BC-AE75-4A9C-A634-8902A6B0DB53}" type="pres">
      <dgm:prSet presAssocID="{0E79A4D8-22DD-43D2-BB54-2979E1D5558A}" presName="space" presStyleCnt="0"/>
      <dgm:spPr/>
    </dgm:pt>
    <dgm:pt modelId="{66363206-01AC-4EE9-A871-CD5F35A8CA6C}" type="pres">
      <dgm:prSet presAssocID="{307ED505-B9B8-4E33-A93C-59C27F9B4EBE}" presName="composite" presStyleCnt="0"/>
      <dgm:spPr/>
    </dgm:pt>
    <dgm:pt modelId="{5789375E-9B75-41CF-B07E-FAB618FC351D}" type="pres">
      <dgm:prSet presAssocID="{307ED505-B9B8-4E33-A93C-59C27F9B4EBE}" presName="LShape" presStyleLbl="alignNode1" presStyleIdx="4" presStyleCnt="5"/>
      <dgm:spPr/>
    </dgm:pt>
    <dgm:pt modelId="{60E2E581-30CB-4662-9BBD-2A07423B8614}" type="pres">
      <dgm:prSet presAssocID="{307ED505-B9B8-4E33-A93C-59C27F9B4EBE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DB032D-77F0-4486-A965-DC8F09C29D84}" type="presOf" srcId="{0A2C5286-E7ED-4A2C-A657-AEF7A1B13B90}" destId="{FF351FB5-7B71-4FD1-8C7C-E84E57A83E2E}" srcOrd="0" destOrd="0" presId="urn:microsoft.com/office/officeart/2009/3/layout/StepUpProcess"/>
    <dgm:cxn modelId="{0C857722-3D83-4F7F-9D07-7F86DA77DCEE}" type="presOf" srcId="{307ED505-B9B8-4E33-A93C-59C27F9B4EBE}" destId="{60E2E581-30CB-4662-9BBD-2A07423B8614}" srcOrd="0" destOrd="0" presId="urn:microsoft.com/office/officeart/2009/3/layout/StepUpProcess"/>
    <dgm:cxn modelId="{07E8A808-DD01-49A4-A288-4822779E1064}" srcId="{9B823F2C-E266-41B8-A79C-F0A35E420486}" destId="{307ED505-B9B8-4E33-A93C-59C27F9B4EBE}" srcOrd="2" destOrd="0" parTransId="{37AAEF64-06D1-4F4D-9117-1B59ABD077DE}" sibTransId="{5D6D6668-86F2-4FBA-AC77-45A841CDE446}"/>
    <dgm:cxn modelId="{9B4986AD-05C0-47BE-ABD3-55913E1BE5E8}" type="presOf" srcId="{9B823F2C-E266-41B8-A79C-F0A35E420486}" destId="{27A0F39A-850B-43A9-99BC-DCDEDE73B7F2}" srcOrd="0" destOrd="0" presId="urn:microsoft.com/office/officeart/2009/3/layout/StepUpProcess"/>
    <dgm:cxn modelId="{20A8A0EF-EEB4-47F8-95BF-89028327D4D8}" srcId="{9B823F2C-E266-41B8-A79C-F0A35E420486}" destId="{DA01EF90-2B1E-4328-9B33-70DE17518A1A}" srcOrd="1" destOrd="0" parTransId="{812F6935-3B73-4BAD-BB98-184394FB216C}" sibTransId="{0E79A4D8-22DD-43D2-BB54-2979E1D5558A}"/>
    <dgm:cxn modelId="{7D8466FA-C04A-43BB-887F-06C40A34AAA8}" srcId="{9B823F2C-E266-41B8-A79C-F0A35E420486}" destId="{0A2C5286-E7ED-4A2C-A657-AEF7A1B13B90}" srcOrd="0" destOrd="0" parTransId="{23A6CA2A-3FD7-4372-B3E3-E975664E089B}" sibTransId="{D75A094B-9E1E-4BC0-8998-B23DBED5F9EC}"/>
    <dgm:cxn modelId="{25298D9F-8E16-496A-A4F7-5593FD57487B}" type="presOf" srcId="{DA01EF90-2B1E-4328-9B33-70DE17518A1A}" destId="{43A15CED-6A30-450D-8665-BA2E2B766760}" srcOrd="0" destOrd="0" presId="urn:microsoft.com/office/officeart/2009/3/layout/StepUpProcess"/>
    <dgm:cxn modelId="{8F5D5142-15AA-4B59-95A5-508E365C67BD}" type="presParOf" srcId="{27A0F39A-850B-43A9-99BC-DCDEDE73B7F2}" destId="{BC4730D3-42CB-44F7-8820-4D109A2DE8E4}" srcOrd="0" destOrd="0" presId="urn:microsoft.com/office/officeart/2009/3/layout/StepUpProcess"/>
    <dgm:cxn modelId="{CC54EFC7-D4AA-4896-9A96-BD36AD004719}" type="presParOf" srcId="{BC4730D3-42CB-44F7-8820-4D109A2DE8E4}" destId="{C4FBA3F7-0E6D-405B-9CF9-19FBC01E8CD3}" srcOrd="0" destOrd="0" presId="urn:microsoft.com/office/officeart/2009/3/layout/StepUpProcess"/>
    <dgm:cxn modelId="{758E8ED5-BA87-42F3-AFDB-B389C46A04D0}" type="presParOf" srcId="{BC4730D3-42CB-44F7-8820-4D109A2DE8E4}" destId="{FF351FB5-7B71-4FD1-8C7C-E84E57A83E2E}" srcOrd="1" destOrd="0" presId="urn:microsoft.com/office/officeart/2009/3/layout/StepUpProcess"/>
    <dgm:cxn modelId="{DC412604-55E3-4C9B-B113-B5459BCB5EE3}" type="presParOf" srcId="{BC4730D3-42CB-44F7-8820-4D109A2DE8E4}" destId="{AA6B9E85-F3F7-4FE5-B26E-B209C4A35007}" srcOrd="2" destOrd="0" presId="urn:microsoft.com/office/officeart/2009/3/layout/StepUpProcess"/>
    <dgm:cxn modelId="{A6C8F2B2-9F65-4459-A890-407C6379CDB1}" type="presParOf" srcId="{27A0F39A-850B-43A9-99BC-DCDEDE73B7F2}" destId="{04FABD5A-403E-4218-AC13-5E62B5D69BCC}" srcOrd="1" destOrd="0" presId="urn:microsoft.com/office/officeart/2009/3/layout/StepUpProcess"/>
    <dgm:cxn modelId="{9C6274B7-1443-4C50-9D53-924E8BE8043D}" type="presParOf" srcId="{04FABD5A-403E-4218-AC13-5E62B5D69BCC}" destId="{C9C31E90-0F3C-42BB-B509-1562CC7FA904}" srcOrd="0" destOrd="0" presId="urn:microsoft.com/office/officeart/2009/3/layout/StepUpProcess"/>
    <dgm:cxn modelId="{05FFBF9A-BE6C-448E-AB64-C7A9FA855055}" type="presParOf" srcId="{27A0F39A-850B-43A9-99BC-DCDEDE73B7F2}" destId="{DB1EF834-CF62-4C77-8718-A205FE08C7C9}" srcOrd="2" destOrd="0" presId="urn:microsoft.com/office/officeart/2009/3/layout/StepUpProcess"/>
    <dgm:cxn modelId="{797B1712-A200-4DEE-8F1E-70A3BCB1CF54}" type="presParOf" srcId="{DB1EF834-CF62-4C77-8718-A205FE08C7C9}" destId="{597939B5-2EC3-48F1-8888-D6FB0FC5AF00}" srcOrd="0" destOrd="0" presId="urn:microsoft.com/office/officeart/2009/3/layout/StepUpProcess"/>
    <dgm:cxn modelId="{429A4C51-74B8-48D7-966C-7FC7C571F89E}" type="presParOf" srcId="{DB1EF834-CF62-4C77-8718-A205FE08C7C9}" destId="{43A15CED-6A30-450D-8665-BA2E2B766760}" srcOrd="1" destOrd="0" presId="urn:microsoft.com/office/officeart/2009/3/layout/StepUpProcess"/>
    <dgm:cxn modelId="{B350CCB3-23EF-4164-943C-6B1D3273F2DC}" type="presParOf" srcId="{DB1EF834-CF62-4C77-8718-A205FE08C7C9}" destId="{6AA19394-963D-4EA4-AAA4-1D0B8103A163}" srcOrd="2" destOrd="0" presId="urn:microsoft.com/office/officeart/2009/3/layout/StepUpProcess"/>
    <dgm:cxn modelId="{B3EA8087-DD0C-4727-93A4-33ABBB292CE5}" type="presParOf" srcId="{27A0F39A-850B-43A9-99BC-DCDEDE73B7F2}" destId="{19008944-6276-494B-B3B0-E63F242674A7}" srcOrd="3" destOrd="0" presId="urn:microsoft.com/office/officeart/2009/3/layout/StepUpProcess"/>
    <dgm:cxn modelId="{C6B74766-DD51-48D9-8F55-702635F545F2}" type="presParOf" srcId="{19008944-6276-494B-B3B0-E63F242674A7}" destId="{F6ACA8BC-AE75-4A9C-A634-8902A6B0DB53}" srcOrd="0" destOrd="0" presId="urn:microsoft.com/office/officeart/2009/3/layout/StepUpProcess"/>
    <dgm:cxn modelId="{2FD932C6-2E66-44B9-8BE1-EE694B6C85C3}" type="presParOf" srcId="{27A0F39A-850B-43A9-99BC-DCDEDE73B7F2}" destId="{66363206-01AC-4EE9-A871-CD5F35A8CA6C}" srcOrd="4" destOrd="0" presId="urn:microsoft.com/office/officeart/2009/3/layout/StepUpProcess"/>
    <dgm:cxn modelId="{12C0DF57-0115-4EFC-A823-16FE60EE9402}" type="presParOf" srcId="{66363206-01AC-4EE9-A871-CD5F35A8CA6C}" destId="{5789375E-9B75-41CF-B07E-FAB618FC351D}" srcOrd="0" destOrd="0" presId="urn:microsoft.com/office/officeart/2009/3/layout/StepUpProcess"/>
    <dgm:cxn modelId="{80501D13-1179-4E85-B269-9D6392F73146}" type="presParOf" srcId="{66363206-01AC-4EE9-A871-CD5F35A8CA6C}" destId="{60E2E581-30CB-4662-9BBD-2A07423B8614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C527FA7-C2E4-4858-B159-41AFDFC30C6B}" type="doc">
      <dgm:prSet loTypeId="urn:microsoft.com/office/officeart/2005/8/layout/pyramid4" loCatId="pyramid" qsTypeId="urn:microsoft.com/office/officeart/2005/8/quickstyle/3d2" qsCatId="3D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A86254A7-B756-43C0-9A9D-77F323DBC4DF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800" smtClean="0">
              <a:solidFill>
                <a:schemeClr val="tx1"/>
              </a:solidFill>
              <a:latin typeface="+mj-lt"/>
            </a:rPr>
            <a:t>введення в казку, оповідання нового персонажа, нової ситуації</a:t>
          </a:r>
          <a:endParaRPr lang="ru-RU" sz="1800" dirty="0">
            <a:solidFill>
              <a:schemeClr val="tx1"/>
            </a:solidFill>
            <a:latin typeface="+mj-lt"/>
          </a:endParaRPr>
        </a:p>
      </dgm:t>
    </dgm:pt>
    <dgm:pt modelId="{B9AE2207-B233-430A-BB90-CE54EE8667F4}" type="parTrans" cxnId="{DD105D87-4DFE-4009-8882-453CB9EC4B1E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+mj-lt"/>
          </a:endParaRPr>
        </a:p>
      </dgm:t>
    </dgm:pt>
    <dgm:pt modelId="{F2A40639-1AAA-43C8-AC4A-56705FB80A8B}" type="sibTrans" cxnId="{DD105D87-4DFE-4009-8882-453CB9EC4B1E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+mj-lt"/>
          </a:endParaRPr>
        </a:p>
      </dgm:t>
    </dgm:pt>
    <dgm:pt modelId="{E6BCC5E2-196D-4F2F-8DF4-EBB475A95A5C}">
      <dgm:prSet phldrT="[Текст]" custT="1"/>
      <dgm:spPr>
        <a:solidFill>
          <a:srgbClr val="D2FF79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800" smtClean="0">
              <a:solidFill>
                <a:schemeClr val="tx1"/>
              </a:solidFill>
              <a:latin typeface="+mj-lt"/>
            </a:rPr>
            <a:t>умисна зміна ситуації, в якій діє конкретний персонаж</a:t>
          </a:r>
          <a:endParaRPr lang="ru-RU" sz="1800" dirty="0">
            <a:solidFill>
              <a:schemeClr val="tx1"/>
            </a:solidFill>
            <a:latin typeface="+mj-lt"/>
          </a:endParaRPr>
        </a:p>
      </dgm:t>
    </dgm:pt>
    <dgm:pt modelId="{EC39CF6C-0BE6-47DF-AA81-793A5B71A01F}" type="parTrans" cxnId="{7EEA9881-2053-4751-A3CF-B9B99859BB53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+mj-lt"/>
          </a:endParaRPr>
        </a:p>
      </dgm:t>
    </dgm:pt>
    <dgm:pt modelId="{30162675-8B40-4DC9-BE93-B4235B841F2A}" type="sibTrans" cxnId="{7EEA9881-2053-4751-A3CF-B9B99859BB53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+mj-lt"/>
          </a:endParaRPr>
        </a:p>
      </dgm:t>
    </dgm:pt>
    <dgm:pt modelId="{B03C8A50-FAF7-4862-8243-737281654625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800" smtClean="0">
              <a:solidFill>
                <a:schemeClr val="tx1"/>
              </a:solidFill>
              <a:latin typeface="+mj-lt"/>
            </a:rPr>
            <a:t>формування запитань у процесі бесід вихователя з дітьми</a:t>
          </a:r>
          <a:endParaRPr lang="ru-RU" sz="1800" dirty="0">
            <a:solidFill>
              <a:schemeClr val="tx1"/>
            </a:solidFill>
            <a:latin typeface="+mj-lt"/>
          </a:endParaRPr>
        </a:p>
      </dgm:t>
    </dgm:pt>
    <dgm:pt modelId="{9E90C64B-954B-4A06-96B0-147E770278E3}" type="parTrans" cxnId="{20719084-5CE5-4C83-A332-EE7A499FCB3A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+mj-lt"/>
          </a:endParaRPr>
        </a:p>
      </dgm:t>
    </dgm:pt>
    <dgm:pt modelId="{FEAF8FE5-907C-4F7E-B536-BA29FD40EEC9}" type="sibTrans" cxnId="{20719084-5CE5-4C83-A332-EE7A499FCB3A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+mj-lt"/>
          </a:endParaRPr>
        </a:p>
      </dgm:t>
    </dgm:pt>
    <dgm:pt modelId="{85DF3E11-F8B6-4414-BD43-2CFFA2F0E215}">
      <dgm:prSet phldrT="[Текст]" custT="1"/>
      <dgm:spPr>
        <a:solidFill>
          <a:srgbClr val="CC99FF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800" smtClean="0">
              <a:solidFill>
                <a:schemeClr val="tx1"/>
              </a:solidFill>
              <a:latin typeface="+mj-lt"/>
            </a:rPr>
            <a:t>реалізація «бінома фантазії» (підбір двох персонажів, протилежних один одному) </a:t>
          </a:r>
          <a:endParaRPr lang="ru-RU" sz="1800" dirty="0">
            <a:solidFill>
              <a:schemeClr val="tx1"/>
            </a:solidFill>
            <a:latin typeface="+mj-lt"/>
          </a:endParaRPr>
        </a:p>
      </dgm:t>
    </dgm:pt>
    <dgm:pt modelId="{5A4FE979-8878-4CDA-BDA3-8E7803B81318}" type="parTrans" cxnId="{D28C2B7A-5D93-4A1A-B826-1A7A39BEF366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+mj-lt"/>
          </a:endParaRPr>
        </a:p>
      </dgm:t>
    </dgm:pt>
    <dgm:pt modelId="{2DB1A443-7D81-4337-B2C7-D0780127626A}" type="sibTrans" cxnId="{D28C2B7A-5D93-4A1A-B826-1A7A39BEF366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+mj-lt"/>
          </a:endParaRPr>
        </a:p>
      </dgm:t>
    </dgm:pt>
    <dgm:pt modelId="{A81BEE43-C755-4250-B1E4-24CBC0871351}" type="pres">
      <dgm:prSet presAssocID="{8C527FA7-C2E4-4858-B159-41AFDFC30C6B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012F5E9-E2F2-4101-BC0B-1A9DBB062DD1}" type="pres">
      <dgm:prSet presAssocID="{8C527FA7-C2E4-4858-B159-41AFDFC30C6B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108551-64DC-4330-873C-5A90C35982A6}" type="pres">
      <dgm:prSet presAssocID="{8C527FA7-C2E4-4858-B159-41AFDFC30C6B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4192FD-294C-436E-9C46-CEF6793D9ADD}" type="pres">
      <dgm:prSet presAssocID="{8C527FA7-C2E4-4858-B159-41AFDFC30C6B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2B85C8-8472-4F28-859A-656CC992988B}" type="pres">
      <dgm:prSet presAssocID="{8C527FA7-C2E4-4858-B159-41AFDFC30C6B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807E57-7F0F-46D8-BA23-3465D5E08D9B}" type="presOf" srcId="{B03C8A50-FAF7-4862-8243-737281654625}" destId="{A34192FD-294C-436E-9C46-CEF6793D9ADD}" srcOrd="0" destOrd="0" presId="urn:microsoft.com/office/officeart/2005/8/layout/pyramid4"/>
    <dgm:cxn modelId="{D28C2B7A-5D93-4A1A-B826-1A7A39BEF366}" srcId="{8C527FA7-C2E4-4858-B159-41AFDFC30C6B}" destId="{85DF3E11-F8B6-4414-BD43-2CFFA2F0E215}" srcOrd="3" destOrd="0" parTransId="{5A4FE979-8878-4CDA-BDA3-8E7803B81318}" sibTransId="{2DB1A443-7D81-4337-B2C7-D0780127626A}"/>
    <dgm:cxn modelId="{20719084-5CE5-4C83-A332-EE7A499FCB3A}" srcId="{8C527FA7-C2E4-4858-B159-41AFDFC30C6B}" destId="{B03C8A50-FAF7-4862-8243-737281654625}" srcOrd="2" destOrd="0" parTransId="{9E90C64B-954B-4A06-96B0-147E770278E3}" sibTransId="{FEAF8FE5-907C-4F7E-B536-BA29FD40EEC9}"/>
    <dgm:cxn modelId="{457E787F-8849-4C66-B6B8-867CA681B420}" type="presOf" srcId="{8C527FA7-C2E4-4858-B159-41AFDFC30C6B}" destId="{A81BEE43-C755-4250-B1E4-24CBC0871351}" srcOrd="0" destOrd="0" presId="urn:microsoft.com/office/officeart/2005/8/layout/pyramid4"/>
    <dgm:cxn modelId="{7FB87BC2-4C02-4A23-BB38-F5267516BE4D}" type="presOf" srcId="{E6BCC5E2-196D-4F2F-8DF4-EBB475A95A5C}" destId="{95108551-64DC-4330-873C-5A90C35982A6}" srcOrd="0" destOrd="0" presId="urn:microsoft.com/office/officeart/2005/8/layout/pyramid4"/>
    <dgm:cxn modelId="{8D9AEDFC-E235-4DE7-B908-CC2DE5AD5DAA}" type="presOf" srcId="{A86254A7-B756-43C0-9A9D-77F323DBC4DF}" destId="{B012F5E9-E2F2-4101-BC0B-1A9DBB062DD1}" srcOrd="0" destOrd="0" presId="urn:microsoft.com/office/officeart/2005/8/layout/pyramid4"/>
    <dgm:cxn modelId="{DD105D87-4DFE-4009-8882-453CB9EC4B1E}" srcId="{8C527FA7-C2E4-4858-B159-41AFDFC30C6B}" destId="{A86254A7-B756-43C0-9A9D-77F323DBC4DF}" srcOrd="0" destOrd="0" parTransId="{B9AE2207-B233-430A-BB90-CE54EE8667F4}" sibTransId="{F2A40639-1AAA-43C8-AC4A-56705FB80A8B}"/>
    <dgm:cxn modelId="{7EEA9881-2053-4751-A3CF-B9B99859BB53}" srcId="{8C527FA7-C2E4-4858-B159-41AFDFC30C6B}" destId="{E6BCC5E2-196D-4F2F-8DF4-EBB475A95A5C}" srcOrd="1" destOrd="0" parTransId="{EC39CF6C-0BE6-47DF-AA81-793A5B71A01F}" sibTransId="{30162675-8B40-4DC9-BE93-B4235B841F2A}"/>
    <dgm:cxn modelId="{25BB6C62-8E0E-4C54-B105-7734FFF5DEF0}" type="presOf" srcId="{85DF3E11-F8B6-4414-BD43-2CFFA2F0E215}" destId="{C02B85C8-8472-4F28-859A-656CC992988B}" srcOrd="0" destOrd="0" presId="urn:microsoft.com/office/officeart/2005/8/layout/pyramid4"/>
    <dgm:cxn modelId="{11C5A17F-DFB3-4750-86F1-424F36019D10}" type="presParOf" srcId="{A81BEE43-C755-4250-B1E4-24CBC0871351}" destId="{B012F5E9-E2F2-4101-BC0B-1A9DBB062DD1}" srcOrd="0" destOrd="0" presId="urn:microsoft.com/office/officeart/2005/8/layout/pyramid4"/>
    <dgm:cxn modelId="{43BCC22E-0A4A-4B7D-AA28-422CF3A41457}" type="presParOf" srcId="{A81BEE43-C755-4250-B1E4-24CBC0871351}" destId="{95108551-64DC-4330-873C-5A90C35982A6}" srcOrd="1" destOrd="0" presId="urn:microsoft.com/office/officeart/2005/8/layout/pyramid4"/>
    <dgm:cxn modelId="{32678957-6AA7-4F99-A5DD-47FB63890A43}" type="presParOf" srcId="{A81BEE43-C755-4250-B1E4-24CBC0871351}" destId="{A34192FD-294C-436E-9C46-CEF6793D9ADD}" srcOrd="2" destOrd="0" presId="urn:microsoft.com/office/officeart/2005/8/layout/pyramid4"/>
    <dgm:cxn modelId="{8E9B25B2-C63A-41B6-9251-847BE9967CD8}" type="presParOf" srcId="{A81BEE43-C755-4250-B1E4-24CBC0871351}" destId="{C02B85C8-8472-4F28-859A-656CC992988B}" srcOrd="3" destOrd="0" presId="urn:microsoft.com/office/officeart/2005/8/layout/pyramid4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88B42C-CB63-4DCC-86AD-D7A6C38AB33A}">
      <dsp:nvSpPr>
        <dsp:cNvPr id="0" name=""/>
        <dsp:cNvSpPr/>
      </dsp:nvSpPr>
      <dsp:spPr>
        <a:xfrm>
          <a:off x="2479730" y="1401180"/>
          <a:ext cx="3371114" cy="296801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rPr>
            <a:t>Особливості творчої гри</a:t>
          </a:r>
        </a:p>
      </dsp:txBody>
      <dsp:txXfrm>
        <a:off x="2479730" y="1401180"/>
        <a:ext cx="3371114" cy="2968019"/>
      </dsp:txXfrm>
    </dsp:sp>
    <dsp:sp modelId="{C12843A9-F4C5-4C24-AD3B-F7C89174320D}">
      <dsp:nvSpPr>
        <dsp:cNvPr id="0" name=""/>
        <dsp:cNvSpPr/>
      </dsp:nvSpPr>
      <dsp:spPr>
        <a:xfrm>
          <a:off x="3145045" y="166092"/>
          <a:ext cx="2493759" cy="1718686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уявлювана ситуація</a:t>
          </a:r>
          <a:endParaRPr lang="uk-UA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3145045" y="166092"/>
        <a:ext cx="2493759" cy="1718686"/>
      </dsp:txXfrm>
    </dsp:sp>
    <dsp:sp modelId="{ABE8457A-D652-4F00-B307-13FF253B729F}">
      <dsp:nvSpPr>
        <dsp:cNvPr id="0" name=""/>
        <dsp:cNvSpPr/>
      </dsp:nvSpPr>
      <dsp:spPr>
        <a:xfrm>
          <a:off x="5359312" y="1169989"/>
          <a:ext cx="2327494" cy="1765018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творчий характер</a:t>
          </a:r>
          <a:endParaRPr lang="uk-UA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5359312" y="1169989"/>
        <a:ext cx="2327494" cy="1765018"/>
      </dsp:txXfrm>
    </dsp:sp>
    <dsp:sp modelId="{E1CAD2F5-DA26-4CC6-855B-EE0CA6FF37E4}">
      <dsp:nvSpPr>
        <dsp:cNvPr id="0" name=""/>
        <dsp:cNvSpPr/>
      </dsp:nvSpPr>
      <dsp:spPr>
        <a:xfrm>
          <a:off x="5127911" y="3011983"/>
          <a:ext cx="2294665" cy="1796718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наявність</a:t>
          </a:r>
          <a:r>
            <a:rPr lang="ru-RU" sz="2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 ролей</a:t>
          </a:r>
          <a:endParaRPr lang="uk-UA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5127911" y="3011983"/>
        <a:ext cx="2294665" cy="1796718"/>
      </dsp:txXfrm>
    </dsp:sp>
    <dsp:sp modelId="{134B11D2-3CC1-4458-9131-1862E014DA0B}">
      <dsp:nvSpPr>
        <dsp:cNvPr id="0" name=""/>
        <dsp:cNvSpPr/>
      </dsp:nvSpPr>
      <dsp:spPr>
        <a:xfrm>
          <a:off x="2751542" y="3984293"/>
          <a:ext cx="2502954" cy="1494441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довільність дій</a:t>
          </a:r>
          <a:endParaRPr lang="uk-UA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2751542" y="3984293"/>
        <a:ext cx="2502954" cy="1494441"/>
      </dsp:txXfrm>
    </dsp:sp>
    <dsp:sp modelId="{112EEAE8-16AE-48FC-9861-4DD6BECD3438}">
      <dsp:nvSpPr>
        <dsp:cNvPr id="0" name=""/>
        <dsp:cNvSpPr/>
      </dsp:nvSpPr>
      <dsp:spPr>
        <a:xfrm>
          <a:off x="821658" y="815703"/>
          <a:ext cx="2431048" cy="192612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strike="noStrike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соціальні</a:t>
          </a:r>
          <a:r>
            <a:rPr lang="ru-RU" sz="2400" strike="noStrik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 </a:t>
          </a:r>
          <a:r>
            <a:rPr lang="ru-RU" sz="2400" strike="noStrike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відносини</a:t>
          </a:r>
          <a:endParaRPr lang="ru-RU" sz="2400" strike="noStrik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  <a:cs typeface="Times New Roman" pitchFamily="18" charset="0"/>
          </a:endParaRPr>
        </a:p>
      </dsp:txBody>
      <dsp:txXfrm>
        <a:off x="821658" y="815703"/>
        <a:ext cx="2431048" cy="1926129"/>
      </dsp:txXfrm>
    </dsp:sp>
    <dsp:sp modelId="{6CF648E0-29E7-4442-9746-4B982185D860}">
      <dsp:nvSpPr>
        <dsp:cNvPr id="0" name=""/>
        <dsp:cNvSpPr/>
      </dsp:nvSpPr>
      <dsp:spPr>
        <a:xfrm>
          <a:off x="424073" y="2828986"/>
          <a:ext cx="2642691" cy="1827658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специфічні</a:t>
          </a:r>
          <a:r>
            <a:rPr lang="ru-RU" sz="24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 </a:t>
          </a:r>
          <a:r>
            <a:rPr lang="ru-RU" sz="24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мотиви</a:t>
          </a:r>
          <a:endParaRPr lang="uk-UA" sz="24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424073" y="2828986"/>
        <a:ext cx="2642691" cy="182765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BE5A79-DFD5-4922-A465-A3D9B7FE2450}">
      <dsp:nvSpPr>
        <dsp:cNvPr id="0" name=""/>
        <dsp:cNvSpPr/>
      </dsp:nvSpPr>
      <dsp:spPr>
        <a:xfrm rot="5400000">
          <a:off x="632696" y="1776556"/>
          <a:ext cx="1882993" cy="3133259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7D2BEF-AEC8-416E-9763-E96AAD446E53}">
      <dsp:nvSpPr>
        <dsp:cNvPr id="0" name=""/>
        <dsp:cNvSpPr/>
      </dsp:nvSpPr>
      <dsp:spPr>
        <a:xfrm>
          <a:off x="318378" y="2712725"/>
          <a:ext cx="2828723" cy="2479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>
              <a:latin typeface="+mj-lt"/>
            </a:rPr>
            <a:t>1. Ігри поруч</a:t>
          </a:r>
        </a:p>
      </dsp:txBody>
      <dsp:txXfrm>
        <a:off x="318378" y="2712725"/>
        <a:ext cx="2828723" cy="2479542"/>
      </dsp:txXfrm>
    </dsp:sp>
    <dsp:sp modelId="{04166A79-D485-4587-94FD-80DD24AC8567}">
      <dsp:nvSpPr>
        <dsp:cNvPr id="0" name=""/>
        <dsp:cNvSpPr/>
      </dsp:nvSpPr>
      <dsp:spPr>
        <a:xfrm>
          <a:off x="2613380" y="1545882"/>
          <a:ext cx="533721" cy="533721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4">
                <a:hueOff val="1917802"/>
                <a:satOff val="-4462"/>
                <a:lumOff val="-735"/>
                <a:alphaOff val="0"/>
                <a:tint val="100000"/>
                <a:satMod val="103000"/>
                <a:lumMod val="102000"/>
              </a:schemeClr>
            </a:gs>
            <a:gs pos="50000">
              <a:schemeClr val="accent4">
                <a:hueOff val="1917802"/>
                <a:satOff val="-4462"/>
                <a:lumOff val="-735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1917802"/>
                <a:satOff val="-4462"/>
                <a:lumOff val="-735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32DD27-44F3-4721-B948-44C2E977A8E1}">
      <dsp:nvSpPr>
        <dsp:cNvPr id="0" name=""/>
        <dsp:cNvSpPr/>
      </dsp:nvSpPr>
      <dsp:spPr>
        <a:xfrm rot="5400000">
          <a:off x="4095607" y="919655"/>
          <a:ext cx="1882993" cy="3133259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4">
                <a:hueOff val="3835603"/>
                <a:satOff val="-8924"/>
                <a:lumOff val="-1470"/>
                <a:alphaOff val="0"/>
                <a:tint val="100000"/>
                <a:satMod val="103000"/>
                <a:lumMod val="102000"/>
              </a:schemeClr>
            </a:gs>
            <a:gs pos="50000">
              <a:schemeClr val="accent4">
                <a:hueOff val="3835603"/>
                <a:satOff val="-8924"/>
                <a:lumOff val="-147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3835603"/>
                <a:satOff val="-8924"/>
                <a:lumOff val="-147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B5C126-04EC-483C-BFE9-D695265B255D}">
      <dsp:nvSpPr>
        <dsp:cNvPr id="0" name=""/>
        <dsp:cNvSpPr/>
      </dsp:nvSpPr>
      <dsp:spPr>
        <a:xfrm>
          <a:off x="3781288" y="1855825"/>
          <a:ext cx="2828723" cy="2479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>
              <a:latin typeface="+mj-lt"/>
            </a:rPr>
            <a:t>2. Взаємодія з іншими</a:t>
          </a:r>
        </a:p>
      </dsp:txBody>
      <dsp:txXfrm>
        <a:off x="3781288" y="1855825"/>
        <a:ext cx="2828723" cy="2479542"/>
      </dsp:txXfrm>
    </dsp:sp>
    <dsp:sp modelId="{38B86B5D-D3AC-41EB-B028-6D9BA699FDBD}">
      <dsp:nvSpPr>
        <dsp:cNvPr id="0" name=""/>
        <dsp:cNvSpPr/>
      </dsp:nvSpPr>
      <dsp:spPr>
        <a:xfrm>
          <a:off x="6076291" y="688981"/>
          <a:ext cx="533721" cy="533721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4">
                <a:hueOff val="5753405"/>
                <a:satOff val="-13386"/>
                <a:lumOff val="-2205"/>
                <a:alphaOff val="0"/>
                <a:tint val="100000"/>
                <a:satMod val="103000"/>
                <a:lumMod val="102000"/>
              </a:schemeClr>
            </a:gs>
            <a:gs pos="50000">
              <a:schemeClr val="accent4">
                <a:hueOff val="5753405"/>
                <a:satOff val="-13386"/>
                <a:lumOff val="-2205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5753405"/>
                <a:satOff val="-13386"/>
                <a:lumOff val="-2205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BC1443-E469-4EAE-A5C1-482527A77043}">
      <dsp:nvSpPr>
        <dsp:cNvPr id="0" name=""/>
        <dsp:cNvSpPr/>
      </dsp:nvSpPr>
      <dsp:spPr>
        <a:xfrm rot="5400000">
          <a:off x="7558517" y="62755"/>
          <a:ext cx="1882993" cy="3133259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4">
                <a:hueOff val="7671206"/>
                <a:satOff val="-17848"/>
                <a:lumOff val="-2940"/>
                <a:alphaOff val="0"/>
                <a:tint val="100000"/>
                <a:satMod val="103000"/>
                <a:lumMod val="102000"/>
              </a:schemeClr>
            </a:gs>
            <a:gs pos="50000">
              <a:schemeClr val="accent4">
                <a:hueOff val="7671206"/>
                <a:satOff val="-17848"/>
                <a:lumOff val="-294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7671206"/>
                <a:satOff val="-17848"/>
                <a:lumOff val="-294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9E4F55-4595-4336-86EC-51A98D4AF01D}">
      <dsp:nvSpPr>
        <dsp:cNvPr id="0" name=""/>
        <dsp:cNvSpPr/>
      </dsp:nvSpPr>
      <dsp:spPr>
        <a:xfrm>
          <a:off x="7244199" y="998924"/>
          <a:ext cx="2828723" cy="2479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>
              <a:latin typeface="+mj-lt"/>
            </a:rPr>
            <a:t>3. Об´єднання дітей на основі інтересу і симпатії одне до одного</a:t>
          </a:r>
        </a:p>
      </dsp:txBody>
      <dsp:txXfrm>
        <a:off x="7244199" y="998924"/>
        <a:ext cx="2828723" cy="247954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FE65E6-1FA6-41C9-BE80-867A2ED7D0D3}">
      <dsp:nvSpPr>
        <dsp:cNvPr id="0" name=""/>
        <dsp:cNvSpPr/>
      </dsp:nvSpPr>
      <dsp:spPr>
        <a:xfrm>
          <a:off x="1868380" y="3155845"/>
          <a:ext cx="151924" cy="15192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EC343D-D61B-40EC-AB7A-FB7BD706900A}">
      <dsp:nvSpPr>
        <dsp:cNvPr id="0" name=""/>
        <dsp:cNvSpPr/>
      </dsp:nvSpPr>
      <dsp:spPr>
        <a:xfrm>
          <a:off x="1735293" y="3369123"/>
          <a:ext cx="151924" cy="151924"/>
        </a:xfrm>
        <a:prstGeom prst="ellipse">
          <a:avLst/>
        </a:prstGeom>
        <a:solidFill>
          <a:schemeClr val="accent4">
            <a:hueOff val="852356"/>
            <a:satOff val="-1983"/>
            <a:lumOff val="-327"/>
            <a:alphaOff val="0"/>
          </a:schemeClr>
        </a:solidFill>
        <a:ln w="12700" cap="flat" cmpd="sng" algn="in">
          <a:solidFill>
            <a:schemeClr val="accent4">
              <a:hueOff val="852356"/>
              <a:satOff val="-1983"/>
              <a:lumOff val="-3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0F48EA-25A1-434A-A8F6-E05DA525D2A7}">
      <dsp:nvSpPr>
        <dsp:cNvPr id="0" name=""/>
        <dsp:cNvSpPr/>
      </dsp:nvSpPr>
      <dsp:spPr>
        <a:xfrm>
          <a:off x="1576684" y="3553775"/>
          <a:ext cx="151924" cy="151924"/>
        </a:xfrm>
        <a:prstGeom prst="ellipse">
          <a:avLst/>
        </a:prstGeom>
        <a:solidFill>
          <a:schemeClr val="accent4">
            <a:hueOff val="1704712"/>
            <a:satOff val="-3966"/>
            <a:lumOff val="-653"/>
            <a:alphaOff val="0"/>
          </a:schemeClr>
        </a:solidFill>
        <a:ln w="12700" cap="flat" cmpd="sng" algn="in">
          <a:solidFill>
            <a:schemeClr val="accent4">
              <a:hueOff val="1704712"/>
              <a:satOff val="-3966"/>
              <a:lumOff val="-6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09BCF1-CDA8-4F18-8371-240988EF0580}">
      <dsp:nvSpPr>
        <dsp:cNvPr id="0" name=""/>
        <dsp:cNvSpPr/>
      </dsp:nvSpPr>
      <dsp:spPr>
        <a:xfrm>
          <a:off x="1766286" y="1009363"/>
          <a:ext cx="151924" cy="151924"/>
        </a:xfrm>
        <a:prstGeom prst="ellipse">
          <a:avLst/>
        </a:prstGeom>
        <a:solidFill>
          <a:schemeClr val="accent4">
            <a:hueOff val="2557069"/>
            <a:satOff val="-5949"/>
            <a:lumOff val="-980"/>
            <a:alphaOff val="0"/>
          </a:schemeClr>
        </a:solidFill>
        <a:ln w="12700" cap="flat" cmpd="sng" algn="in">
          <a:solidFill>
            <a:schemeClr val="accent4">
              <a:hueOff val="2557069"/>
              <a:satOff val="-5949"/>
              <a:lumOff val="-9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B16EEF-D240-4656-93FB-C79743F9D98D}">
      <dsp:nvSpPr>
        <dsp:cNvPr id="0" name=""/>
        <dsp:cNvSpPr/>
      </dsp:nvSpPr>
      <dsp:spPr>
        <a:xfrm>
          <a:off x="1969258" y="888412"/>
          <a:ext cx="151924" cy="151924"/>
        </a:xfrm>
        <a:prstGeom prst="ellipse">
          <a:avLst/>
        </a:prstGeom>
        <a:solidFill>
          <a:schemeClr val="accent4">
            <a:hueOff val="3409425"/>
            <a:satOff val="-7932"/>
            <a:lumOff val="-1307"/>
            <a:alphaOff val="0"/>
          </a:schemeClr>
        </a:solidFill>
        <a:ln w="12700" cap="flat" cmpd="sng" algn="in">
          <a:solidFill>
            <a:schemeClr val="accent4">
              <a:hueOff val="3409425"/>
              <a:satOff val="-7932"/>
              <a:lumOff val="-13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00D02E-C4CF-4076-B419-CD630779F7C2}">
      <dsp:nvSpPr>
        <dsp:cNvPr id="0" name=""/>
        <dsp:cNvSpPr/>
      </dsp:nvSpPr>
      <dsp:spPr>
        <a:xfrm>
          <a:off x="2171622" y="767460"/>
          <a:ext cx="151924" cy="151924"/>
        </a:xfrm>
        <a:prstGeom prst="ellipse">
          <a:avLst/>
        </a:prstGeom>
        <a:solidFill>
          <a:schemeClr val="accent4">
            <a:hueOff val="4261782"/>
            <a:satOff val="-9916"/>
            <a:lumOff val="-1633"/>
            <a:alphaOff val="0"/>
          </a:schemeClr>
        </a:solidFill>
        <a:ln w="12700" cap="flat" cmpd="sng" algn="in">
          <a:solidFill>
            <a:schemeClr val="accent4">
              <a:hueOff val="4261782"/>
              <a:satOff val="-9916"/>
              <a:lumOff val="-16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E155BE-D1A5-4702-82EE-7C632C9DCF78}">
      <dsp:nvSpPr>
        <dsp:cNvPr id="0" name=""/>
        <dsp:cNvSpPr/>
      </dsp:nvSpPr>
      <dsp:spPr>
        <a:xfrm>
          <a:off x="2373986" y="888412"/>
          <a:ext cx="151924" cy="151924"/>
        </a:xfrm>
        <a:prstGeom prst="ellipse">
          <a:avLst/>
        </a:prstGeom>
        <a:solidFill>
          <a:schemeClr val="accent4">
            <a:hueOff val="5114138"/>
            <a:satOff val="-11899"/>
            <a:lumOff val="-1960"/>
            <a:alphaOff val="0"/>
          </a:schemeClr>
        </a:solidFill>
        <a:ln w="12700" cap="flat" cmpd="sng" algn="in">
          <a:solidFill>
            <a:schemeClr val="accent4">
              <a:hueOff val="5114138"/>
              <a:satOff val="-11899"/>
              <a:lumOff val="-19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3EB2A0-1E4A-4F2F-96DC-B03692E6F9FC}">
      <dsp:nvSpPr>
        <dsp:cNvPr id="0" name=""/>
        <dsp:cNvSpPr/>
      </dsp:nvSpPr>
      <dsp:spPr>
        <a:xfrm>
          <a:off x="2576957" y="1009363"/>
          <a:ext cx="151924" cy="151924"/>
        </a:xfrm>
        <a:prstGeom prst="ellipse">
          <a:avLst/>
        </a:prstGeom>
        <a:solidFill>
          <a:schemeClr val="accent4">
            <a:hueOff val="5966494"/>
            <a:satOff val="-13882"/>
            <a:lumOff val="-2287"/>
            <a:alphaOff val="0"/>
          </a:schemeClr>
        </a:solidFill>
        <a:ln w="12700" cap="flat" cmpd="sng" algn="in">
          <a:solidFill>
            <a:schemeClr val="accent4">
              <a:hueOff val="5966494"/>
              <a:satOff val="-13882"/>
              <a:lumOff val="-22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4D2FE3-EB45-442B-871D-1015F82533B1}">
      <dsp:nvSpPr>
        <dsp:cNvPr id="0" name=""/>
        <dsp:cNvSpPr/>
      </dsp:nvSpPr>
      <dsp:spPr>
        <a:xfrm>
          <a:off x="2171622" y="1022668"/>
          <a:ext cx="151924" cy="151924"/>
        </a:xfrm>
        <a:prstGeom prst="ellipse">
          <a:avLst/>
        </a:prstGeom>
        <a:solidFill>
          <a:schemeClr val="accent4">
            <a:hueOff val="6818850"/>
            <a:satOff val="-15865"/>
            <a:lumOff val="-2613"/>
            <a:alphaOff val="0"/>
          </a:schemeClr>
        </a:solidFill>
        <a:ln w="12700" cap="flat" cmpd="sng" algn="in">
          <a:solidFill>
            <a:schemeClr val="accent4">
              <a:hueOff val="6818850"/>
              <a:satOff val="-15865"/>
              <a:lumOff val="-26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DFB1C0-D212-4414-8558-A96CECA150AC}">
      <dsp:nvSpPr>
        <dsp:cNvPr id="0" name=""/>
        <dsp:cNvSpPr/>
      </dsp:nvSpPr>
      <dsp:spPr>
        <a:xfrm>
          <a:off x="2171622" y="1277875"/>
          <a:ext cx="151924" cy="151924"/>
        </a:xfrm>
        <a:prstGeom prst="ellipse">
          <a:avLst/>
        </a:prstGeom>
        <a:solidFill>
          <a:schemeClr val="accent4">
            <a:hueOff val="7671206"/>
            <a:satOff val="-17848"/>
            <a:lumOff val="-2940"/>
            <a:alphaOff val="0"/>
          </a:schemeClr>
        </a:solidFill>
        <a:ln w="12700" cap="flat" cmpd="sng" algn="in">
          <a:solidFill>
            <a:schemeClr val="accent4">
              <a:hueOff val="7671206"/>
              <a:satOff val="-17848"/>
              <a:lumOff val="-29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953638-EA92-4A9E-8076-CD37E13200AF}">
      <dsp:nvSpPr>
        <dsp:cNvPr id="0" name=""/>
        <dsp:cNvSpPr/>
      </dsp:nvSpPr>
      <dsp:spPr>
        <a:xfrm>
          <a:off x="571124" y="3892453"/>
          <a:ext cx="3276716" cy="187761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3572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>
              <a:latin typeface="+mj-lt"/>
            </a:rPr>
            <a:t>розвиток гри як діяльності (розширення тематики ігор, поглиблення їх змісту)</a:t>
          </a:r>
        </a:p>
      </dsp:txBody>
      <dsp:txXfrm>
        <a:off x="571124" y="3892453"/>
        <a:ext cx="3276716" cy="1877612"/>
      </dsp:txXfrm>
    </dsp:sp>
    <dsp:sp modelId="{DF3DF861-8543-47C2-B012-E9E0459D9C70}">
      <dsp:nvSpPr>
        <dsp:cNvPr id="0" name=""/>
        <dsp:cNvSpPr/>
      </dsp:nvSpPr>
      <dsp:spPr>
        <a:xfrm flipH="1" flipV="1">
          <a:off x="0" y="3547563"/>
          <a:ext cx="45714" cy="17910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114000" r="-114000"/>
          </a:stretch>
        </a:blip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B1B872-6002-4588-86F9-3EF4E610409C}">
      <dsp:nvSpPr>
        <dsp:cNvPr id="0" name=""/>
        <dsp:cNvSpPr/>
      </dsp:nvSpPr>
      <dsp:spPr>
        <a:xfrm>
          <a:off x="2400001" y="1400486"/>
          <a:ext cx="3276716" cy="2008992"/>
        </a:xfrm>
        <a:prstGeom prst="roundRect">
          <a:avLst/>
        </a:prstGeom>
        <a:solidFill>
          <a:schemeClr val="accent4">
            <a:hueOff val="7671206"/>
            <a:satOff val="-17848"/>
            <a:lumOff val="-294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3572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>
              <a:latin typeface="+mj-lt"/>
            </a:rPr>
            <a:t>використання гри з метою виховання дитячого колективу та окремих дітей</a:t>
          </a:r>
        </a:p>
      </dsp:txBody>
      <dsp:txXfrm>
        <a:off x="2400001" y="1400486"/>
        <a:ext cx="3276716" cy="2008992"/>
      </dsp:txXfrm>
    </dsp:sp>
    <dsp:sp modelId="{7851A648-8EFE-4E2B-B6ED-F118CE649EA1}">
      <dsp:nvSpPr>
        <dsp:cNvPr id="0" name=""/>
        <dsp:cNvSpPr/>
      </dsp:nvSpPr>
      <dsp:spPr>
        <a:xfrm>
          <a:off x="2132152" y="2227522"/>
          <a:ext cx="78940" cy="12092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885C08-C2BA-40C3-A9A9-9721A98C3DBC}">
      <dsp:nvSpPr>
        <dsp:cNvPr id="0" name=""/>
        <dsp:cNvSpPr/>
      </dsp:nvSpPr>
      <dsp:spPr>
        <a:xfrm>
          <a:off x="0" y="494668"/>
          <a:ext cx="11457439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EEDAB9-10AE-4BF6-82D9-E6962F3CD26D}">
      <dsp:nvSpPr>
        <dsp:cNvPr id="0" name=""/>
        <dsp:cNvSpPr/>
      </dsp:nvSpPr>
      <dsp:spPr>
        <a:xfrm>
          <a:off x="548267" y="30938"/>
          <a:ext cx="10909171" cy="930963"/>
        </a:xfrm>
        <a:prstGeom prst="roundRect">
          <a:avLst/>
        </a:prstGeom>
        <a:solidFill>
          <a:srgbClr val="CC99FF"/>
        </a:solidFill>
        <a:ln w="12700" cap="flat" cmpd="sng" algn="in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03145" tIns="0" rIns="303145" bIns="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ПРИНЦИП ГУМАНІЗАЦІЇ, </a:t>
          </a:r>
          <a:r>
            <a:rPr lang="ru-RU" sz="2000" b="0" i="0" kern="1200" dirty="0" err="1" smtClean="0">
              <a:latin typeface="+mj-lt"/>
            </a:rPr>
            <a:t>що</a:t>
          </a:r>
          <a:r>
            <a:rPr lang="ru-RU" sz="2000" b="0" i="0" kern="1200" dirty="0" smtClean="0">
              <a:latin typeface="+mj-lt"/>
            </a:rPr>
            <a:t> </a:t>
          </a:r>
          <a:r>
            <a:rPr lang="ru-RU" sz="2000" b="0" i="0" kern="1200" dirty="0" err="1" smtClean="0">
              <a:latin typeface="+mj-lt"/>
            </a:rPr>
            <a:t>передбачає</a:t>
          </a:r>
          <a:r>
            <a:rPr lang="ru-RU" sz="2000" b="0" i="0" kern="1200" dirty="0" smtClean="0">
              <a:latin typeface="+mj-lt"/>
            </a:rPr>
            <a:t> </a:t>
          </a:r>
          <a:r>
            <a:rPr lang="ru-RU" sz="2000" b="0" i="0" kern="1200" dirty="0" err="1" smtClean="0">
              <a:latin typeface="+mj-lt"/>
            </a:rPr>
            <a:t>вміння</a:t>
          </a:r>
          <a:r>
            <a:rPr lang="ru-RU" sz="2000" b="0" i="0" kern="1200" dirty="0" smtClean="0">
              <a:latin typeface="+mj-lt"/>
            </a:rPr>
            <a:t> педагога стати на </a:t>
          </a:r>
          <a:r>
            <a:rPr lang="ru-RU" sz="2000" b="0" i="0" kern="1200" dirty="0" err="1" smtClean="0">
              <a:latin typeface="+mj-lt"/>
            </a:rPr>
            <a:t>позицію</a:t>
          </a:r>
          <a:r>
            <a:rPr lang="ru-RU" sz="2000" b="0" i="0" kern="1200" dirty="0" smtClean="0">
              <a:latin typeface="+mj-lt"/>
            </a:rPr>
            <a:t> </a:t>
          </a:r>
          <a:r>
            <a:rPr lang="ru-RU" sz="2000" b="0" i="0" kern="1200" dirty="0" err="1" smtClean="0">
              <a:latin typeface="+mj-lt"/>
            </a:rPr>
            <a:t>дитини</a:t>
          </a:r>
          <a:r>
            <a:rPr lang="ru-RU" sz="2000" b="0" i="0" kern="1200" dirty="0" smtClean="0">
              <a:latin typeface="+mj-lt"/>
            </a:rPr>
            <a:t>, </a:t>
          </a:r>
          <a:r>
            <a:rPr lang="ru-RU" sz="2000" b="0" i="0" kern="1200" dirty="0" err="1" smtClean="0">
              <a:latin typeface="+mj-lt"/>
            </a:rPr>
            <a:t>врахувати</a:t>
          </a:r>
          <a:r>
            <a:rPr lang="ru-RU" sz="2000" b="0" i="0" kern="1200" dirty="0" smtClean="0">
              <a:latin typeface="+mj-lt"/>
            </a:rPr>
            <a:t> </a:t>
          </a:r>
          <a:r>
            <a:rPr lang="ru-RU" sz="2000" b="0" i="0" kern="1200" dirty="0" err="1" smtClean="0">
              <a:latin typeface="+mj-lt"/>
            </a:rPr>
            <a:t>її</a:t>
          </a:r>
          <a:r>
            <a:rPr lang="ru-RU" sz="2000" b="0" i="0" kern="1200" dirty="0" smtClean="0">
              <a:latin typeface="+mj-lt"/>
            </a:rPr>
            <a:t> точку </a:t>
          </a:r>
          <a:r>
            <a:rPr lang="ru-RU" sz="2000" b="0" i="0" kern="1200" dirty="0" err="1" smtClean="0">
              <a:latin typeface="+mj-lt"/>
            </a:rPr>
            <a:t>зору</a:t>
          </a:r>
          <a:r>
            <a:rPr lang="ru-RU" sz="2000" b="0" i="0" kern="1200" dirty="0" smtClean="0">
              <a:latin typeface="+mj-lt"/>
            </a:rPr>
            <a:t>, не </a:t>
          </a:r>
          <a:r>
            <a:rPr lang="ru-RU" sz="2000" b="0" i="0" kern="1200" dirty="0" err="1" smtClean="0">
              <a:latin typeface="+mj-lt"/>
            </a:rPr>
            <a:t>ігнорувати</a:t>
          </a:r>
          <a:r>
            <a:rPr lang="ru-RU" sz="2000" b="0" i="0" kern="1200" dirty="0" smtClean="0">
              <a:latin typeface="+mj-lt"/>
            </a:rPr>
            <a:t> </a:t>
          </a:r>
          <a:r>
            <a:rPr lang="ru-RU" sz="2000" b="0" i="0" kern="1200" dirty="0" err="1" smtClean="0">
              <a:latin typeface="+mj-lt"/>
            </a:rPr>
            <a:t>її</a:t>
          </a:r>
          <a:r>
            <a:rPr lang="ru-RU" sz="2000" b="0" i="0" kern="1200" dirty="0" smtClean="0">
              <a:latin typeface="+mj-lt"/>
            </a:rPr>
            <a:t> </a:t>
          </a:r>
          <a:r>
            <a:rPr lang="ru-RU" sz="2000" b="0" i="0" kern="1200" dirty="0" err="1" smtClean="0">
              <a:latin typeface="+mj-lt"/>
            </a:rPr>
            <a:t>почуття</a:t>
          </a:r>
          <a:r>
            <a:rPr lang="ru-RU" sz="2000" b="0" i="0" kern="1200" dirty="0" smtClean="0">
              <a:latin typeface="+mj-lt"/>
            </a:rPr>
            <a:t> і </a:t>
          </a:r>
          <a:r>
            <a:rPr lang="ru-RU" sz="2000" b="0" i="0" kern="1200" dirty="0" err="1" smtClean="0">
              <a:latin typeface="+mj-lt"/>
            </a:rPr>
            <a:t>емоції</a:t>
          </a:r>
          <a:r>
            <a:rPr lang="ru-RU" sz="2000" b="0" i="0" kern="1200" dirty="0" smtClean="0">
              <a:latin typeface="+mj-lt"/>
            </a:rPr>
            <a:t>, </a:t>
          </a:r>
          <a:r>
            <a:rPr lang="ru-RU" sz="2000" b="0" i="0" kern="1200" dirty="0" err="1" smtClean="0">
              <a:latin typeface="+mj-lt"/>
            </a:rPr>
            <a:t>бачити</a:t>
          </a:r>
          <a:r>
            <a:rPr lang="ru-RU" sz="2000" b="0" i="0" kern="1200" dirty="0" smtClean="0">
              <a:latin typeface="+mj-lt"/>
            </a:rPr>
            <a:t> в </a:t>
          </a:r>
          <a:r>
            <a:rPr lang="ru-RU" sz="2000" b="0" i="0" kern="1200" dirty="0" err="1" smtClean="0">
              <a:latin typeface="+mj-lt"/>
            </a:rPr>
            <a:t>дитині</a:t>
          </a:r>
          <a:r>
            <a:rPr lang="ru-RU" sz="2000" b="0" i="0" kern="1200" dirty="0" smtClean="0">
              <a:latin typeface="+mj-lt"/>
            </a:rPr>
            <a:t> </a:t>
          </a:r>
          <a:r>
            <a:rPr lang="ru-RU" sz="2000" b="0" i="0" kern="1200" dirty="0" err="1" smtClean="0">
              <a:latin typeface="+mj-lt"/>
            </a:rPr>
            <a:t>повноправного</a:t>
          </a:r>
          <a:r>
            <a:rPr lang="ru-RU" sz="2000" b="0" i="0" kern="1200" dirty="0" smtClean="0">
              <a:latin typeface="+mj-lt"/>
            </a:rPr>
            <a:t> партнера, а </a:t>
          </a:r>
          <a:r>
            <a:rPr lang="ru-RU" sz="2000" b="0" i="0" kern="1200" dirty="0" err="1" smtClean="0">
              <a:latin typeface="+mj-lt"/>
            </a:rPr>
            <a:t>також</a:t>
          </a:r>
          <a:r>
            <a:rPr lang="ru-RU" sz="2000" b="0" i="0" kern="1200" dirty="0" smtClean="0">
              <a:latin typeface="+mj-lt"/>
            </a:rPr>
            <a:t> </a:t>
          </a:r>
          <a:r>
            <a:rPr lang="ru-RU" sz="2000" b="0" i="0" kern="1200" dirty="0" err="1" smtClean="0">
              <a:latin typeface="+mj-lt"/>
            </a:rPr>
            <a:t>орієнтуватися</a:t>
          </a:r>
          <a:r>
            <a:rPr lang="ru-RU" sz="2000" b="0" i="0" kern="1200" dirty="0" smtClean="0">
              <a:latin typeface="+mj-lt"/>
            </a:rPr>
            <a:t> на </a:t>
          </a:r>
          <a:r>
            <a:rPr lang="ru-RU" sz="2000" b="0" i="0" kern="1200" dirty="0" err="1" smtClean="0">
              <a:latin typeface="+mj-lt"/>
            </a:rPr>
            <a:t>вищі</a:t>
          </a:r>
          <a:r>
            <a:rPr lang="ru-RU" sz="2000" b="0" i="0" kern="1200" dirty="0" smtClean="0">
              <a:latin typeface="+mj-lt"/>
            </a:rPr>
            <a:t> </a:t>
          </a:r>
          <a:r>
            <a:rPr lang="ru-RU" sz="2000" b="0" i="0" kern="1200" dirty="0" err="1" smtClean="0">
              <a:latin typeface="+mj-lt"/>
            </a:rPr>
            <a:t>загальнолюдські</a:t>
          </a:r>
          <a:r>
            <a:rPr lang="ru-RU" sz="2000" b="0" i="0" kern="1200" dirty="0" smtClean="0">
              <a:latin typeface="+mj-lt"/>
            </a:rPr>
            <a:t> </a:t>
          </a:r>
          <a:r>
            <a:rPr lang="ru-RU" sz="2000" b="0" i="0" kern="1200" dirty="0" err="1" smtClean="0">
              <a:latin typeface="+mj-lt"/>
            </a:rPr>
            <a:t>поняття</a:t>
          </a:r>
          <a:r>
            <a:rPr lang="ru-RU" sz="2000" b="0" i="0" kern="1200" dirty="0" smtClean="0">
              <a:latin typeface="+mj-lt"/>
            </a:rPr>
            <a:t>.</a:t>
          </a:r>
          <a:endParaRPr lang="ru-RU" sz="2000" kern="1200" dirty="0">
            <a:latin typeface="+mj-lt"/>
          </a:endParaRPr>
        </a:p>
      </dsp:txBody>
      <dsp:txXfrm>
        <a:off x="548267" y="30938"/>
        <a:ext cx="10909171" cy="930963"/>
      </dsp:txXfrm>
    </dsp:sp>
    <dsp:sp modelId="{A3217F79-0293-4CD7-8B6A-475EC5837DAE}">
      <dsp:nvSpPr>
        <dsp:cNvPr id="0" name=""/>
        <dsp:cNvSpPr/>
      </dsp:nvSpPr>
      <dsp:spPr>
        <a:xfrm>
          <a:off x="0" y="2253863"/>
          <a:ext cx="11457439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5">
              <a:hueOff val="-7972737"/>
              <a:satOff val="6351"/>
              <a:lumOff val="-676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0FEA27-CAF0-4300-BB54-2BE3A10CBE69}">
      <dsp:nvSpPr>
        <dsp:cNvPr id="0" name=""/>
        <dsp:cNvSpPr/>
      </dsp:nvSpPr>
      <dsp:spPr>
        <a:xfrm>
          <a:off x="545459" y="1535068"/>
          <a:ext cx="10909171" cy="1220635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in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03145" tIns="0" rIns="303145" bIns="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ПРИНЦИП ДИФЕРЕНЦІАЦІЇ</a:t>
          </a:r>
          <a:r>
            <a:rPr lang="ru-RU" sz="2000" b="1" i="0" kern="1200" dirty="0" smtClean="0">
              <a:latin typeface="+mj-lt"/>
            </a:rPr>
            <a:t>, </a:t>
          </a:r>
          <a:r>
            <a:rPr lang="ru-RU" sz="2000" b="0" i="0" kern="1200" dirty="0" err="1" smtClean="0">
              <a:latin typeface="+mj-lt"/>
            </a:rPr>
            <a:t>який</a:t>
          </a:r>
          <a:r>
            <a:rPr lang="ru-RU" sz="2000" b="0" i="0" kern="1200" dirty="0" smtClean="0">
              <a:latin typeface="+mj-lt"/>
            </a:rPr>
            <a:t> </a:t>
          </a:r>
          <a:r>
            <a:rPr lang="ru-RU" sz="2000" b="0" i="0" kern="1200" dirty="0" err="1" smtClean="0">
              <a:latin typeface="+mj-lt"/>
            </a:rPr>
            <a:t>полягає</a:t>
          </a:r>
          <a:r>
            <a:rPr lang="ru-RU" sz="2000" b="0" i="0" kern="1200" dirty="0" smtClean="0">
              <a:latin typeface="+mj-lt"/>
            </a:rPr>
            <a:t> в </a:t>
          </a:r>
          <a:r>
            <a:rPr lang="ru-RU" sz="2000" b="0" i="0" kern="1200" dirty="0" err="1" smtClean="0">
              <a:latin typeface="+mj-lt"/>
            </a:rPr>
            <a:t>створенні</a:t>
          </a:r>
          <a:r>
            <a:rPr lang="ru-RU" sz="2000" b="0" i="0" kern="1200" dirty="0" smtClean="0">
              <a:latin typeface="+mj-lt"/>
            </a:rPr>
            <a:t> </a:t>
          </a:r>
          <a:r>
            <a:rPr lang="ru-RU" sz="2000" b="0" i="0" kern="1200" dirty="0" err="1" smtClean="0">
              <a:latin typeface="+mj-lt"/>
            </a:rPr>
            <a:t>оптимальних</a:t>
          </a:r>
          <a:r>
            <a:rPr lang="ru-RU" sz="2000" b="0" i="0" kern="1200" dirty="0" smtClean="0">
              <a:latin typeface="+mj-lt"/>
            </a:rPr>
            <a:t> умов для </a:t>
          </a:r>
          <a:r>
            <a:rPr lang="ru-RU" sz="2000" b="0" i="0" kern="1200" dirty="0" err="1" smtClean="0">
              <a:latin typeface="+mj-lt"/>
            </a:rPr>
            <a:t>самореалізації</a:t>
          </a:r>
          <a:r>
            <a:rPr lang="ru-RU" sz="2000" b="0" i="0" kern="1200" dirty="0" smtClean="0">
              <a:latin typeface="+mj-lt"/>
            </a:rPr>
            <a:t> </a:t>
          </a:r>
          <a:r>
            <a:rPr lang="ru-RU" sz="2000" b="0" i="0" kern="1200" dirty="0" err="1" smtClean="0">
              <a:latin typeface="+mj-lt"/>
            </a:rPr>
            <a:t>кожної</a:t>
          </a:r>
          <a:r>
            <a:rPr lang="ru-RU" sz="2000" b="0" i="0" kern="1200" dirty="0" smtClean="0">
              <a:latin typeface="+mj-lt"/>
            </a:rPr>
            <a:t> </a:t>
          </a:r>
          <a:r>
            <a:rPr lang="ru-RU" sz="2000" b="0" i="0" kern="1200" dirty="0" err="1" smtClean="0">
              <a:latin typeface="+mj-lt"/>
            </a:rPr>
            <a:t>дитини</a:t>
          </a:r>
          <a:r>
            <a:rPr lang="ru-RU" sz="2000" b="0" i="0" kern="1200" dirty="0" smtClean="0">
              <a:latin typeface="+mj-lt"/>
            </a:rPr>
            <a:t> в </a:t>
          </a:r>
          <a:r>
            <a:rPr lang="ru-RU" sz="2000" b="0" i="0" kern="1200" dirty="0" err="1" smtClean="0">
              <a:latin typeface="+mj-lt"/>
            </a:rPr>
            <a:t>процесі</a:t>
          </a:r>
          <a:r>
            <a:rPr lang="ru-RU" sz="2000" b="0" i="0" kern="1200" dirty="0" smtClean="0">
              <a:latin typeface="+mj-lt"/>
            </a:rPr>
            <a:t> </a:t>
          </a:r>
          <a:r>
            <a:rPr lang="ru-RU" sz="2000" b="0" i="0" kern="1200" dirty="0" err="1" smtClean="0">
              <a:latin typeface="+mj-lt"/>
            </a:rPr>
            <a:t>режисерсько-ігрової</a:t>
          </a:r>
          <a:r>
            <a:rPr lang="ru-RU" sz="2000" b="0" i="0" kern="1200" dirty="0" smtClean="0">
              <a:latin typeface="+mj-lt"/>
            </a:rPr>
            <a:t> </a:t>
          </a:r>
          <a:r>
            <a:rPr lang="ru-RU" sz="2000" b="0" i="0" kern="1200" dirty="0" err="1" smtClean="0">
              <a:latin typeface="+mj-lt"/>
            </a:rPr>
            <a:t>діяльності</a:t>
          </a:r>
          <a:r>
            <a:rPr lang="ru-RU" sz="2000" b="0" i="0" kern="1200" dirty="0" smtClean="0">
              <a:latin typeface="+mj-lt"/>
            </a:rPr>
            <a:t> з </a:t>
          </a:r>
          <a:r>
            <a:rPr lang="ru-RU" sz="2000" b="0" i="0" kern="1200" dirty="0" err="1" smtClean="0">
              <a:latin typeface="+mj-lt"/>
            </a:rPr>
            <a:t>врахуванням</a:t>
          </a:r>
          <a:r>
            <a:rPr lang="ru-RU" sz="2000" b="0" i="0" kern="1200" dirty="0" smtClean="0">
              <a:latin typeface="+mj-lt"/>
            </a:rPr>
            <a:t> </a:t>
          </a:r>
          <a:r>
            <a:rPr lang="ru-RU" sz="2000" b="0" i="0" kern="1200" dirty="0" err="1" smtClean="0">
              <a:latin typeface="+mj-lt"/>
            </a:rPr>
            <a:t>віку</a:t>
          </a:r>
          <a:r>
            <a:rPr lang="ru-RU" sz="2000" b="0" i="0" kern="1200" dirty="0" smtClean="0">
              <a:latin typeface="+mj-lt"/>
            </a:rPr>
            <a:t>, </a:t>
          </a:r>
          <a:r>
            <a:rPr lang="ru-RU" sz="2000" b="0" i="0" kern="1200" dirty="0" err="1" smtClean="0">
              <a:latin typeface="+mj-lt"/>
            </a:rPr>
            <a:t>статі</a:t>
          </a:r>
          <a:r>
            <a:rPr lang="ru-RU" sz="2000" b="0" i="0" kern="1200" dirty="0" smtClean="0">
              <a:latin typeface="+mj-lt"/>
            </a:rPr>
            <a:t> </a:t>
          </a:r>
          <a:r>
            <a:rPr lang="ru-RU" sz="2000" b="0" i="0" kern="1200" dirty="0" err="1" smtClean="0">
              <a:latin typeface="+mj-lt"/>
            </a:rPr>
            <a:t>дитини</a:t>
          </a:r>
          <a:r>
            <a:rPr lang="ru-RU" sz="2000" b="0" i="0" kern="1200" dirty="0" smtClean="0">
              <a:latin typeface="+mj-lt"/>
            </a:rPr>
            <a:t>, </a:t>
          </a:r>
          <a:r>
            <a:rPr lang="ru-RU" sz="2000" b="0" i="0" kern="1200" dirty="0" err="1" smtClean="0">
              <a:latin typeface="+mj-lt"/>
            </a:rPr>
            <a:t>накопиченого</a:t>
          </a:r>
          <a:r>
            <a:rPr lang="ru-RU" sz="2000" b="0" i="0" kern="1200" dirty="0" smtClean="0">
              <a:latin typeface="+mj-lt"/>
            </a:rPr>
            <a:t> нею </a:t>
          </a:r>
          <a:r>
            <a:rPr lang="ru-RU" sz="2000" b="0" i="0" kern="1200" dirty="0" err="1" smtClean="0">
              <a:latin typeface="+mj-lt"/>
            </a:rPr>
            <a:t>досвіду</a:t>
          </a:r>
          <a:r>
            <a:rPr lang="ru-RU" sz="2000" b="0" i="0" kern="1200" dirty="0" smtClean="0">
              <a:latin typeface="+mj-lt"/>
            </a:rPr>
            <a:t>, </a:t>
          </a:r>
          <a:r>
            <a:rPr lang="ru-RU" sz="2000" b="0" i="0" kern="1200" dirty="0" err="1" smtClean="0">
              <a:latin typeface="+mj-lt"/>
            </a:rPr>
            <a:t>особливостей</a:t>
          </a:r>
          <a:r>
            <a:rPr lang="ru-RU" sz="2000" b="0" i="0" kern="1200" dirty="0" smtClean="0">
              <a:latin typeface="+mj-lt"/>
            </a:rPr>
            <a:t> </a:t>
          </a:r>
          <a:r>
            <a:rPr lang="ru-RU" sz="2000" b="0" i="0" kern="1200" dirty="0" err="1" smtClean="0">
              <a:latin typeface="+mj-lt"/>
            </a:rPr>
            <a:t>емоційної</a:t>
          </a:r>
          <a:r>
            <a:rPr lang="ru-RU" sz="2000" b="0" i="0" kern="1200" dirty="0" smtClean="0">
              <a:latin typeface="+mj-lt"/>
            </a:rPr>
            <a:t> та </a:t>
          </a:r>
          <a:r>
            <a:rPr lang="ru-RU" sz="2000" b="0" i="0" kern="1200" dirty="0" err="1" smtClean="0">
              <a:latin typeface="+mj-lt"/>
            </a:rPr>
            <a:t>пізнавальної</a:t>
          </a:r>
          <a:r>
            <a:rPr lang="ru-RU" sz="2000" b="0" i="0" kern="1200" dirty="0" smtClean="0">
              <a:latin typeface="+mj-lt"/>
            </a:rPr>
            <a:t> </a:t>
          </a:r>
          <a:r>
            <a:rPr lang="ru-RU" sz="2000" b="0" i="0" kern="1200" dirty="0" err="1" smtClean="0">
              <a:latin typeface="+mj-lt"/>
            </a:rPr>
            <a:t>сфери</a:t>
          </a:r>
          <a:r>
            <a:rPr lang="ru-RU" sz="2000" b="0" i="0" kern="1200" dirty="0" smtClean="0">
              <a:latin typeface="+mj-lt"/>
            </a:rPr>
            <a:t>.</a:t>
          </a:r>
          <a:endParaRPr lang="ru-RU" sz="2000" kern="1200" dirty="0">
            <a:latin typeface="+mj-lt"/>
          </a:endParaRPr>
        </a:p>
      </dsp:txBody>
      <dsp:txXfrm>
        <a:off x="545459" y="1535068"/>
        <a:ext cx="10909171" cy="1220635"/>
      </dsp:txXfrm>
    </dsp:sp>
    <dsp:sp modelId="{1D4E808A-682B-4ADA-A79E-B709F576169B}">
      <dsp:nvSpPr>
        <dsp:cNvPr id="0" name=""/>
        <dsp:cNvSpPr/>
      </dsp:nvSpPr>
      <dsp:spPr>
        <a:xfrm>
          <a:off x="0" y="4718620"/>
          <a:ext cx="11457439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5">
              <a:hueOff val="-15945474"/>
              <a:satOff val="12702"/>
              <a:lumOff val="-1353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7C233-2766-445D-AA27-4BC518F58071}">
      <dsp:nvSpPr>
        <dsp:cNvPr id="0" name=""/>
        <dsp:cNvSpPr/>
      </dsp:nvSpPr>
      <dsp:spPr>
        <a:xfrm>
          <a:off x="545459" y="3294263"/>
          <a:ext cx="10909171" cy="1860652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in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03145" tIns="0" rIns="303145" bIns="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ПРИНЦИП ІНТЕГРАТИВНОСТІ</a:t>
          </a:r>
          <a:r>
            <a:rPr lang="ru-RU" sz="2000" b="1" i="0" kern="1200" dirty="0" smtClean="0">
              <a:latin typeface="+mj-lt"/>
            </a:rPr>
            <a:t>. </a:t>
          </a:r>
          <a:r>
            <a:rPr lang="ru-RU" sz="2000" b="0" i="0" kern="1200" dirty="0" err="1" smtClean="0">
              <a:latin typeface="+mj-lt"/>
            </a:rPr>
            <a:t>Інтеграція</a:t>
          </a:r>
          <a:r>
            <a:rPr lang="ru-RU" sz="2000" b="0" i="0" kern="1200" dirty="0" smtClean="0">
              <a:latin typeface="+mj-lt"/>
            </a:rPr>
            <a:t> в </a:t>
          </a:r>
          <a:r>
            <a:rPr lang="ru-RU" sz="2000" b="0" i="0" kern="1200" dirty="0" err="1" smtClean="0">
              <a:latin typeface="+mj-lt"/>
            </a:rPr>
            <a:t>педагогічному</a:t>
          </a:r>
          <a:r>
            <a:rPr lang="ru-RU" sz="2000" b="0" i="0" kern="1200" dirty="0" smtClean="0">
              <a:latin typeface="+mj-lt"/>
            </a:rPr>
            <a:t> </a:t>
          </a:r>
          <a:r>
            <a:rPr lang="ru-RU" sz="2000" b="0" i="0" kern="1200" dirty="0" err="1" smtClean="0">
              <a:latin typeface="+mj-lt"/>
            </a:rPr>
            <a:t>процесі</a:t>
          </a:r>
          <a:r>
            <a:rPr lang="ru-RU" sz="2000" b="0" i="0" kern="1200" dirty="0" smtClean="0">
              <a:latin typeface="+mj-lt"/>
            </a:rPr>
            <a:t> зараз </a:t>
          </a:r>
          <a:r>
            <a:rPr lang="ru-RU" sz="2000" b="0" i="0" kern="1200" dirty="0" err="1" smtClean="0">
              <a:latin typeface="+mj-lt"/>
            </a:rPr>
            <a:t>розглядається</a:t>
          </a:r>
          <a:r>
            <a:rPr lang="ru-RU" sz="2000" b="0" i="0" kern="1200" dirty="0" smtClean="0">
              <a:latin typeface="+mj-lt"/>
            </a:rPr>
            <a:t> як фактор </a:t>
          </a:r>
          <a:r>
            <a:rPr lang="ru-RU" sz="2000" b="0" i="0" kern="1200" dirty="0" err="1" smtClean="0">
              <a:latin typeface="+mj-lt"/>
            </a:rPr>
            <a:t>створення</a:t>
          </a:r>
          <a:r>
            <a:rPr lang="ru-RU" sz="2000" b="0" i="0" kern="1200" dirty="0" smtClean="0">
              <a:latin typeface="+mj-lt"/>
            </a:rPr>
            <a:t> </a:t>
          </a:r>
          <a:r>
            <a:rPr lang="ru-RU" sz="2000" b="0" i="0" kern="1200" dirty="0" err="1" smtClean="0">
              <a:latin typeface="+mj-lt"/>
            </a:rPr>
            <a:t>емоційного</a:t>
          </a:r>
          <a:r>
            <a:rPr lang="ru-RU" sz="2000" b="0" i="0" kern="1200" dirty="0" smtClean="0">
              <a:latin typeface="+mj-lt"/>
            </a:rPr>
            <a:t> </a:t>
          </a:r>
          <a:r>
            <a:rPr lang="ru-RU" sz="2000" b="0" i="0" kern="1200" dirty="0" err="1" smtClean="0">
              <a:latin typeface="+mj-lt"/>
            </a:rPr>
            <a:t>благополуччя</a:t>
          </a:r>
          <a:r>
            <a:rPr lang="ru-RU" sz="2000" b="0" i="0" kern="1200" dirty="0" smtClean="0">
              <a:latin typeface="+mj-lt"/>
            </a:rPr>
            <a:t> </a:t>
          </a:r>
          <a:r>
            <a:rPr lang="ru-RU" sz="2000" b="0" i="0" kern="1200" dirty="0" err="1" smtClean="0">
              <a:latin typeface="+mj-lt"/>
            </a:rPr>
            <a:t>дитини</a:t>
          </a:r>
          <a:r>
            <a:rPr lang="ru-RU" sz="2000" b="0" i="0" kern="1200" dirty="0" smtClean="0">
              <a:latin typeface="+mj-lt"/>
            </a:rPr>
            <a:t> в </a:t>
          </a:r>
          <a:r>
            <a:rPr lang="ru-RU" sz="2000" b="0" i="0" kern="1200" dirty="0" err="1" smtClean="0">
              <a:latin typeface="+mj-lt"/>
            </a:rPr>
            <a:t>дитячому</a:t>
          </a:r>
          <a:r>
            <a:rPr lang="ru-RU" sz="2000" b="0" i="0" kern="1200" dirty="0" smtClean="0">
              <a:latin typeface="+mj-lt"/>
            </a:rPr>
            <a:t> </a:t>
          </a:r>
          <a:r>
            <a:rPr lang="ru-RU" sz="2000" b="0" i="0" kern="1200" dirty="0" err="1" smtClean="0">
              <a:latin typeface="+mj-lt"/>
            </a:rPr>
            <a:t>закладі</a:t>
          </a:r>
          <a:r>
            <a:rPr lang="ru-RU" sz="2000" b="0" i="0" kern="1200" dirty="0" smtClean="0">
              <a:latin typeface="+mj-lt"/>
            </a:rPr>
            <a:t>, як </a:t>
          </a:r>
          <a:r>
            <a:rPr lang="ru-RU" sz="2000" b="0" i="0" kern="1200" dirty="0" err="1" smtClean="0">
              <a:latin typeface="+mj-lt"/>
            </a:rPr>
            <a:t>найважливіша</a:t>
          </a:r>
          <a:r>
            <a:rPr lang="ru-RU" sz="2000" b="0" i="0" kern="1200" dirty="0" smtClean="0">
              <a:latin typeface="+mj-lt"/>
            </a:rPr>
            <a:t> </a:t>
          </a:r>
          <a:r>
            <a:rPr lang="ru-RU" sz="2000" b="0" i="0" kern="1200" dirty="0" err="1" smtClean="0">
              <a:latin typeface="+mj-lt"/>
            </a:rPr>
            <a:t>умова</a:t>
          </a:r>
          <a:r>
            <a:rPr lang="ru-RU" sz="2000" b="0" i="0" kern="1200" dirty="0" smtClean="0">
              <a:latin typeface="+mj-lt"/>
            </a:rPr>
            <a:t> </a:t>
          </a:r>
          <a:r>
            <a:rPr lang="ru-RU" sz="2000" b="0" i="0" kern="1200" dirty="0" err="1" smtClean="0">
              <a:latin typeface="+mj-lt"/>
            </a:rPr>
            <a:t>її</a:t>
          </a:r>
          <a:r>
            <a:rPr lang="ru-RU" sz="2000" b="0" i="0" kern="1200" dirty="0" smtClean="0">
              <a:latin typeface="+mj-lt"/>
            </a:rPr>
            <a:t> </a:t>
          </a:r>
          <a:r>
            <a:rPr lang="ru-RU" sz="2000" b="0" i="0" kern="1200" dirty="0" err="1" smtClean="0">
              <a:latin typeface="+mj-lt"/>
            </a:rPr>
            <a:t>цілісного</a:t>
          </a:r>
          <a:r>
            <a:rPr lang="ru-RU" sz="2000" b="0" i="0" kern="1200" dirty="0" smtClean="0">
              <a:latin typeface="+mj-lt"/>
            </a:rPr>
            <a:t> </a:t>
          </a:r>
          <a:r>
            <a:rPr lang="ru-RU" sz="2000" b="0" i="0" kern="1200" dirty="0" err="1" smtClean="0">
              <a:latin typeface="+mj-lt"/>
            </a:rPr>
            <a:t>розвитку</a:t>
          </a:r>
          <a:r>
            <a:rPr lang="ru-RU" sz="2000" b="0" i="0" kern="1200" dirty="0" smtClean="0">
              <a:latin typeface="+mj-lt"/>
            </a:rPr>
            <a:t>, перших </a:t>
          </a:r>
          <a:r>
            <a:rPr lang="ru-RU" sz="2000" b="0" i="0" kern="1200" dirty="0" err="1" smtClean="0">
              <a:latin typeface="+mj-lt"/>
            </a:rPr>
            <a:t>творчих</a:t>
          </a:r>
          <a:r>
            <a:rPr lang="ru-RU" sz="2000" b="0" i="0" kern="1200" dirty="0" smtClean="0">
              <a:latin typeface="+mj-lt"/>
            </a:rPr>
            <a:t> </a:t>
          </a:r>
          <a:r>
            <a:rPr lang="ru-RU" sz="2000" b="0" i="0" kern="1200" dirty="0" err="1" smtClean="0">
              <a:latin typeface="+mj-lt"/>
            </a:rPr>
            <a:t>проявів</a:t>
          </a:r>
          <a:r>
            <a:rPr lang="ru-RU" sz="2000" b="0" i="0" kern="1200" dirty="0" smtClean="0">
              <a:latin typeface="+mj-lt"/>
            </a:rPr>
            <a:t> і </a:t>
          </a:r>
          <a:r>
            <a:rPr lang="ru-RU" sz="2000" b="0" i="0" kern="1200" dirty="0" err="1" smtClean="0">
              <a:latin typeface="+mj-lt"/>
            </a:rPr>
            <a:t>становлення</a:t>
          </a:r>
          <a:r>
            <a:rPr lang="ru-RU" sz="2000" b="0" i="0" kern="1200" dirty="0" smtClean="0">
              <a:latin typeface="+mj-lt"/>
            </a:rPr>
            <a:t> </a:t>
          </a:r>
          <a:r>
            <a:rPr lang="ru-RU" sz="2000" b="0" i="0" kern="1200" dirty="0" err="1" smtClean="0">
              <a:latin typeface="+mj-lt"/>
            </a:rPr>
            <a:t>індивідуальності</a:t>
          </a:r>
          <a:r>
            <a:rPr lang="ru-RU" sz="2000" b="0" i="0" kern="1200" dirty="0" smtClean="0">
              <a:latin typeface="+mj-lt"/>
            </a:rPr>
            <a:t>, </a:t>
          </a:r>
          <a:r>
            <a:rPr lang="ru-RU" sz="2000" b="0" i="0" kern="1200" dirty="0" err="1" smtClean="0">
              <a:latin typeface="+mj-lt"/>
            </a:rPr>
            <a:t>гармонічного</a:t>
          </a:r>
          <a:r>
            <a:rPr lang="ru-RU" sz="2000" b="0" i="0" kern="1200" dirty="0" smtClean="0">
              <a:latin typeface="+mj-lt"/>
            </a:rPr>
            <a:t> </a:t>
          </a:r>
          <a:r>
            <a:rPr lang="ru-RU" sz="2000" b="0" i="0" kern="1200" dirty="0" err="1" smtClean="0">
              <a:latin typeface="+mj-lt"/>
            </a:rPr>
            <a:t>поєднання</a:t>
          </a:r>
          <a:r>
            <a:rPr lang="ru-RU" sz="2000" b="0" i="0" kern="1200" dirty="0" smtClean="0">
              <a:latin typeface="+mj-lt"/>
            </a:rPr>
            <a:t> на </a:t>
          </a:r>
          <a:r>
            <a:rPr lang="ru-RU" sz="2000" b="0" i="0" kern="1200" dirty="0" err="1" smtClean="0">
              <a:latin typeface="+mj-lt"/>
            </a:rPr>
            <a:t>заняттях</a:t>
          </a:r>
          <a:r>
            <a:rPr lang="ru-RU" sz="2000" b="0" i="0" kern="1200" dirty="0" smtClean="0">
              <a:latin typeface="+mj-lt"/>
            </a:rPr>
            <a:t> і в </a:t>
          </a:r>
          <a:r>
            <a:rPr lang="ru-RU" sz="2000" b="0" i="0" kern="1200" dirty="0" err="1" smtClean="0">
              <a:latin typeface="+mj-lt"/>
            </a:rPr>
            <a:t>різних</a:t>
          </a:r>
          <a:r>
            <a:rPr lang="ru-RU" sz="2000" b="0" i="0" kern="1200" dirty="0" smtClean="0">
              <a:latin typeface="+mj-lt"/>
            </a:rPr>
            <a:t> </a:t>
          </a:r>
          <a:r>
            <a:rPr lang="ru-RU" sz="2000" b="0" i="0" kern="1200" dirty="0" err="1" smtClean="0">
              <a:latin typeface="+mj-lt"/>
            </a:rPr>
            <a:t>життєвих</a:t>
          </a:r>
          <a:r>
            <a:rPr lang="ru-RU" sz="2000" b="0" i="0" kern="1200" dirty="0" smtClean="0">
              <a:latin typeface="+mj-lt"/>
            </a:rPr>
            <a:t> </a:t>
          </a:r>
          <a:r>
            <a:rPr lang="ru-RU" sz="2000" b="0" i="0" kern="1200" dirty="0" err="1" smtClean="0">
              <a:latin typeface="+mj-lt"/>
            </a:rPr>
            <a:t>ситуаціях</a:t>
          </a:r>
          <a:r>
            <a:rPr lang="ru-RU" sz="2000" b="0" i="0" kern="1200" dirty="0" smtClean="0">
              <a:latin typeface="+mj-lt"/>
            </a:rPr>
            <a:t> </a:t>
          </a:r>
          <a:r>
            <a:rPr lang="ru-RU" sz="2000" b="0" i="0" kern="1200" dirty="0" err="1" smtClean="0">
              <a:latin typeface="+mj-lt"/>
            </a:rPr>
            <a:t>музичних</a:t>
          </a:r>
          <a:r>
            <a:rPr lang="ru-RU" sz="2000" b="0" i="0" kern="1200" dirty="0" smtClean="0">
              <a:latin typeface="+mj-lt"/>
            </a:rPr>
            <a:t>, </a:t>
          </a:r>
          <a:r>
            <a:rPr lang="ru-RU" sz="2000" b="0" i="0" kern="1200" dirty="0" err="1" smtClean="0">
              <a:latin typeface="+mj-lt"/>
            </a:rPr>
            <a:t>літературних</a:t>
          </a:r>
          <a:r>
            <a:rPr lang="ru-RU" sz="2000" b="0" i="0" kern="1200" dirty="0" smtClean="0">
              <a:latin typeface="+mj-lt"/>
            </a:rPr>
            <a:t> </a:t>
          </a:r>
          <a:r>
            <a:rPr lang="ru-RU" sz="2000" b="0" i="0" kern="1200" dirty="0" err="1" smtClean="0">
              <a:latin typeface="+mj-lt"/>
            </a:rPr>
            <a:t>фрагментів</a:t>
          </a:r>
          <a:r>
            <a:rPr lang="ru-RU" sz="2000" b="0" i="0" kern="1200" dirty="0" smtClean="0">
              <a:latin typeface="+mj-lt"/>
            </a:rPr>
            <a:t>, </a:t>
          </a:r>
          <a:r>
            <a:rPr lang="ru-RU" sz="2000" b="0" i="0" kern="1200" dirty="0" err="1" smtClean="0">
              <a:latin typeface="+mj-lt"/>
            </a:rPr>
            <a:t>живопису</a:t>
          </a:r>
          <a:r>
            <a:rPr lang="ru-RU" sz="2000" b="0" i="0" kern="1200" dirty="0" smtClean="0">
              <a:latin typeface="+mj-lt"/>
            </a:rPr>
            <a:t>, </a:t>
          </a:r>
          <a:r>
            <a:rPr lang="ru-RU" sz="2000" b="0" i="0" kern="1200" dirty="0" err="1" smtClean="0">
              <a:latin typeface="+mj-lt"/>
            </a:rPr>
            <a:t>поезії</a:t>
          </a:r>
          <a:r>
            <a:rPr lang="ru-RU" sz="2000" b="0" i="0" kern="1200" dirty="0" smtClean="0">
              <a:latin typeface="+mj-lt"/>
            </a:rPr>
            <a:t>, </a:t>
          </a:r>
          <a:r>
            <a:rPr lang="ru-RU" sz="2000" b="0" i="0" kern="1200" dirty="0" err="1" smtClean="0">
              <a:latin typeface="+mj-lt"/>
            </a:rPr>
            <a:t>виходом</a:t>
          </a:r>
          <a:r>
            <a:rPr lang="ru-RU" sz="2000" b="0" i="0" kern="1200" dirty="0" smtClean="0">
              <a:latin typeface="+mj-lt"/>
            </a:rPr>
            <a:t> на </a:t>
          </a:r>
          <a:r>
            <a:rPr lang="ru-RU" sz="2000" b="0" i="0" kern="1200" dirty="0" err="1" smtClean="0">
              <a:latin typeface="+mj-lt"/>
            </a:rPr>
            <a:t>образотворення</a:t>
          </a:r>
          <a:r>
            <a:rPr lang="ru-RU" sz="2000" b="0" i="0" kern="1200" dirty="0" smtClean="0">
              <a:latin typeface="+mj-lt"/>
            </a:rPr>
            <a:t> в </a:t>
          </a:r>
          <a:r>
            <a:rPr lang="ru-RU" sz="2000" b="0" i="0" kern="1200" dirty="0" err="1" smtClean="0">
              <a:latin typeface="+mj-lt"/>
            </a:rPr>
            <a:t>різних</a:t>
          </a:r>
          <a:r>
            <a:rPr lang="ru-RU" sz="2000" b="0" i="0" kern="1200" dirty="0" smtClean="0">
              <a:latin typeface="+mj-lt"/>
            </a:rPr>
            <a:t> видах </a:t>
          </a:r>
          <a:r>
            <a:rPr lang="ru-RU" sz="2000" b="0" i="0" kern="1200" dirty="0" err="1" smtClean="0">
              <a:latin typeface="+mj-lt"/>
            </a:rPr>
            <a:t>творчої</a:t>
          </a:r>
          <a:r>
            <a:rPr lang="ru-RU" sz="2000" b="0" i="0" kern="1200" dirty="0" smtClean="0">
              <a:latin typeface="+mj-lt"/>
            </a:rPr>
            <a:t> </a:t>
          </a:r>
          <a:r>
            <a:rPr lang="ru-RU" sz="2000" b="0" i="0" kern="1200" dirty="0" err="1" smtClean="0">
              <a:latin typeface="+mj-lt"/>
            </a:rPr>
            <a:t>діяльності</a:t>
          </a:r>
          <a:r>
            <a:rPr lang="ru-RU" sz="2000" b="0" i="0" kern="1200" dirty="0" smtClean="0">
              <a:latin typeface="+mj-lt"/>
            </a:rPr>
            <a:t>.</a:t>
          </a:r>
          <a:endParaRPr lang="ru-RU" sz="2000" kern="1200" dirty="0">
            <a:latin typeface="+mj-lt"/>
          </a:endParaRPr>
        </a:p>
      </dsp:txBody>
      <dsp:txXfrm>
        <a:off x="545459" y="3294263"/>
        <a:ext cx="10909171" cy="186065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D7E44B4A-21F7-4302-83E8-A40EE035E6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00256238-8454-4678-A98A-30B9F7639A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0B982-7E3F-4992-88E1-E2541533DA2C}" type="datetime1">
              <a:rPr lang="ru-RU" smtClean="0"/>
              <a:pPr/>
              <a:t>07.02.2024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02D86C77-1949-4637-BBEC-87D3CDFDA6D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F4C875F0-933A-4A7D-ACEC-69CB5248D87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596D3-AB75-4D8E-ADBD-CAF0AB8DC8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499599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1B1751B-CFB2-40B8-81CF-9D81C08031DE}" type="datetime1">
              <a:rPr lang="ru-RU" noProof="0" smtClean="0"/>
              <a:pPr rtl="0"/>
              <a:t>07.02.2024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B68C18-1BF1-F447-95ED-60EAAE35426E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13917592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8B68C18-1BF1-F447-95ED-60EAAE35426E}" type="slidenum">
              <a:rPr lang="ru-RU" noProof="0" smtClean="0"/>
              <a:pPr rtl="0"/>
              <a:t>1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175933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6"/>
          <p:cNvSpPr/>
          <p:nvPr/>
        </p:nvSpPr>
        <p:spPr bwMode="auto">
          <a:xfrm>
            <a:off x="11784011" y="-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47656" y="1264197"/>
            <a:ext cx="5670487" cy="4268965"/>
          </a:xfrm>
        </p:spPr>
        <p:txBody>
          <a:bodyPr rtlCol="0" anchor="ctr">
            <a:normAutofit/>
          </a:bodyPr>
          <a:lstStyle>
            <a:lvl1pPr algn="l">
              <a:lnSpc>
                <a:spcPct val="85000"/>
              </a:lnSpc>
              <a:defRPr sz="600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7666" y="4151085"/>
            <a:ext cx="4633806" cy="1591181"/>
          </a:xfrm>
        </p:spPr>
        <p:txBody>
          <a:bodyPr rtlCol="0" anchor="b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3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cxnSp>
        <p:nvCxnSpPr>
          <p:cNvPr id="9" name="Прямая соединительная линия 8"/>
          <p:cNvCxnSpPr>
            <a:cxnSpLocks/>
          </p:cNvCxnSpPr>
          <p:nvPr/>
        </p:nvCxnSpPr>
        <p:spPr>
          <a:xfrm>
            <a:off x="5524563" y="1115733"/>
            <a:ext cx="0" cy="4626534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Рисунок 10">
            <a:extLst>
              <a:ext uri="{FF2B5EF4-FFF2-40B4-BE49-F238E27FC236}">
                <a16:creationId xmlns="" xmlns:a16="http://schemas.microsoft.com/office/drawing/2014/main" id="{137A75DA-C6FF-4420-94B9-E3338D1F9A0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743615" y="1367500"/>
            <a:ext cx="2397795" cy="2397795"/>
          </a:xfrm>
          <a:prstGeom prst="ellipse">
            <a:avLst/>
          </a:prstGeom>
          <a:solidFill>
            <a:schemeClr val="bg1"/>
          </a:solidFill>
        </p:spPr>
        <p:txBody>
          <a:bodyPr rtlCol="0" anchor="ctr"/>
          <a:lstStyle>
            <a:lvl1pPr marL="0" indent="0" algn="ctr">
              <a:buNone/>
              <a:defRPr i="1"/>
            </a:lvl1pPr>
          </a:lstStyle>
          <a:p>
            <a:pPr rtl="0"/>
            <a:r>
              <a:rPr lang="ru-RU" noProof="0"/>
              <a:t>Вставьте портрет</a:t>
            </a:r>
          </a:p>
        </p:txBody>
      </p:sp>
    </p:spTree>
    <p:extLst>
      <p:ext uri="{BB962C8B-B14F-4D97-AF65-F5344CB8AC3E}">
        <p14:creationId xmlns="" xmlns:p14="http://schemas.microsoft.com/office/powerpoint/2010/main" val="182742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extLst>
    <p:ext uri="{DCECCB84-F9BA-43D5-87BE-67443E8EF086}">
      <p15:sldGuideLst xmlns=""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B561F9F3-1F5E-4052-A09B-A9238E74827F}" type="datetime1">
              <a:rPr lang="ru-RU" noProof="0" smtClean="0"/>
              <a:pPr rtl="0"/>
              <a:t>07.02.2024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=""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=""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бъект 6">
            <a:extLst>
              <a:ext uri="{FF2B5EF4-FFF2-40B4-BE49-F238E27FC236}">
                <a16:creationId xmlns="" xmlns:a16="http://schemas.microsoft.com/office/drawing/2014/main" id="{FBC751F3-ABD6-4995-8494-4932D12ACE1B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5326063" y="559678"/>
            <a:ext cx="6103937" cy="5191835"/>
          </a:xfrm>
        </p:spPr>
        <p:txBody>
          <a:bodyPr rtlCol="0"/>
          <a:lstStyle/>
          <a:p>
            <a:pPr lvl="0" rtl="0"/>
            <a:r>
              <a:rPr lang="ru-RU" noProof="0"/>
              <a:t>Изменить 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28754519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FC58D96-05CC-43CF-AF9C-E1C505705D80}" type="datetime1">
              <a:rPr lang="ru-RU" noProof="0" smtClean="0"/>
              <a:pPr rtl="0"/>
              <a:t>07.02.2024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=""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=""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Рисунок 6">
            <a:extLst>
              <a:ext uri="{FF2B5EF4-FFF2-40B4-BE49-F238E27FC236}">
                <a16:creationId xmlns="" xmlns:a16="http://schemas.microsoft.com/office/drawing/2014/main" id="{1466EC8C-C8BE-4149-A684-18CFF4574C1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297488" y="559678"/>
            <a:ext cx="6132512" cy="5191835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</p:spTree>
    <p:extLst>
      <p:ext uri="{BB962C8B-B14F-4D97-AF65-F5344CB8AC3E}">
        <p14:creationId xmlns="" xmlns:p14="http://schemas.microsoft.com/office/powerpoint/2010/main" val="36874912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7"/>
            <a:ext cx="3833906" cy="5274923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472B5AF8-A13B-4AA3-AAEF-4B4A5B96477C}" type="datetime1">
              <a:rPr lang="ru-RU" noProof="0" smtClean="0"/>
              <a:pPr rtl="0"/>
              <a:t>07.02.2024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=""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бъект 2">
            <a:extLst>
              <a:ext uri="{FF2B5EF4-FFF2-40B4-BE49-F238E27FC236}">
                <a16:creationId xmlns="" xmlns:a16="http://schemas.microsoft.com/office/drawing/2014/main" id="{4889D34E-DF9E-41B7-A5EC-B9D63999B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0" y="559678"/>
            <a:ext cx="6172200" cy="5617285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32226173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 rtlCol="0"/>
          <a:lstStyle>
            <a:lvl5pPr>
              <a:defRPr i="0"/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 rtlCol="0"/>
          <a:lstStyle>
            <a:lvl5pPr>
              <a:defRPr i="0"/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9A2038-B05C-4781-BA38-FE0987548CF9}" type="datetime1">
              <a:rPr lang="ru-RU" noProof="0" smtClean="0"/>
              <a:pPr rtl="0"/>
              <a:t>07.02.2024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24543023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rtlCol="0"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rtlCol="0"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059510-8A4C-4D7A-8B52-DAA53C589143}" type="datetime1">
              <a:rPr lang="ru-RU" noProof="0" smtClean="0"/>
              <a:pPr rtl="0"/>
              <a:t>07.02.2024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42770199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626C1A-D84E-42EE-BD73-3267BCADA3B3}" type="datetime1">
              <a:rPr lang="ru-RU" noProof="0" smtClean="0"/>
              <a:pPr rtl="0"/>
              <a:t>07.02.2024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20434470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DAE130-7FCA-40A2-AA3A-888FCBDE09D4}" type="datetime1">
              <a:rPr lang="ru-RU" noProof="0" smtClean="0"/>
              <a:pPr rtl="0"/>
              <a:t>07.02.2024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8239023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extLst>
    <p:ext uri="{DCECCB84-F9BA-43D5-87BE-67443E8EF086}">
      <p15:sldGuideLst xmlns=""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под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9E2565D1-06D8-4141-9B5F-95C29313C16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Текст 19">
            <a:extLst>
              <a:ext uri="{FF2B5EF4-FFF2-40B4-BE49-F238E27FC236}">
                <a16:creationId xmlns="" xmlns:a16="http://schemas.microsoft.com/office/drawing/2014/main" id="{04FBD4F5-432F-4C2D-A734-6CC48615FF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4CB6C5-F7E8-4101-9FAA-6FBD7111D9CA}" type="datetime1">
              <a:rPr lang="ru-RU" noProof="0" smtClean="0"/>
              <a:pPr rtl="0"/>
              <a:t>07.02.2024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11" name="Заголовок 1">
            <a:extLst>
              <a:ext uri="{FF2B5EF4-FFF2-40B4-BE49-F238E27FC236}">
                <a16:creationId xmlns="" xmlns:a16="http://schemas.microsoft.com/office/drawing/2014/main" id="{3837580B-9009-4524-B820-7ACB27BCB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/>
          <a:p>
            <a:pPr rtl="0"/>
            <a:r>
              <a:rPr lang="ru-RU" noProof="0"/>
              <a:t>Образец заголовка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="" xmlns:a16="http://schemas.microsoft.com/office/drawing/2014/main" id="{54F1A406-73A8-450C-B21C-AA9616F476C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779541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 пунктов с изображениями или значками (светлая тема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BAA6C0-5011-4245-A74E-BAA3BE19CFBC}" type="datetime1">
              <a:rPr lang="ru-RU" noProof="0" smtClean="0"/>
              <a:pPr rtl="0"/>
              <a:t>07.02.2024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=""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=""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>
            <a:extLst>
              <a:ext uri="{FF2B5EF4-FFF2-40B4-BE49-F238E27FC236}">
                <a16:creationId xmlns="" xmlns:a16="http://schemas.microsoft.com/office/drawing/2014/main" id="{0CF91DE7-F23F-444D-B56E-B059EC98D98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62550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9" name="Текст 8">
            <a:extLst>
              <a:ext uri="{FF2B5EF4-FFF2-40B4-BE49-F238E27FC236}">
                <a16:creationId xmlns="" xmlns:a16="http://schemas.microsoft.com/office/drawing/2014/main" id="{DD8B7AFB-040F-4222-BF21-649EEB9B766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581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2" name="Текст 10">
            <a:extLst>
              <a:ext uri="{FF2B5EF4-FFF2-40B4-BE49-F238E27FC236}">
                <a16:creationId xmlns="" xmlns:a16="http://schemas.microsoft.com/office/drawing/2014/main" id="{36C44B50-DCD8-4661-AE20-1744F5052F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613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3" name="Текст 6">
            <a:extLst>
              <a:ext uri="{FF2B5EF4-FFF2-40B4-BE49-F238E27FC236}">
                <a16:creationId xmlns="" xmlns:a16="http://schemas.microsoft.com/office/drawing/2014/main" id="{C0107EA4-5D36-4C90-97D0-F9F14116BDE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62550" y="3429000"/>
            <a:ext cx="1944000" cy="2700000"/>
          </a:xfrm>
          <a:solidFill>
            <a:schemeClr val="bg1"/>
          </a:solidFill>
        </p:spPr>
        <p:txBody>
          <a:bodyPr lIns="0" tIns="1332000" rIns="0" bIns="0" rtlCol="0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4" name="Текст 15">
            <a:extLst>
              <a:ext uri="{FF2B5EF4-FFF2-40B4-BE49-F238E27FC236}">
                <a16:creationId xmlns="" xmlns:a16="http://schemas.microsoft.com/office/drawing/2014/main" id="{CB22D40E-097C-4007-9190-A3749806532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95356" y="3429000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5" name="Текст 18">
            <a:extLst>
              <a:ext uri="{FF2B5EF4-FFF2-40B4-BE49-F238E27FC236}">
                <a16:creationId xmlns="" xmlns:a16="http://schemas.microsoft.com/office/drawing/2014/main" id="{D385A57E-D5E6-4E0A-BE4C-C1B40196AB2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28163" y="3429000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6" name="Рисунок 22">
            <a:extLst>
              <a:ext uri="{FF2B5EF4-FFF2-40B4-BE49-F238E27FC236}">
                <a16:creationId xmlns="" xmlns:a16="http://schemas.microsoft.com/office/drawing/2014/main" id="{3D1BBD84-BA1A-4F7F-BD78-6D42162E33D5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648550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7" name="Рисунок 24">
            <a:extLst>
              <a:ext uri="{FF2B5EF4-FFF2-40B4-BE49-F238E27FC236}">
                <a16:creationId xmlns="" xmlns:a16="http://schemas.microsoft.com/office/drawing/2014/main" id="{75DDD589-ADD5-491E-B180-F1FCDF9ED6A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781581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8" name="Рисунок 26">
            <a:extLst>
              <a:ext uri="{FF2B5EF4-FFF2-40B4-BE49-F238E27FC236}">
                <a16:creationId xmlns="" xmlns:a16="http://schemas.microsoft.com/office/drawing/2014/main" id="{BFFFDD99-5C1A-4C7C-8FA2-BEA3DB4BA88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914613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9" name="Рисунок 30">
            <a:extLst>
              <a:ext uri="{FF2B5EF4-FFF2-40B4-BE49-F238E27FC236}">
                <a16:creationId xmlns="" xmlns:a16="http://schemas.microsoft.com/office/drawing/2014/main" id="{23C5456C-A352-4CF6-8671-B2572BAD518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648550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0" name="Рисунок 32">
            <a:extLst>
              <a:ext uri="{FF2B5EF4-FFF2-40B4-BE49-F238E27FC236}">
                <a16:creationId xmlns="" xmlns:a16="http://schemas.microsoft.com/office/drawing/2014/main" id="{C7C33AAD-B12F-4AA1-80BD-D7D3D1304B98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81581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1" name="Рисунок 34">
            <a:extLst>
              <a:ext uri="{FF2B5EF4-FFF2-40B4-BE49-F238E27FC236}">
                <a16:creationId xmlns="" xmlns:a16="http://schemas.microsoft.com/office/drawing/2014/main" id="{E2951AF1-2CE3-48B5-9CF3-7488DCDF3299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9914613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</p:spTree>
    <p:extLst>
      <p:ext uri="{BB962C8B-B14F-4D97-AF65-F5344CB8AC3E}">
        <p14:creationId xmlns="" xmlns:p14="http://schemas.microsoft.com/office/powerpoint/2010/main" val="41879821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яд пронумерованных пун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5162550" y="2019300"/>
            <a:ext cx="1944000" cy="27000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9900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0" tIns="1332000" rIns="0" bIns="0" rtlCol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/>
              <a:t>Описание мероприятия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42FFDC-E850-4C83-BBCF-3A8D5897ECC9}" type="datetime1">
              <a:rPr lang="ru-RU" noProof="0" smtClean="0"/>
              <a:pPr rtl="0"/>
              <a:t>07.02.2024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9" name="Текст 8">
            <a:extLst>
              <a:ext uri="{FF2B5EF4-FFF2-40B4-BE49-F238E27FC236}">
                <a16:creationId xmlns="" xmlns:a16="http://schemas.microsoft.com/office/drawing/2014/main" id="{617748B7-E5B4-4481-8BBD-FA336F544D6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806" y="2019300"/>
            <a:ext cx="1943100" cy="2700000"/>
          </a:xfr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99000">
                <a:schemeClr val="accent3">
                  <a:lumMod val="20000"/>
                  <a:lumOff val="80000"/>
                </a:schemeClr>
              </a:gs>
              <a:gs pos="100000">
                <a:schemeClr val="accent3"/>
              </a:gs>
            </a:gsLst>
            <a:lin ang="5400000" scaled="1"/>
          </a:gradFill>
        </p:spPr>
        <p:txBody>
          <a:bodyPr lIns="0" tIns="1332000" rIns="0" bIns="0" rtlCol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/>
              <a:t>Описание мероприятия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="" xmlns:a16="http://schemas.microsoft.com/office/drawing/2014/main" id="{47DBBB1B-8761-455D-AD09-0A48C1ED27E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163" y="2019300"/>
            <a:ext cx="1943100" cy="2700000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99000">
                <a:schemeClr val="accent5">
                  <a:lumMod val="20000"/>
                  <a:lumOff val="80000"/>
                </a:schemeClr>
              </a:gs>
              <a:gs pos="100000">
                <a:schemeClr val="accent5"/>
              </a:gs>
            </a:gsLst>
            <a:lin ang="5400000" scaled="1"/>
          </a:gradFill>
        </p:spPr>
        <p:txBody>
          <a:bodyPr lIns="0" tIns="1332000" rIns="0" bIns="0" rtlCol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/>
              <a:t>Описание мероприятия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701A7388-8628-470F-82E9-729C86AAFDC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20550" y="2324100"/>
            <a:ext cx="828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rtlCol="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1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AE5D4FA-2556-4640-8793-063247AA272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53356" y="2324100"/>
            <a:ext cx="828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rtlCol="0" anchor="ctr"/>
          <a:lstStyle>
            <a:lvl1pPr marL="0" indent="0" algn="ctr">
              <a:buNone/>
              <a:defRPr i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2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="" xmlns:a16="http://schemas.microsoft.com/office/drawing/2014/main" id="{8379251E-EDF2-4AC5-AB5B-C1FD66A9D6F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985713" y="2324100"/>
            <a:ext cx="828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rtlCol="0" anchor="ctr"/>
          <a:lstStyle>
            <a:lvl1pPr marL="0" indent="0" algn="ctr">
              <a:buNone/>
              <a:defRPr i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3</a:t>
            </a:r>
          </a:p>
        </p:txBody>
      </p:sp>
      <p:sp>
        <p:nvSpPr>
          <p:cNvPr id="20" name="Текст 19">
            <a:extLst>
              <a:ext uri="{FF2B5EF4-FFF2-40B4-BE49-F238E27FC236}">
                <a16:creationId xmlns=""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=""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013160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12527CD7-EF91-473D-B332-17963C2378AA}" type="datetime1">
              <a:rPr lang="ru-RU" noProof="0" smtClean="0"/>
              <a:pPr rtl="0"/>
              <a:t>07.02.2024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=""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=""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239142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пунктов с изображениями или знач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лилиния 6">
            <a:extLst>
              <a:ext uri="{FF2B5EF4-FFF2-40B4-BE49-F238E27FC236}">
                <a16:creationId xmlns="" xmlns:a16="http://schemas.microsoft.com/office/drawing/2014/main" id="{4C028BF1-8F7F-4E8E-9D47-05D46323E336}"/>
              </a:ext>
            </a:extLst>
          </p:cNvPr>
          <p:cNvSpPr/>
          <p:nvPr userDrawn="1"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B2999403-2FA3-46FA-A6CD-243D00F08AF5}" type="datetime1">
              <a:rPr lang="ru-RU" noProof="0" smtClean="0"/>
              <a:pPr rtl="0"/>
              <a:t>07.02.2024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=""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=""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бъект 2">
            <a:extLst>
              <a:ext uri="{FF2B5EF4-FFF2-40B4-BE49-F238E27FC236}">
                <a16:creationId xmlns="" xmlns:a16="http://schemas.microsoft.com/office/drawing/2014/main" id="{5D7203A2-76F7-4D98-BFEB-C48DDC3E5C6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62550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1" name="Текст 8">
            <a:extLst>
              <a:ext uri="{FF2B5EF4-FFF2-40B4-BE49-F238E27FC236}">
                <a16:creationId xmlns="" xmlns:a16="http://schemas.microsoft.com/office/drawing/2014/main" id="{333FF03C-99D8-472E-A74F-87D3B5A5696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581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2" name="Текст 10">
            <a:extLst>
              <a:ext uri="{FF2B5EF4-FFF2-40B4-BE49-F238E27FC236}">
                <a16:creationId xmlns="" xmlns:a16="http://schemas.microsoft.com/office/drawing/2014/main" id="{982C482D-2EED-4942-A5D4-D8A794C2486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613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="" xmlns:a16="http://schemas.microsoft.com/office/drawing/2014/main" id="{51D4C5CB-E26D-42D3-B242-792D37C5074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62550" y="3429000"/>
            <a:ext cx="1944000" cy="2700000"/>
          </a:xfrm>
          <a:solidFill>
            <a:schemeClr val="bg1"/>
          </a:solidFill>
        </p:spPr>
        <p:txBody>
          <a:bodyPr lIns="0" tIns="1332000" rIns="0" bIns="0" rtlCol="0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="" xmlns:a16="http://schemas.microsoft.com/office/drawing/2014/main" id="{8F1F9D8C-5E2A-414E-9E1D-AB7DF4824DB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95356" y="3429000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9" name="Текст 18">
            <a:extLst>
              <a:ext uri="{FF2B5EF4-FFF2-40B4-BE49-F238E27FC236}">
                <a16:creationId xmlns="" xmlns:a16="http://schemas.microsoft.com/office/drawing/2014/main" id="{571AC612-4E8C-42E2-88EB-DB98E2791D0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28163" y="3429000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3" name="Рисунок 22">
            <a:extLst>
              <a:ext uri="{FF2B5EF4-FFF2-40B4-BE49-F238E27FC236}">
                <a16:creationId xmlns="" xmlns:a16="http://schemas.microsoft.com/office/drawing/2014/main" id="{2AA95DF8-549D-4CA3-8E1A-D2DEB8CF4608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648550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5" name="Рисунок 24">
            <a:extLst>
              <a:ext uri="{FF2B5EF4-FFF2-40B4-BE49-F238E27FC236}">
                <a16:creationId xmlns="" xmlns:a16="http://schemas.microsoft.com/office/drawing/2014/main" id="{AA78BAAC-8764-4AFE-9AC1-DF47930B46E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781581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7" name="Рисунок 26">
            <a:extLst>
              <a:ext uri="{FF2B5EF4-FFF2-40B4-BE49-F238E27FC236}">
                <a16:creationId xmlns="" xmlns:a16="http://schemas.microsoft.com/office/drawing/2014/main" id="{88491EA9-E431-4D48-BD30-3BA8FACC97F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914613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1" name="Рисунок 30">
            <a:extLst>
              <a:ext uri="{FF2B5EF4-FFF2-40B4-BE49-F238E27FC236}">
                <a16:creationId xmlns="" xmlns:a16="http://schemas.microsoft.com/office/drawing/2014/main" id="{130F713C-752D-4C1A-89AB-638A7DAF60A8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648550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3" name="Рисунок 32">
            <a:extLst>
              <a:ext uri="{FF2B5EF4-FFF2-40B4-BE49-F238E27FC236}">
                <a16:creationId xmlns="" xmlns:a16="http://schemas.microsoft.com/office/drawing/2014/main" id="{EDF00299-5001-4927-B344-D4AE0D5F0393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81581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5" name="Рисунок 34">
            <a:extLst>
              <a:ext uri="{FF2B5EF4-FFF2-40B4-BE49-F238E27FC236}">
                <a16:creationId xmlns="" xmlns:a16="http://schemas.microsoft.com/office/drawing/2014/main" id="{4CBE51A8-3BCA-490E-93CB-B70BBCCD9671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9914613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</p:spTree>
    <p:extLst>
      <p:ext uri="{BB962C8B-B14F-4D97-AF65-F5344CB8AC3E}">
        <p14:creationId xmlns="" xmlns:p14="http://schemas.microsoft.com/office/powerpoint/2010/main" val="12325227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фотографий среднего размера с описани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62000" y="2831932"/>
            <a:ext cx="3833906" cy="1562638"/>
          </a:xfrm>
        </p:spPr>
        <p:txBody>
          <a:bodyPr rtlCol="0" anchor="b"/>
          <a:lstStyle>
            <a:lvl1pPr>
              <a:defRPr/>
            </a:lvl1pPr>
          </a:lstStyle>
          <a:p>
            <a:pPr rtl="0"/>
            <a:r>
              <a:rPr lang="ru-RU" noProof="0"/>
              <a:t>Щелкните, чтобы изменить заголовок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F70DB7-3E8F-4711-BBBE-E369DB1C6C49}" type="datetime1">
              <a:rPr lang="ru-RU" noProof="0" smtClean="0"/>
              <a:pPr rtl="0"/>
              <a:t>07.02.2024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=""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4573117"/>
            <a:ext cx="3842550" cy="1178396"/>
          </a:xfrm>
        </p:spPr>
        <p:txBody>
          <a:bodyPr rtlCol="0"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=""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Рисунок 10">
            <a:extLst>
              <a:ext uri="{FF2B5EF4-FFF2-40B4-BE49-F238E27FC236}">
                <a16:creationId xmlns="" xmlns:a16="http://schemas.microsoft.com/office/drawing/2014/main" id="{4EDDE9BC-8D20-403B-A5FE-C277A3515DE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2424736" y="482857"/>
            <a:ext cx="2179814" cy="217981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i="1"/>
            </a:lvl1pPr>
          </a:lstStyle>
          <a:p>
            <a:pPr rtl="0"/>
            <a:r>
              <a:rPr lang="ru-RU" noProof="0"/>
              <a:t>Вставьте портрет</a:t>
            </a:r>
          </a:p>
        </p:txBody>
      </p:sp>
      <p:sp>
        <p:nvSpPr>
          <p:cNvPr id="19" name="Объект 2">
            <a:extLst>
              <a:ext uri="{FF2B5EF4-FFF2-40B4-BE49-F238E27FC236}">
                <a16:creationId xmlns="" xmlns:a16="http://schemas.microsoft.com/office/drawing/2014/main" id="{2BF5E186-AFA1-42AA-AE51-CF3AC059F0F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62550" y="559678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2" name="Текст 8">
            <a:extLst>
              <a:ext uri="{FF2B5EF4-FFF2-40B4-BE49-F238E27FC236}">
                <a16:creationId xmlns="" xmlns:a16="http://schemas.microsoft.com/office/drawing/2014/main" id="{C860CCD0-F268-4994-9434-F0E0132A4E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581" y="559678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3" name="Текст 10">
            <a:extLst>
              <a:ext uri="{FF2B5EF4-FFF2-40B4-BE49-F238E27FC236}">
                <a16:creationId xmlns="" xmlns:a16="http://schemas.microsoft.com/office/drawing/2014/main" id="{28D5E220-4F6C-4A47-9F47-4CA88EA230D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613" y="559678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4" name="Текст 6">
            <a:extLst>
              <a:ext uri="{FF2B5EF4-FFF2-40B4-BE49-F238E27FC236}">
                <a16:creationId xmlns="" xmlns:a16="http://schemas.microsoft.com/office/drawing/2014/main" id="{1DFEF73A-C0FC-4A4C-8342-991CEFF532E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162550" y="3429000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5" name="Текст 15">
            <a:extLst>
              <a:ext uri="{FF2B5EF4-FFF2-40B4-BE49-F238E27FC236}">
                <a16:creationId xmlns="" xmlns:a16="http://schemas.microsoft.com/office/drawing/2014/main" id="{E60572FB-0574-4BE3-9637-7CA7B5ACA8D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95356" y="3429000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6" name="Текст 18">
            <a:extLst>
              <a:ext uri="{FF2B5EF4-FFF2-40B4-BE49-F238E27FC236}">
                <a16:creationId xmlns="" xmlns:a16="http://schemas.microsoft.com/office/drawing/2014/main" id="{155E2FBC-2458-49C4-B75C-CAEAC6D9F10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428163" y="3429000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7" name="Рисунок 22">
            <a:extLst>
              <a:ext uri="{FF2B5EF4-FFF2-40B4-BE49-F238E27FC236}">
                <a16:creationId xmlns="" xmlns:a16="http://schemas.microsoft.com/office/drawing/2014/main" id="{844B1DAB-161E-44A0-9E15-DA816B46A48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234550" y="647388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8" name="Рисунок 24">
            <a:extLst>
              <a:ext uri="{FF2B5EF4-FFF2-40B4-BE49-F238E27FC236}">
                <a16:creationId xmlns="" xmlns:a16="http://schemas.microsoft.com/office/drawing/2014/main" id="{8811849A-335B-47C0-980E-357EE8C4BCC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7367581" y="647388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9" name="Рисунок 26">
            <a:extLst>
              <a:ext uri="{FF2B5EF4-FFF2-40B4-BE49-F238E27FC236}">
                <a16:creationId xmlns="" xmlns:a16="http://schemas.microsoft.com/office/drawing/2014/main" id="{E1254A81-6A51-429E-91AC-6B4CADA71DC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9500613" y="647388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0" name="Рисунок 30">
            <a:extLst>
              <a:ext uri="{FF2B5EF4-FFF2-40B4-BE49-F238E27FC236}">
                <a16:creationId xmlns="" xmlns:a16="http://schemas.microsoft.com/office/drawing/2014/main" id="{64053090-461C-448F-9705-7FEE78A41337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5234550" y="3516711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1" name="Рисунок 32">
            <a:extLst>
              <a:ext uri="{FF2B5EF4-FFF2-40B4-BE49-F238E27FC236}">
                <a16:creationId xmlns="" xmlns:a16="http://schemas.microsoft.com/office/drawing/2014/main" id="{7AD2F7CB-CFE4-4C72-864A-D00C1CEAA23D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7367581" y="3516711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2" name="Рисунок 34">
            <a:extLst>
              <a:ext uri="{FF2B5EF4-FFF2-40B4-BE49-F238E27FC236}">
                <a16:creationId xmlns="" xmlns:a16="http://schemas.microsoft.com/office/drawing/2014/main" id="{CCA07CA3-C8D4-41EA-A0FB-74E1A4770398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9500163" y="3516711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</p:spTree>
    <p:extLst>
      <p:ext uri="{BB962C8B-B14F-4D97-AF65-F5344CB8AC3E}">
        <p14:creationId xmlns="" xmlns:p14="http://schemas.microsoft.com/office/powerpoint/2010/main" val="11080716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6"/>
          <p:cNvSpPr/>
          <p:nvPr/>
        </p:nvSpPr>
        <p:spPr bwMode="auto">
          <a:xfrm>
            <a:off x="11784011" y="-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47656" y="1264197"/>
            <a:ext cx="5670487" cy="4268965"/>
          </a:xfrm>
        </p:spPr>
        <p:txBody>
          <a:bodyPr rtlCol="0" anchor="ctr">
            <a:normAutofit/>
          </a:bodyPr>
          <a:lstStyle>
            <a:lvl1pPr algn="l">
              <a:lnSpc>
                <a:spcPct val="85000"/>
              </a:lnSpc>
              <a:defRPr sz="600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667666" y="4151085"/>
            <a:ext cx="4633806" cy="1591181"/>
          </a:xfrm>
        </p:spPr>
        <p:txBody>
          <a:bodyPr rtlCol="0" anchor="b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3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cxnSp>
        <p:nvCxnSpPr>
          <p:cNvPr id="9" name="Прямая соединительная линия 8"/>
          <p:cNvCxnSpPr>
            <a:cxnSpLocks/>
          </p:cNvCxnSpPr>
          <p:nvPr/>
        </p:nvCxnSpPr>
        <p:spPr>
          <a:xfrm>
            <a:off x="5524563" y="1115733"/>
            <a:ext cx="0" cy="4626534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002053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extLst>
    <p:ext uri="{DCECCB84-F9BA-43D5-87BE-67443E8EF086}">
      <p15:sldGuideLst xmlns=""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rtlCol="0" anchor="t">
            <a:normAutofit/>
          </a:bodyPr>
          <a:lstStyle>
            <a:lvl1pPr>
              <a:lnSpc>
                <a:spcPct val="85000"/>
              </a:lnSpc>
              <a:defRPr sz="770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rtlCol="0"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 rtlCol="0"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CD339C01-7D02-4928-894B-4986AD1CF77F}" type="datetime1">
              <a:rPr lang="ru-RU" noProof="0" smtClean="0"/>
              <a:pPr rtl="0"/>
              <a:t>07.02.2024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 rtlCol="0"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084534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extLst>
    <p:ext uri="{DCECCB84-F9BA-43D5-87BE-67443E8EF086}">
      <p15:sldGuideLst xmlns=""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 r="-2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олилиния 6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rtl="0"/>
            <a:fld id="{9E1E048C-58BA-4E52-B6F1-56D903F03075}" type="datetime1">
              <a:rPr lang="ru-RU" noProof="0" smtClean="0"/>
              <a:pPr rtl="0"/>
              <a:t>07.02.2024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7609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95" r:id="rId3"/>
    <p:sldLayoutId id="2147484490" r:id="rId4"/>
    <p:sldLayoutId id="2147484491" r:id="rId5"/>
    <p:sldLayoutId id="2147484492" r:id="rId6"/>
    <p:sldLayoutId id="2147484493" r:id="rId7"/>
    <p:sldLayoutId id="2147484496" r:id="rId8"/>
    <p:sldLayoutId id="2147484481" r:id="rId9"/>
    <p:sldLayoutId id="2147484498" r:id="rId10"/>
    <p:sldLayoutId id="2147484499" r:id="rId11"/>
    <p:sldLayoutId id="2147484500" r:id="rId12"/>
    <p:sldLayoutId id="2147484482" r:id="rId13"/>
    <p:sldLayoutId id="2147484483" r:id="rId14"/>
    <p:sldLayoutId id="2147484484" r:id="rId15"/>
    <p:sldLayoutId id="2147484485" r:id="rId16"/>
  </p:sldLayoutIdLst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2679374-8EAE-4873-9BB6-F6C630302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24939" y="1329511"/>
            <a:ext cx="6467061" cy="3518832"/>
          </a:xfrm>
        </p:spPr>
        <p:txBody>
          <a:bodyPr rtlCol="0">
            <a:normAutofit/>
          </a:bodyPr>
          <a:lstStyle/>
          <a:p>
            <a:pPr lvl="0">
              <a:lnSpc>
                <a:spcPct val="100000"/>
              </a:lnSpc>
            </a:pPr>
            <a:r>
              <a:rPr kumimoji="0" lang="uk-UA" sz="4400" b="0" i="1" u="sng" strike="noStrike" kern="1200" cap="none" spc="600" normalizeH="0" baseline="0" noProof="0" dirty="0" smtClean="0">
                <a:ln>
                  <a:noFill/>
                </a:ln>
                <a:solidFill>
                  <a:srgbClr val="F5F5F5"/>
                </a:solidFill>
                <a:effectLst/>
                <a:uLnTx/>
                <a:uFillTx/>
                <a:latin typeface="Bookman Old Style" panose="02050604050505020204" pitchFamily="18" charset="0"/>
                <a:ea typeface="Times New Roman" panose="02020603050405020304" pitchFamily="18" charset="0"/>
                <a:cs typeface="+mj-cs"/>
              </a:rPr>
              <a:t>Тема </a:t>
            </a:r>
            <a:r>
              <a:rPr lang="uk-UA" sz="4400" kern="0" smtClean="0">
                <a:solidFill>
                  <a:srgbClr val="FFFFFF"/>
                </a:solidFill>
                <a:ea typeface="+mn-ea"/>
                <a:cs typeface="+mn-cs"/>
              </a:rPr>
              <a:t>№ </a:t>
            </a:r>
            <a:r>
              <a:rPr lang="uk-UA" sz="4400" kern="0" smtClean="0">
                <a:solidFill>
                  <a:srgbClr val="FFFFFF"/>
                </a:solidFill>
              </a:rPr>
              <a:t>7</a:t>
            </a:r>
            <a:r>
              <a:rPr kumimoji="0" lang="uk-UA" sz="4400" b="0" i="1" u="sng" strike="noStrike" kern="1200" cap="none" spc="600" normalizeH="0" baseline="0" noProof="0" smtClean="0">
                <a:ln>
                  <a:noFill/>
                </a:ln>
                <a:solidFill>
                  <a:srgbClr val="F5F5F5"/>
                </a:solidFill>
                <a:effectLst/>
                <a:uLnTx/>
                <a:uFillTx/>
                <a:latin typeface="Bookman Old Style" panose="02050604050505020204" pitchFamily="18" charset="0"/>
                <a:ea typeface="Times New Roman" panose="02020603050405020304" pitchFamily="18" charset="0"/>
                <a:cs typeface="+mj-cs"/>
              </a:rPr>
              <a:t>:</a:t>
            </a:r>
            <a:r>
              <a:rPr lang="en-US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/>
            </a:r>
            <a:br>
              <a:rPr lang="en-US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r>
              <a:rPr lang="uk-UA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Особливості творчих ігор </a:t>
            </a:r>
            <a:endParaRPr lang="ru-RU" sz="5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6E87C86-9D60-428B-AD9B-EED439E0E66B}"/>
              </a:ext>
            </a:extLst>
          </p:cNvPr>
          <p:cNvSpPr txBox="1"/>
          <p:nvPr/>
        </p:nvSpPr>
        <p:spPr>
          <a:xfrm>
            <a:off x="234876" y="4967534"/>
            <a:ext cx="431074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latin typeface="+mj-lt"/>
              </a:rPr>
              <a:t>Викладач освітньої компоненти</a:t>
            </a:r>
          </a:p>
          <a:p>
            <a:r>
              <a:rPr lang="uk-UA" sz="2800" dirty="0">
                <a:latin typeface="+mj-lt"/>
              </a:rPr>
              <a:t>Олена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АНІСІМОВА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Скругленный прямоугольник 8">
            <a:extLst>
              <a:ext uri="{FF2B5EF4-FFF2-40B4-BE49-F238E27FC236}">
                <a16:creationId xmlns="" xmlns:a16="http://schemas.microsoft.com/office/drawing/2014/main" id="{4E091B6D-3AC0-4018-A86E-56404E0FC54A}"/>
              </a:ext>
            </a:extLst>
          </p:cNvPr>
          <p:cNvSpPr/>
          <p:nvPr/>
        </p:nvSpPr>
        <p:spPr>
          <a:xfrm>
            <a:off x="1117128" y="1329511"/>
            <a:ext cx="4219303" cy="731520"/>
          </a:xfrm>
          <a:prstGeom prst="roundRect">
            <a:avLst>
              <a:gd name="adj" fmla="val 39248"/>
            </a:avLst>
          </a:prstGeom>
          <a:gradFill>
            <a:gsLst>
              <a:gs pos="7000">
                <a:srgbClr val="A32BDE">
                  <a:alpha val="0"/>
                </a:srgbClr>
              </a:gs>
              <a:gs pos="100000">
                <a:srgbClr val="0E6AD1">
                  <a:alpha val="71000"/>
                </a:srgbClr>
              </a:gs>
            </a:gsLst>
            <a:lin ang="2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Лекція</a:t>
            </a:r>
            <a:endParaRPr kumimoji="0" lang="ru-RU" sz="4000" b="0" i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38868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10</a:t>
            </a:fld>
            <a:endParaRPr lang="ru-RU" noProof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52284560"/>
              </p:ext>
            </p:extLst>
          </p:nvPr>
        </p:nvGraphicFramePr>
        <p:xfrm>
          <a:off x="522513" y="2041432"/>
          <a:ext cx="11261498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0749">
                  <a:extLst>
                    <a:ext uri="{9D8B030D-6E8A-4147-A177-3AD203B41FA5}">
                      <a16:colId xmlns="" xmlns:a16="http://schemas.microsoft.com/office/drawing/2014/main" val="1208192833"/>
                    </a:ext>
                  </a:extLst>
                </a:gridCol>
                <a:gridCol w="5630749">
                  <a:extLst>
                    <a:ext uri="{9D8B030D-6E8A-4147-A177-3AD203B41FA5}">
                      <a16:colId xmlns="" xmlns:a16="http://schemas.microsoft.com/office/drawing/2014/main" val="20999841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b="1" u="none" kern="1200" dirty="0" err="1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Прийоми</a:t>
                      </a:r>
                      <a:r>
                        <a:rPr lang="ru-RU" sz="2200" b="1" u="none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прямого </a:t>
                      </a:r>
                      <a:r>
                        <a:rPr lang="ru-RU" sz="2200" b="1" u="none" kern="1200" dirty="0" err="1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керівництва</a:t>
                      </a:r>
                      <a:endParaRPr lang="ru-RU" sz="2200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1F3D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u="none" kern="1200" dirty="0" err="1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Прийоми</a:t>
                      </a:r>
                      <a:r>
                        <a:rPr lang="ru-RU" sz="2200" b="1" u="none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непрямого </a:t>
                      </a:r>
                      <a:r>
                        <a:rPr lang="ru-RU" sz="2200" b="1" u="none" kern="1200" dirty="0" err="1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керівництва</a:t>
                      </a:r>
                      <a:endParaRPr lang="ru-RU" sz="2200" b="1" u="none" kern="1200" dirty="0" smtClean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1F3D6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72278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включення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педагога в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гру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прийняття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на себе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ролі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головної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або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другорядної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разі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потреби –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показ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мовного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зразка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колективне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обговорення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рольової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поведінки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разом з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дітьми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342900" indent="-342900">
                        <a:buSzPct val="150000"/>
                        <a:buFontTx/>
                        <a:buBlip>
                          <a:blip r:embed="rId2"/>
                        </a:buBlip>
                      </a:pPr>
                      <a:endParaRPr lang="ru-RU" sz="20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EC69E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SzPct val="170000"/>
                        <a:buFontTx/>
                        <a:buBlip>
                          <a:blip r:embed="rId3"/>
                        </a:buBlip>
                      </a:pP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збагачення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соціального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досвіду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дітей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через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всі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види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діяльності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спостереження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екскурсії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читання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художньої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літератури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перегляд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дитячих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телепередач,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бесіди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); </a:t>
                      </a:r>
                    </a:p>
                    <a:p>
                      <a:pPr marL="342900" indent="-342900">
                        <a:buSzPct val="170000"/>
                        <a:buFontTx/>
                        <a:buBlip>
                          <a:blip r:embed="rId3"/>
                        </a:buBlip>
                      </a:pP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залучення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дітей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до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виготовлення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атрибутів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і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оформлення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ігрового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середовища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 marL="342900" indent="-342900">
                        <a:buSzPct val="170000"/>
                        <a:buFontTx/>
                        <a:buBlip>
                          <a:blip r:embed="rId3"/>
                        </a:buBlip>
                      </a:pP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створення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умов для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розвитку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творчої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сюжетно-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рольової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гри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 marL="342900" indent="-342900">
                        <a:buSzPct val="170000"/>
                        <a:buFontTx/>
                        <a:buBlip>
                          <a:blip r:embed="rId3"/>
                        </a:buBlip>
                      </a:pP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допомога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дорослого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anchor="ctr">
                    <a:solidFill>
                      <a:srgbClr val="9EC69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86122329"/>
                  </a:ext>
                </a:extLst>
              </a:tr>
            </a:tbl>
          </a:graphicData>
        </a:graphic>
      </p:graphicFrame>
      <p:sp>
        <p:nvSpPr>
          <p:cNvPr id="7" name="Полилиния 6">
            <a:extLst>
              <a:ext uri="{FF2B5EF4-FFF2-40B4-BE49-F238E27FC236}">
                <a16:creationId xmlns="" xmlns:a16="http://schemas.microsoft.com/office/drawing/2014/main" id="{B3697210-75F6-41A0-AC52-122B06E816CE}"/>
              </a:ext>
            </a:extLst>
          </p:cNvPr>
          <p:cNvSpPr/>
          <p:nvPr/>
        </p:nvSpPr>
        <p:spPr>
          <a:xfrm>
            <a:off x="3213463" y="111975"/>
            <a:ext cx="5590903" cy="796834"/>
          </a:xfrm>
          <a:custGeom>
            <a:avLst/>
            <a:gdLst>
              <a:gd name="connsiteX0" fmla="*/ 139911 w 4890221"/>
              <a:gd name="connsiteY0" fmla="*/ 3637863 h 3837930"/>
              <a:gd name="connsiteX1" fmla="*/ 128079 w 4890221"/>
              <a:gd name="connsiteY1" fmla="*/ 3491765 h 3837930"/>
              <a:gd name="connsiteX2" fmla="*/ 129249 w 4890221"/>
              <a:gd name="connsiteY2" fmla="*/ 3489493 h 3837930"/>
              <a:gd name="connsiteX3" fmla="*/ 171208 w 4890221"/>
              <a:gd name="connsiteY3" fmla="*/ 3425749 h 3837930"/>
              <a:gd name="connsiteX4" fmla="*/ 128368 w 4890221"/>
              <a:gd name="connsiteY4" fmla="*/ 3400614 h 3837930"/>
              <a:gd name="connsiteX5" fmla="*/ 243468 w 4890221"/>
              <a:gd name="connsiteY5" fmla="*/ 3159776 h 3837930"/>
              <a:gd name="connsiteX6" fmla="*/ 180910 w 4890221"/>
              <a:gd name="connsiteY6" fmla="*/ 3161310 h 3837930"/>
              <a:gd name="connsiteX7" fmla="*/ 175179 w 4890221"/>
              <a:gd name="connsiteY7" fmla="*/ 3029349 h 3837930"/>
              <a:gd name="connsiteX8" fmla="*/ 215724 w 4890221"/>
              <a:gd name="connsiteY8" fmla="*/ 3001587 h 3837930"/>
              <a:gd name="connsiteX9" fmla="*/ 211128 w 4890221"/>
              <a:gd name="connsiteY9" fmla="*/ 2895782 h 3837930"/>
              <a:gd name="connsiteX10" fmla="*/ 127410 w 4890221"/>
              <a:gd name="connsiteY10" fmla="*/ 2897837 h 3837930"/>
              <a:gd name="connsiteX11" fmla="*/ 167979 w 4890221"/>
              <a:gd name="connsiteY11" fmla="*/ 2870656 h 3837930"/>
              <a:gd name="connsiteX12" fmla="*/ 163384 w 4890221"/>
              <a:gd name="connsiteY12" fmla="*/ 2764851 h 3837930"/>
              <a:gd name="connsiteX13" fmla="*/ 236532 w 4890221"/>
              <a:gd name="connsiteY13" fmla="*/ 2763275 h 3837930"/>
              <a:gd name="connsiteX14" fmla="*/ 236723 w 4890221"/>
              <a:gd name="connsiteY14" fmla="*/ 2763306 h 3837930"/>
              <a:gd name="connsiteX15" fmla="*/ 234688 w 4890221"/>
              <a:gd name="connsiteY15" fmla="*/ 2737031 h 3837930"/>
              <a:gd name="connsiteX16" fmla="*/ 258472 w 4890221"/>
              <a:gd name="connsiteY16" fmla="*/ 2691805 h 3837930"/>
              <a:gd name="connsiteX17" fmla="*/ 306497 w 4890221"/>
              <a:gd name="connsiteY17" fmla="*/ 2688405 h 3837930"/>
              <a:gd name="connsiteX18" fmla="*/ 306227 w 4890221"/>
              <a:gd name="connsiteY18" fmla="*/ 2682200 h 3837930"/>
              <a:gd name="connsiteX19" fmla="*/ 159951 w 4890221"/>
              <a:gd name="connsiteY19" fmla="*/ 2685791 h 3837930"/>
              <a:gd name="connsiteX20" fmla="*/ 176336 w 4890221"/>
              <a:gd name="connsiteY20" fmla="*/ 2642469 h 3837930"/>
              <a:gd name="connsiteX21" fmla="*/ 177367 w 4890221"/>
              <a:gd name="connsiteY21" fmla="*/ 2615796 h 3837930"/>
              <a:gd name="connsiteX22" fmla="*/ 103185 w 4890221"/>
              <a:gd name="connsiteY22" fmla="*/ 2613430 h 3837930"/>
              <a:gd name="connsiteX23" fmla="*/ 55949 w 4890221"/>
              <a:gd name="connsiteY23" fmla="*/ 2585403 h 3837930"/>
              <a:gd name="connsiteX24" fmla="*/ 53669 w 4890221"/>
              <a:gd name="connsiteY24" fmla="*/ 2573048 h 3837930"/>
              <a:gd name="connsiteX25" fmla="*/ 52681 w 4890221"/>
              <a:gd name="connsiteY25" fmla="*/ 2560844 h 3837930"/>
              <a:gd name="connsiteX26" fmla="*/ 58312 w 4890221"/>
              <a:gd name="connsiteY26" fmla="*/ 2538509 h 3837930"/>
              <a:gd name="connsiteX27" fmla="*/ 146500 w 4890221"/>
              <a:gd name="connsiteY27" fmla="*/ 2425115 h 3837930"/>
              <a:gd name="connsiteX28" fmla="*/ 131351 w 4890221"/>
              <a:gd name="connsiteY28" fmla="*/ 2428316 h 3837930"/>
              <a:gd name="connsiteX29" fmla="*/ 120702 w 4890221"/>
              <a:gd name="connsiteY29" fmla="*/ 2414518 h 3837930"/>
              <a:gd name="connsiteX30" fmla="*/ 55668 w 4890221"/>
              <a:gd name="connsiteY30" fmla="*/ 2418220 h 3837930"/>
              <a:gd name="connsiteX31" fmla="*/ 90318 w 4890221"/>
              <a:gd name="connsiteY31" fmla="*/ 2263695 h 3837930"/>
              <a:gd name="connsiteX32" fmla="*/ 143236 w 4890221"/>
              <a:gd name="connsiteY32" fmla="*/ 2259810 h 3837930"/>
              <a:gd name="connsiteX33" fmla="*/ 172895 w 4890221"/>
              <a:gd name="connsiteY33" fmla="*/ 2223379 h 3837930"/>
              <a:gd name="connsiteX34" fmla="*/ 238635 w 4890221"/>
              <a:gd name="connsiteY34" fmla="*/ 2188653 h 3837930"/>
              <a:gd name="connsiteX35" fmla="*/ 162057 w 4890221"/>
              <a:gd name="connsiteY35" fmla="*/ 2190533 h 3837930"/>
              <a:gd name="connsiteX36" fmla="*/ 156978 w 4890221"/>
              <a:gd name="connsiteY36" fmla="*/ 2073556 h 3837930"/>
              <a:gd name="connsiteX37" fmla="*/ 158990 w 4890221"/>
              <a:gd name="connsiteY37" fmla="*/ 2073338 h 3837930"/>
              <a:gd name="connsiteX38" fmla="*/ 162303 w 4890221"/>
              <a:gd name="connsiteY38" fmla="*/ 2055466 h 3837930"/>
              <a:gd name="connsiteX39" fmla="*/ 181331 w 4890221"/>
              <a:gd name="connsiteY39" fmla="*/ 2035893 h 3837930"/>
              <a:gd name="connsiteX40" fmla="*/ 206753 w 4890221"/>
              <a:gd name="connsiteY40" fmla="*/ 2034094 h 3837930"/>
              <a:gd name="connsiteX41" fmla="*/ 206661 w 4890221"/>
              <a:gd name="connsiteY41" fmla="*/ 2031986 h 3837930"/>
              <a:gd name="connsiteX42" fmla="*/ 21053 w 4890221"/>
              <a:gd name="connsiteY42" fmla="*/ 2027270 h 3837930"/>
              <a:gd name="connsiteX43" fmla="*/ 9250 w 4890221"/>
              <a:gd name="connsiteY43" fmla="*/ 2024616 h 3837930"/>
              <a:gd name="connsiteX44" fmla="*/ 0 w 4890221"/>
              <a:gd name="connsiteY44" fmla="*/ 1910410 h 3837930"/>
              <a:gd name="connsiteX45" fmla="*/ 12403 w 4890221"/>
              <a:gd name="connsiteY45" fmla="*/ 1896311 h 3837930"/>
              <a:gd name="connsiteX46" fmla="*/ 75591 w 4890221"/>
              <a:gd name="connsiteY46" fmla="*/ 1839375 h 3837930"/>
              <a:gd name="connsiteX47" fmla="*/ 13666 w 4890221"/>
              <a:gd name="connsiteY47" fmla="*/ 1817771 h 3837930"/>
              <a:gd name="connsiteX48" fmla="*/ 189022 w 4890221"/>
              <a:gd name="connsiteY48" fmla="*/ 1603276 h 3837930"/>
              <a:gd name="connsiteX49" fmla="*/ 97924 w 4890221"/>
              <a:gd name="connsiteY49" fmla="*/ 1605511 h 3837930"/>
              <a:gd name="connsiteX50" fmla="*/ 94005 w 4890221"/>
              <a:gd name="connsiteY50" fmla="*/ 1488946 h 3837930"/>
              <a:gd name="connsiteX51" fmla="*/ 153894 w 4890221"/>
              <a:gd name="connsiteY51" fmla="*/ 1463832 h 3837930"/>
              <a:gd name="connsiteX52" fmla="*/ 150411 w 4890221"/>
              <a:gd name="connsiteY52" fmla="*/ 1370387 h 3837930"/>
              <a:gd name="connsiteX53" fmla="*/ 29134 w 4890221"/>
              <a:gd name="connsiteY53" fmla="*/ 1373364 h 3837930"/>
              <a:gd name="connsiteX54" fmla="*/ 89031 w 4890221"/>
              <a:gd name="connsiteY54" fmla="*/ 1348251 h 3837930"/>
              <a:gd name="connsiteX55" fmla="*/ 86115 w 4890221"/>
              <a:gd name="connsiteY55" fmla="*/ 1254792 h 3837930"/>
              <a:gd name="connsiteX56" fmla="*/ 298464 w 4890221"/>
              <a:gd name="connsiteY56" fmla="*/ 1249067 h 3837930"/>
              <a:gd name="connsiteX57" fmla="*/ 297190 w 4890221"/>
              <a:gd name="connsiteY57" fmla="*/ 1212952 h 3837930"/>
              <a:gd name="connsiteX58" fmla="*/ 294051 w 4890221"/>
              <a:gd name="connsiteY58" fmla="*/ 1212534 h 3837930"/>
              <a:gd name="connsiteX59" fmla="*/ 290286 w 4890221"/>
              <a:gd name="connsiteY59" fmla="*/ 1210073 h 3837930"/>
              <a:gd name="connsiteX60" fmla="*/ 280725 w 4890221"/>
              <a:gd name="connsiteY60" fmla="*/ 1209661 h 3837930"/>
              <a:gd name="connsiteX61" fmla="*/ 169577 w 4890221"/>
              <a:gd name="connsiteY61" fmla="*/ 1215121 h 3837930"/>
              <a:gd name="connsiteX62" fmla="*/ 166570 w 4890221"/>
              <a:gd name="connsiteY62" fmla="*/ 1176289 h 3837930"/>
              <a:gd name="connsiteX63" fmla="*/ 133664 w 4890221"/>
              <a:gd name="connsiteY63" fmla="*/ 1180399 h 3837930"/>
              <a:gd name="connsiteX64" fmla="*/ 83653 w 4890221"/>
              <a:gd name="connsiteY64" fmla="*/ 1184959 h 3837930"/>
              <a:gd name="connsiteX65" fmla="*/ 110910 w 4890221"/>
              <a:gd name="connsiteY65" fmla="*/ 1090753 h 3837930"/>
              <a:gd name="connsiteX66" fmla="*/ 247582 w 4890221"/>
              <a:gd name="connsiteY66" fmla="*/ 1092926 h 3837930"/>
              <a:gd name="connsiteX67" fmla="*/ 274222 w 4890221"/>
              <a:gd name="connsiteY67" fmla="*/ 1094448 h 3837930"/>
              <a:gd name="connsiteX68" fmla="*/ 268460 w 4890221"/>
              <a:gd name="connsiteY68" fmla="*/ 1084329 h 3837930"/>
              <a:gd name="connsiteX69" fmla="*/ 220900 w 4890221"/>
              <a:gd name="connsiteY69" fmla="*/ 1017853 h 3837930"/>
              <a:gd name="connsiteX70" fmla="*/ 216990 w 4890221"/>
              <a:gd name="connsiteY70" fmla="*/ 1009664 h 3837930"/>
              <a:gd name="connsiteX71" fmla="*/ 183412 w 4890221"/>
              <a:gd name="connsiteY71" fmla="*/ 1010795 h 3837930"/>
              <a:gd name="connsiteX72" fmla="*/ 213328 w 4890221"/>
              <a:gd name="connsiteY72" fmla="*/ 1001989 h 3837930"/>
              <a:gd name="connsiteX73" fmla="*/ 198510 w 4890221"/>
              <a:gd name="connsiteY73" fmla="*/ 970947 h 3837930"/>
              <a:gd name="connsiteX74" fmla="*/ 179936 w 4890221"/>
              <a:gd name="connsiteY74" fmla="*/ 921273 h 3837930"/>
              <a:gd name="connsiteX75" fmla="*/ 187875 w 4890221"/>
              <a:gd name="connsiteY75" fmla="*/ 780071 h 3837930"/>
              <a:gd name="connsiteX76" fmla="*/ 376083 w 4890221"/>
              <a:gd name="connsiteY76" fmla="*/ 688772 h 3837930"/>
              <a:gd name="connsiteX77" fmla="*/ 418652 w 4890221"/>
              <a:gd name="connsiteY77" fmla="*/ 660976 h 3837930"/>
              <a:gd name="connsiteX78" fmla="*/ 420758 w 4890221"/>
              <a:gd name="connsiteY78" fmla="*/ 658901 h 3837930"/>
              <a:gd name="connsiteX79" fmla="*/ 416717 w 4890221"/>
              <a:gd name="connsiteY79" fmla="*/ 659166 h 3837930"/>
              <a:gd name="connsiteX80" fmla="*/ 373900 w 4890221"/>
              <a:gd name="connsiteY80" fmla="*/ 600363 h 3837930"/>
              <a:gd name="connsiteX81" fmla="*/ 437571 w 4890221"/>
              <a:gd name="connsiteY81" fmla="*/ 583306 h 3837930"/>
              <a:gd name="connsiteX82" fmla="*/ 489205 w 4890221"/>
              <a:gd name="connsiteY82" fmla="*/ 577237 h 3837930"/>
              <a:gd name="connsiteX83" fmla="*/ 491604 w 4890221"/>
              <a:gd name="connsiteY83" fmla="*/ 573613 h 3837930"/>
              <a:gd name="connsiteX84" fmla="*/ 501496 w 4890221"/>
              <a:gd name="connsiteY84" fmla="*/ 553245 h 3837930"/>
              <a:gd name="connsiteX85" fmla="*/ 535281 w 4890221"/>
              <a:gd name="connsiteY85" fmla="*/ 554520 h 3837930"/>
              <a:gd name="connsiteX86" fmla="*/ 537786 w 4890221"/>
              <a:gd name="connsiteY86" fmla="*/ 551557 h 3837930"/>
              <a:gd name="connsiteX87" fmla="*/ 536876 w 4890221"/>
              <a:gd name="connsiteY87" fmla="*/ 551597 h 3837930"/>
              <a:gd name="connsiteX88" fmla="*/ 537796 w 4890221"/>
              <a:gd name="connsiteY88" fmla="*/ 551544 h 3837930"/>
              <a:gd name="connsiteX89" fmla="*/ 540897 w 4890221"/>
              <a:gd name="connsiteY89" fmla="*/ 547874 h 3837930"/>
              <a:gd name="connsiteX90" fmla="*/ 442392 w 4890221"/>
              <a:gd name="connsiteY90" fmla="*/ 459543 h 3837930"/>
              <a:gd name="connsiteX91" fmla="*/ 496833 w 4890221"/>
              <a:gd name="connsiteY91" fmla="*/ 363599 h 3837930"/>
              <a:gd name="connsiteX92" fmla="*/ 557047 w 4890221"/>
              <a:gd name="connsiteY92" fmla="*/ 300311 h 3837930"/>
              <a:gd name="connsiteX93" fmla="*/ 671252 w 4890221"/>
              <a:gd name="connsiteY93" fmla="*/ 237624 h 3837930"/>
              <a:gd name="connsiteX94" fmla="*/ 784700 w 4890221"/>
              <a:gd name="connsiteY94" fmla="*/ 241048 h 3837930"/>
              <a:gd name="connsiteX95" fmla="*/ 887728 w 4890221"/>
              <a:gd name="connsiteY95" fmla="*/ 250113 h 3837930"/>
              <a:gd name="connsiteX96" fmla="*/ 879872 w 4890221"/>
              <a:gd name="connsiteY96" fmla="*/ 245149 h 3837930"/>
              <a:gd name="connsiteX97" fmla="*/ 853796 w 4890221"/>
              <a:gd name="connsiteY97" fmla="*/ 215466 h 3837930"/>
              <a:gd name="connsiteX98" fmla="*/ 727387 w 4890221"/>
              <a:gd name="connsiteY98" fmla="*/ 185975 h 3837930"/>
              <a:gd name="connsiteX99" fmla="*/ 547561 w 4890221"/>
              <a:gd name="connsiteY99" fmla="*/ 191281 h 3837930"/>
              <a:gd name="connsiteX100" fmla="*/ 536621 w 4890221"/>
              <a:gd name="connsiteY100" fmla="*/ 155014 h 3837930"/>
              <a:gd name="connsiteX101" fmla="*/ 321371 w 4890221"/>
              <a:gd name="connsiteY101" fmla="*/ 149948 h 3837930"/>
              <a:gd name="connsiteX102" fmla="*/ 803920 w 4890221"/>
              <a:gd name="connsiteY102" fmla="*/ 106587 h 3837930"/>
              <a:gd name="connsiteX103" fmla="*/ 1282426 w 4890221"/>
              <a:gd name="connsiteY103" fmla="*/ 84417 h 3837930"/>
              <a:gd name="connsiteX104" fmla="*/ 1352119 w 4890221"/>
              <a:gd name="connsiteY104" fmla="*/ 49642 h 3837930"/>
              <a:gd name="connsiteX105" fmla="*/ 1410109 w 4890221"/>
              <a:gd name="connsiteY105" fmla="*/ 54379 h 3837930"/>
              <a:gd name="connsiteX106" fmla="*/ 1445045 w 4890221"/>
              <a:gd name="connsiteY106" fmla="*/ 5457 h 3837930"/>
              <a:gd name="connsiteX107" fmla="*/ 1960301 w 4890221"/>
              <a:gd name="connsiteY107" fmla="*/ 73633 h 3837930"/>
              <a:gd name="connsiteX108" fmla="*/ 2137367 w 4890221"/>
              <a:gd name="connsiteY108" fmla="*/ 136698 h 3837930"/>
              <a:gd name="connsiteX109" fmla="*/ 2146776 w 4890221"/>
              <a:gd name="connsiteY109" fmla="*/ 111575 h 3837930"/>
              <a:gd name="connsiteX110" fmla="*/ 2197565 w 4890221"/>
              <a:gd name="connsiteY110" fmla="*/ 136815 h 3837930"/>
              <a:gd name="connsiteX111" fmla="*/ 2188153 w 4890221"/>
              <a:gd name="connsiteY111" fmla="*/ 161936 h 3837930"/>
              <a:gd name="connsiteX112" fmla="*/ 2220005 w 4890221"/>
              <a:gd name="connsiteY112" fmla="*/ 183514 h 3837930"/>
              <a:gd name="connsiteX113" fmla="*/ 2210396 w 4890221"/>
              <a:gd name="connsiteY113" fmla="*/ 208503 h 3837930"/>
              <a:gd name="connsiteX114" fmla="*/ 2324397 w 4890221"/>
              <a:gd name="connsiteY114" fmla="*/ 223682 h 3837930"/>
              <a:gd name="connsiteX115" fmla="*/ 2319487 w 4890221"/>
              <a:gd name="connsiteY115" fmla="*/ 235933 h 3837930"/>
              <a:gd name="connsiteX116" fmla="*/ 2319431 w 4890221"/>
              <a:gd name="connsiteY116" fmla="*/ 236076 h 3837930"/>
              <a:gd name="connsiteX117" fmla="*/ 2420986 w 4890221"/>
              <a:gd name="connsiteY117" fmla="*/ 234189 h 3837930"/>
              <a:gd name="connsiteX118" fmla="*/ 2743698 w 4890221"/>
              <a:gd name="connsiteY118" fmla="*/ 192076 h 3837930"/>
              <a:gd name="connsiteX119" fmla="*/ 3698758 w 4890221"/>
              <a:gd name="connsiteY119" fmla="*/ 51925 h 3837930"/>
              <a:gd name="connsiteX120" fmla="*/ 3770740 w 4890221"/>
              <a:gd name="connsiteY120" fmla="*/ 48452 h 3837930"/>
              <a:gd name="connsiteX121" fmla="*/ 3772986 w 4890221"/>
              <a:gd name="connsiteY121" fmla="*/ 76181 h 3837930"/>
              <a:gd name="connsiteX122" fmla="*/ 4039549 w 4890221"/>
              <a:gd name="connsiteY122" fmla="*/ 53229 h 3837930"/>
              <a:gd name="connsiteX123" fmla="*/ 4039153 w 4890221"/>
              <a:gd name="connsiteY123" fmla="*/ 64965 h 3837930"/>
              <a:gd name="connsiteX124" fmla="*/ 4191672 w 4890221"/>
              <a:gd name="connsiteY124" fmla="*/ 49971 h 3837930"/>
              <a:gd name="connsiteX125" fmla="*/ 4447162 w 4890221"/>
              <a:gd name="connsiteY125" fmla="*/ 35752 h 3837930"/>
              <a:gd name="connsiteX126" fmla="*/ 4701217 w 4890221"/>
              <a:gd name="connsiteY126" fmla="*/ 35034 h 3837930"/>
              <a:gd name="connsiteX127" fmla="*/ 4717202 w 4890221"/>
              <a:gd name="connsiteY127" fmla="*/ 169598 h 3837930"/>
              <a:gd name="connsiteX128" fmla="*/ 4716202 w 4890221"/>
              <a:gd name="connsiteY128" fmla="*/ 171761 h 3837930"/>
              <a:gd name="connsiteX129" fmla="*/ 4679707 w 4890221"/>
              <a:gd name="connsiteY129" fmla="*/ 232918 h 3837930"/>
              <a:gd name="connsiteX130" fmla="*/ 4720097 w 4890221"/>
              <a:gd name="connsiteY130" fmla="*/ 253951 h 3837930"/>
              <a:gd name="connsiteX131" fmla="*/ 4622281 w 4890221"/>
              <a:gd name="connsiteY131" fmla="*/ 482767 h 3837930"/>
              <a:gd name="connsiteX132" fmla="*/ 4679935 w 4890221"/>
              <a:gd name="connsiteY132" fmla="*/ 478098 h 3837930"/>
              <a:gd name="connsiteX133" fmla="*/ 4689800 w 4890221"/>
              <a:gd name="connsiteY133" fmla="*/ 599899 h 3837930"/>
              <a:gd name="connsiteX134" fmla="*/ 4653363 w 4890221"/>
              <a:gd name="connsiteY134" fmla="*/ 627693 h 3837930"/>
              <a:gd name="connsiteX135" fmla="*/ 4661273 w 4890221"/>
              <a:gd name="connsiteY135" fmla="*/ 725350 h 3837930"/>
              <a:gd name="connsiteX136" fmla="*/ 4738428 w 4890221"/>
              <a:gd name="connsiteY136" fmla="*/ 719101 h 3837930"/>
              <a:gd name="connsiteX137" fmla="*/ 4701949 w 4890221"/>
              <a:gd name="connsiteY137" fmla="*/ 746359 h 3837930"/>
              <a:gd name="connsiteX138" fmla="*/ 4709858 w 4890221"/>
              <a:gd name="connsiteY138" fmla="*/ 844017 h 3837930"/>
              <a:gd name="connsiteX139" fmla="*/ 4575050 w 4890221"/>
              <a:gd name="connsiteY139" fmla="*/ 854935 h 3837930"/>
              <a:gd name="connsiteX140" fmla="*/ 4580960 w 4890221"/>
              <a:gd name="connsiteY140" fmla="*/ 927909 h 3837930"/>
              <a:gd name="connsiteX141" fmla="*/ 4715769 w 4890221"/>
              <a:gd name="connsiteY141" fmla="*/ 916990 h 3837930"/>
              <a:gd name="connsiteX142" fmla="*/ 4702158 w 4890221"/>
              <a:gd name="connsiteY142" fmla="*/ 957925 h 3837930"/>
              <a:gd name="connsiteX143" fmla="*/ 4702133 w 4890221"/>
              <a:gd name="connsiteY143" fmla="*/ 982658 h 3837930"/>
              <a:gd name="connsiteX144" fmla="*/ 4770643 w 4890221"/>
              <a:gd name="connsiteY144" fmla="*/ 980995 h 3837930"/>
              <a:gd name="connsiteX145" fmla="*/ 4815189 w 4890221"/>
              <a:gd name="connsiteY145" fmla="*/ 1004473 h 3837930"/>
              <a:gd name="connsiteX146" fmla="*/ 4817720 w 4890221"/>
              <a:gd name="connsiteY146" fmla="*/ 1015788 h 3837930"/>
              <a:gd name="connsiteX147" fmla="*/ 4819055 w 4890221"/>
              <a:gd name="connsiteY147" fmla="*/ 1027028 h 3837930"/>
              <a:gd name="connsiteX148" fmla="*/ 4814636 w 4890221"/>
              <a:gd name="connsiteY148" fmla="*/ 1047986 h 3837930"/>
              <a:gd name="connsiteX149" fmla="*/ 4737222 w 4890221"/>
              <a:gd name="connsiteY149" fmla="*/ 1157484 h 3837930"/>
              <a:gd name="connsiteX150" fmla="*/ 4751085 w 4890221"/>
              <a:gd name="connsiteY150" fmla="*/ 1153737 h 3837930"/>
              <a:gd name="connsiteX151" fmla="*/ 4761387 w 4890221"/>
              <a:gd name="connsiteY151" fmla="*/ 1165950 h 3837930"/>
              <a:gd name="connsiteX152" fmla="*/ 4821249 w 4890221"/>
              <a:gd name="connsiteY152" fmla="*/ 1159147 h 3837930"/>
              <a:gd name="connsiteX153" fmla="*/ 4794648 w 4890221"/>
              <a:gd name="connsiteY153" fmla="*/ 1303922 h 3837930"/>
              <a:gd name="connsiteX154" fmla="*/ 4745968 w 4890221"/>
              <a:gd name="connsiteY154" fmla="*/ 1310267 h 3837930"/>
              <a:gd name="connsiteX155" fmla="*/ 4719873 w 4890221"/>
              <a:gd name="connsiteY155" fmla="*/ 1345514 h 3837930"/>
              <a:gd name="connsiteX156" fmla="*/ 4660437 w 4890221"/>
              <a:gd name="connsiteY156" fmla="*/ 1381058 h 3837930"/>
              <a:gd name="connsiteX157" fmla="*/ 4731010 w 4890221"/>
              <a:gd name="connsiteY157" fmla="*/ 1375342 h 3837930"/>
              <a:gd name="connsiteX158" fmla="*/ 4739755 w 4890221"/>
              <a:gd name="connsiteY158" fmla="*/ 1483313 h 3837930"/>
              <a:gd name="connsiteX159" fmla="*/ 4694126 w 4890221"/>
              <a:gd name="connsiteY159" fmla="*/ 1509027 h 3837930"/>
              <a:gd name="connsiteX160" fmla="*/ 4695368 w 4890221"/>
              <a:gd name="connsiteY160" fmla="*/ 1524356 h 3837930"/>
              <a:gd name="connsiteX161" fmla="*/ 4866745 w 4890221"/>
              <a:gd name="connsiteY161" fmla="*/ 1519081 h 3837930"/>
              <a:gd name="connsiteX162" fmla="*/ 4877725 w 4890221"/>
              <a:gd name="connsiteY162" fmla="*/ 1520923 h 3837930"/>
              <a:gd name="connsiteX163" fmla="*/ 4890221 w 4890221"/>
              <a:gd name="connsiteY163" fmla="*/ 1626114 h 3837930"/>
              <a:gd name="connsiteX164" fmla="*/ 4879269 w 4890221"/>
              <a:gd name="connsiteY164" fmla="*/ 1639804 h 3837930"/>
              <a:gd name="connsiteX165" fmla="*/ 4822956 w 4890221"/>
              <a:gd name="connsiteY165" fmla="*/ 1695765 h 3837930"/>
              <a:gd name="connsiteX166" fmla="*/ 4880829 w 4890221"/>
              <a:gd name="connsiteY166" fmla="*/ 1712538 h 3837930"/>
              <a:gd name="connsiteX167" fmla="*/ 4726515 w 4890221"/>
              <a:gd name="connsiteY167" fmla="*/ 1920109 h 3837930"/>
              <a:gd name="connsiteX168" fmla="*/ 4810470 w 4890221"/>
              <a:gd name="connsiteY168" fmla="*/ 1913310 h 3837930"/>
              <a:gd name="connsiteX169" fmla="*/ 4818131 w 4890221"/>
              <a:gd name="connsiteY169" fmla="*/ 2020960 h 3837930"/>
              <a:gd name="connsiteX170" fmla="*/ 4763757 w 4890221"/>
              <a:gd name="connsiteY170" fmla="*/ 2047307 h 3837930"/>
              <a:gd name="connsiteX171" fmla="*/ 4770212 w 4890221"/>
              <a:gd name="connsiteY171" fmla="*/ 2133587 h 3837930"/>
              <a:gd name="connsiteX172" fmla="*/ 4881981 w 4890221"/>
              <a:gd name="connsiteY172" fmla="*/ 2124535 h 3837930"/>
              <a:gd name="connsiteX173" fmla="*/ 4827601 w 4890221"/>
              <a:gd name="connsiteY173" fmla="*/ 2150881 h 3837930"/>
              <a:gd name="connsiteX174" fmla="*/ 4833534 w 4890221"/>
              <a:gd name="connsiteY174" fmla="*/ 2237205 h 3837930"/>
              <a:gd name="connsiteX175" fmla="*/ 4637851 w 4890221"/>
              <a:gd name="connsiteY175" fmla="*/ 2253529 h 3837930"/>
              <a:gd name="connsiteX176" fmla="*/ 4642547 w 4890221"/>
              <a:gd name="connsiteY176" fmla="*/ 2318019 h 3837930"/>
              <a:gd name="connsiteX177" fmla="*/ 4838229 w 4890221"/>
              <a:gd name="connsiteY177" fmla="*/ 2301689 h 3837930"/>
              <a:gd name="connsiteX178" fmla="*/ 4816354 w 4890221"/>
              <a:gd name="connsiteY178" fmla="*/ 2390271 h 3837930"/>
              <a:gd name="connsiteX179" fmla="*/ 4566251 w 4890221"/>
              <a:gd name="connsiteY179" fmla="*/ 2432464 h 3837930"/>
              <a:gd name="connsiteX180" fmla="*/ 4650206 w 4890221"/>
              <a:gd name="connsiteY180" fmla="*/ 2425664 h 3837930"/>
              <a:gd name="connsiteX181" fmla="*/ 4374023 w 4890221"/>
              <a:gd name="connsiteY181" fmla="*/ 2491437 h 3837930"/>
              <a:gd name="connsiteX182" fmla="*/ 4269133 w 4890221"/>
              <a:gd name="connsiteY182" fmla="*/ 2519858 h 3837930"/>
              <a:gd name="connsiteX183" fmla="*/ 4242591 w 4890221"/>
              <a:gd name="connsiteY183" fmla="*/ 2524001 h 3837930"/>
              <a:gd name="connsiteX184" fmla="*/ 4237011 w 4890221"/>
              <a:gd name="connsiteY184" fmla="*/ 2584224 h 3837930"/>
              <a:gd name="connsiteX185" fmla="*/ 4163185 w 4890221"/>
              <a:gd name="connsiteY185" fmla="*/ 2619102 h 3837930"/>
              <a:gd name="connsiteX186" fmla="*/ 4172386 w 4890221"/>
              <a:gd name="connsiteY186" fmla="*/ 2732708 h 3837930"/>
              <a:gd name="connsiteX187" fmla="*/ 4325257 w 4890221"/>
              <a:gd name="connsiteY187" fmla="*/ 2720327 h 3837930"/>
              <a:gd name="connsiteX188" fmla="*/ 4251377 w 4890221"/>
              <a:gd name="connsiteY188" fmla="*/ 2754581 h 3837930"/>
              <a:gd name="connsiteX189" fmla="*/ 4260578 w 4890221"/>
              <a:gd name="connsiteY189" fmla="*/ 2868187 h 3837930"/>
              <a:gd name="connsiteX190" fmla="*/ 4023122 w 4890221"/>
              <a:gd name="connsiteY190" fmla="*/ 2880280 h 3837930"/>
              <a:gd name="connsiteX191" fmla="*/ 4000683 w 4890221"/>
              <a:gd name="connsiteY191" fmla="*/ 2887501 h 3837930"/>
              <a:gd name="connsiteX192" fmla="*/ 4007810 w 4890221"/>
              <a:gd name="connsiteY192" fmla="*/ 2975492 h 3837930"/>
              <a:gd name="connsiteX193" fmla="*/ 4064467 w 4890221"/>
              <a:gd name="connsiteY193" fmla="*/ 2981443 h 3837930"/>
              <a:gd name="connsiteX194" fmla="*/ 4267454 w 4890221"/>
              <a:gd name="connsiteY194" fmla="*/ 2953076 h 3837930"/>
              <a:gd name="connsiteX195" fmla="*/ 4238578 w 4890221"/>
              <a:gd name="connsiteY195" fmla="*/ 3069759 h 3837930"/>
              <a:gd name="connsiteX196" fmla="*/ 4023146 w 4890221"/>
              <a:gd name="connsiteY196" fmla="*/ 3076443 h 3837930"/>
              <a:gd name="connsiteX197" fmla="*/ 4016067 w 4890221"/>
              <a:gd name="connsiteY197" fmla="*/ 3077439 h 3837930"/>
              <a:gd name="connsiteX198" fmla="*/ 4034945 w 4890221"/>
              <a:gd name="connsiteY198" fmla="*/ 3310523 h 3837930"/>
              <a:gd name="connsiteX199" fmla="*/ 3992470 w 4890221"/>
              <a:gd name="connsiteY199" fmla="*/ 3336375 h 3837930"/>
              <a:gd name="connsiteX200" fmla="*/ 4036950 w 4890221"/>
              <a:gd name="connsiteY200" fmla="*/ 3335283 h 3837930"/>
              <a:gd name="connsiteX201" fmla="*/ 4042360 w 4890221"/>
              <a:gd name="connsiteY201" fmla="*/ 3402079 h 3837930"/>
              <a:gd name="connsiteX202" fmla="*/ 4038038 w 4890221"/>
              <a:gd name="connsiteY202" fmla="*/ 3404550 h 3837930"/>
              <a:gd name="connsiteX203" fmla="*/ 3705876 w 4890221"/>
              <a:gd name="connsiteY203" fmla="*/ 3403660 h 3837930"/>
              <a:gd name="connsiteX204" fmla="*/ 2875215 w 4890221"/>
              <a:gd name="connsiteY204" fmla="*/ 3452474 h 3837930"/>
              <a:gd name="connsiteX205" fmla="*/ 2831807 w 4890221"/>
              <a:gd name="connsiteY205" fmla="*/ 3453280 h 3837930"/>
              <a:gd name="connsiteX206" fmla="*/ 2830757 w 4890221"/>
              <a:gd name="connsiteY206" fmla="*/ 3455447 h 3837930"/>
              <a:gd name="connsiteX207" fmla="*/ 2790830 w 4890221"/>
              <a:gd name="connsiteY207" fmla="*/ 3500383 h 3837930"/>
              <a:gd name="connsiteX208" fmla="*/ 2730614 w 4890221"/>
              <a:gd name="connsiteY208" fmla="*/ 3563671 h 3837930"/>
              <a:gd name="connsiteX209" fmla="*/ 2616410 w 4890221"/>
              <a:gd name="connsiteY209" fmla="*/ 3626357 h 3837930"/>
              <a:gd name="connsiteX210" fmla="*/ 2502962 w 4890221"/>
              <a:gd name="connsiteY210" fmla="*/ 3622934 h 3837930"/>
              <a:gd name="connsiteX211" fmla="*/ 2501762 w 4890221"/>
              <a:gd name="connsiteY211" fmla="*/ 3622828 h 3837930"/>
              <a:gd name="connsiteX212" fmla="*/ 2501517 w 4890221"/>
              <a:gd name="connsiteY212" fmla="*/ 3646213 h 3837930"/>
              <a:gd name="connsiteX213" fmla="*/ 2331118 w 4890221"/>
              <a:gd name="connsiteY213" fmla="*/ 3667357 h 3837930"/>
              <a:gd name="connsiteX214" fmla="*/ 2387778 w 4890221"/>
              <a:gd name="connsiteY214" fmla="*/ 3667357 h 3837930"/>
              <a:gd name="connsiteX215" fmla="*/ 2198775 w 4890221"/>
              <a:gd name="connsiteY215" fmla="*/ 3709645 h 3837930"/>
              <a:gd name="connsiteX216" fmla="*/ 1593290 w 4890221"/>
              <a:gd name="connsiteY216" fmla="*/ 3752407 h 3837930"/>
              <a:gd name="connsiteX217" fmla="*/ 892670 w 4890221"/>
              <a:gd name="connsiteY217" fmla="*/ 3837930 h 3837930"/>
              <a:gd name="connsiteX218" fmla="*/ 892670 w 4890221"/>
              <a:gd name="connsiteY218" fmla="*/ 3710119 h 3837930"/>
              <a:gd name="connsiteX219" fmla="*/ 867688 w 4890221"/>
              <a:gd name="connsiteY219" fmla="*/ 3685184 h 3837930"/>
              <a:gd name="connsiteX220" fmla="*/ 854359 w 4890221"/>
              <a:gd name="connsiteY220" fmla="*/ 3666227 h 3837930"/>
              <a:gd name="connsiteX221" fmla="*/ 752668 w 4890221"/>
              <a:gd name="connsiteY221" fmla="*/ 3671605 h 3837930"/>
              <a:gd name="connsiteX222" fmla="*/ 579397 w 4890221"/>
              <a:gd name="connsiteY222" fmla="*/ 3672941 h 3837930"/>
              <a:gd name="connsiteX223" fmla="*/ 581410 w 4890221"/>
              <a:gd name="connsiteY223" fmla="*/ 3652620 h 3837930"/>
              <a:gd name="connsiteX224" fmla="*/ 414773 w 4890221"/>
              <a:gd name="connsiteY224" fmla="*/ 3652514 h 3837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</a:cxnLst>
            <a:rect l="l" t="t" r="r" b="b"/>
            <a:pathLst>
              <a:path w="4890221" h="3837930">
                <a:moveTo>
                  <a:pt x="139911" y="3637863"/>
                </a:moveTo>
                <a:lnTo>
                  <a:pt x="128079" y="3491765"/>
                </a:lnTo>
                <a:lnTo>
                  <a:pt x="129249" y="3489493"/>
                </a:lnTo>
                <a:cubicBezTo>
                  <a:pt x="141700" y="3467720"/>
                  <a:pt x="156428" y="3445899"/>
                  <a:pt x="171208" y="3425749"/>
                </a:cubicBezTo>
                <a:cubicBezTo>
                  <a:pt x="151492" y="3452420"/>
                  <a:pt x="148059" y="3373359"/>
                  <a:pt x="128368" y="3400614"/>
                </a:cubicBezTo>
                <a:cubicBezTo>
                  <a:pt x="124935" y="3321555"/>
                  <a:pt x="160910" y="3188569"/>
                  <a:pt x="243468" y="3159776"/>
                </a:cubicBezTo>
                <a:cubicBezTo>
                  <a:pt x="222615" y="3160286"/>
                  <a:pt x="201762" y="3160800"/>
                  <a:pt x="180910" y="3161310"/>
                </a:cubicBezTo>
                <a:cubicBezTo>
                  <a:pt x="158922" y="3135658"/>
                  <a:pt x="177477" y="3082250"/>
                  <a:pt x="175179" y="3029349"/>
                </a:cubicBezTo>
                <a:cubicBezTo>
                  <a:pt x="196032" y="3028837"/>
                  <a:pt x="216884" y="3028325"/>
                  <a:pt x="215724" y="3001587"/>
                </a:cubicBezTo>
                <a:cubicBezTo>
                  <a:pt x="214587" y="2975422"/>
                  <a:pt x="212290" y="2922520"/>
                  <a:pt x="211128" y="2895782"/>
                </a:cubicBezTo>
                <a:cubicBezTo>
                  <a:pt x="190277" y="2896294"/>
                  <a:pt x="148572" y="2897318"/>
                  <a:pt x="127410" y="2897837"/>
                </a:cubicBezTo>
                <a:cubicBezTo>
                  <a:pt x="148263" y="2897325"/>
                  <a:pt x="169115" y="2896814"/>
                  <a:pt x="167979" y="2870656"/>
                </a:cubicBezTo>
                <a:cubicBezTo>
                  <a:pt x="166842" y="2844491"/>
                  <a:pt x="164545" y="2791594"/>
                  <a:pt x="163384" y="2764851"/>
                </a:cubicBezTo>
                <a:cubicBezTo>
                  <a:pt x="183669" y="2751260"/>
                  <a:pt x="210102" y="2757304"/>
                  <a:pt x="236532" y="2763275"/>
                </a:cubicBezTo>
                <a:lnTo>
                  <a:pt x="236723" y="2763306"/>
                </a:lnTo>
                <a:lnTo>
                  <a:pt x="234688" y="2737031"/>
                </a:lnTo>
                <a:cubicBezTo>
                  <a:pt x="234687" y="2718353"/>
                  <a:pt x="239444" y="2702376"/>
                  <a:pt x="258472" y="2691805"/>
                </a:cubicBezTo>
                <a:lnTo>
                  <a:pt x="306497" y="2688405"/>
                </a:lnTo>
                <a:lnTo>
                  <a:pt x="306227" y="2682200"/>
                </a:lnTo>
                <a:cubicBezTo>
                  <a:pt x="263386" y="2657065"/>
                  <a:pt x="201656" y="2684767"/>
                  <a:pt x="159951" y="2685791"/>
                </a:cubicBezTo>
                <a:cubicBezTo>
                  <a:pt x="169809" y="2672455"/>
                  <a:pt x="174449" y="2659101"/>
                  <a:pt x="176336" y="2642469"/>
                </a:cubicBezTo>
                <a:lnTo>
                  <a:pt x="177367" y="2615796"/>
                </a:lnTo>
                <a:lnTo>
                  <a:pt x="103185" y="2613430"/>
                </a:lnTo>
                <a:cubicBezTo>
                  <a:pt x="77359" y="2608260"/>
                  <a:pt x="62521" y="2598405"/>
                  <a:pt x="55949" y="2585403"/>
                </a:cubicBezTo>
                <a:lnTo>
                  <a:pt x="53669" y="2573048"/>
                </a:lnTo>
                <a:lnTo>
                  <a:pt x="52681" y="2560844"/>
                </a:lnTo>
                <a:lnTo>
                  <a:pt x="58312" y="2538509"/>
                </a:lnTo>
                <a:cubicBezTo>
                  <a:pt x="72790" y="2503012"/>
                  <a:pt x="109446" y="2461102"/>
                  <a:pt x="146500" y="2425115"/>
                </a:cubicBezTo>
                <a:cubicBezTo>
                  <a:pt x="140323" y="2431070"/>
                  <a:pt x="135499" y="2431154"/>
                  <a:pt x="131351" y="2428316"/>
                </a:cubicBezTo>
                <a:lnTo>
                  <a:pt x="120702" y="2414518"/>
                </a:lnTo>
                <a:lnTo>
                  <a:pt x="55668" y="2418220"/>
                </a:lnTo>
                <a:cubicBezTo>
                  <a:pt x="52996" y="2356679"/>
                  <a:pt x="9008" y="2296152"/>
                  <a:pt x="90318" y="2263695"/>
                </a:cubicBezTo>
                <a:lnTo>
                  <a:pt x="143236" y="2259810"/>
                </a:lnTo>
                <a:lnTo>
                  <a:pt x="172895" y="2223379"/>
                </a:lnTo>
                <a:cubicBezTo>
                  <a:pt x="191433" y="2207512"/>
                  <a:pt x="213318" y="2195208"/>
                  <a:pt x="238635" y="2188653"/>
                </a:cubicBezTo>
                <a:cubicBezTo>
                  <a:pt x="212919" y="2189284"/>
                  <a:pt x="187774" y="2189901"/>
                  <a:pt x="162057" y="2190533"/>
                </a:cubicBezTo>
                <a:cubicBezTo>
                  <a:pt x="135334" y="2167976"/>
                  <a:pt x="159015" y="2120452"/>
                  <a:pt x="156978" y="2073556"/>
                </a:cubicBezTo>
                <a:lnTo>
                  <a:pt x="158990" y="2073338"/>
                </a:lnTo>
                <a:lnTo>
                  <a:pt x="162303" y="2055466"/>
                </a:lnTo>
                <a:cubicBezTo>
                  <a:pt x="165871" y="2047816"/>
                  <a:pt x="171817" y="2041179"/>
                  <a:pt x="181331" y="2035893"/>
                </a:cubicBezTo>
                <a:lnTo>
                  <a:pt x="206753" y="2034094"/>
                </a:lnTo>
                <a:lnTo>
                  <a:pt x="206661" y="2031986"/>
                </a:lnTo>
                <a:lnTo>
                  <a:pt x="21053" y="2027270"/>
                </a:lnTo>
                <a:lnTo>
                  <a:pt x="9250" y="2024616"/>
                </a:lnTo>
                <a:lnTo>
                  <a:pt x="0" y="1910410"/>
                </a:lnTo>
                <a:lnTo>
                  <a:pt x="12403" y="1896311"/>
                </a:lnTo>
                <a:cubicBezTo>
                  <a:pt x="31268" y="1876888"/>
                  <a:pt x="53433" y="1857392"/>
                  <a:pt x="75591" y="1839375"/>
                </a:cubicBezTo>
                <a:cubicBezTo>
                  <a:pt x="45870" y="1863749"/>
                  <a:pt x="43389" y="1793398"/>
                  <a:pt x="13666" y="1817771"/>
                </a:cubicBezTo>
                <a:cubicBezTo>
                  <a:pt x="11201" y="1747938"/>
                  <a:pt x="68207" y="1629878"/>
                  <a:pt x="189022" y="1603276"/>
                </a:cubicBezTo>
                <a:lnTo>
                  <a:pt x="97924" y="1605511"/>
                </a:lnTo>
                <a:cubicBezTo>
                  <a:pt x="66745" y="1583145"/>
                  <a:pt x="95459" y="1535678"/>
                  <a:pt x="94005" y="1488946"/>
                </a:cubicBezTo>
                <a:cubicBezTo>
                  <a:pt x="124180" y="1488206"/>
                  <a:pt x="154921" y="1487451"/>
                  <a:pt x="153894" y="1463832"/>
                </a:cubicBezTo>
                <a:cubicBezTo>
                  <a:pt x="152892" y="1440733"/>
                  <a:pt x="151437" y="1394001"/>
                  <a:pt x="150411" y="1370387"/>
                </a:cubicBezTo>
                <a:cubicBezTo>
                  <a:pt x="120232" y="1371129"/>
                  <a:pt x="59314" y="1372624"/>
                  <a:pt x="29134" y="1373364"/>
                </a:cubicBezTo>
                <a:cubicBezTo>
                  <a:pt x="59314" y="1372624"/>
                  <a:pt x="90057" y="1371869"/>
                  <a:pt x="89031" y="1348251"/>
                </a:cubicBezTo>
                <a:cubicBezTo>
                  <a:pt x="88027" y="1325150"/>
                  <a:pt x="86566" y="1278418"/>
                  <a:pt x="86115" y="1254792"/>
                </a:cubicBezTo>
                <a:cubicBezTo>
                  <a:pt x="146007" y="1229680"/>
                  <a:pt x="238567" y="1274175"/>
                  <a:pt x="298464" y="1249067"/>
                </a:cubicBezTo>
                <a:lnTo>
                  <a:pt x="297190" y="1212952"/>
                </a:lnTo>
                <a:lnTo>
                  <a:pt x="294051" y="1212534"/>
                </a:lnTo>
                <a:lnTo>
                  <a:pt x="290286" y="1210073"/>
                </a:lnTo>
                <a:lnTo>
                  <a:pt x="280725" y="1209661"/>
                </a:lnTo>
                <a:cubicBezTo>
                  <a:pt x="245260" y="1209718"/>
                  <a:pt x="207418" y="1215122"/>
                  <a:pt x="169577" y="1215121"/>
                </a:cubicBezTo>
                <a:lnTo>
                  <a:pt x="166570" y="1176289"/>
                </a:lnTo>
                <a:lnTo>
                  <a:pt x="133664" y="1180399"/>
                </a:lnTo>
                <a:cubicBezTo>
                  <a:pt x="115721" y="1182695"/>
                  <a:pt x="98740" y="1184589"/>
                  <a:pt x="83653" y="1184959"/>
                </a:cubicBezTo>
                <a:cubicBezTo>
                  <a:pt x="113370" y="1160586"/>
                  <a:pt x="112366" y="1137485"/>
                  <a:pt x="110910" y="1090753"/>
                </a:cubicBezTo>
                <a:cubicBezTo>
                  <a:pt x="155947" y="1077830"/>
                  <a:pt x="201854" y="1088267"/>
                  <a:pt x="247582" y="1092926"/>
                </a:cubicBezTo>
                <a:lnTo>
                  <a:pt x="274222" y="1094448"/>
                </a:lnTo>
                <a:lnTo>
                  <a:pt x="268460" y="1084329"/>
                </a:lnTo>
                <a:cubicBezTo>
                  <a:pt x="253431" y="1071418"/>
                  <a:pt x="236616" y="1047144"/>
                  <a:pt x="220900" y="1017853"/>
                </a:cubicBezTo>
                <a:lnTo>
                  <a:pt x="216990" y="1009664"/>
                </a:lnTo>
                <a:lnTo>
                  <a:pt x="183412" y="1010795"/>
                </a:lnTo>
                <a:lnTo>
                  <a:pt x="213328" y="1001989"/>
                </a:lnTo>
                <a:lnTo>
                  <a:pt x="198510" y="970947"/>
                </a:lnTo>
                <a:cubicBezTo>
                  <a:pt x="191563" y="954586"/>
                  <a:pt x="185251" y="937764"/>
                  <a:pt x="179936" y="921273"/>
                </a:cubicBezTo>
                <a:cubicBezTo>
                  <a:pt x="158626" y="854862"/>
                  <a:pt x="154534" y="792191"/>
                  <a:pt x="187875" y="780071"/>
                </a:cubicBezTo>
                <a:cubicBezTo>
                  <a:pt x="215393" y="759577"/>
                  <a:pt x="349427" y="709675"/>
                  <a:pt x="376083" y="688772"/>
                </a:cubicBezTo>
                <a:cubicBezTo>
                  <a:pt x="382638" y="690385"/>
                  <a:pt x="399356" y="678767"/>
                  <a:pt x="418652" y="660976"/>
                </a:cubicBezTo>
                <a:lnTo>
                  <a:pt x="420758" y="658901"/>
                </a:lnTo>
                <a:lnTo>
                  <a:pt x="416717" y="659166"/>
                </a:lnTo>
                <a:cubicBezTo>
                  <a:pt x="362324" y="650257"/>
                  <a:pt x="351616" y="615080"/>
                  <a:pt x="373900" y="600363"/>
                </a:cubicBezTo>
                <a:cubicBezTo>
                  <a:pt x="394591" y="592663"/>
                  <a:pt x="415962" y="587201"/>
                  <a:pt x="437571" y="583306"/>
                </a:cubicBezTo>
                <a:lnTo>
                  <a:pt x="489205" y="577237"/>
                </a:lnTo>
                <a:lnTo>
                  <a:pt x="491604" y="573613"/>
                </a:lnTo>
                <a:cubicBezTo>
                  <a:pt x="495833" y="566378"/>
                  <a:pt x="499224" y="559501"/>
                  <a:pt x="501496" y="553245"/>
                </a:cubicBezTo>
                <a:cubicBezTo>
                  <a:pt x="514696" y="555861"/>
                  <a:pt x="527680" y="558620"/>
                  <a:pt x="535281" y="554520"/>
                </a:cubicBezTo>
                <a:lnTo>
                  <a:pt x="537786" y="551557"/>
                </a:lnTo>
                <a:lnTo>
                  <a:pt x="536876" y="551597"/>
                </a:lnTo>
                <a:lnTo>
                  <a:pt x="537796" y="551544"/>
                </a:lnTo>
                <a:lnTo>
                  <a:pt x="540897" y="547874"/>
                </a:lnTo>
                <a:cubicBezTo>
                  <a:pt x="559195" y="497016"/>
                  <a:pt x="471949" y="480799"/>
                  <a:pt x="442392" y="459543"/>
                </a:cubicBezTo>
                <a:cubicBezTo>
                  <a:pt x="434731" y="430344"/>
                  <a:pt x="470609" y="384701"/>
                  <a:pt x="496833" y="363599"/>
                </a:cubicBezTo>
                <a:cubicBezTo>
                  <a:pt x="496833" y="363599"/>
                  <a:pt x="522352" y="332187"/>
                  <a:pt x="557047" y="300311"/>
                </a:cubicBezTo>
                <a:cubicBezTo>
                  <a:pt x="591743" y="268431"/>
                  <a:pt x="635117" y="237153"/>
                  <a:pt x="671252" y="237624"/>
                </a:cubicBezTo>
                <a:cubicBezTo>
                  <a:pt x="707566" y="237858"/>
                  <a:pt x="745784" y="238875"/>
                  <a:pt x="784700" y="241048"/>
                </a:cubicBezTo>
                <a:lnTo>
                  <a:pt x="887728" y="250113"/>
                </a:lnTo>
                <a:lnTo>
                  <a:pt x="879872" y="245149"/>
                </a:lnTo>
                <a:cubicBezTo>
                  <a:pt x="868208" y="234259"/>
                  <a:pt x="861835" y="221729"/>
                  <a:pt x="853796" y="215466"/>
                </a:cubicBezTo>
                <a:cubicBezTo>
                  <a:pt x="831427" y="189873"/>
                  <a:pt x="783825" y="185001"/>
                  <a:pt x="727387" y="185975"/>
                </a:cubicBezTo>
                <a:cubicBezTo>
                  <a:pt x="671119" y="186123"/>
                  <a:pt x="605843" y="192938"/>
                  <a:pt x="547561" y="191281"/>
                </a:cubicBezTo>
                <a:cubicBezTo>
                  <a:pt x="527615" y="193037"/>
                  <a:pt x="533679" y="167575"/>
                  <a:pt x="536621" y="155014"/>
                </a:cubicBezTo>
                <a:cubicBezTo>
                  <a:pt x="454029" y="172347"/>
                  <a:pt x="399178" y="155186"/>
                  <a:pt x="321371" y="149948"/>
                </a:cubicBezTo>
                <a:cubicBezTo>
                  <a:pt x="486910" y="114113"/>
                  <a:pt x="646504" y="107558"/>
                  <a:pt x="803920" y="106587"/>
                </a:cubicBezTo>
                <a:cubicBezTo>
                  <a:pt x="961350" y="106092"/>
                  <a:pt x="1118208" y="106156"/>
                  <a:pt x="1282426" y="84417"/>
                </a:cubicBezTo>
                <a:cubicBezTo>
                  <a:pt x="1321121" y="86660"/>
                  <a:pt x="1313238" y="47737"/>
                  <a:pt x="1352119" y="49642"/>
                </a:cubicBezTo>
                <a:lnTo>
                  <a:pt x="1410109" y="54379"/>
                </a:lnTo>
                <a:cubicBezTo>
                  <a:pt x="1398482" y="27481"/>
                  <a:pt x="1425583" y="3792"/>
                  <a:pt x="1445045" y="5457"/>
                </a:cubicBezTo>
                <a:cubicBezTo>
                  <a:pt x="1627424" y="-6117"/>
                  <a:pt x="1828406" y="-5828"/>
                  <a:pt x="1960301" y="73633"/>
                </a:cubicBezTo>
                <a:cubicBezTo>
                  <a:pt x="2012557" y="95629"/>
                  <a:pt x="2062959" y="121080"/>
                  <a:pt x="2137367" y="136698"/>
                </a:cubicBezTo>
                <a:cubicBezTo>
                  <a:pt x="2142263" y="124032"/>
                  <a:pt x="2142263" y="124032"/>
                  <a:pt x="2146776" y="111575"/>
                </a:cubicBezTo>
                <a:cubicBezTo>
                  <a:pt x="2137551" y="136354"/>
                  <a:pt x="2184082" y="119452"/>
                  <a:pt x="2197565" y="136815"/>
                </a:cubicBezTo>
                <a:cubicBezTo>
                  <a:pt x="2192869" y="149613"/>
                  <a:pt x="2192869" y="149613"/>
                  <a:pt x="2188153" y="161936"/>
                </a:cubicBezTo>
                <a:cubicBezTo>
                  <a:pt x="2183442" y="174256"/>
                  <a:pt x="2201823" y="178951"/>
                  <a:pt x="2220005" y="183514"/>
                </a:cubicBezTo>
                <a:cubicBezTo>
                  <a:pt x="2215109" y="196178"/>
                  <a:pt x="2215109" y="196178"/>
                  <a:pt x="2210396" y="208503"/>
                </a:cubicBezTo>
                <a:cubicBezTo>
                  <a:pt x="2251472" y="205303"/>
                  <a:pt x="2278781" y="238380"/>
                  <a:pt x="2324397" y="223682"/>
                </a:cubicBezTo>
                <a:cubicBezTo>
                  <a:pt x="2321941" y="229778"/>
                  <a:pt x="2320712" y="232826"/>
                  <a:pt x="2319487" y="235933"/>
                </a:cubicBezTo>
                <a:lnTo>
                  <a:pt x="2319431" y="236076"/>
                </a:lnTo>
                <a:lnTo>
                  <a:pt x="2420986" y="234189"/>
                </a:lnTo>
                <a:cubicBezTo>
                  <a:pt x="2532507" y="229293"/>
                  <a:pt x="2641103" y="217614"/>
                  <a:pt x="2743698" y="192076"/>
                </a:cubicBezTo>
                <a:cubicBezTo>
                  <a:pt x="3050983" y="107531"/>
                  <a:pt x="3376496" y="70664"/>
                  <a:pt x="3698758" y="51925"/>
                </a:cubicBezTo>
                <a:lnTo>
                  <a:pt x="3770740" y="48452"/>
                </a:lnTo>
                <a:lnTo>
                  <a:pt x="3772986" y="76181"/>
                </a:lnTo>
                <a:lnTo>
                  <a:pt x="4039549" y="53229"/>
                </a:lnTo>
                <a:lnTo>
                  <a:pt x="4039153" y="64965"/>
                </a:lnTo>
                <a:lnTo>
                  <a:pt x="4191672" y="49971"/>
                </a:lnTo>
                <a:cubicBezTo>
                  <a:pt x="4276855" y="43270"/>
                  <a:pt x="4362033" y="38387"/>
                  <a:pt x="4447162" y="35752"/>
                </a:cubicBezTo>
                <a:lnTo>
                  <a:pt x="4701217" y="35034"/>
                </a:lnTo>
                <a:lnTo>
                  <a:pt x="4717202" y="169598"/>
                </a:lnTo>
                <a:lnTo>
                  <a:pt x="4716202" y="171761"/>
                </a:lnTo>
                <a:cubicBezTo>
                  <a:pt x="4705471" y="192554"/>
                  <a:pt x="4692643" y="213509"/>
                  <a:pt x="4679707" y="232918"/>
                </a:cubicBezTo>
                <a:cubicBezTo>
                  <a:pt x="4696969" y="207219"/>
                  <a:pt x="4702880" y="280192"/>
                  <a:pt x="4720097" y="253951"/>
                </a:cubicBezTo>
                <a:cubicBezTo>
                  <a:pt x="4726008" y="326923"/>
                  <a:pt x="4697438" y="451839"/>
                  <a:pt x="4622281" y="482767"/>
                </a:cubicBezTo>
                <a:cubicBezTo>
                  <a:pt x="4641499" y="481211"/>
                  <a:pt x="4660717" y="479654"/>
                  <a:pt x="4679935" y="478098"/>
                </a:cubicBezTo>
                <a:cubicBezTo>
                  <a:pt x="4701108" y="500691"/>
                  <a:pt x="4685845" y="551071"/>
                  <a:pt x="4689800" y="599899"/>
                </a:cubicBezTo>
                <a:cubicBezTo>
                  <a:pt x="4670582" y="601456"/>
                  <a:pt x="4651364" y="603013"/>
                  <a:pt x="4653363" y="627693"/>
                </a:cubicBezTo>
                <a:cubicBezTo>
                  <a:pt x="4655319" y="651842"/>
                  <a:pt x="4659274" y="700671"/>
                  <a:pt x="4661273" y="725350"/>
                </a:cubicBezTo>
                <a:cubicBezTo>
                  <a:pt x="4680490" y="723793"/>
                  <a:pt x="4718926" y="720681"/>
                  <a:pt x="4738428" y="719101"/>
                </a:cubicBezTo>
                <a:cubicBezTo>
                  <a:pt x="4719211" y="720658"/>
                  <a:pt x="4699993" y="722215"/>
                  <a:pt x="4701949" y="746359"/>
                </a:cubicBezTo>
                <a:cubicBezTo>
                  <a:pt x="4703905" y="770509"/>
                  <a:pt x="4707859" y="819333"/>
                  <a:pt x="4709858" y="844017"/>
                </a:cubicBezTo>
                <a:cubicBezTo>
                  <a:pt x="4673379" y="871275"/>
                  <a:pt x="4611486" y="827138"/>
                  <a:pt x="4575050" y="854935"/>
                </a:cubicBezTo>
                <a:lnTo>
                  <a:pt x="4580960" y="927909"/>
                </a:lnTo>
                <a:cubicBezTo>
                  <a:pt x="4621351" y="948941"/>
                  <a:pt x="4677333" y="920103"/>
                  <a:pt x="4715769" y="916990"/>
                </a:cubicBezTo>
                <a:cubicBezTo>
                  <a:pt x="4707138" y="929841"/>
                  <a:pt x="4703322" y="942438"/>
                  <a:pt x="4702158" y="957925"/>
                </a:cubicBezTo>
                <a:lnTo>
                  <a:pt x="4702133" y="982658"/>
                </a:lnTo>
                <a:lnTo>
                  <a:pt x="4770643" y="980995"/>
                </a:lnTo>
                <a:cubicBezTo>
                  <a:pt x="4794646" y="984437"/>
                  <a:pt x="4808676" y="992785"/>
                  <a:pt x="4815189" y="1004473"/>
                </a:cubicBezTo>
                <a:lnTo>
                  <a:pt x="4817720" y="1015788"/>
                </a:lnTo>
                <a:lnTo>
                  <a:pt x="4819055" y="1027028"/>
                </a:lnTo>
                <a:lnTo>
                  <a:pt x="4814636" y="1047986"/>
                </a:lnTo>
                <a:cubicBezTo>
                  <a:pt x="4802512" y="1081582"/>
                  <a:pt x="4770153" y="1122262"/>
                  <a:pt x="4737222" y="1157484"/>
                </a:cubicBezTo>
                <a:cubicBezTo>
                  <a:pt x="4742714" y="1151654"/>
                  <a:pt x="4747161" y="1151325"/>
                  <a:pt x="4751085" y="1153737"/>
                </a:cubicBezTo>
                <a:lnTo>
                  <a:pt x="4761387" y="1165950"/>
                </a:lnTo>
                <a:lnTo>
                  <a:pt x="4821249" y="1159147"/>
                </a:lnTo>
                <a:cubicBezTo>
                  <a:pt x="4825849" y="1215950"/>
                  <a:pt x="4868528" y="1269669"/>
                  <a:pt x="4794648" y="1303922"/>
                </a:cubicBezTo>
                <a:lnTo>
                  <a:pt x="4745968" y="1310267"/>
                </a:lnTo>
                <a:lnTo>
                  <a:pt x="4719873" y="1345514"/>
                </a:lnTo>
                <a:cubicBezTo>
                  <a:pt x="4703323" y="1361158"/>
                  <a:pt x="4683563" y="1373679"/>
                  <a:pt x="4660437" y="1381058"/>
                </a:cubicBezTo>
                <a:cubicBezTo>
                  <a:pt x="4684136" y="1379139"/>
                  <a:pt x="4707311" y="1377262"/>
                  <a:pt x="4731010" y="1375342"/>
                </a:cubicBezTo>
                <a:cubicBezTo>
                  <a:pt x="4756445" y="1394826"/>
                  <a:pt x="4736249" y="1440028"/>
                  <a:pt x="4739755" y="1483313"/>
                </a:cubicBezTo>
                <a:cubicBezTo>
                  <a:pt x="4716055" y="1485232"/>
                  <a:pt x="4692355" y="1487152"/>
                  <a:pt x="4694126" y="1509027"/>
                </a:cubicBezTo>
                <a:lnTo>
                  <a:pt x="4695368" y="1524356"/>
                </a:lnTo>
                <a:lnTo>
                  <a:pt x="4866745" y="1519081"/>
                </a:lnTo>
                <a:lnTo>
                  <a:pt x="4877725" y="1520923"/>
                </a:lnTo>
                <a:lnTo>
                  <a:pt x="4890221" y="1626114"/>
                </a:lnTo>
                <a:lnTo>
                  <a:pt x="4879269" y="1639804"/>
                </a:lnTo>
                <a:cubicBezTo>
                  <a:pt x="4862542" y="1658754"/>
                  <a:pt x="4842771" y="1677944"/>
                  <a:pt x="4822956" y="1695765"/>
                </a:cubicBezTo>
                <a:cubicBezTo>
                  <a:pt x="4849527" y="1671670"/>
                  <a:pt x="4854257" y="1736634"/>
                  <a:pt x="4880829" y="1712538"/>
                </a:cubicBezTo>
                <a:cubicBezTo>
                  <a:pt x="4885526" y="1777024"/>
                  <a:pt x="4837038" y="1889223"/>
                  <a:pt x="4726515" y="1920109"/>
                </a:cubicBezTo>
                <a:lnTo>
                  <a:pt x="4810470" y="1913310"/>
                </a:lnTo>
                <a:cubicBezTo>
                  <a:pt x="4840008" y="1932386"/>
                  <a:pt x="4815167" y="1977797"/>
                  <a:pt x="4818131" y="2020960"/>
                </a:cubicBezTo>
                <a:cubicBezTo>
                  <a:pt x="4790322" y="2023213"/>
                  <a:pt x="4761991" y="2025507"/>
                  <a:pt x="4763757" y="2047307"/>
                </a:cubicBezTo>
                <a:cubicBezTo>
                  <a:pt x="4765484" y="2068628"/>
                  <a:pt x="4768447" y="2111792"/>
                  <a:pt x="4770212" y="2133587"/>
                </a:cubicBezTo>
                <a:cubicBezTo>
                  <a:pt x="4798025" y="2131334"/>
                  <a:pt x="4854169" y="2126787"/>
                  <a:pt x="4881981" y="2124535"/>
                </a:cubicBezTo>
                <a:cubicBezTo>
                  <a:pt x="4854169" y="2126787"/>
                  <a:pt x="4825836" y="2129082"/>
                  <a:pt x="4827601" y="2150881"/>
                </a:cubicBezTo>
                <a:cubicBezTo>
                  <a:pt x="4829328" y="2172203"/>
                  <a:pt x="4832298" y="2215368"/>
                  <a:pt x="4833534" y="2237205"/>
                </a:cubicBezTo>
                <a:cubicBezTo>
                  <a:pt x="4779157" y="2263550"/>
                  <a:pt x="4692232" y="2227187"/>
                  <a:pt x="4637851" y="2253529"/>
                </a:cubicBezTo>
                <a:lnTo>
                  <a:pt x="4642547" y="2318019"/>
                </a:lnTo>
                <a:cubicBezTo>
                  <a:pt x="4699892" y="2334838"/>
                  <a:pt x="4782611" y="2306194"/>
                  <a:pt x="4838229" y="2301689"/>
                </a:cubicBezTo>
                <a:cubicBezTo>
                  <a:pt x="4811662" y="2325785"/>
                  <a:pt x="4813389" y="2347107"/>
                  <a:pt x="4816354" y="2390271"/>
                </a:cubicBezTo>
                <a:cubicBezTo>
                  <a:pt x="4734162" y="2418864"/>
                  <a:pt x="4645516" y="2361179"/>
                  <a:pt x="4566251" y="2432464"/>
                </a:cubicBezTo>
                <a:lnTo>
                  <a:pt x="4650206" y="2425664"/>
                </a:lnTo>
                <a:cubicBezTo>
                  <a:pt x="4602249" y="2537819"/>
                  <a:pt x="4456213" y="2462844"/>
                  <a:pt x="4374023" y="2491437"/>
                </a:cubicBezTo>
                <a:cubicBezTo>
                  <a:pt x="4340116" y="2503186"/>
                  <a:pt x="4305058" y="2512457"/>
                  <a:pt x="4269133" y="2519858"/>
                </a:cubicBezTo>
                <a:lnTo>
                  <a:pt x="4242591" y="2524001"/>
                </a:lnTo>
                <a:lnTo>
                  <a:pt x="4237011" y="2584224"/>
                </a:lnTo>
                <a:cubicBezTo>
                  <a:pt x="4198936" y="2587308"/>
                  <a:pt x="4160859" y="2590392"/>
                  <a:pt x="4163185" y="2619102"/>
                </a:cubicBezTo>
                <a:cubicBezTo>
                  <a:pt x="4165460" y="2647195"/>
                  <a:pt x="4170061" y="2703999"/>
                  <a:pt x="4172386" y="2732708"/>
                </a:cubicBezTo>
                <a:cubicBezTo>
                  <a:pt x="4210463" y="2729624"/>
                  <a:pt x="4286614" y="2723457"/>
                  <a:pt x="4325257" y="2720327"/>
                </a:cubicBezTo>
                <a:cubicBezTo>
                  <a:pt x="4287180" y="2723411"/>
                  <a:pt x="4249102" y="2726495"/>
                  <a:pt x="4251377" y="2754581"/>
                </a:cubicBezTo>
                <a:cubicBezTo>
                  <a:pt x="4253652" y="2782674"/>
                  <a:pt x="4258253" y="2839471"/>
                  <a:pt x="4260578" y="2868187"/>
                </a:cubicBezTo>
                <a:cubicBezTo>
                  <a:pt x="4195934" y="2898159"/>
                  <a:pt x="4096443" y="2865534"/>
                  <a:pt x="4023122" y="2880280"/>
                </a:cubicBezTo>
                <a:lnTo>
                  <a:pt x="4000683" y="2887501"/>
                </a:lnTo>
                <a:lnTo>
                  <a:pt x="4007810" y="2975492"/>
                </a:lnTo>
                <a:lnTo>
                  <a:pt x="4064467" y="2981443"/>
                </a:lnTo>
                <a:cubicBezTo>
                  <a:pt x="4132768" y="2979887"/>
                  <a:pt x="4210339" y="2957702"/>
                  <a:pt x="4267454" y="2953076"/>
                </a:cubicBezTo>
                <a:cubicBezTo>
                  <a:pt x="4231652" y="2984246"/>
                  <a:pt x="4233978" y="3012962"/>
                  <a:pt x="4238578" y="3069759"/>
                </a:cubicBezTo>
                <a:cubicBezTo>
                  <a:pt x="4168607" y="3093100"/>
                  <a:pt x="4094842" y="3072324"/>
                  <a:pt x="4023146" y="3076443"/>
                </a:cubicBezTo>
                <a:lnTo>
                  <a:pt x="4016067" y="3077439"/>
                </a:lnTo>
                <a:lnTo>
                  <a:pt x="4034945" y="3310523"/>
                </a:lnTo>
                <a:lnTo>
                  <a:pt x="3992470" y="3336375"/>
                </a:lnTo>
                <a:lnTo>
                  <a:pt x="4036950" y="3335283"/>
                </a:lnTo>
                <a:lnTo>
                  <a:pt x="4042360" y="3402079"/>
                </a:lnTo>
                <a:lnTo>
                  <a:pt x="4038038" y="3404550"/>
                </a:lnTo>
                <a:cubicBezTo>
                  <a:pt x="3940930" y="3437999"/>
                  <a:pt x="3798282" y="3378033"/>
                  <a:pt x="3705876" y="3403660"/>
                </a:cubicBezTo>
                <a:cubicBezTo>
                  <a:pt x="3452307" y="3473349"/>
                  <a:pt x="3159416" y="3452770"/>
                  <a:pt x="2875215" y="3452474"/>
                </a:cubicBezTo>
                <a:lnTo>
                  <a:pt x="2831807" y="3453280"/>
                </a:lnTo>
                <a:lnTo>
                  <a:pt x="2830757" y="3455447"/>
                </a:lnTo>
                <a:cubicBezTo>
                  <a:pt x="2819467" y="3473145"/>
                  <a:pt x="2803942" y="3489832"/>
                  <a:pt x="2790830" y="3500383"/>
                </a:cubicBezTo>
                <a:cubicBezTo>
                  <a:pt x="2790830" y="3500383"/>
                  <a:pt x="2765311" y="3531795"/>
                  <a:pt x="2730614" y="3563671"/>
                </a:cubicBezTo>
                <a:cubicBezTo>
                  <a:pt x="2695920" y="3595551"/>
                  <a:pt x="2652545" y="3626828"/>
                  <a:pt x="2616410" y="3626357"/>
                </a:cubicBezTo>
                <a:cubicBezTo>
                  <a:pt x="2580096" y="3626125"/>
                  <a:pt x="2541879" y="3625106"/>
                  <a:pt x="2502962" y="3622934"/>
                </a:cubicBezTo>
                <a:lnTo>
                  <a:pt x="2501762" y="3622828"/>
                </a:lnTo>
                <a:lnTo>
                  <a:pt x="2501517" y="3646213"/>
                </a:lnTo>
                <a:cubicBezTo>
                  <a:pt x="2444856" y="3667357"/>
                  <a:pt x="2387778" y="3603452"/>
                  <a:pt x="2331118" y="3667357"/>
                </a:cubicBezTo>
                <a:cubicBezTo>
                  <a:pt x="2350144" y="3667357"/>
                  <a:pt x="2368748" y="3667358"/>
                  <a:pt x="2387778" y="3667357"/>
                </a:cubicBezTo>
                <a:cubicBezTo>
                  <a:pt x="2350143" y="3774024"/>
                  <a:pt x="2255431" y="3688502"/>
                  <a:pt x="2198775" y="3709645"/>
                </a:cubicBezTo>
                <a:cubicBezTo>
                  <a:pt x="2011462" y="3780132"/>
                  <a:pt x="1782294" y="3688501"/>
                  <a:pt x="1593290" y="3752407"/>
                </a:cubicBezTo>
                <a:cubicBezTo>
                  <a:pt x="1365808" y="3837930"/>
                  <a:pt x="1119726" y="3837930"/>
                  <a:pt x="892670" y="3837930"/>
                </a:cubicBezTo>
                <a:cubicBezTo>
                  <a:pt x="892670" y="3795168"/>
                  <a:pt x="911696" y="3731263"/>
                  <a:pt x="892670" y="3710119"/>
                </a:cubicBezTo>
                <a:cubicBezTo>
                  <a:pt x="883210" y="3702131"/>
                  <a:pt x="874931" y="3693805"/>
                  <a:pt x="867688" y="3685184"/>
                </a:cubicBezTo>
                <a:lnTo>
                  <a:pt x="854359" y="3666227"/>
                </a:lnTo>
                <a:lnTo>
                  <a:pt x="752668" y="3671605"/>
                </a:lnTo>
                <a:cubicBezTo>
                  <a:pt x="694114" y="3672941"/>
                  <a:pt x="636161" y="3672941"/>
                  <a:pt x="579397" y="3672941"/>
                </a:cubicBezTo>
                <a:lnTo>
                  <a:pt x="581410" y="3652620"/>
                </a:lnTo>
                <a:lnTo>
                  <a:pt x="414773" y="3652514"/>
                </a:lnTo>
                <a:close/>
              </a:path>
            </a:pathLst>
          </a:custGeom>
          <a:solidFill>
            <a:srgbClr val="666699"/>
          </a:solidFill>
          <a:ln w="9525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91374" y="248782"/>
            <a:ext cx="40350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spc="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СТАРШИЙ ВІК</a:t>
            </a:r>
            <a:endParaRPr lang="ru-RU" sz="2800" b="1" spc="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22586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t="-10000" r="-5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2E0EE794-AF37-42AE-B09A-581290560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11</a:t>
            </a:fld>
            <a:endParaRPr lang="ru-RU" noProof="0"/>
          </a:p>
        </p:txBody>
      </p:sp>
      <p:sp>
        <p:nvSpPr>
          <p:cNvPr id="3" name="Полилиния 4">
            <a:extLst>
              <a:ext uri="{FF2B5EF4-FFF2-40B4-BE49-F238E27FC236}">
                <a16:creationId xmlns="" xmlns:a16="http://schemas.microsoft.com/office/drawing/2014/main" id="{DC3D80F1-2FF2-4CB8-8387-7912DE6F6B9A}"/>
              </a:ext>
            </a:extLst>
          </p:cNvPr>
          <p:cNvSpPr/>
          <p:nvPr/>
        </p:nvSpPr>
        <p:spPr>
          <a:xfrm rot="3383287" flipH="1">
            <a:off x="2660134" y="306625"/>
            <a:ext cx="6392984" cy="6461172"/>
          </a:xfrm>
          <a:custGeom>
            <a:avLst/>
            <a:gdLst>
              <a:gd name="connsiteX0" fmla="*/ 230990 w 6392984"/>
              <a:gd name="connsiteY0" fmla="*/ 3470492 h 6461172"/>
              <a:gd name="connsiteX1" fmla="*/ 16100 w 6392984"/>
              <a:gd name="connsiteY1" fmla="*/ 4633751 h 6461172"/>
              <a:gd name="connsiteX2" fmla="*/ 355933 w 6392984"/>
              <a:gd name="connsiteY2" fmla="*/ 5552750 h 6461172"/>
              <a:gd name="connsiteX3" fmla="*/ 391522 w 6392984"/>
              <a:gd name="connsiteY3" fmla="*/ 5578786 h 6461172"/>
              <a:gd name="connsiteX4" fmla="*/ 346561 w 6392984"/>
              <a:gd name="connsiteY4" fmla="*/ 5504776 h 6461172"/>
              <a:gd name="connsiteX5" fmla="*/ 230990 w 6392984"/>
              <a:gd name="connsiteY5" fmla="*/ 5048353 h 6461172"/>
              <a:gd name="connsiteX6" fmla="*/ 2172752 w 6392984"/>
              <a:gd name="connsiteY6" fmla="*/ 6005899 h 6461172"/>
              <a:gd name="connsiteX7" fmla="*/ 783768 w 6392984"/>
              <a:gd name="connsiteY7" fmla="*/ 5749311 h 6461172"/>
              <a:gd name="connsiteX8" fmla="*/ 430919 w 6392984"/>
              <a:gd name="connsiteY8" fmla="*/ 5607606 h 6461172"/>
              <a:gd name="connsiteX9" fmla="*/ 391522 w 6392984"/>
              <a:gd name="connsiteY9" fmla="*/ 5578786 h 6461172"/>
              <a:gd name="connsiteX10" fmla="*/ 394524 w 6392984"/>
              <a:gd name="connsiteY10" fmla="*/ 5583726 h 6461172"/>
              <a:gd name="connsiteX11" fmla="*/ 1188536 w 6392984"/>
              <a:gd name="connsiteY11" fmla="*/ 6005899 h 6461172"/>
              <a:gd name="connsiteX12" fmla="*/ 1112105 w 6392984"/>
              <a:gd name="connsiteY12" fmla="*/ 179544 h 6461172"/>
              <a:gd name="connsiteX13" fmla="*/ 1090632 w 6392984"/>
              <a:gd name="connsiteY13" fmla="*/ 180628 h 6461172"/>
              <a:gd name="connsiteX14" fmla="*/ 230990 w 6392984"/>
              <a:gd name="connsiteY14" fmla="*/ 1133231 h 6461172"/>
              <a:gd name="connsiteX15" fmla="*/ 230990 w 6392984"/>
              <a:gd name="connsiteY15" fmla="*/ 3470492 h 6461172"/>
              <a:gd name="connsiteX16" fmla="*/ 727311 w 6392984"/>
              <a:gd name="connsiteY16" fmla="*/ 783770 h 6461172"/>
              <a:gd name="connsiteX17" fmla="*/ 1052975 w 6392984"/>
              <a:gd name="connsiteY17" fmla="*/ 224536 h 6461172"/>
              <a:gd name="connsiteX18" fmla="*/ 5642758 w 6392984"/>
              <a:gd name="connsiteY18" fmla="*/ 5773550 h 6461172"/>
              <a:gd name="connsiteX19" fmla="*/ 5627694 w 6392984"/>
              <a:gd name="connsiteY19" fmla="*/ 5787242 h 6461172"/>
              <a:gd name="connsiteX20" fmla="*/ 5018606 w 6392984"/>
              <a:gd name="connsiteY20" fmla="*/ 6005899 h 6461172"/>
              <a:gd name="connsiteX21" fmla="*/ 2172752 w 6392984"/>
              <a:gd name="connsiteY21" fmla="*/ 6005899 h 6461172"/>
              <a:gd name="connsiteX22" fmla="*/ 4550113 w 6392984"/>
              <a:gd name="connsiteY22" fmla="*/ 6445072 h 6461172"/>
              <a:gd name="connsiteX23" fmla="*/ 5611486 w 6392984"/>
              <a:gd name="connsiteY23" fmla="*/ 5863637 h 6461172"/>
              <a:gd name="connsiteX24" fmla="*/ 2706745 w 6392984"/>
              <a:gd name="connsiteY24" fmla="*/ 175685 h 6461172"/>
              <a:gd name="connsiteX25" fmla="*/ 1842870 w 6392984"/>
              <a:gd name="connsiteY25" fmla="*/ 16100 h 6461172"/>
              <a:gd name="connsiteX26" fmla="*/ 1126101 w 6392984"/>
              <a:gd name="connsiteY26" fmla="*/ 168895 h 6461172"/>
              <a:gd name="connsiteX27" fmla="*/ 1112105 w 6392984"/>
              <a:gd name="connsiteY27" fmla="*/ 179544 h 6461172"/>
              <a:gd name="connsiteX28" fmla="*/ 1188536 w 6392984"/>
              <a:gd name="connsiteY28" fmla="*/ 175685 h 6461172"/>
              <a:gd name="connsiteX29" fmla="*/ 5976152 w 6392984"/>
              <a:gd name="connsiteY29" fmla="*/ 3996693 h 6461172"/>
              <a:gd name="connsiteX30" fmla="*/ 5665673 w 6392984"/>
              <a:gd name="connsiteY30" fmla="*/ 5677402 h 6461172"/>
              <a:gd name="connsiteX31" fmla="*/ 5643026 w 6392984"/>
              <a:gd name="connsiteY31" fmla="*/ 5772779 h 6461172"/>
              <a:gd name="connsiteX32" fmla="*/ 5642758 w 6392984"/>
              <a:gd name="connsiteY32" fmla="*/ 5773550 h 6461172"/>
              <a:gd name="connsiteX33" fmla="*/ 5695693 w 6392984"/>
              <a:gd name="connsiteY33" fmla="*/ 5725440 h 6461172"/>
              <a:gd name="connsiteX34" fmla="*/ 5976152 w 6392984"/>
              <a:gd name="connsiteY34" fmla="*/ 5048353 h 6461172"/>
              <a:gd name="connsiteX35" fmla="*/ 5812618 w 6392984"/>
              <a:gd name="connsiteY35" fmla="*/ 597858 h 6461172"/>
              <a:gd name="connsiteX36" fmla="*/ 5018606 w 6392984"/>
              <a:gd name="connsiteY36" fmla="*/ 175685 h 6461172"/>
              <a:gd name="connsiteX37" fmla="*/ 2706745 w 6392984"/>
              <a:gd name="connsiteY37" fmla="*/ 175685 h 6461172"/>
              <a:gd name="connsiteX38" fmla="*/ 5609215 w 6392984"/>
              <a:gd name="connsiteY38" fmla="*/ 711862 h 6461172"/>
              <a:gd name="connsiteX39" fmla="*/ 5881402 w 6392984"/>
              <a:gd name="connsiteY39" fmla="*/ 805921 h 6461172"/>
              <a:gd name="connsiteX40" fmla="*/ 5927486 w 6392984"/>
              <a:gd name="connsiteY40" fmla="*/ 833141 h 6461172"/>
              <a:gd name="connsiteX41" fmla="*/ 5900903 w 6392984"/>
              <a:gd name="connsiteY41" fmla="*/ 760511 h 6461172"/>
              <a:gd name="connsiteX42" fmla="*/ 5812618 w 6392984"/>
              <a:gd name="connsiteY42" fmla="*/ 597858 h 6461172"/>
              <a:gd name="connsiteX43" fmla="*/ 6224089 w 6392984"/>
              <a:gd name="connsiteY43" fmla="*/ 1110652 h 6461172"/>
              <a:gd name="connsiteX44" fmla="*/ 5962064 w 6392984"/>
              <a:gd name="connsiteY44" fmla="*/ 853565 h 6461172"/>
              <a:gd name="connsiteX45" fmla="*/ 5927486 w 6392984"/>
              <a:gd name="connsiteY45" fmla="*/ 833141 h 6461172"/>
              <a:gd name="connsiteX46" fmla="*/ 5933103 w 6392984"/>
              <a:gd name="connsiteY46" fmla="*/ 848486 h 6461172"/>
              <a:gd name="connsiteX47" fmla="*/ 5976152 w 6392984"/>
              <a:gd name="connsiteY47" fmla="*/ 1133231 h 6461172"/>
              <a:gd name="connsiteX48" fmla="*/ 5976152 w 6392984"/>
              <a:gd name="connsiteY48" fmla="*/ 3996693 h 6461172"/>
              <a:gd name="connsiteX49" fmla="*/ 6376884 w 6392984"/>
              <a:gd name="connsiteY49" fmla="*/ 1827421 h 6461172"/>
              <a:gd name="connsiteX50" fmla="*/ 6224089 w 6392984"/>
              <a:gd name="connsiteY50" fmla="*/ 1110652 h 646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392984" h="6461172">
                <a:moveTo>
                  <a:pt x="230990" y="3470492"/>
                </a:moveTo>
                <a:lnTo>
                  <a:pt x="16100" y="4633751"/>
                </a:lnTo>
                <a:cubicBezTo>
                  <a:pt x="-49946" y="4991278"/>
                  <a:pt x="91864" y="5339075"/>
                  <a:pt x="355933" y="5552750"/>
                </a:cubicBezTo>
                <a:lnTo>
                  <a:pt x="391522" y="5578786"/>
                </a:lnTo>
                <a:lnTo>
                  <a:pt x="346561" y="5504776"/>
                </a:lnTo>
                <a:cubicBezTo>
                  <a:pt x="272856" y="5369099"/>
                  <a:pt x="230990" y="5213615"/>
                  <a:pt x="230990" y="5048353"/>
                </a:cubicBezTo>
                <a:close/>
                <a:moveTo>
                  <a:pt x="2172752" y="6005899"/>
                </a:moveTo>
                <a:lnTo>
                  <a:pt x="783768" y="5749311"/>
                </a:lnTo>
                <a:cubicBezTo>
                  <a:pt x="653759" y="5725293"/>
                  <a:pt x="534770" y="5676065"/>
                  <a:pt x="430919" y="5607606"/>
                </a:cubicBezTo>
                <a:lnTo>
                  <a:pt x="391522" y="5578786"/>
                </a:lnTo>
                <a:lnTo>
                  <a:pt x="394524" y="5583726"/>
                </a:lnTo>
                <a:cubicBezTo>
                  <a:pt x="566602" y="5838435"/>
                  <a:pt x="858012" y="6005899"/>
                  <a:pt x="1188536" y="6005899"/>
                </a:cubicBezTo>
                <a:close/>
                <a:moveTo>
                  <a:pt x="1112105" y="179544"/>
                </a:moveTo>
                <a:lnTo>
                  <a:pt x="1090632" y="180628"/>
                </a:lnTo>
                <a:cubicBezTo>
                  <a:pt x="607784" y="229664"/>
                  <a:pt x="230990" y="637446"/>
                  <a:pt x="230990" y="1133231"/>
                </a:cubicBezTo>
                <a:lnTo>
                  <a:pt x="230990" y="3470492"/>
                </a:lnTo>
                <a:lnTo>
                  <a:pt x="727311" y="783770"/>
                </a:lnTo>
                <a:cubicBezTo>
                  <a:pt x="769340" y="556252"/>
                  <a:pt x="888580" y="362488"/>
                  <a:pt x="1052975" y="224536"/>
                </a:cubicBezTo>
                <a:close/>
                <a:moveTo>
                  <a:pt x="5642758" y="5773550"/>
                </a:moveTo>
                <a:lnTo>
                  <a:pt x="5627694" y="5787242"/>
                </a:lnTo>
                <a:cubicBezTo>
                  <a:pt x="5462174" y="5923842"/>
                  <a:pt x="5249972" y="6005899"/>
                  <a:pt x="5018606" y="6005899"/>
                </a:cubicBezTo>
                <a:lnTo>
                  <a:pt x="2172752" y="6005899"/>
                </a:lnTo>
                <a:lnTo>
                  <a:pt x="4550113" y="6445072"/>
                </a:lnTo>
                <a:cubicBezTo>
                  <a:pt x="5005147" y="6529130"/>
                  <a:pt x="5444420" y="6276495"/>
                  <a:pt x="5611486" y="5863637"/>
                </a:cubicBezTo>
                <a:close/>
                <a:moveTo>
                  <a:pt x="2706745" y="175685"/>
                </a:moveTo>
                <a:lnTo>
                  <a:pt x="1842870" y="16100"/>
                </a:lnTo>
                <a:cubicBezTo>
                  <a:pt x="1582851" y="-31933"/>
                  <a:pt x="1327978" y="29974"/>
                  <a:pt x="1126101" y="168895"/>
                </a:cubicBezTo>
                <a:lnTo>
                  <a:pt x="1112105" y="179544"/>
                </a:lnTo>
                <a:lnTo>
                  <a:pt x="1188536" y="175685"/>
                </a:lnTo>
                <a:close/>
                <a:moveTo>
                  <a:pt x="5976152" y="3996693"/>
                </a:moveTo>
                <a:lnTo>
                  <a:pt x="5665673" y="5677402"/>
                </a:lnTo>
                <a:cubicBezTo>
                  <a:pt x="5659668" y="5709905"/>
                  <a:pt x="5652088" y="5741719"/>
                  <a:pt x="5643026" y="5772779"/>
                </a:cubicBezTo>
                <a:lnTo>
                  <a:pt x="5642758" y="5773550"/>
                </a:lnTo>
                <a:lnTo>
                  <a:pt x="5695693" y="5725440"/>
                </a:lnTo>
                <a:cubicBezTo>
                  <a:pt x="5868975" y="5552159"/>
                  <a:pt x="5976152" y="5312772"/>
                  <a:pt x="5976152" y="5048353"/>
                </a:cubicBezTo>
                <a:close/>
                <a:moveTo>
                  <a:pt x="5812618" y="597858"/>
                </a:moveTo>
                <a:cubicBezTo>
                  <a:pt x="5640540" y="343149"/>
                  <a:pt x="5349130" y="175685"/>
                  <a:pt x="5018606" y="175685"/>
                </a:cubicBezTo>
                <a:lnTo>
                  <a:pt x="2706745" y="175685"/>
                </a:lnTo>
                <a:lnTo>
                  <a:pt x="5609215" y="711862"/>
                </a:lnTo>
                <a:cubicBezTo>
                  <a:pt x="5706722" y="729874"/>
                  <a:pt x="5798030" y="762068"/>
                  <a:pt x="5881402" y="805921"/>
                </a:cubicBezTo>
                <a:lnTo>
                  <a:pt x="5927486" y="833141"/>
                </a:lnTo>
                <a:lnTo>
                  <a:pt x="5900903" y="760511"/>
                </a:lnTo>
                <a:cubicBezTo>
                  <a:pt x="5876676" y="703231"/>
                  <a:pt x="5847034" y="648800"/>
                  <a:pt x="5812618" y="597858"/>
                </a:cubicBezTo>
                <a:close/>
                <a:moveTo>
                  <a:pt x="6224089" y="1110652"/>
                </a:moveTo>
                <a:cubicBezTo>
                  <a:pt x="6154629" y="1009713"/>
                  <a:pt x="6065915" y="922025"/>
                  <a:pt x="5962064" y="853565"/>
                </a:cubicBezTo>
                <a:lnTo>
                  <a:pt x="5927486" y="833141"/>
                </a:lnTo>
                <a:lnTo>
                  <a:pt x="5933103" y="848486"/>
                </a:lnTo>
                <a:cubicBezTo>
                  <a:pt x="5961080" y="938437"/>
                  <a:pt x="5976152" y="1034074"/>
                  <a:pt x="5976152" y="1133231"/>
                </a:cubicBezTo>
                <a:lnTo>
                  <a:pt x="5976152" y="3996693"/>
                </a:lnTo>
                <a:lnTo>
                  <a:pt x="6376884" y="1827421"/>
                </a:lnTo>
                <a:cubicBezTo>
                  <a:pt x="6424917" y="1567401"/>
                  <a:pt x="6363010" y="1312528"/>
                  <a:pt x="6224089" y="1110652"/>
                </a:cubicBezTo>
                <a:close/>
              </a:path>
            </a:pathLst>
          </a:custGeom>
          <a:noFill/>
          <a:ln w="762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FCC858C-4323-429C-A7F5-CB8FCE9ED797}"/>
              </a:ext>
            </a:extLst>
          </p:cNvPr>
          <p:cNvSpPr txBox="1"/>
          <p:nvPr/>
        </p:nvSpPr>
        <p:spPr>
          <a:xfrm>
            <a:off x="2428865" y="2494146"/>
            <a:ext cx="659047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3. Методика організації режисерських ігор</a:t>
            </a:r>
            <a:endParaRPr lang="uk-UA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14555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12</a:t>
            </a:fld>
            <a:endParaRPr lang="ru-RU" noProof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6570" y="308237"/>
            <a:ext cx="10180320" cy="1401201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41200">
                <a:schemeClr val="bg2">
                  <a:lumMod val="75000"/>
                </a:schemeClr>
              </a:gs>
              <a:gs pos="0">
                <a:schemeClr val="bg1">
                  <a:lumMod val="75000"/>
                  <a:alpha val="0"/>
                </a:schemeClr>
              </a:gs>
              <a:gs pos="100000">
                <a:srgbClr val="CCFFCC"/>
              </a:gs>
            </a:gsLst>
            <a:lin ang="0" scaled="1"/>
            <a:tileRect/>
          </a:gradFill>
        </p:spPr>
        <p:txBody>
          <a:bodyPr wrap="square">
            <a:spAutoFit/>
          </a:bodyPr>
          <a:lstStyle/>
          <a:p>
            <a:endParaRPr lang="ru-RU" sz="2400" b="1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1701631666"/>
              </p:ext>
            </p:extLst>
          </p:nvPr>
        </p:nvGraphicFramePr>
        <p:xfrm>
          <a:off x="326571" y="1206695"/>
          <a:ext cx="11457439" cy="5575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18161" y="375698"/>
            <a:ext cx="104677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ДЛЯ ПРАВИЛЬНОЇ ОРГАНІЗАЦІЇ РЕЖИСЕРСЬКОЇ ГРИ РЕКОМЕНДУЄТЬСЯ ВРАХОВУВАТИ НАСТУПНІ ПРИНЦИПИ:</a:t>
            </a:r>
            <a:endParaRPr lang="ru-RU" sz="24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14711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13</a:t>
            </a:fld>
            <a:endParaRPr lang="ru-RU" noProof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6570" y="308237"/>
            <a:ext cx="10180320" cy="1401201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41200">
                <a:schemeClr val="bg2">
                  <a:lumMod val="75000"/>
                </a:schemeClr>
              </a:gs>
              <a:gs pos="0">
                <a:schemeClr val="bg1">
                  <a:lumMod val="75000"/>
                  <a:alpha val="0"/>
                </a:schemeClr>
              </a:gs>
              <a:gs pos="100000">
                <a:srgbClr val="CCFFCC"/>
              </a:gs>
            </a:gsLst>
            <a:lin ang="0" scaled="1"/>
            <a:tileRect/>
          </a:gradFill>
        </p:spPr>
        <p:txBody>
          <a:bodyPr wrap="square">
            <a:spAutoFit/>
          </a:bodyPr>
          <a:lstStyle/>
          <a:p>
            <a:endParaRPr lang="ru-RU" sz="2400" b="1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3499904767"/>
              </p:ext>
            </p:extLst>
          </p:nvPr>
        </p:nvGraphicFramePr>
        <p:xfrm>
          <a:off x="326571" y="1206695"/>
          <a:ext cx="11457439" cy="5575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18161" y="375698"/>
            <a:ext cx="104677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ДЛЯ ПРАВИЛЬНОЇ ОРГАНІЗАЦІЇ РЕЖИСЕРСЬКОЇ ГРИ РЕКОМЕНДУЄТЬСЯ ВРАХОВУВАТИ НАСТУПНІ ПРИНЦИПИ:</a:t>
            </a:r>
            <a:endParaRPr lang="ru-RU" sz="24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8444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14</a:t>
            </a:fld>
            <a:endParaRPr lang="ru-RU" noProof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6570" y="308237"/>
            <a:ext cx="10180320" cy="1401201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41200">
                <a:schemeClr val="bg2">
                  <a:lumMod val="75000"/>
                </a:schemeClr>
              </a:gs>
              <a:gs pos="0">
                <a:schemeClr val="bg1">
                  <a:lumMod val="75000"/>
                  <a:alpha val="0"/>
                </a:schemeClr>
              </a:gs>
              <a:gs pos="100000">
                <a:srgbClr val="CCFFCC"/>
              </a:gs>
            </a:gsLst>
            <a:lin ang="0" scaled="1"/>
            <a:tileRect/>
          </a:gradFill>
        </p:spPr>
        <p:txBody>
          <a:bodyPr wrap="square">
            <a:spAutoFit/>
          </a:bodyPr>
          <a:lstStyle/>
          <a:p>
            <a:endParaRPr lang="ru-RU" sz="2400" b="1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2127449258"/>
              </p:ext>
            </p:extLst>
          </p:nvPr>
        </p:nvGraphicFramePr>
        <p:xfrm>
          <a:off x="326571" y="1206696"/>
          <a:ext cx="11457439" cy="3913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18161" y="375698"/>
            <a:ext cx="104677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ДЛЯ ПРАВИЛЬНОЇ ОРГАНІЗАЦІЇ РЕЖИСЕРСЬКОЇ ГРИ РЕКОМЕНДУЄТЬСЯ ВРАХОВУВАТИ НАСТУПНІ ПРИНЦИПИ:</a:t>
            </a:r>
            <a:endParaRPr lang="ru-RU" sz="2400" b="1" dirty="0">
              <a:latin typeface="Bookman Old Style" panose="02050604050505020204" pitchFamily="18" charset="0"/>
            </a:endParaRPr>
          </a:p>
        </p:txBody>
      </p:sp>
      <p:sp>
        <p:nvSpPr>
          <p:cNvPr id="6" name="Прямоугольник с двумя скругленными соседними углами 5"/>
          <p:cNvSpPr/>
          <p:nvPr/>
        </p:nvSpPr>
        <p:spPr>
          <a:xfrm>
            <a:off x="163285" y="5248586"/>
            <a:ext cx="11784010" cy="1541026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ОТЖЕ, </a:t>
            </a:r>
            <a:r>
              <a:rPr lang="ru-RU" sz="2000" dirty="0" err="1" smtClean="0">
                <a:solidFill>
                  <a:srgbClr val="000000"/>
                </a:solidFill>
                <a:latin typeface="+mj-lt"/>
              </a:rPr>
              <a:t>організація</a:t>
            </a:r>
            <a:r>
              <a:rPr lang="ru-RU" sz="20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режисерських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ігор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різних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вікових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групах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має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певні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особливості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які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залежать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від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різного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рівня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розвитку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мовлення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ігрової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діяльності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театральних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дій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сприймання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літературних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творів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дошкільниками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.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Провідною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діяльністю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дошкільному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віці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є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гра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, яка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розвивається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залежності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від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віку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дитини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послідовно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змінюється</a:t>
            </a:r>
            <a:r>
              <a:rPr lang="ru-RU" sz="2000" dirty="0" smtClean="0">
                <a:solidFill>
                  <a:srgbClr val="000000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2245389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t="-10000" r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2E0EE794-AF37-42AE-B09A-581290560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15</a:t>
            </a:fld>
            <a:endParaRPr lang="ru-RU" noProof="0"/>
          </a:p>
        </p:txBody>
      </p:sp>
      <p:sp>
        <p:nvSpPr>
          <p:cNvPr id="3" name="Полилиния 4">
            <a:extLst>
              <a:ext uri="{FF2B5EF4-FFF2-40B4-BE49-F238E27FC236}">
                <a16:creationId xmlns="" xmlns:a16="http://schemas.microsoft.com/office/drawing/2014/main" id="{DC3D80F1-2FF2-4CB8-8387-7912DE6F6B9A}"/>
              </a:ext>
            </a:extLst>
          </p:cNvPr>
          <p:cNvSpPr/>
          <p:nvPr/>
        </p:nvSpPr>
        <p:spPr>
          <a:xfrm rot="3383287" flipH="1">
            <a:off x="2660134" y="306625"/>
            <a:ext cx="6392984" cy="6461172"/>
          </a:xfrm>
          <a:custGeom>
            <a:avLst/>
            <a:gdLst>
              <a:gd name="connsiteX0" fmla="*/ 230990 w 6392984"/>
              <a:gd name="connsiteY0" fmla="*/ 3470492 h 6461172"/>
              <a:gd name="connsiteX1" fmla="*/ 16100 w 6392984"/>
              <a:gd name="connsiteY1" fmla="*/ 4633751 h 6461172"/>
              <a:gd name="connsiteX2" fmla="*/ 355933 w 6392984"/>
              <a:gd name="connsiteY2" fmla="*/ 5552750 h 6461172"/>
              <a:gd name="connsiteX3" fmla="*/ 391522 w 6392984"/>
              <a:gd name="connsiteY3" fmla="*/ 5578786 h 6461172"/>
              <a:gd name="connsiteX4" fmla="*/ 346561 w 6392984"/>
              <a:gd name="connsiteY4" fmla="*/ 5504776 h 6461172"/>
              <a:gd name="connsiteX5" fmla="*/ 230990 w 6392984"/>
              <a:gd name="connsiteY5" fmla="*/ 5048353 h 6461172"/>
              <a:gd name="connsiteX6" fmla="*/ 2172752 w 6392984"/>
              <a:gd name="connsiteY6" fmla="*/ 6005899 h 6461172"/>
              <a:gd name="connsiteX7" fmla="*/ 783768 w 6392984"/>
              <a:gd name="connsiteY7" fmla="*/ 5749311 h 6461172"/>
              <a:gd name="connsiteX8" fmla="*/ 430919 w 6392984"/>
              <a:gd name="connsiteY8" fmla="*/ 5607606 h 6461172"/>
              <a:gd name="connsiteX9" fmla="*/ 391522 w 6392984"/>
              <a:gd name="connsiteY9" fmla="*/ 5578786 h 6461172"/>
              <a:gd name="connsiteX10" fmla="*/ 394524 w 6392984"/>
              <a:gd name="connsiteY10" fmla="*/ 5583726 h 6461172"/>
              <a:gd name="connsiteX11" fmla="*/ 1188536 w 6392984"/>
              <a:gd name="connsiteY11" fmla="*/ 6005899 h 6461172"/>
              <a:gd name="connsiteX12" fmla="*/ 1112105 w 6392984"/>
              <a:gd name="connsiteY12" fmla="*/ 179544 h 6461172"/>
              <a:gd name="connsiteX13" fmla="*/ 1090632 w 6392984"/>
              <a:gd name="connsiteY13" fmla="*/ 180628 h 6461172"/>
              <a:gd name="connsiteX14" fmla="*/ 230990 w 6392984"/>
              <a:gd name="connsiteY14" fmla="*/ 1133231 h 6461172"/>
              <a:gd name="connsiteX15" fmla="*/ 230990 w 6392984"/>
              <a:gd name="connsiteY15" fmla="*/ 3470492 h 6461172"/>
              <a:gd name="connsiteX16" fmla="*/ 727311 w 6392984"/>
              <a:gd name="connsiteY16" fmla="*/ 783770 h 6461172"/>
              <a:gd name="connsiteX17" fmla="*/ 1052975 w 6392984"/>
              <a:gd name="connsiteY17" fmla="*/ 224536 h 6461172"/>
              <a:gd name="connsiteX18" fmla="*/ 5642758 w 6392984"/>
              <a:gd name="connsiteY18" fmla="*/ 5773550 h 6461172"/>
              <a:gd name="connsiteX19" fmla="*/ 5627694 w 6392984"/>
              <a:gd name="connsiteY19" fmla="*/ 5787242 h 6461172"/>
              <a:gd name="connsiteX20" fmla="*/ 5018606 w 6392984"/>
              <a:gd name="connsiteY20" fmla="*/ 6005899 h 6461172"/>
              <a:gd name="connsiteX21" fmla="*/ 2172752 w 6392984"/>
              <a:gd name="connsiteY21" fmla="*/ 6005899 h 6461172"/>
              <a:gd name="connsiteX22" fmla="*/ 4550113 w 6392984"/>
              <a:gd name="connsiteY22" fmla="*/ 6445072 h 6461172"/>
              <a:gd name="connsiteX23" fmla="*/ 5611486 w 6392984"/>
              <a:gd name="connsiteY23" fmla="*/ 5863637 h 6461172"/>
              <a:gd name="connsiteX24" fmla="*/ 2706745 w 6392984"/>
              <a:gd name="connsiteY24" fmla="*/ 175685 h 6461172"/>
              <a:gd name="connsiteX25" fmla="*/ 1842870 w 6392984"/>
              <a:gd name="connsiteY25" fmla="*/ 16100 h 6461172"/>
              <a:gd name="connsiteX26" fmla="*/ 1126101 w 6392984"/>
              <a:gd name="connsiteY26" fmla="*/ 168895 h 6461172"/>
              <a:gd name="connsiteX27" fmla="*/ 1112105 w 6392984"/>
              <a:gd name="connsiteY27" fmla="*/ 179544 h 6461172"/>
              <a:gd name="connsiteX28" fmla="*/ 1188536 w 6392984"/>
              <a:gd name="connsiteY28" fmla="*/ 175685 h 6461172"/>
              <a:gd name="connsiteX29" fmla="*/ 5976152 w 6392984"/>
              <a:gd name="connsiteY29" fmla="*/ 3996693 h 6461172"/>
              <a:gd name="connsiteX30" fmla="*/ 5665673 w 6392984"/>
              <a:gd name="connsiteY30" fmla="*/ 5677402 h 6461172"/>
              <a:gd name="connsiteX31" fmla="*/ 5643026 w 6392984"/>
              <a:gd name="connsiteY31" fmla="*/ 5772779 h 6461172"/>
              <a:gd name="connsiteX32" fmla="*/ 5642758 w 6392984"/>
              <a:gd name="connsiteY32" fmla="*/ 5773550 h 6461172"/>
              <a:gd name="connsiteX33" fmla="*/ 5695693 w 6392984"/>
              <a:gd name="connsiteY33" fmla="*/ 5725440 h 6461172"/>
              <a:gd name="connsiteX34" fmla="*/ 5976152 w 6392984"/>
              <a:gd name="connsiteY34" fmla="*/ 5048353 h 6461172"/>
              <a:gd name="connsiteX35" fmla="*/ 5812618 w 6392984"/>
              <a:gd name="connsiteY35" fmla="*/ 597858 h 6461172"/>
              <a:gd name="connsiteX36" fmla="*/ 5018606 w 6392984"/>
              <a:gd name="connsiteY36" fmla="*/ 175685 h 6461172"/>
              <a:gd name="connsiteX37" fmla="*/ 2706745 w 6392984"/>
              <a:gd name="connsiteY37" fmla="*/ 175685 h 6461172"/>
              <a:gd name="connsiteX38" fmla="*/ 5609215 w 6392984"/>
              <a:gd name="connsiteY38" fmla="*/ 711862 h 6461172"/>
              <a:gd name="connsiteX39" fmla="*/ 5881402 w 6392984"/>
              <a:gd name="connsiteY39" fmla="*/ 805921 h 6461172"/>
              <a:gd name="connsiteX40" fmla="*/ 5927486 w 6392984"/>
              <a:gd name="connsiteY40" fmla="*/ 833141 h 6461172"/>
              <a:gd name="connsiteX41" fmla="*/ 5900903 w 6392984"/>
              <a:gd name="connsiteY41" fmla="*/ 760511 h 6461172"/>
              <a:gd name="connsiteX42" fmla="*/ 5812618 w 6392984"/>
              <a:gd name="connsiteY42" fmla="*/ 597858 h 6461172"/>
              <a:gd name="connsiteX43" fmla="*/ 6224089 w 6392984"/>
              <a:gd name="connsiteY43" fmla="*/ 1110652 h 6461172"/>
              <a:gd name="connsiteX44" fmla="*/ 5962064 w 6392984"/>
              <a:gd name="connsiteY44" fmla="*/ 853565 h 6461172"/>
              <a:gd name="connsiteX45" fmla="*/ 5927486 w 6392984"/>
              <a:gd name="connsiteY45" fmla="*/ 833141 h 6461172"/>
              <a:gd name="connsiteX46" fmla="*/ 5933103 w 6392984"/>
              <a:gd name="connsiteY46" fmla="*/ 848486 h 6461172"/>
              <a:gd name="connsiteX47" fmla="*/ 5976152 w 6392984"/>
              <a:gd name="connsiteY47" fmla="*/ 1133231 h 6461172"/>
              <a:gd name="connsiteX48" fmla="*/ 5976152 w 6392984"/>
              <a:gd name="connsiteY48" fmla="*/ 3996693 h 6461172"/>
              <a:gd name="connsiteX49" fmla="*/ 6376884 w 6392984"/>
              <a:gd name="connsiteY49" fmla="*/ 1827421 h 6461172"/>
              <a:gd name="connsiteX50" fmla="*/ 6224089 w 6392984"/>
              <a:gd name="connsiteY50" fmla="*/ 1110652 h 646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392984" h="6461172">
                <a:moveTo>
                  <a:pt x="230990" y="3470492"/>
                </a:moveTo>
                <a:lnTo>
                  <a:pt x="16100" y="4633751"/>
                </a:lnTo>
                <a:cubicBezTo>
                  <a:pt x="-49946" y="4991278"/>
                  <a:pt x="91864" y="5339075"/>
                  <a:pt x="355933" y="5552750"/>
                </a:cubicBezTo>
                <a:lnTo>
                  <a:pt x="391522" y="5578786"/>
                </a:lnTo>
                <a:lnTo>
                  <a:pt x="346561" y="5504776"/>
                </a:lnTo>
                <a:cubicBezTo>
                  <a:pt x="272856" y="5369099"/>
                  <a:pt x="230990" y="5213615"/>
                  <a:pt x="230990" y="5048353"/>
                </a:cubicBezTo>
                <a:close/>
                <a:moveTo>
                  <a:pt x="2172752" y="6005899"/>
                </a:moveTo>
                <a:lnTo>
                  <a:pt x="783768" y="5749311"/>
                </a:lnTo>
                <a:cubicBezTo>
                  <a:pt x="653759" y="5725293"/>
                  <a:pt x="534770" y="5676065"/>
                  <a:pt x="430919" y="5607606"/>
                </a:cubicBezTo>
                <a:lnTo>
                  <a:pt x="391522" y="5578786"/>
                </a:lnTo>
                <a:lnTo>
                  <a:pt x="394524" y="5583726"/>
                </a:lnTo>
                <a:cubicBezTo>
                  <a:pt x="566602" y="5838435"/>
                  <a:pt x="858012" y="6005899"/>
                  <a:pt x="1188536" y="6005899"/>
                </a:cubicBezTo>
                <a:close/>
                <a:moveTo>
                  <a:pt x="1112105" y="179544"/>
                </a:moveTo>
                <a:lnTo>
                  <a:pt x="1090632" y="180628"/>
                </a:lnTo>
                <a:cubicBezTo>
                  <a:pt x="607784" y="229664"/>
                  <a:pt x="230990" y="637446"/>
                  <a:pt x="230990" y="1133231"/>
                </a:cubicBezTo>
                <a:lnTo>
                  <a:pt x="230990" y="3470492"/>
                </a:lnTo>
                <a:lnTo>
                  <a:pt x="727311" y="783770"/>
                </a:lnTo>
                <a:cubicBezTo>
                  <a:pt x="769340" y="556252"/>
                  <a:pt x="888580" y="362488"/>
                  <a:pt x="1052975" y="224536"/>
                </a:cubicBezTo>
                <a:close/>
                <a:moveTo>
                  <a:pt x="5642758" y="5773550"/>
                </a:moveTo>
                <a:lnTo>
                  <a:pt x="5627694" y="5787242"/>
                </a:lnTo>
                <a:cubicBezTo>
                  <a:pt x="5462174" y="5923842"/>
                  <a:pt x="5249972" y="6005899"/>
                  <a:pt x="5018606" y="6005899"/>
                </a:cubicBezTo>
                <a:lnTo>
                  <a:pt x="2172752" y="6005899"/>
                </a:lnTo>
                <a:lnTo>
                  <a:pt x="4550113" y="6445072"/>
                </a:lnTo>
                <a:cubicBezTo>
                  <a:pt x="5005147" y="6529130"/>
                  <a:pt x="5444420" y="6276495"/>
                  <a:pt x="5611486" y="5863637"/>
                </a:cubicBezTo>
                <a:close/>
                <a:moveTo>
                  <a:pt x="2706745" y="175685"/>
                </a:moveTo>
                <a:lnTo>
                  <a:pt x="1842870" y="16100"/>
                </a:lnTo>
                <a:cubicBezTo>
                  <a:pt x="1582851" y="-31933"/>
                  <a:pt x="1327978" y="29974"/>
                  <a:pt x="1126101" y="168895"/>
                </a:cubicBezTo>
                <a:lnTo>
                  <a:pt x="1112105" y="179544"/>
                </a:lnTo>
                <a:lnTo>
                  <a:pt x="1188536" y="175685"/>
                </a:lnTo>
                <a:close/>
                <a:moveTo>
                  <a:pt x="5976152" y="3996693"/>
                </a:moveTo>
                <a:lnTo>
                  <a:pt x="5665673" y="5677402"/>
                </a:lnTo>
                <a:cubicBezTo>
                  <a:pt x="5659668" y="5709905"/>
                  <a:pt x="5652088" y="5741719"/>
                  <a:pt x="5643026" y="5772779"/>
                </a:cubicBezTo>
                <a:lnTo>
                  <a:pt x="5642758" y="5773550"/>
                </a:lnTo>
                <a:lnTo>
                  <a:pt x="5695693" y="5725440"/>
                </a:lnTo>
                <a:cubicBezTo>
                  <a:pt x="5868975" y="5552159"/>
                  <a:pt x="5976152" y="5312772"/>
                  <a:pt x="5976152" y="5048353"/>
                </a:cubicBezTo>
                <a:close/>
                <a:moveTo>
                  <a:pt x="5812618" y="597858"/>
                </a:moveTo>
                <a:cubicBezTo>
                  <a:pt x="5640540" y="343149"/>
                  <a:pt x="5349130" y="175685"/>
                  <a:pt x="5018606" y="175685"/>
                </a:cubicBezTo>
                <a:lnTo>
                  <a:pt x="2706745" y="175685"/>
                </a:lnTo>
                <a:lnTo>
                  <a:pt x="5609215" y="711862"/>
                </a:lnTo>
                <a:cubicBezTo>
                  <a:pt x="5706722" y="729874"/>
                  <a:pt x="5798030" y="762068"/>
                  <a:pt x="5881402" y="805921"/>
                </a:cubicBezTo>
                <a:lnTo>
                  <a:pt x="5927486" y="833141"/>
                </a:lnTo>
                <a:lnTo>
                  <a:pt x="5900903" y="760511"/>
                </a:lnTo>
                <a:cubicBezTo>
                  <a:pt x="5876676" y="703231"/>
                  <a:pt x="5847034" y="648800"/>
                  <a:pt x="5812618" y="597858"/>
                </a:cubicBezTo>
                <a:close/>
                <a:moveTo>
                  <a:pt x="6224089" y="1110652"/>
                </a:moveTo>
                <a:cubicBezTo>
                  <a:pt x="6154629" y="1009713"/>
                  <a:pt x="6065915" y="922025"/>
                  <a:pt x="5962064" y="853565"/>
                </a:cubicBezTo>
                <a:lnTo>
                  <a:pt x="5927486" y="833141"/>
                </a:lnTo>
                <a:lnTo>
                  <a:pt x="5933103" y="848486"/>
                </a:lnTo>
                <a:cubicBezTo>
                  <a:pt x="5961080" y="938437"/>
                  <a:pt x="5976152" y="1034074"/>
                  <a:pt x="5976152" y="1133231"/>
                </a:cubicBezTo>
                <a:lnTo>
                  <a:pt x="5976152" y="3996693"/>
                </a:lnTo>
                <a:lnTo>
                  <a:pt x="6376884" y="1827421"/>
                </a:lnTo>
                <a:cubicBezTo>
                  <a:pt x="6424917" y="1567401"/>
                  <a:pt x="6363010" y="1312528"/>
                  <a:pt x="6224089" y="1110652"/>
                </a:cubicBezTo>
                <a:close/>
              </a:path>
            </a:pathLst>
          </a:custGeom>
          <a:noFill/>
          <a:ln w="762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FCC858C-4323-429C-A7F5-CB8FCE9ED797}"/>
              </a:ext>
            </a:extLst>
          </p:cNvPr>
          <p:cNvSpPr txBox="1"/>
          <p:nvPr/>
        </p:nvSpPr>
        <p:spPr>
          <a:xfrm>
            <a:off x="2561387" y="2331793"/>
            <a:ext cx="6590478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4. </a:t>
            </a:r>
            <a:r>
              <a:rPr lang="ru-RU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Характерні</a:t>
            </a:r>
            <a:r>
              <a:rPr lang="ru-RU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особливості</a:t>
            </a:r>
            <a:r>
              <a:rPr lang="ru-RU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, </a:t>
            </a:r>
            <a:r>
              <a:rPr lang="ru-RU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етапи</a:t>
            </a:r>
            <a:r>
              <a:rPr lang="ru-RU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розвитку</a:t>
            </a:r>
            <a:r>
              <a:rPr lang="ru-RU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4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будівельно-конструкційних</a:t>
            </a:r>
            <a:r>
              <a:rPr lang="ru-RU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ігор</a:t>
            </a:r>
            <a:r>
              <a:rPr lang="ru-RU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</a:p>
          <a:p>
            <a:pPr algn="ctr"/>
            <a:endParaRPr lang="uk-UA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13704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16</a:t>
            </a:fld>
            <a:endParaRPr lang="ru-RU" noProof="0"/>
          </a:p>
        </p:txBody>
      </p:sp>
      <p:sp>
        <p:nvSpPr>
          <p:cNvPr id="3" name="Прямоугольник 2"/>
          <p:cNvSpPr/>
          <p:nvPr/>
        </p:nvSpPr>
        <p:spPr>
          <a:xfrm>
            <a:off x="539930" y="1977709"/>
            <a:ext cx="836893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Одним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способів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ігрового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задуму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є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зведення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споруди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Іноді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воно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передує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рольовій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грі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наприклад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діти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будують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корабель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пристань, а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потім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розвивають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сюжет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гри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0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Морська</a:t>
            </a:r>
            <a:r>
              <a:rPr lang="ru-RU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подорож</a:t>
            </a:r>
            <a:r>
              <a:rPr lang="ru-RU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».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 одному 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випадку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споруда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стимулювати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розвиток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сюжету, в 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іншому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— бути 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частиною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ігрового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середовища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наприклад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побудувавши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казковий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будиночок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діти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починають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гру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0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казку</a:t>
            </a:r>
            <a:r>
              <a:rPr lang="ru-RU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»).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Необхідність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зведення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споруди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виникнути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під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час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гри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тоді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дошкільники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переключаються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будівництво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а по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закінченні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продовжують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гру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Сама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будівельно-конструкційна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гра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розгортатися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власне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рольова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Зміст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багатьох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ігор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вичерпується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зведенням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споруд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У такому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разі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увага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дітей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зосереджується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конструкційному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процесі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гра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продовжується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декілька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днів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84374" y="462936"/>
            <a:ext cx="6403631" cy="1514773"/>
          </a:xfrm>
          <a:prstGeom prst="round2DiagRect">
            <a:avLst>
              <a:gd name="adj1" fmla="val 50000"/>
              <a:gd name="adj2" fmla="val 0"/>
            </a:avLst>
          </a:prstGeom>
          <a:gradFill flip="none" rotWithShape="1">
            <a:gsLst>
              <a:gs pos="60000">
                <a:srgbClr val="FFFF66">
                  <a:alpha val="61000"/>
                </a:srgbClr>
              </a:gs>
              <a:gs pos="0">
                <a:srgbClr val="FFE680">
                  <a:alpha val="0"/>
                </a:srgbClr>
              </a:gs>
              <a:gs pos="100000">
                <a:srgbClr val="FFCC99"/>
              </a:gs>
            </a:gsLst>
            <a:lin ang="189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atin typeface="Monotype Corsiva" panose="03010101010201010101" pitchFamily="66" charset="0"/>
              </a:rPr>
              <a:t>Характерні особливості будівельно-конструкційних ігор</a:t>
            </a:r>
            <a:endParaRPr lang="ru-RU" sz="3200" b="1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81372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5584374" y="475462"/>
            <a:ext cx="6403631" cy="1514773"/>
          </a:xfrm>
          <a:prstGeom prst="round2DiagRect">
            <a:avLst>
              <a:gd name="adj1" fmla="val 50000"/>
              <a:gd name="adj2" fmla="val 0"/>
            </a:avLst>
          </a:prstGeom>
          <a:gradFill flip="none" rotWithShape="1">
            <a:gsLst>
              <a:gs pos="60000">
                <a:srgbClr val="FFFF66">
                  <a:alpha val="61000"/>
                </a:srgbClr>
              </a:gs>
              <a:gs pos="0">
                <a:srgbClr val="FFE680">
                  <a:alpha val="0"/>
                </a:srgbClr>
              </a:gs>
              <a:gs pos="100000">
                <a:srgbClr val="FFCC99"/>
              </a:gs>
            </a:gsLst>
            <a:lin ang="189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atin typeface="Monotype Corsiva" panose="03010101010201010101" pitchFamily="66" charset="0"/>
              </a:rPr>
              <a:t>Етапи розвитку будівельно-конструкційних ігор</a:t>
            </a:r>
            <a:endParaRPr lang="ru-RU" sz="3200" b="1" dirty="0">
              <a:latin typeface="Monotype Corsiva" panose="03010101010201010101" pitchFamily="66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17</a:t>
            </a:fld>
            <a:endParaRPr lang="ru-RU" noProof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5604900"/>
            <a:ext cx="8164286" cy="79406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solidFill>
                  <a:schemeClr val="tx1"/>
                </a:solidFill>
                <a:latin typeface="+mj-lt"/>
              </a:rPr>
              <a:t>зведення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споруди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вихователем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з показом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дітям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прийомів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конструювання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поясненням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дій</a:t>
            </a:r>
            <a:endParaRPr lang="ru-RU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14746" y="4755267"/>
            <a:ext cx="7334791" cy="797057"/>
          </a:xfrm>
          <a:prstGeom prst="round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+mj-lt"/>
              </a:rPr>
              <a:t>показ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зразка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споруди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зведеної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вихователем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, з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наступним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аналізом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її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складових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частин</a:t>
            </a:r>
            <a:endParaRPr lang="ru-RU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06633" y="3950520"/>
            <a:ext cx="6492238" cy="752171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solidFill>
                  <a:schemeClr val="tx1"/>
                </a:solidFill>
                <a:latin typeface="+mj-lt"/>
              </a:rPr>
              <a:t>демонстрування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окремих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прийомів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конструювання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якими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діти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мають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оволодіти</a:t>
            </a:r>
            <a:endParaRPr lang="ru-RU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250770" y="3178819"/>
            <a:ext cx="5662744" cy="713912"/>
          </a:xfrm>
          <a:prstGeom prst="round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+mj-lt"/>
              </a:rPr>
              <a:t>показ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зразка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незакінченої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споруди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, яку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діти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повинні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самостійно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добудувати</a:t>
            </a:r>
            <a:endParaRPr lang="ru-RU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23060" y="1527386"/>
            <a:ext cx="4859383" cy="159364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solidFill>
                  <a:schemeClr val="tx1"/>
                </a:solidFill>
                <a:latin typeface="+mj-lt"/>
              </a:rPr>
              <a:t>повідомлення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теми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конструкції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із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зазначенням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умов,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яких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діти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повинні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дотримуватися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(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конструювання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за темою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або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заданими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умовами</a:t>
            </a:r>
            <a:r>
              <a:rPr lang="ru-RU" sz="2000" dirty="0" smtClean="0">
                <a:solidFill>
                  <a:schemeClr val="tx1"/>
                </a:solidFill>
                <a:latin typeface="+mj-lt"/>
              </a:rPr>
              <a:t>)</a:t>
            </a:r>
            <a:endParaRPr lang="ru-RU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413539" y="653143"/>
            <a:ext cx="3278424" cy="816454"/>
          </a:xfrm>
          <a:prstGeom prst="round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solidFill>
                  <a:schemeClr val="tx1"/>
                </a:solidFill>
                <a:latin typeface="+mj-lt"/>
              </a:rPr>
              <a:t>зведення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дітьми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споруд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за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їхніми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задумами</a:t>
            </a:r>
            <a:endParaRPr lang="ru-RU" sz="28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5207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t="-10000" r="-5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90F6F90F-6870-4BE4-BCB1-27A3E3477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18</a:t>
            </a:fld>
            <a:endParaRPr lang="ru-RU" noProof="0"/>
          </a:p>
        </p:txBody>
      </p:sp>
      <p:sp>
        <p:nvSpPr>
          <p:cNvPr id="3" name="Полилиния 4">
            <a:extLst>
              <a:ext uri="{FF2B5EF4-FFF2-40B4-BE49-F238E27FC236}">
                <a16:creationId xmlns="" xmlns:a16="http://schemas.microsoft.com/office/drawing/2014/main" id="{AE3FD0AC-583F-4317-B8F9-AB76E481027A}"/>
              </a:ext>
            </a:extLst>
          </p:cNvPr>
          <p:cNvSpPr/>
          <p:nvPr/>
        </p:nvSpPr>
        <p:spPr>
          <a:xfrm rot="3383287" flipH="1">
            <a:off x="2660134" y="306625"/>
            <a:ext cx="6392984" cy="6461172"/>
          </a:xfrm>
          <a:custGeom>
            <a:avLst/>
            <a:gdLst>
              <a:gd name="connsiteX0" fmla="*/ 230990 w 6392984"/>
              <a:gd name="connsiteY0" fmla="*/ 3470492 h 6461172"/>
              <a:gd name="connsiteX1" fmla="*/ 16100 w 6392984"/>
              <a:gd name="connsiteY1" fmla="*/ 4633751 h 6461172"/>
              <a:gd name="connsiteX2" fmla="*/ 355933 w 6392984"/>
              <a:gd name="connsiteY2" fmla="*/ 5552750 h 6461172"/>
              <a:gd name="connsiteX3" fmla="*/ 391522 w 6392984"/>
              <a:gd name="connsiteY3" fmla="*/ 5578786 h 6461172"/>
              <a:gd name="connsiteX4" fmla="*/ 346561 w 6392984"/>
              <a:gd name="connsiteY4" fmla="*/ 5504776 h 6461172"/>
              <a:gd name="connsiteX5" fmla="*/ 230990 w 6392984"/>
              <a:gd name="connsiteY5" fmla="*/ 5048353 h 6461172"/>
              <a:gd name="connsiteX6" fmla="*/ 2172752 w 6392984"/>
              <a:gd name="connsiteY6" fmla="*/ 6005899 h 6461172"/>
              <a:gd name="connsiteX7" fmla="*/ 783768 w 6392984"/>
              <a:gd name="connsiteY7" fmla="*/ 5749311 h 6461172"/>
              <a:gd name="connsiteX8" fmla="*/ 430919 w 6392984"/>
              <a:gd name="connsiteY8" fmla="*/ 5607606 h 6461172"/>
              <a:gd name="connsiteX9" fmla="*/ 391522 w 6392984"/>
              <a:gd name="connsiteY9" fmla="*/ 5578786 h 6461172"/>
              <a:gd name="connsiteX10" fmla="*/ 394524 w 6392984"/>
              <a:gd name="connsiteY10" fmla="*/ 5583726 h 6461172"/>
              <a:gd name="connsiteX11" fmla="*/ 1188536 w 6392984"/>
              <a:gd name="connsiteY11" fmla="*/ 6005899 h 6461172"/>
              <a:gd name="connsiteX12" fmla="*/ 1112105 w 6392984"/>
              <a:gd name="connsiteY12" fmla="*/ 179544 h 6461172"/>
              <a:gd name="connsiteX13" fmla="*/ 1090632 w 6392984"/>
              <a:gd name="connsiteY13" fmla="*/ 180628 h 6461172"/>
              <a:gd name="connsiteX14" fmla="*/ 230990 w 6392984"/>
              <a:gd name="connsiteY14" fmla="*/ 1133231 h 6461172"/>
              <a:gd name="connsiteX15" fmla="*/ 230990 w 6392984"/>
              <a:gd name="connsiteY15" fmla="*/ 3470492 h 6461172"/>
              <a:gd name="connsiteX16" fmla="*/ 727311 w 6392984"/>
              <a:gd name="connsiteY16" fmla="*/ 783770 h 6461172"/>
              <a:gd name="connsiteX17" fmla="*/ 1052975 w 6392984"/>
              <a:gd name="connsiteY17" fmla="*/ 224536 h 6461172"/>
              <a:gd name="connsiteX18" fmla="*/ 5642758 w 6392984"/>
              <a:gd name="connsiteY18" fmla="*/ 5773550 h 6461172"/>
              <a:gd name="connsiteX19" fmla="*/ 5627694 w 6392984"/>
              <a:gd name="connsiteY19" fmla="*/ 5787242 h 6461172"/>
              <a:gd name="connsiteX20" fmla="*/ 5018606 w 6392984"/>
              <a:gd name="connsiteY20" fmla="*/ 6005899 h 6461172"/>
              <a:gd name="connsiteX21" fmla="*/ 2172752 w 6392984"/>
              <a:gd name="connsiteY21" fmla="*/ 6005899 h 6461172"/>
              <a:gd name="connsiteX22" fmla="*/ 4550113 w 6392984"/>
              <a:gd name="connsiteY22" fmla="*/ 6445072 h 6461172"/>
              <a:gd name="connsiteX23" fmla="*/ 5611486 w 6392984"/>
              <a:gd name="connsiteY23" fmla="*/ 5863637 h 6461172"/>
              <a:gd name="connsiteX24" fmla="*/ 2706745 w 6392984"/>
              <a:gd name="connsiteY24" fmla="*/ 175685 h 6461172"/>
              <a:gd name="connsiteX25" fmla="*/ 1842870 w 6392984"/>
              <a:gd name="connsiteY25" fmla="*/ 16100 h 6461172"/>
              <a:gd name="connsiteX26" fmla="*/ 1126101 w 6392984"/>
              <a:gd name="connsiteY26" fmla="*/ 168895 h 6461172"/>
              <a:gd name="connsiteX27" fmla="*/ 1112105 w 6392984"/>
              <a:gd name="connsiteY27" fmla="*/ 179544 h 6461172"/>
              <a:gd name="connsiteX28" fmla="*/ 1188536 w 6392984"/>
              <a:gd name="connsiteY28" fmla="*/ 175685 h 6461172"/>
              <a:gd name="connsiteX29" fmla="*/ 5976152 w 6392984"/>
              <a:gd name="connsiteY29" fmla="*/ 3996693 h 6461172"/>
              <a:gd name="connsiteX30" fmla="*/ 5665673 w 6392984"/>
              <a:gd name="connsiteY30" fmla="*/ 5677402 h 6461172"/>
              <a:gd name="connsiteX31" fmla="*/ 5643026 w 6392984"/>
              <a:gd name="connsiteY31" fmla="*/ 5772779 h 6461172"/>
              <a:gd name="connsiteX32" fmla="*/ 5642758 w 6392984"/>
              <a:gd name="connsiteY32" fmla="*/ 5773550 h 6461172"/>
              <a:gd name="connsiteX33" fmla="*/ 5695693 w 6392984"/>
              <a:gd name="connsiteY33" fmla="*/ 5725440 h 6461172"/>
              <a:gd name="connsiteX34" fmla="*/ 5976152 w 6392984"/>
              <a:gd name="connsiteY34" fmla="*/ 5048353 h 6461172"/>
              <a:gd name="connsiteX35" fmla="*/ 5812618 w 6392984"/>
              <a:gd name="connsiteY35" fmla="*/ 597858 h 6461172"/>
              <a:gd name="connsiteX36" fmla="*/ 5018606 w 6392984"/>
              <a:gd name="connsiteY36" fmla="*/ 175685 h 6461172"/>
              <a:gd name="connsiteX37" fmla="*/ 2706745 w 6392984"/>
              <a:gd name="connsiteY37" fmla="*/ 175685 h 6461172"/>
              <a:gd name="connsiteX38" fmla="*/ 5609215 w 6392984"/>
              <a:gd name="connsiteY38" fmla="*/ 711862 h 6461172"/>
              <a:gd name="connsiteX39" fmla="*/ 5881402 w 6392984"/>
              <a:gd name="connsiteY39" fmla="*/ 805921 h 6461172"/>
              <a:gd name="connsiteX40" fmla="*/ 5927486 w 6392984"/>
              <a:gd name="connsiteY40" fmla="*/ 833141 h 6461172"/>
              <a:gd name="connsiteX41" fmla="*/ 5900903 w 6392984"/>
              <a:gd name="connsiteY41" fmla="*/ 760511 h 6461172"/>
              <a:gd name="connsiteX42" fmla="*/ 5812618 w 6392984"/>
              <a:gd name="connsiteY42" fmla="*/ 597858 h 6461172"/>
              <a:gd name="connsiteX43" fmla="*/ 6224089 w 6392984"/>
              <a:gd name="connsiteY43" fmla="*/ 1110652 h 6461172"/>
              <a:gd name="connsiteX44" fmla="*/ 5962064 w 6392984"/>
              <a:gd name="connsiteY44" fmla="*/ 853565 h 6461172"/>
              <a:gd name="connsiteX45" fmla="*/ 5927486 w 6392984"/>
              <a:gd name="connsiteY45" fmla="*/ 833141 h 6461172"/>
              <a:gd name="connsiteX46" fmla="*/ 5933103 w 6392984"/>
              <a:gd name="connsiteY46" fmla="*/ 848486 h 6461172"/>
              <a:gd name="connsiteX47" fmla="*/ 5976152 w 6392984"/>
              <a:gd name="connsiteY47" fmla="*/ 1133231 h 6461172"/>
              <a:gd name="connsiteX48" fmla="*/ 5976152 w 6392984"/>
              <a:gd name="connsiteY48" fmla="*/ 3996693 h 6461172"/>
              <a:gd name="connsiteX49" fmla="*/ 6376884 w 6392984"/>
              <a:gd name="connsiteY49" fmla="*/ 1827421 h 6461172"/>
              <a:gd name="connsiteX50" fmla="*/ 6224089 w 6392984"/>
              <a:gd name="connsiteY50" fmla="*/ 1110652 h 646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392984" h="6461172">
                <a:moveTo>
                  <a:pt x="230990" y="3470492"/>
                </a:moveTo>
                <a:lnTo>
                  <a:pt x="16100" y="4633751"/>
                </a:lnTo>
                <a:cubicBezTo>
                  <a:pt x="-49946" y="4991278"/>
                  <a:pt x="91864" y="5339075"/>
                  <a:pt x="355933" y="5552750"/>
                </a:cubicBezTo>
                <a:lnTo>
                  <a:pt x="391522" y="5578786"/>
                </a:lnTo>
                <a:lnTo>
                  <a:pt x="346561" y="5504776"/>
                </a:lnTo>
                <a:cubicBezTo>
                  <a:pt x="272856" y="5369099"/>
                  <a:pt x="230990" y="5213615"/>
                  <a:pt x="230990" y="5048353"/>
                </a:cubicBezTo>
                <a:close/>
                <a:moveTo>
                  <a:pt x="2172752" y="6005899"/>
                </a:moveTo>
                <a:lnTo>
                  <a:pt x="783768" y="5749311"/>
                </a:lnTo>
                <a:cubicBezTo>
                  <a:pt x="653759" y="5725293"/>
                  <a:pt x="534770" y="5676065"/>
                  <a:pt x="430919" y="5607606"/>
                </a:cubicBezTo>
                <a:lnTo>
                  <a:pt x="391522" y="5578786"/>
                </a:lnTo>
                <a:lnTo>
                  <a:pt x="394524" y="5583726"/>
                </a:lnTo>
                <a:cubicBezTo>
                  <a:pt x="566602" y="5838435"/>
                  <a:pt x="858012" y="6005899"/>
                  <a:pt x="1188536" y="6005899"/>
                </a:cubicBezTo>
                <a:close/>
                <a:moveTo>
                  <a:pt x="1112105" y="179544"/>
                </a:moveTo>
                <a:lnTo>
                  <a:pt x="1090632" y="180628"/>
                </a:lnTo>
                <a:cubicBezTo>
                  <a:pt x="607784" y="229664"/>
                  <a:pt x="230990" y="637446"/>
                  <a:pt x="230990" y="1133231"/>
                </a:cubicBezTo>
                <a:lnTo>
                  <a:pt x="230990" y="3470492"/>
                </a:lnTo>
                <a:lnTo>
                  <a:pt x="727311" y="783770"/>
                </a:lnTo>
                <a:cubicBezTo>
                  <a:pt x="769340" y="556252"/>
                  <a:pt x="888580" y="362488"/>
                  <a:pt x="1052975" y="224536"/>
                </a:cubicBezTo>
                <a:close/>
                <a:moveTo>
                  <a:pt x="5642758" y="5773550"/>
                </a:moveTo>
                <a:lnTo>
                  <a:pt x="5627694" y="5787242"/>
                </a:lnTo>
                <a:cubicBezTo>
                  <a:pt x="5462174" y="5923842"/>
                  <a:pt x="5249972" y="6005899"/>
                  <a:pt x="5018606" y="6005899"/>
                </a:cubicBezTo>
                <a:lnTo>
                  <a:pt x="2172752" y="6005899"/>
                </a:lnTo>
                <a:lnTo>
                  <a:pt x="4550113" y="6445072"/>
                </a:lnTo>
                <a:cubicBezTo>
                  <a:pt x="5005147" y="6529130"/>
                  <a:pt x="5444420" y="6276495"/>
                  <a:pt x="5611486" y="5863637"/>
                </a:cubicBezTo>
                <a:close/>
                <a:moveTo>
                  <a:pt x="2706745" y="175685"/>
                </a:moveTo>
                <a:lnTo>
                  <a:pt x="1842870" y="16100"/>
                </a:lnTo>
                <a:cubicBezTo>
                  <a:pt x="1582851" y="-31933"/>
                  <a:pt x="1327978" y="29974"/>
                  <a:pt x="1126101" y="168895"/>
                </a:cubicBezTo>
                <a:lnTo>
                  <a:pt x="1112105" y="179544"/>
                </a:lnTo>
                <a:lnTo>
                  <a:pt x="1188536" y="175685"/>
                </a:lnTo>
                <a:close/>
                <a:moveTo>
                  <a:pt x="5976152" y="3996693"/>
                </a:moveTo>
                <a:lnTo>
                  <a:pt x="5665673" y="5677402"/>
                </a:lnTo>
                <a:cubicBezTo>
                  <a:pt x="5659668" y="5709905"/>
                  <a:pt x="5652088" y="5741719"/>
                  <a:pt x="5643026" y="5772779"/>
                </a:cubicBezTo>
                <a:lnTo>
                  <a:pt x="5642758" y="5773550"/>
                </a:lnTo>
                <a:lnTo>
                  <a:pt x="5695693" y="5725440"/>
                </a:lnTo>
                <a:cubicBezTo>
                  <a:pt x="5868975" y="5552159"/>
                  <a:pt x="5976152" y="5312772"/>
                  <a:pt x="5976152" y="5048353"/>
                </a:cubicBezTo>
                <a:close/>
                <a:moveTo>
                  <a:pt x="5812618" y="597858"/>
                </a:moveTo>
                <a:cubicBezTo>
                  <a:pt x="5640540" y="343149"/>
                  <a:pt x="5349130" y="175685"/>
                  <a:pt x="5018606" y="175685"/>
                </a:cubicBezTo>
                <a:lnTo>
                  <a:pt x="2706745" y="175685"/>
                </a:lnTo>
                <a:lnTo>
                  <a:pt x="5609215" y="711862"/>
                </a:lnTo>
                <a:cubicBezTo>
                  <a:pt x="5706722" y="729874"/>
                  <a:pt x="5798030" y="762068"/>
                  <a:pt x="5881402" y="805921"/>
                </a:cubicBezTo>
                <a:lnTo>
                  <a:pt x="5927486" y="833141"/>
                </a:lnTo>
                <a:lnTo>
                  <a:pt x="5900903" y="760511"/>
                </a:lnTo>
                <a:cubicBezTo>
                  <a:pt x="5876676" y="703231"/>
                  <a:pt x="5847034" y="648800"/>
                  <a:pt x="5812618" y="597858"/>
                </a:cubicBezTo>
                <a:close/>
                <a:moveTo>
                  <a:pt x="6224089" y="1110652"/>
                </a:moveTo>
                <a:cubicBezTo>
                  <a:pt x="6154629" y="1009713"/>
                  <a:pt x="6065915" y="922025"/>
                  <a:pt x="5962064" y="853565"/>
                </a:cubicBezTo>
                <a:lnTo>
                  <a:pt x="5927486" y="833141"/>
                </a:lnTo>
                <a:lnTo>
                  <a:pt x="5933103" y="848486"/>
                </a:lnTo>
                <a:cubicBezTo>
                  <a:pt x="5961080" y="938437"/>
                  <a:pt x="5976152" y="1034074"/>
                  <a:pt x="5976152" y="1133231"/>
                </a:cubicBezTo>
                <a:lnTo>
                  <a:pt x="5976152" y="3996693"/>
                </a:lnTo>
                <a:lnTo>
                  <a:pt x="6376884" y="1827421"/>
                </a:lnTo>
                <a:cubicBezTo>
                  <a:pt x="6424917" y="1567401"/>
                  <a:pt x="6363010" y="1312528"/>
                  <a:pt x="6224089" y="1110652"/>
                </a:cubicBezTo>
                <a:close/>
              </a:path>
            </a:pathLst>
          </a:custGeom>
          <a:noFill/>
          <a:ln w="762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B6192F2-212B-47F8-8824-99AE5B477F52}"/>
              </a:ext>
            </a:extLst>
          </p:cNvPr>
          <p:cNvSpPr txBox="1"/>
          <p:nvPr/>
        </p:nvSpPr>
        <p:spPr>
          <a:xfrm>
            <a:off x="2805313" y="2551837"/>
            <a:ext cx="610262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5. Етапи здійснення гри-драматизації</a:t>
            </a:r>
          </a:p>
        </p:txBody>
      </p:sp>
    </p:spTree>
    <p:extLst>
      <p:ext uri="{BB962C8B-B14F-4D97-AF65-F5344CB8AC3E}">
        <p14:creationId xmlns="" xmlns:p14="http://schemas.microsoft.com/office/powerpoint/2010/main" val="10230946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19</a:t>
            </a:fld>
            <a:endParaRPr lang="ru-RU" noProof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3175329784"/>
              </p:ext>
            </p:extLst>
          </p:nvPr>
        </p:nvGraphicFramePr>
        <p:xfrm>
          <a:off x="126137" y="1097281"/>
          <a:ext cx="11657874" cy="5210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22514" y="389395"/>
            <a:ext cx="11261497" cy="707886"/>
          </a:xfrm>
          <a:prstGeom prst="rect">
            <a:avLst/>
          </a:prstGeom>
          <a:solidFill>
            <a:srgbClr val="CC99FF">
              <a:alpha val="50000"/>
            </a:srgb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atin typeface="Monotype Corsiva" panose="03010101010201010101" pitchFamily="66" charset="0"/>
              </a:rPr>
              <a:t> </a:t>
            </a:r>
            <a:r>
              <a:rPr lang="ru-RU" sz="4000" b="1" dirty="0" err="1">
                <a:latin typeface="Monotype Corsiva" panose="03010101010201010101" pitchFamily="66" charset="0"/>
              </a:rPr>
              <a:t>Гра-драматизація</a:t>
            </a:r>
            <a:r>
              <a:rPr lang="ru-RU" sz="4000" b="1" dirty="0">
                <a:latin typeface="Monotype Corsiva" panose="03010101010201010101" pitchFamily="66" charset="0"/>
              </a:rPr>
              <a:t> </a:t>
            </a:r>
            <a:r>
              <a:rPr lang="ru-RU" sz="4000" b="1" dirty="0" err="1">
                <a:latin typeface="Monotype Corsiva" panose="03010101010201010101" pitchFamily="66" charset="0"/>
              </a:rPr>
              <a:t>здійснюється</a:t>
            </a:r>
            <a:r>
              <a:rPr lang="ru-RU" sz="4000" b="1" dirty="0">
                <a:latin typeface="Monotype Corsiva" panose="03010101010201010101" pitchFamily="66" charset="0"/>
              </a:rPr>
              <a:t> в </a:t>
            </a:r>
            <a:r>
              <a:rPr lang="ru-RU" sz="4000" b="1" dirty="0" err="1">
                <a:latin typeface="Monotype Corsiva" panose="03010101010201010101" pitchFamily="66" charset="0"/>
              </a:rPr>
              <a:t>кілька</a:t>
            </a:r>
            <a:r>
              <a:rPr lang="ru-RU" sz="4000" b="1" dirty="0">
                <a:latin typeface="Monotype Corsiva" panose="03010101010201010101" pitchFamily="66" charset="0"/>
              </a:rPr>
              <a:t> </a:t>
            </a:r>
            <a:r>
              <a:rPr lang="ru-RU" sz="4000" b="1" dirty="0" err="1">
                <a:latin typeface="Monotype Corsiva" panose="03010101010201010101" pitchFamily="66" charset="0"/>
              </a:rPr>
              <a:t>етапів</a:t>
            </a:r>
            <a:r>
              <a:rPr lang="ru-RU" sz="4000" b="1" dirty="0">
                <a:latin typeface="Monotype Corsiva" panose="03010101010201010101" pitchFamily="66" charset="0"/>
              </a:rPr>
              <a:t>:</a:t>
            </a:r>
          </a:p>
        </p:txBody>
      </p:sp>
    </p:spTree>
    <p:extLst>
      <p:ext uri="{BB962C8B-B14F-4D97-AF65-F5344CB8AC3E}">
        <p14:creationId xmlns="" xmlns:p14="http://schemas.microsoft.com/office/powerpoint/2010/main" val="2678931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50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D0810B30-D768-4A3D-8DCB-82EEF1281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2</a:t>
            </a:fld>
            <a:endParaRPr lang="ru-RU" noProof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13AD46AB-F89E-4FD7-AEAD-761CCD0BDA60}"/>
              </a:ext>
            </a:extLst>
          </p:cNvPr>
          <p:cNvSpPr/>
          <p:nvPr/>
        </p:nvSpPr>
        <p:spPr>
          <a:xfrm>
            <a:off x="0" y="2270892"/>
            <a:ext cx="48855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8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План лекції:</a:t>
            </a:r>
          </a:p>
        </p:txBody>
      </p:sp>
      <p:sp>
        <p:nvSpPr>
          <p:cNvPr id="7" name="object 15">
            <a:extLst>
              <a:ext uri="{FF2B5EF4-FFF2-40B4-BE49-F238E27FC236}">
                <a16:creationId xmlns="" xmlns:a16="http://schemas.microsoft.com/office/drawing/2014/main" id="{50897D68-EBAB-4B14-B224-6708B31B0F74}"/>
              </a:ext>
            </a:extLst>
          </p:cNvPr>
          <p:cNvSpPr/>
          <p:nvPr/>
        </p:nvSpPr>
        <p:spPr>
          <a:xfrm rot="353706">
            <a:off x="4679872" y="153735"/>
            <a:ext cx="7117337" cy="6836174"/>
          </a:xfrm>
          <a:custGeom>
            <a:avLst/>
            <a:gdLst/>
            <a:ahLst/>
            <a:cxnLst/>
            <a:rect l="l" t="t" r="r" b="b"/>
            <a:pathLst>
              <a:path w="1513205" h="1405890">
                <a:moveTo>
                  <a:pt x="205130" y="1399794"/>
                </a:moveTo>
                <a:lnTo>
                  <a:pt x="196215" y="1346225"/>
                </a:lnTo>
                <a:lnTo>
                  <a:pt x="154520" y="1357083"/>
                </a:lnTo>
                <a:lnTo>
                  <a:pt x="205130" y="1399794"/>
                </a:lnTo>
                <a:close/>
              </a:path>
              <a:path w="1513205" h="1405890">
                <a:moveTo>
                  <a:pt x="1512671" y="1264234"/>
                </a:moveTo>
                <a:lnTo>
                  <a:pt x="1399578" y="281266"/>
                </a:lnTo>
                <a:lnTo>
                  <a:pt x="1390573" y="205498"/>
                </a:lnTo>
                <a:lnTo>
                  <a:pt x="1382153" y="138582"/>
                </a:lnTo>
                <a:lnTo>
                  <a:pt x="1374838" y="83007"/>
                </a:lnTo>
                <a:lnTo>
                  <a:pt x="1368945" y="39916"/>
                </a:lnTo>
                <a:lnTo>
                  <a:pt x="1363954" y="4635"/>
                </a:lnTo>
                <a:lnTo>
                  <a:pt x="1363383" y="292"/>
                </a:lnTo>
                <a:lnTo>
                  <a:pt x="1361147" y="0"/>
                </a:lnTo>
                <a:lnTo>
                  <a:pt x="1309890" y="114"/>
                </a:lnTo>
                <a:lnTo>
                  <a:pt x="1292529" y="723"/>
                </a:lnTo>
                <a:lnTo>
                  <a:pt x="1283042" y="1054"/>
                </a:lnTo>
                <a:lnTo>
                  <a:pt x="627595" y="76466"/>
                </a:lnTo>
                <a:lnTo>
                  <a:pt x="1051521" y="29146"/>
                </a:lnTo>
                <a:lnTo>
                  <a:pt x="1131785" y="19380"/>
                </a:lnTo>
                <a:lnTo>
                  <a:pt x="1159268" y="16052"/>
                </a:lnTo>
                <a:lnTo>
                  <a:pt x="1208176" y="10845"/>
                </a:lnTo>
                <a:lnTo>
                  <a:pt x="1257846" y="7264"/>
                </a:lnTo>
                <a:lnTo>
                  <a:pt x="1308023" y="5372"/>
                </a:lnTo>
                <a:lnTo>
                  <a:pt x="1358455" y="5270"/>
                </a:lnTo>
                <a:lnTo>
                  <a:pt x="1361528" y="26644"/>
                </a:lnTo>
                <a:lnTo>
                  <a:pt x="1367256" y="67970"/>
                </a:lnTo>
                <a:lnTo>
                  <a:pt x="1375029" y="126263"/>
                </a:lnTo>
                <a:lnTo>
                  <a:pt x="1384198" y="198564"/>
                </a:lnTo>
                <a:lnTo>
                  <a:pt x="1394142" y="281901"/>
                </a:lnTo>
                <a:lnTo>
                  <a:pt x="1506613" y="1259420"/>
                </a:lnTo>
                <a:lnTo>
                  <a:pt x="434403" y="1382331"/>
                </a:lnTo>
                <a:lnTo>
                  <a:pt x="380187" y="1387335"/>
                </a:lnTo>
                <a:lnTo>
                  <a:pt x="328142" y="1391577"/>
                </a:lnTo>
                <a:lnTo>
                  <a:pt x="205130" y="1399794"/>
                </a:lnTo>
                <a:lnTo>
                  <a:pt x="154584" y="1357630"/>
                </a:lnTo>
                <a:lnTo>
                  <a:pt x="148907" y="1317002"/>
                </a:lnTo>
                <a:lnTo>
                  <a:pt x="142163" y="1268272"/>
                </a:lnTo>
                <a:lnTo>
                  <a:pt x="134937" y="1215491"/>
                </a:lnTo>
                <a:lnTo>
                  <a:pt x="127673" y="1161618"/>
                </a:lnTo>
                <a:lnTo>
                  <a:pt x="120815" y="1109599"/>
                </a:lnTo>
                <a:lnTo>
                  <a:pt x="114782" y="1062418"/>
                </a:lnTo>
                <a:lnTo>
                  <a:pt x="110020" y="1023010"/>
                </a:lnTo>
                <a:lnTo>
                  <a:pt x="105105" y="981151"/>
                </a:lnTo>
                <a:lnTo>
                  <a:pt x="99047" y="930592"/>
                </a:lnTo>
                <a:lnTo>
                  <a:pt x="84150" y="807707"/>
                </a:lnTo>
                <a:lnTo>
                  <a:pt x="78143" y="757529"/>
                </a:lnTo>
                <a:lnTo>
                  <a:pt x="65874" y="654735"/>
                </a:lnTo>
                <a:lnTo>
                  <a:pt x="59829" y="603719"/>
                </a:lnTo>
                <a:lnTo>
                  <a:pt x="53975" y="553999"/>
                </a:lnTo>
                <a:lnTo>
                  <a:pt x="48399" y="506361"/>
                </a:lnTo>
                <a:lnTo>
                  <a:pt x="34239" y="384225"/>
                </a:lnTo>
                <a:lnTo>
                  <a:pt x="25920" y="313702"/>
                </a:lnTo>
                <a:lnTo>
                  <a:pt x="18605" y="252437"/>
                </a:lnTo>
                <a:lnTo>
                  <a:pt x="6057" y="148196"/>
                </a:lnTo>
                <a:lnTo>
                  <a:pt x="25476" y="145872"/>
                </a:lnTo>
                <a:lnTo>
                  <a:pt x="127114" y="134162"/>
                </a:lnTo>
                <a:lnTo>
                  <a:pt x="25476" y="145872"/>
                </a:lnTo>
                <a:lnTo>
                  <a:pt x="127127" y="134543"/>
                </a:lnTo>
                <a:lnTo>
                  <a:pt x="127241" y="148590"/>
                </a:lnTo>
                <a:lnTo>
                  <a:pt x="129679" y="169824"/>
                </a:lnTo>
                <a:lnTo>
                  <a:pt x="379285" y="137795"/>
                </a:lnTo>
                <a:lnTo>
                  <a:pt x="379018" y="105803"/>
                </a:lnTo>
                <a:lnTo>
                  <a:pt x="544118" y="86194"/>
                </a:lnTo>
                <a:lnTo>
                  <a:pt x="379018" y="105194"/>
                </a:lnTo>
                <a:lnTo>
                  <a:pt x="627595" y="76466"/>
                </a:lnTo>
                <a:lnTo>
                  <a:pt x="1282966" y="1054"/>
                </a:lnTo>
                <a:lnTo>
                  <a:pt x="1258887" y="1905"/>
                </a:lnTo>
                <a:lnTo>
                  <a:pt x="1234859" y="3568"/>
                </a:lnTo>
                <a:lnTo>
                  <a:pt x="1208379" y="5397"/>
                </a:lnTo>
                <a:lnTo>
                  <a:pt x="1158646" y="10604"/>
                </a:lnTo>
                <a:lnTo>
                  <a:pt x="820026" y="50736"/>
                </a:lnTo>
                <a:lnTo>
                  <a:pt x="425145" y="95618"/>
                </a:lnTo>
                <a:lnTo>
                  <a:pt x="378980" y="99695"/>
                </a:lnTo>
                <a:lnTo>
                  <a:pt x="378917" y="91503"/>
                </a:lnTo>
                <a:lnTo>
                  <a:pt x="380403" y="42252"/>
                </a:lnTo>
                <a:lnTo>
                  <a:pt x="369519" y="9855"/>
                </a:lnTo>
                <a:lnTo>
                  <a:pt x="113538" y="48679"/>
                </a:lnTo>
                <a:lnTo>
                  <a:pt x="126873" y="102311"/>
                </a:lnTo>
                <a:lnTo>
                  <a:pt x="127063" y="127533"/>
                </a:lnTo>
                <a:lnTo>
                  <a:pt x="0" y="143383"/>
                </a:lnTo>
                <a:lnTo>
                  <a:pt x="11645" y="239864"/>
                </a:lnTo>
                <a:lnTo>
                  <a:pt x="20510" y="314325"/>
                </a:lnTo>
                <a:lnTo>
                  <a:pt x="25298" y="354926"/>
                </a:lnTo>
                <a:lnTo>
                  <a:pt x="35001" y="438289"/>
                </a:lnTo>
                <a:lnTo>
                  <a:pt x="42964" y="506984"/>
                </a:lnTo>
                <a:lnTo>
                  <a:pt x="48539" y="554621"/>
                </a:lnTo>
                <a:lnTo>
                  <a:pt x="54394" y="604342"/>
                </a:lnTo>
                <a:lnTo>
                  <a:pt x="60452" y="655358"/>
                </a:lnTo>
                <a:lnTo>
                  <a:pt x="66586" y="706894"/>
                </a:lnTo>
                <a:lnTo>
                  <a:pt x="78714" y="808342"/>
                </a:lnTo>
                <a:lnTo>
                  <a:pt x="93611" y="931227"/>
                </a:lnTo>
                <a:lnTo>
                  <a:pt x="99682" y="981773"/>
                </a:lnTo>
                <a:lnTo>
                  <a:pt x="104584" y="1023632"/>
                </a:lnTo>
                <a:lnTo>
                  <a:pt x="109308" y="1062786"/>
                </a:lnTo>
                <a:lnTo>
                  <a:pt x="115303" y="1109687"/>
                </a:lnTo>
                <a:lnTo>
                  <a:pt x="122123" y="1161415"/>
                </a:lnTo>
                <a:lnTo>
                  <a:pt x="129336" y="1215059"/>
                </a:lnTo>
                <a:lnTo>
                  <a:pt x="136537" y="1267701"/>
                </a:lnTo>
                <a:lnTo>
                  <a:pt x="143268" y="1316405"/>
                </a:lnTo>
                <a:lnTo>
                  <a:pt x="149047" y="1357718"/>
                </a:lnTo>
                <a:lnTo>
                  <a:pt x="149402" y="1360436"/>
                </a:lnTo>
                <a:lnTo>
                  <a:pt x="203593" y="1405496"/>
                </a:lnTo>
                <a:lnTo>
                  <a:pt x="204673" y="1405369"/>
                </a:lnTo>
                <a:lnTo>
                  <a:pt x="328028" y="1397101"/>
                </a:lnTo>
                <a:lnTo>
                  <a:pt x="380288" y="1392834"/>
                </a:lnTo>
                <a:lnTo>
                  <a:pt x="434759" y="1387805"/>
                </a:lnTo>
                <a:lnTo>
                  <a:pt x="489407" y="1381975"/>
                </a:lnTo>
                <a:lnTo>
                  <a:pt x="1512671" y="1264234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364EA18D-C01B-4B87-8E04-2076BC3F08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98024" y="2747081"/>
            <a:ext cx="1324999" cy="386407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D21BADD1-F95C-44BB-A144-880F329F81DE}"/>
              </a:ext>
            </a:extLst>
          </p:cNvPr>
          <p:cNvSpPr txBox="1"/>
          <p:nvPr/>
        </p:nvSpPr>
        <p:spPr>
          <a:xfrm>
            <a:off x="5071603" y="643679"/>
            <a:ext cx="6325267" cy="61093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uk-UA" sz="2300" dirty="0">
                <a:effectLst/>
                <a:latin typeface="+mj-lt"/>
                <a:ea typeface="Times New Roman" panose="02020603050405020304" pitchFamily="18" charset="0"/>
              </a:rPr>
              <a:t>Особливості творчих ігор. </a:t>
            </a:r>
            <a:r>
              <a:rPr lang="uk-UA" sz="2300" dirty="0" smtClean="0">
                <a:effectLst/>
                <a:latin typeface="+mj-lt"/>
                <a:ea typeface="Times New Roman" panose="02020603050405020304" pitchFamily="18" charset="0"/>
              </a:rPr>
              <a:t>                             Рівні </a:t>
            </a:r>
            <a:r>
              <a:rPr lang="uk-UA" sz="2300" dirty="0">
                <a:effectLst/>
                <a:latin typeface="+mj-lt"/>
                <a:ea typeface="Times New Roman" panose="02020603050405020304" pitchFamily="18" charset="0"/>
              </a:rPr>
              <a:t>взаємодії дітей у грі.</a:t>
            </a:r>
          </a:p>
          <a:p>
            <a:pPr marL="457200" indent="-457200">
              <a:buAutoNum type="arabicPeriod"/>
            </a:pPr>
            <a:endParaRPr lang="uk-UA" sz="23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uk-UA" sz="2300" dirty="0">
                <a:effectLst/>
                <a:latin typeface="+mj-lt"/>
                <a:ea typeface="Times New Roman" panose="02020603050405020304" pitchFamily="18" charset="0"/>
              </a:rPr>
              <a:t>Методичні прийоми керівництва сюжетно-рольовими іграми дітей дошкільного віку.</a:t>
            </a:r>
          </a:p>
          <a:p>
            <a:pPr marL="457200" indent="-457200">
              <a:buAutoNum type="arabicPeriod"/>
            </a:pPr>
            <a:endParaRPr lang="uk-UA" sz="23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uk-UA" sz="2300" dirty="0">
                <a:effectLst/>
                <a:latin typeface="+mj-lt"/>
                <a:ea typeface="Times New Roman" panose="02020603050405020304" pitchFamily="18" charset="0"/>
              </a:rPr>
              <a:t>Методика організації режисерських ігор.	</a:t>
            </a:r>
          </a:p>
          <a:p>
            <a:pPr marL="457200" indent="-457200">
              <a:buAutoNum type="arabicPeriod"/>
            </a:pPr>
            <a:endParaRPr lang="uk-UA" sz="23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uk-UA" sz="2300" dirty="0">
                <a:effectLst/>
                <a:latin typeface="+mj-lt"/>
                <a:ea typeface="Times New Roman" panose="02020603050405020304" pitchFamily="18" charset="0"/>
              </a:rPr>
              <a:t>Характерні особливості, етапи розвитку </a:t>
            </a:r>
            <a:r>
              <a:rPr lang="uk-UA" sz="2300" dirty="0" smtClean="0">
                <a:effectLst/>
                <a:latin typeface="+mj-lt"/>
                <a:ea typeface="Times New Roman" panose="02020603050405020304" pitchFamily="18" charset="0"/>
              </a:rPr>
              <a:t>будівельно-конструкційних </a:t>
            </a:r>
            <a:r>
              <a:rPr lang="uk-UA" sz="2300" dirty="0">
                <a:effectLst/>
                <a:latin typeface="+mj-lt"/>
                <a:ea typeface="Times New Roman" panose="02020603050405020304" pitchFamily="18" charset="0"/>
              </a:rPr>
              <a:t>ігор. </a:t>
            </a:r>
          </a:p>
          <a:p>
            <a:pPr marL="457200" indent="-457200">
              <a:buAutoNum type="arabicPeriod"/>
            </a:pPr>
            <a:endParaRPr lang="uk-UA" sz="23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uk-UA" sz="2300" dirty="0">
                <a:effectLst/>
                <a:latin typeface="+mj-lt"/>
                <a:ea typeface="Times New Roman" panose="02020603050405020304" pitchFamily="18" charset="0"/>
              </a:rPr>
              <a:t>Етапи здійснення гри-драматизації.</a:t>
            </a:r>
          </a:p>
          <a:p>
            <a:pPr marL="457200" indent="-457200">
              <a:buAutoNum type="arabicPeriod"/>
            </a:pPr>
            <a:endParaRPr lang="uk-UA" sz="23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uk-UA" sz="2300" dirty="0">
                <a:effectLst/>
                <a:latin typeface="+mj-lt"/>
                <a:ea typeface="Times New Roman" panose="02020603050405020304" pitchFamily="18" charset="0"/>
              </a:rPr>
              <a:t>Педагогічне керівництво дитячими іграми у різні вікові періоди.</a:t>
            </a:r>
          </a:p>
        </p:txBody>
      </p:sp>
    </p:spTree>
    <p:extLst>
      <p:ext uri="{BB962C8B-B14F-4D97-AF65-F5344CB8AC3E}">
        <p14:creationId xmlns="" xmlns:p14="http://schemas.microsoft.com/office/powerpoint/2010/main" val="16685851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t="-10000" r="-5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80AB28AB-3E9D-4F4A-A9F7-C8D7C37B5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20</a:t>
            </a:fld>
            <a:endParaRPr lang="ru-RU" noProof="0"/>
          </a:p>
        </p:txBody>
      </p:sp>
      <p:sp>
        <p:nvSpPr>
          <p:cNvPr id="3" name="Полилиния 4">
            <a:extLst>
              <a:ext uri="{FF2B5EF4-FFF2-40B4-BE49-F238E27FC236}">
                <a16:creationId xmlns="" xmlns:a16="http://schemas.microsoft.com/office/drawing/2014/main" id="{1154F68E-CAF9-4FCB-985A-ED773B464E44}"/>
              </a:ext>
            </a:extLst>
          </p:cNvPr>
          <p:cNvSpPr/>
          <p:nvPr/>
        </p:nvSpPr>
        <p:spPr>
          <a:xfrm rot="3383287" flipH="1">
            <a:off x="2660134" y="306625"/>
            <a:ext cx="6392984" cy="6461172"/>
          </a:xfrm>
          <a:custGeom>
            <a:avLst/>
            <a:gdLst>
              <a:gd name="connsiteX0" fmla="*/ 230990 w 6392984"/>
              <a:gd name="connsiteY0" fmla="*/ 3470492 h 6461172"/>
              <a:gd name="connsiteX1" fmla="*/ 16100 w 6392984"/>
              <a:gd name="connsiteY1" fmla="*/ 4633751 h 6461172"/>
              <a:gd name="connsiteX2" fmla="*/ 355933 w 6392984"/>
              <a:gd name="connsiteY2" fmla="*/ 5552750 h 6461172"/>
              <a:gd name="connsiteX3" fmla="*/ 391522 w 6392984"/>
              <a:gd name="connsiteY3" fmla="*/ 5578786 h 6461172"/>
              <a:gd name="connsiteX4" fmla="*/ 346561 w 6392984"/>
              <a:gd name="connsiteY4" fmla="*/ 5504776 h 6461172"/>
              <a:gd name="connsiteX5" fmla="*/ 230990 w 6392984"/>
              <a:gd name="connsiteY5" fmla="*/ 5048353 h 6461172"/>
              <a:gd name="connsiteX6" fmla="*/ 2172752 w 6392984"/>
              <a:gd name="connsiteY6" fmla="*/ 6005899 h 6461172"/>
              <a:gd name="connsiteX7" fmla="*/ 783768 w 6392984"/>
              <a:gd name="connsiteY7" fmla="*/ 5749311 h 6461172"/>
              <a:gd name="connsiteX8" fmla="*/ 430919 w 6392984"/>
              <a:gd name="connsiteY8" fmla="*/ 5607606 h 6461172"/>
              <a:gd name="connsiteX9" fmla="*/ 391522 w 6392984"/>
              <a:gd name="connsiteY9" fmla="*/ 5578786 h 6461172"/>
              <a:gd name="connsiteX10" fmla="*/ 394524 w 6392984"/>
              <a:gd name="connsiteY10" fmla="*/ 5583726 h 6461172"/>
              <a:gd name="connsiteX11" fmla="*/ 1188536 w 6392984"/>
              <a:gd name="connsiteY11" fmla="*/ 6005899 h 6461172"/>
              <a:gd name="connsiteX12" fmla="*/ 1112105 w 6392984"/>
              <a:gd name="connsiteY12" fmla="*/ 179544 h 6461172"/>
              <a:gd name="connsiteX13" fmla="*/ 1090632 w 6392984"/>
              <a:gd name="connsiteY13" fmla="*/ 180628 h 6461172"/>
              <a:gd name="connsiteX14" fmla="*/ 230990 w 6392984"/>
              <a:gd name="connsiteY14" fmla="*/ 1133231 h 6461172"/>
              <a:gd name="connsiteX15" fmla="*/ 230990 w 6392984"/>
              <a:gd name="connsiteY15" fmla="*/ 3470492 h 6461172"/>
              <a:gd name="connsiteX16" fmla="*/ 727311 w 6392984"/>
              <a:gd name="connsiteY16" fmla="*/ 783770 h 6461172"/>
              <a:gd name="connsiteX17" fmla="*/ 1052975 w 6392984"/>
              <a:gd name="connsiteY17" fmla="*/ 224536 h 6461172"/>
              <a:gd name="connsiteX18" fmla="*/ 5642758 w 6392984"/>
              <a:gd name="connsiteY18" fmla="*/ 5773550 h 6461172"/>
              <a:gd name="connsiteX19" fmla="*/ 5627694 w 6392984"/>
              <a:gd name="connsiteY19" fmla="*/ 5787242 h 6461172"/>
              <a:gd name="connsiteX20" fmla="*/ 5018606 w 6392984"/>
              <a:gd name="connsiteY20" fmla="*/ 6005899 h 6461172"/>
              <a:gd name="connsiteX21" fmla="*/ 2172752 w 6392984"/>
              <a:gd name="connsiteY21" fmla="*/ 6005899 h 6461172"/>
              <a:gd name="connsiteX22" fmla="*/ 4550113 w 6392984"/>
              <a:gd name="connsiteY22" fmla="*/ 6445072 h 6461172"/>
              <a:gd name="connsiteX23" fmla="*/ 5611486 w 6392984"/>
              <a:gd name="connsiteY23" fmla="*/ 5863637 h 6461172"/>
              <a:gd name="connsiteX24" fmla="*/ 2706745 w 6392984"/>
              <a:gd name="connsiteY24" fmla="*/ 175685 h 6461172"/>
              <a:gd name="connsiteX25" fmla="*/ 1842870 w 6392984"/>
              <a:gd name="connsiteY25" fmla="*/ 16100 h 6461172"/>
              <a:gd name="connsiteX26" fmla="*/ 1126101 w 6392984"/>
              <a:gd name="connsiteY26" fmla="*/ 168895 h 6461172"/>
              <a:gd name="connsiteX27" fmla="*/ 1112105 w 6392984"/>
              <a:gd name="connsiteY27" fmla="*/ 179544 h 6461172"/>
              <a:gd name="connsiteX28" fmla="*/ 1188536 w 6392984"/>
              <a:gd name="connsiteY28" fmla="*/ 175685 h 6461172"/>
              <a:gd name="connsiteX29" fmla="*/ 5976152 w 6392984"/>
              <a:gd name="connsiteY29" fmla="*/ 3996693 h 6461172"/>
              <a:gd name="connsiteX30" fmla="*/ 5665673 w 6392984"/>
              <a:gd name="connsiteY30" fmla="*/ 5677402 h 6461172"/>
              <a:gd name="connsiteX31" fmla="*/ 5643026 w 6392984"/>
              <a:gd name="connsiteY31" fmla="*/ 5772779 h 6461172"/>
              <a:gd name="connsiteX32" fmla="*/ 5642758 w 6392984"/>
              <a:gd name="connsiteY32" fmla="*/ 5773550 h 6461172"/>
              <a:gd name="connsiteX33" fmla="*/ 5695693 w 6392984"/>
              <a:gd name="connsiteY33" fmla="*/ 5725440 h 6461172"/>
              <a:gd name="connsiteX34" fmla="*/ 5976152 w 6392984"/>
              <a:gd name="connsiteY34" fmla="*/ 5048353 h 6461172"/>
              <a:gd name="connsiteX35" fmla="*/ 5812618 w 6392984"/>
              <a:gd name="connsiteY35" fmla="*/ 597858 h 6461172"/>
              <a:gd name="connsiteX36" fmla="*/ 5018606 w 6392984"/>
              <a:gd name="connsiteY36" fmla="*/ 175685 h 6461172"/>
              <a:gd name="connsiteX37" fmla="*/ 2706745 w 6392984"/>
              <a:gd name="connsiteY37" fmla="*/ 175685 h 6461172"/>
              <a:gd name="connsiteX38" fmla="*/ 5609215 w 6392984"/>
              <a:gd name="connsiteY38" fmla="*/ 711862 h 6461172"/>
              <a:gd name="connsiteX39" fmla="*/ 5881402 w 6392984"/>
              <a:gd name="connsiteY39" fmla="*/ 805921 h 6461172"/>
              <a:gd name="connsiteX40" fmla="*/ 5927486 w 6392984"/>
              <a:gd name="connsiteY40" fmla="*/ 833141 h 6461172"/>
              <a:gd name="connsiteX41" fmla="*/ 5900903 w 6392984"/>
              <a:gd name="connsiteY41" fmla="*/ 760511 h 6461172"/>
              <a:gd name="connsiteX42" fmla="*/ 5812618 w 6392984"/>
              <a:gd name="connsiteY42" fmla="*/ 597858 h 6461172"/>
              <a:gd name="connsiteX43" fmla="*/ 6224089 w 6392984"/>
              <a:gd name="connsiteY43" fmla="*/ 1110652 h 6461172"/>
              <a:gd name="connsiteX44" fmla="*/ 5962064 w 6392984"/>
              <a:gd name="connsiteY44" fmla="*/ 853565 h 6461172"/>
              <a:gd name="connsiteX45" fmla="*/ 5927486 w 6392984"/>
              <a:gd name="connsiteY45" fmla="*/ 833141 h 6461172"/>
              <a:gd name="connsiteX46" fmla="*/ 5933103 w 6392984"/>
              <a:gd name="connsiteY46" fmla="*/ 848486 h 6461172"/>
              <a:gd name="connsiteX47" fmla="*/ 5976152 w 6392984"/>
              <a:gd name="connsiteY47" fmla="*/ 1133231 h 6461172"/>
              <a:gd name="connsiteX48" fmla="*/ 5976152 w 6392984"/>
              <a:gd name="connsiteY48" fmla="*/ 3996693 h 6461172"/>
              <a:gd name="connsiteX49" fmla="*/ 6376884 w 6392984"/>
              <a:gd name="connsiteY49" fmla="*/ 1827421 h 6461172"/>
              <a:gd name="connsiteX50" fmla="*/ 6224089 w 6392984"/>
              <a:gd name="connsiteY50" fmla="*/ 1110652 h 646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392984" h="6461172">
                <a:moveTo>
                  <a:pt x="230990" y="3470492"/>
                </a:moveTo>
                <a:lnTo>
                  <a:pt x="16100" y="4633751"/>
                </a:lnTo>
                <a:cubicBezTo>
                  <a:pt x="-49946" y="4991278"/>
                  <a:pt x="91864" y="5339075"/>
                  <a:pt x="355933" y="5552750"/>
                </a:cubicBezTo>
                <a:lnTo>
                  <a:pt x="391522" y="5578786"/>
                </a:lnTo>
                <a:lnTo>
                  <a:pt x="346561" y="5504776"/>
                </a:lnTo>
                <a:cubicBezTo>
                  <a:pt x="272856" y="5369099"/>
                  <a:pt x="230990" y="5213615"/>
                  <a:pt x="230990" y="5048353"/>
                </a:cubicBezTo>
                <a:close/>
                <a:moveTo>
                  <a:pt x="2172752" y="6005899"/>
                </a:moveTo>
                <a:lnTo>
                  <a:pt x="783768" y="5749311"/>
                </a:lnTo>
                <a:cubicBezTo>
                  <a:pt x="653759" y="5725293"/>
                  <a:pt x="534770" y="5676065"/>
                  <a:pt x="430919" y="5607606"/>
                </a:cubicBezTo>
                <a:lnTo>
                  <a:pt x="391522" y="5578786"/>
                </a:lnTo>
                <a:lnTo>
                  <a:pt x="394524" y="5583726"/>
                </a:lnTo>
                <a:cubicBezTo>
                  <a:pt x="566602" y="5838435"/>
                  <a:pt x="858012" y="6005899"/>
                  <a:pt x="1188536" y="6005899"/>
                </a:cubicBezTo>
                <a:close/>
                <a:moveTo>
                  <a:pt x="1112105" y="179544"/>
                </a:moveTo>
                <a:lnTo>
                  <a:pt x="1090632" y="180628"/>
                </a:lnTo>
                <a:cubicBezTo>
                  <a:pt x="607784" y="229664"/>
                  <a:pt x="230990" y="637446"/>
                  <a:pt x="230990" y="1133231"/>
                </a:cubicBezTo>
                <a:lnTo>
                  <a:pt x="230990" y="3470492"/>
                </a:lnTo>
                <a:lnTo>
                  <a:pt x="727311" y="783770"/>
                </a:lnTo>
                <a:cubicBezTo>
                  <a:pt x="769340" y="556252"/>
                  <a:pt x="888580" y="362488"/>
                  <a:pt x="1052975" y="224536"/>
                </a:cubicBezTo>
                <a:close/>
                <a:moveTo>
                  <a:pt x="5642758" y="5773550"/>
                </a:moveTo>
                <a:lnTo>
                  <a:pt x="5627694" y="5787242"/>
                </a:lnTo>
                <a:cubicBezTo>
                  <a:pt x="5462174" y="5923842"/>
                  <a:pt x="5249972" y="6005899"/>
                  <a:pt x="5018606" y="6005899"/>
                </a:cubicBezTo>
                <a:lnTo>
                  <a:pt x="2172752" y="6005899"/>
                </a:lnTo>
                <a:lnTo>
                  <a:pt x="4550113" y="6445072"/>
                </a:lnTo>
                <a:cubicBezTo>
                  <a:pt x="5005147" y="6529130"/>
                  <a:pt x="5444420" y="6276495"/>
                  <a:pt x="5611486" y="5863637"/>
                </a:cubicBezTo>
                <a:close/>
                <a:moveTo>
                  <a:pt x="2706745" y="175685"/>
                </a:moveTo>
                <a:lnTo>
                  <a:pt x="1842870" y="16100"/>
                </a:lnTo>
                <a:cubicBezTo>
                  <a:pt x="1582851" y="-31933"/>
                  <a:pt x="1327978" y="29974"/>
                  <a:pt x="1126101" y="168895"/>
                </a:cubicBezTo>
                <a:lnTo>
                  <a:pt x="1112105" y="179544"/>
                </a:lnTo>
                <a:lnTo>
                  <a:pt x="1188536" y="175685"/>
                </a:lnTo>
                <a:close/>
                <a:moveTo>
                  <a:pt x="5976152" y="3996693"/>
                </a:moveTo>
                <a:lnTo>
                  <a:pt x="5665673" y="5677402"/>
                </a:lnTo>
                <a:cubicBezTo>
                  <a:pt x="5659668" y="5709905"/>
                  <a:pt x="5652088" y="5741719"/>
                  <a:pt x="5643026" y="5772779"/>
                </a:cubicBezTo>
                <a:lnTo>
                  <a:pt x="5642758" y="5773550"/>
                </a:lnTo>
                <a:lnTo>
                  <a:pt x="5695693" y="5725440"/>
                </a:lnTo>
                <a:cubicBezTo>
                  <a:pt x="5868975" y="5552159"/>
                  <a:pt x="5976152" y="5312772"/>
                  <a:pt x="5976152" y="5048353"/>
                </a:cubicBezTo>
                <a:close/>
                <a:moveTo>
                  <a:pt x="5812618" y="597858"/>
                </a:moveTo>
                <a:cubicBezTo>
                  <a:pt x="5640540" y="343149"/>
                  <a:pt x="5349130" y="175685"/>
                  <a:pt x="5018606" y="175685"/>
                </a:cubicBezTo>
                <a:lnTo>
                  <a:pt x="2706745" y="175685"/>
                </a:lnTo>
                <a:lnTo>
                  <a:pt x="5609215" y="711862"/>
                </a:lnTo>
                <a:cubicBezTo>
                  <a:pt x="5706722" y="729874"/>
                  <a:pt x="5798030" y="762068"/>
                  <a:pt x="5881402" y="805921"/>
                </a:cubicBezTo>
                <a:lnTo>
                  <a:pt x="5927486" y="833141"/>
                </a:lnTo>
                <a:lnTo>
                  <a:pt x="5900903" y="760511"/>
                </a:lnTo>
                <a:cubicBezTo>
                  <a:pt x="5876676" y="703231"/>
                  <a:pt x="5847034" y="648800"/>
                  <a:pt x="5812618" y="597858"/>
                </a:cubicBezTo>
                <a:close/>
                <a:moveTo>
                  <a:pt x="6224089" y="1110652"/>
                </a:moveTo>
                <a:cubicBezTo>
                  <a:pt x="6154629" y="1009713"/>
                  <a:pt x="6065915" y="922025"/>
                  <a:pt x="5962064" y="853565"/>
                </a:cubicBezTo>
                <a:lnTo>
                  <a:pt x="5927486" y="833141"/>
                </a:lnTo>
                <a:lnTo>
                  <a:pt x="5933103" y="848486"/>
                </a:lnTo>
                <a:cubicBezTo>
                  <a:pt x="5961080" y="938437"/>
                  <a:pt x="5976152" y="1034074"/>
                  <a:pt x="5976152" y="1133231"/>
                </a:cubicBezTo>
                <a:lnTo>
                  <a:pt x="5976152" y="3996693"/>
                </a:lnTo>
                <a:lnTo>
                  <a:pt x="6376884" y="1827421"/>
                </a:lnTo>
                <a:cubicBezTo>
                  <a:pt x="6424917" y="1567401"/>
                  <a:pt x="6363010" y="1312528"/>
                  <a:pt x="6224089" y="1110652"/>
                </a:cubicBezTo>
                <a:close/>
              </a:path>
            </a:pathLst>
          </a:custGeom>
          <a:noFill/>
          <a:ln w="762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62C84C4-8FC2-4A76-834E-11EAB8CBCF95}"/>
              </a:ext>
            </a:extLst>
          </p:cNvPr>
          <p:cNvSpPr txBox="1"/>
          <p:nvPr/>
        </p:nvSpPr>
        <p:spPr>
          <a:xfrm>
            <a:off x="2909816" y="1615020"/>
            <a:ext cx="610262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6.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Педагогічне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керівництво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дитячими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іграми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у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різні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вікові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періоди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endParaRPr lang="uk-UA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31670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21</a:t>
            </a:fld>
            <a:endParaRPr lang="ru-RU" noProof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74618" y="511518"/>
            <a:ext cx="8277496" cy="1200329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95A9C4">
                  <a:alpha val="0"/>
                </a:srgbClr>
              </a:gs>
              <a:gs pos="100000">
                <a:srgbClr val="92D050"/>
              </a:gs>
            </a:gsLst>
            <a:lin ang="18900000" scaled="1"/>
          </a:gradFill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2400" b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успішного</a:t>
            </a:r>
            <a:r>
              <a:rPr lang="ru-RU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керівництва</a:t>
            </a:r>
            <a:r>
              <a:rPr lang="ru-RU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іграми</a:t>
            </a:r>
            <a:r>
              <a:rPr lang="ru-RU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дітей</a:t>
            </a:r>
            <a:r>
              <a:rPr lang="ru-RU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вихователь</a:t>
            </a:r>
            <a:r>
              <a:rPr lang="ru-RU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повинен </a:t>
            </a:r>
            <a:r>
              <a:rPr lang="ru-RU" sz="2400" b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володіти</a:t>
            </a:r>
            <a:r>
              <a:rPr lang="ru-RU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різноманітними</a:t>
            </a:r>
            <a:r>
              <a:rPr lang="ru-RU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вміннями</a:t>
            </a:r>
            <a:r>
              <a:rPr lang="ru-RU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найважливішими</a:t>
            </a:r>
            <a:r>
              <a:rPr lang="ru-RU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</a:t>
            </a:r>
            <a:r>
              <a:rPr lang="ru-RU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яких</a:t>
            </a:r>
            <a:r>
              <a:rPr lang="ru-RU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</a:t>
            </a:r>
            <a:r>
              <a:rPr lang="ru-RU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400" b="1" dirty="0" smtClean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21829853"/>
              </p:ext>
            </p:extLst>
          </p:nvPr>
        </p:nvGraphicFramePr>
        <p:xfrm>
          <a:off x="757646" y="2104329"/>
          <a:ext cx="11026365" cy="386838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675455">
                  <a:extLst>
                    <a:ext uri="{9D8B030D-6E8A-4147-A177-3AD203B41FA5}">
                      <a16:colId xmlns="" xmlns:a16="http://schemas.microsoft.com/office/drawing/2014/main" val="764071509"/>
                    </a:ext>
                  </a:extLst>
                </a:gridCol>
                <a:gridCol w="3675455">
                  <a:extLst>
                    <a:ext uri="{9D8B030D-6E8A-4147-A177-3AD203B41FA5}">
                      <a16:colId xmlns="" xmlns:a16="http://schemas.microsoft.com/office/drawing/2014/main" val="3760332763"/>
                    </a:ext>
                  </a:extLst>
                </a:gridCol>
                <a:gridCol w="3675455">
                  <a:extLst>
                    <a:ext uri="{9D8B030D-6E8A-4147-A177-3AD203B41FA5}">
                      <a16:colId xmlns="" xmlns:a16="http://schemas.microsoft.com/office/drawing/2014/main" val="4286626557"/>
                    </a:ext>
                  </a:extLst>
                </a:gridCol>
              </a:tblGrid>
              <a:tr h="83936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АНАЛІТИЧНІ</a:t>
                      </a:r>
                      <a:endParaRPr lang="ru-RU" sz="2000" dirty="0">
                        <a:latin typeface="+mj-lt"/>
                      </a:endParaRPr>
                    </a:p>
                  </a:txBody>
                  <a:tcP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ПРОЕКТУВАЛЬНІ (КОНСТРУКЦІЙНІ) </a:t>
                      </a:r>
                      <a:endParaRPr lang="ru-RU" sz="2000" dirty="0">
                        <a:latin typeface="+mj-lt"/>
                      </a:endParaRPr>
                    </a:p>
                  </a:txBody>
                  <a:tcP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ОРГАНІЗАТОРСЬКІ ТА КОМУНІКАТИВНІ </a:t>
                      </a:r>
                      <a:endParaRPr lang="ru-RU" sz="2000" dirty="0">
                        <a:latin typeface="+mj-lt"/>
                      </a:endParaRPr>
                    </a:p>
                  </a:txBody>
                  <a:tcPr>
                    <a:solidFill>
                      <a:srgbClr val="3366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64091312"/>
                  </a:ext>
                </a:extLst>
              </a:tr>
              <a:tr h="302902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вміння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аналізувати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діагностувати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рівень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розвитку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ігрової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діяльності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групи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загалом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кожної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дитини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зокрема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Для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цього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вихователь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має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постійно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спостерігати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іграми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дошкільників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своїй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групі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вміння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проектувати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рівень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розвитку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ігрової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діяльності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дітей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передбачуваній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часовій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перспективі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вміння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організовувати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дітей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щиро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цікавитися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їхньою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грою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за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необхідності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включатись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неї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головних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другорядних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ролях,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впливати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перебіг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гри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пропозицією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порадою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запитанням</a:t>
                      </a:r>
                      <a:r>
                        <a:rPr lang="ru-RU" sz="2000" dirty="0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тощо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9789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110384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22</a:t>
            </a:fld>
            <a:endParaRPr lang="ru-RU" noProof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9452" y="576832"/>
            <a:ext cx="7184572" cy="830997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95A9C4">
                  <a:alpha val="0"/>
                </a:srgbClr>
              </a:gs>
              <a:gs pos="100000">
                <a:srgbClr val="CC99FF"/>
              </a:gs>
            </a:gsLst>
            <a:lin ang="18900000" scaled="1"/>
          </a:gradFill>
        </p:spPr>
        <p:txBody>
          <a:bodyPr wrap="square">
            <a:spAutoFit/>
          </a:bodyPr>
          <a:lstStyle/>
          <a:p>
            <a:r>
              <a:rPr lang="uk-UA" sz="2400" b="1" dirty="0">
                <a:latin typeface="Bookman Old Style" panose="02050604050505020204" pitchFamily="18" charset="0"/>
              </a:rPr>
              <a:t>Особливості педагогічного керівництва дитячими іграми у різні вікові періоди </a:t>
            </a:r>
            <a:endParaRPr lang="ru-RU" sz="2400" b="1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77375110"/>
              </p:ext>
            </p:extLst>
          </p:nvPr>
        </p:nvGraphicFramePr>
        <p:xfrm>
          <a:off x="121918" y="1407829"/>
          <a:ext cx="11991704" cy="530352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2997926">
                  <a:extLst>
                    <a:ext uri="{9D8B030D-6E8A-4147-A177-3AD203B41FA5}">
                      <a16:colId xmlns="" xmlns:a16="http://schemas.microsoft.com/office/drawing/2014/main" val="2807868192"/>
                    </a:ext>
                  </a:extLst>
                </a:gridCol>
                <a:gridCol w="2603914">
                  <a:extLst>
                    <a:ext uri="{9D8B030D-6E8A-4147-A177-3AD203B41FA5}">
                      <a16:colId xmlns="" xmlns:a16="http://schemas.microsoft.com/office/drawing/2014/main" val="3874537480"/>
                    </a:ext>
                  </a:extLst>
                </a:gridCol>
                <a:gridCol w="2556802">
                  <a:extLst>
                    <a:ext uri="{9D8B030D-6E8A-4147-A177-3AD203B41FA5}">
                      <a16:colId xmlns="" xmlns:a16="http://schemas.microsoft.com/office/drawing/2014/main" val="3490704653"/>
                    </a:ext>
                  </a:extLst>
                </a:gridCol>
                <a:gridCol w="3833062">
                  <a:extLst>
                    <a:ext uri="{9D8B030D-6E8A-4147-A177-3AD203B41FA5}">
                      <a16:colId xmlns="" xmlns:a16="http://schemas.microsoft.com/office/drawing/2014/main" val="35127977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ланомірне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педагогічно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активне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формування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практичного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досвіду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дитини</a:t>
                      </a:r>
                      <a:endParaRPr lang="ru-RU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Виокремлення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під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час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організації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навчальних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ігор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головного</a:t>
                      </a:r>
                      <a:endParaRPr lang="ru-RU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FFCC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Своєчасне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оновлення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ігрового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середовища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підбір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іграшок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та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ігрового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матеріалу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зміст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якого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покликаний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відтворити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пам´яті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дитини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недавні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враження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спрямувати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її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самостійне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вирішення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ігрового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завдання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спонукати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до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різних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способів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відтворення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дійсності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Організація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спілкування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з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дітьми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спрямованого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формування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прогресивних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для кожного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вікового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періоду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ігрових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способів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дій</a:t>
                      </a:r>
                      <a:endParaRPr lang="ru-RU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41779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Сутність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його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полягає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в тому,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щоб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у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процесі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гри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дошкільники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основі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своїх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вражень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засвоювали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зміст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дій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людей,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призначення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предметів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ставали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активними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учасниками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пізнання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дійсності</a:t>
                      </a:r>
                      <a:endParaRPr lang="ru-RU" sz="1800" b="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У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цьому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процесі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дитина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вчиться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переводити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свій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реальний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життєвий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досвід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ігровий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умовний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план,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ставити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перед собою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ігрові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завдання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і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вирішувати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їх</a:t>
                      </a:r>
                      <a:endParaRPr lang="ru-RU" sz="1800" b="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Створюючи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проблемні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ситуації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вихователь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має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використовувати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непрямі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прийоми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порада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запитання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підказка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тощо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 для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впливу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задум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гри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розвиток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сюжету,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ускладнення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способів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відображення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дійсності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 За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необхідності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він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включається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у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гру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як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рівноправний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партнер,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видозмінюючи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ігрове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середовище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коригуючи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рольові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стосунки</a:t>
                      </a:r>
                      <a:endParaRPr lang="ru-RU" sz="1800" b="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850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967923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23</a:t>
            </a:fld>
            <a:endParaRPr lang="ru-RU" noProof="0"/>
          </a:p>
        </p:txBody>
      </p:sp>
      <p:sp>
        <p:nvSpPr>
          <p:cNvPr id="9" name="Полилиния 8">
            <a:extLst>
              <a:ext uri="{FF2B5EF4-FFF2-40B4-BE49-F238E27FC236}">
                <a16:creationId xmlns="" xmlns:a16="http://schemas.microsoft.com/office/drawing/2014/main" id="{B3697210-75F6-41A0-AC52-122B06E816CE}"/>
              </a:ext>
            </a:extLst>
          </p:cNvPr>
          <p:cNvSpPr/>
          <p:nvPr/>
        </p:nvSpPr>
        <p:spPr>
          <a:xfrm>
            <a:off x="3213463" y="111975"/>
            <a:ext cx="5590903" cy="796834"/>
          </a:xfrm>
          <a:custGeom>
            <a:avLst/>
            <a:gdLst>
              <a:gd name="connsiteX0" fmla="*/ 139911 w 4890221"/>
              <a:gd name="connsiteY0" fmla="*/ 3637863 h 3837930"/>
              <a:gd name="connsiteX1" fmla="*/ 128079 w 4890221"/>
              <a:gd name="connsiteY1" fmla="*/ 3491765 h 3837930"/>
              <a:gd name="connsiteX2" fmla="*/ 129249 w 4890221"/>
              <a:gd name="connsiteY2" fmla="*/ 3489493 h 3837930"/>
              <a:gd name="connsiteX3" fmla="*/ 171208 w 4890221"/>
              <a:gd name="connsiteY3" fmla="*/ 3425749 h 3837930"/>
              <a:gd name="connsiteX4" fmla="*/ 128368 w 4890221"/>
              <a:gd name="connsiteY4" fmla="*/ 3400614 h 3837930"/>
              <a:gd name="connsiteX5" fmla="*/ 243468 w 4890221"/>
              <a:gd name="connsiteY5" fmla="*/ 3159776 h 3837930"/>
              <a:gd name="connsiteX6" fmla="*/ 180910 w 4890221"/>
              <a:gd name="connsiteY6" fmla="*/ 3161310 h 3837930"/>
              <a:gd name="connsiteX7" fmla="*/ 175179 w 4890221"/>
              <a:gd name="connsiteY7" fmla="*/ 3029349 h 3837930"/>
              <a:gd name="connsiteX8" fmla="*/ 215724 w 4890221"/>
              <a:gd name="connsiteY8" fmla="*/ 3001587 h 3837930"/>
              <a:gd name="connsiteX9" fmla="*/ 211128 w 4890221"/>
              <a:gd name="connsiteY9" fmla="*/ 2895782 h 3837930"/>
              <a:gd name="connsiteX10" fmla="*/ 127410 w 4890221"/>
              <a:gd name="connsiteY10" fmla="*/ 2897837 h 3837930"/>
              <a:gd name="connsiteX11" fmla="*/ 167979 w 4890221"/>
              <a:gd name="connsiteY11" fmla="*/ 2870656 h 3837930"/>
              <a:gd name="connsiteX12" fmla="*/ 163384 w 4890221"/>
              <a:gd name="connsiteY12" fmla="*/ 2764851 h 3837930"/>
              <a:gd name="connsiteX13" fmla="*/ 236532 w 4890221"/>
              <a:gd name="connsiteY13" fmla="*/ 2763275 h 3837930"/>
              <a:gd name="connsiteX14" fmla="*/ 236723 w 4890221"/>
              <a:gd name="connsiteY14" fmla="*/ 2763306 h 3837930"/>
              <a:gd name="connsiteX15" fmla="*/ 234688 w 4890221"/>
              <a:gd name="connsiteY15" fmla="*/ 2737031 h 3837930"/>
              <a:gd name="connsiteX16" fmla="*/ 258472 w 4890221"/>
              <a:gd name="connsiteY16" fmla="*/ 2691805 h 3837930"/>
              <a:gd name="connsiteX17" fmla="*/ 306497 w 4890221"/>
              <a:gd name="connsiteY17" fmla="*/ 2688405 h 3837930"/>
              <a:gd name="connsiteX18" fmla="*/ 306227 w 4890221"/>
              <a:gd name="connsiteY18" fmla="*/ 2682200 h 3837930"/>
              <a:gd name="connsiteX19" fmla="*/ 159951 w 4890221"/>
              <a:gd name="connsiteY19" fmla="*/ 2685791 h 3837930"/>
              <a:gd name="connsiteX20" fmla="*/ 176336 w 4890221"/>
              <a:gd name="connsiteY20" fmla="*/ 2642469 h 3837930"/>
              <a:gd name="connsiteX21" fmla="*/ 177367 w 4890221"/>
              <a:gd name="connsiteY21" fmla="*/ 2615796 h 3837930"/>
              <a:gd name="connsiteX22" fmla="*/ 103185 w 4890221"/>
              <a:gd name="connsiteY22" fmla="*/ 2613430 h 3837930"/>
              <a:gd name="connsiteX23" fmla="*/ 55949 w 4890221"/>
              <a:gd name="connsiteY23" fmla="*/ 2585403 h 3837930"/>
              <a:gd name="connsiteX24" fmla="*/ 53669 w 4890221"/>
              <a:gd name="connsiteY24" fmla="*/ 2573048 h 3837930"/>
              <a:gd name="connsiteX25" fmla="*/ 52681 w 4890221"/>
              <a:gd name="connsiteY25" fmla="*/ 2560844 h 3837930"/>
              <a:gd name="connsiteX26" fmla="*/ 58312 w 4890221"/>
              <a:gd name="connsiteY26" fmla="*/ 2538509 h 3837930"/>
              <a:gd name="connsiteX27" fmla="*/ 146500 w 4890221"/>
              <a:gd name="connsiteY27" fmla="*/ 2425115 h 3837930"/>
              <a:gd name="connsiteX28" fmla="*/ 131351 w 4890221"/>
              <a:gd name="connsiteY28" fmla="*/ 2428316 h 3837930"/>
              <a:gd name="connsiteX29" fmla="*/ 120702 w 4890221"/>
              <a:gd name="connsiteY29" fmla="*/ 2414518 h 3837930"/>
              <a:gd name="connsiteX30" fmla="*/ 55668 w 4890221"/>
              <a:gd name="connsiteY30" fmla="*/ 2418220 h 3837930"/>
              <a:gd name="connsiteX31" fmla="*/ 90318 w 4890221"/>
              <a:gd name="connsiteY31" fmla="*/ 2263695 h 3837930"/>
              <a:gd name="connsiteX32" fmla="*/ 143236 w 4890221"/>
              <a:gd name="connsiteY32" fmla="*/ 2259810 h 3837930"/>
              <a:gd name="connsiteX33" fmla="*/ 172895 w 4890221"/>
              <a:gd name="connsiteY33" fmla="*/ 2223379 h 3837930"/>
              <a:gd name="connsiteX34" fmla="*/ 238635 w 4890221"/>
              <a:gd name="connsiteY34" fmla="*/ 2188653 h 3837930"/>
              <a:gd name="connsiteX35" fmla="*/ 162057 w 4890221"/>
              <a:gd name="connsiteY35" fmla="*/ 2190533 h 3837930"/>
              <a:gd name="connsiteX36" fmla="*/ 156978 w 4890221"/>
              <a:gd name="connsiteY36" fmla="*/ 2073556 h 3837930"/>
              <a:gd name="connsiteX37" fmla="*/ 158990 w 4890221"/>
              <a:gd name="connsiteY37" fmla="*/ 2073338 h 3837930"/>
              <a:gd name="connsiteX38" fmla="*/ 162303 w 4890221"/>
              <a:gd name="connsiteY38" fmla="*/ 2055466 h 3837930"/>
              <a:gd name="connsiteX39" fmla="*/ 181331 w 4890221"/>
              <a:gd name="connsiteY39" fmla="*/ 2035893 h 3837930"/>
              <a:gd name="connsiteX40" fmla="*/ 206753 w 4890221"/>
              <a:gd name="connsiteY40" fmla="*/ 2034094 h 3837930"/>
              <a:gd name="connsiteX41" fmla="*/ 206661 w 4890221"/>
              <a:gd name="connsiteY41" fmla="*/ 2031986 h 3837930"/>
              <a:gd name="connsiteX42" fmla="*/ 21053 w 4890221"/>
              <a:gd name="connsiteY42" fmla="*/ 2027270 h 3837930"/>
              <a:gd name="connsiteX43" fmla="*/ 9250 w 4890221"/>
              <a:gd name="connsiteY43" fmla="*/ 2024616 h 3837930"/>
              <a:gd name="connsiteX44" fmla="*/ 0 w 4890221"/>
              <a:gd name="connsiteY44" fmla="*/ 1910410 h 3837930"/>
              <a:gd name="connsiteX45" fmla="*/ 12403 w 4890221"/>
              <a:gd name="connsiteY45" fmla="*/ 1896311 h 3837930"/>
              <a:gd name="connsiteX46" fmla="*/ 75591 w 4890221"/>
              <a:gd name="connsiteY46" fmla="*/ 1839375 h 3837930"/>
              <a:gd name="connsiteX47" fmla="*/ 13666 w 4890221"/>
              <a:gd name="connsiteY47" fmla="*/ 1817771 h 3837930"/>
              <a:gd name="connsiteX48" fmla="*/ 189022 w 4890221"/>
              <a:gd name="connsiteY48" fmla="*/ 1603276 h 3837930"/>
              <a:gd name="connsiteX49" fmla="*/ 97924 w 4890221"/>
              <a:gd name="connsiteY49" fmla="*/ 1605511 h 3837930"/>
              <a:gd name="connsiteX50" fmla="*/ 94005 w 4890221"/>
              <a:gd name="connsiteY50" fmla="*/ 1488946 h 3837930"/>
              <a:gd name="connsiteX51" fmla="*/ 153894 w 4890221"/>
              <a:gd name="connsiteY51" fmla="*/ 1463832 h 3837930"/>
              <a:gd name="connsiteX52" fmla="*/ 150411 w 4890221"/>
              <a:gd name="connsiteY52" fmla="*/ 1370387 h 3837930"/>
              <a:gd name="connsiteX53" fmla="*/ 29134 w 4890221"/>
              <a:gd name="connsiteY53" fmla="*/ 1373364 h 3837930"/>
              <a:gd name="connsiteX54" fmla="*/ 89031 w 4890221"/>
              <a:gd name="connsiteY54" fmla="*/ 1348251 h 3837930"/>
              <a:gd name="connsiteX55" fmla="*/ 86115 w 4890221"/>
              <a:gd name="connsiteY55" fmla="*/ 1254792 h 3837930"/>
              <a:gd name="connsiteX56" fmla="*/ 298464 w 4890221"/>
              <a:gd name="connsiteY56" fmla="*/ 1249067 h 3837930"/>
              <a:gd name="connsiteX57" fmla="*/ 297190 w 4890221"/>
              <a:gd name="connsiteY57" fmla="*/ 1212952 h 3837930"/>
              <a:gd name="connsiteX58" fmla="*/ 294051 w 4890221"/>
              <a:gd name="connsiteY58" fmla="*/ 1212534 h 3837930"/>
              <a:gd name="connsiteX59" fmla="*/ 290286 w 4890221"/>
              <a:gd name="connsiteY59" fmla="*/ 1210073 h 3837930"/>
              <a:gd name="connsiteX60" fmla="*/ 280725 w 4890221"/>
              <a:gd name="connsiteY60" fmla="*/ 1209661 h 3837930"/>
              <a:gd name="connsiteX61" fmla="*/ 169577 w 4890221"/>
              <a:gd name="connsiteY61" fmla="*/ 1215121 h 3837930"/>
              <a:gd name="connsiteX62" fmla="*/ 166570 w 4890221"/>
              <a:gd name="connsiteY62" fmla="*/ 1176289 h 3837930"/>
              <a:gd name="connsiteX63" fmla="*/ 133664 w 4890221"/>
              <a:gd name="connsiteY63" fmla="*/ 1180399 h 3837930"/>
              <a:gd name="connsiteX64" fmla="*/ 83653 w 4890221"/>
              <a:gd name="connsiteY64" fmla="*/ 1184959 h 3837930"/>
              <a:gd name="connsiteX65" fmla="*/ 110910 w 4890221"/>
              <a:gd name="connsiteY65" fmla="*/ 1090753 h 3837930"/>
              <a:gd name="connsiteX66" fmla="*/ 247582 w 4890221"/>
              <a:gd name="connsiteY66" fmla="*/ 1092926 h 3837930"/>
              <a:gd name="connsiteX67" fmla="*/ 274222 w 4890221"/>
              <a:gd name="connsiteY67" fmla="*/ 1094448 h 3837930"/>
              <a:gd name="connsiteX68" fmla="*/ 268460 w 4890221"/>
              <a:gd name="connsiteY68" fmla="*/ 1084329 h 3837930"/>
              <a:gd name="connsiteX69" fmla="*/ 220900 w 4890221"/>
              <a:gd name="connsiteY69" fmla="*/ 1017853 h 3837930"/>
              <a:gd name="connsiteX70" fmla="*/ 216990 w 4890221"/>
              <a:gd name="connsiteY70" fmla="*/ 1009664 h 3837930"/>
              <a:gd name="connsiteX71" fmla="*/ 183412 w 4890221"/>
              <a:gd name="connsiteY71" fmla="*/ 1010795 h 3837930"/>
              <a:gd name="connsiteX72" fmla="*/ 213328 w 4890221"/>
              <a:gd name="connsiteY72" fmla="*/ 1001989 h 3837930"/>
              <a:gd name="connsiteX73" fmla="*/ 198510 w 4890221"/>
              <a:gd name="connsiteY73" fmla="*/ 970947 h 3837930"/>
              <a:gd name="connsiteX74" fmla="*/ 179936 w 4890221"/>
              <a:gd name="connsiteY74" fmla="*/ 921273 h 3837930"/>
              <a:gd name="connsiteX75" fmla="*/ 187875 w 4890221"/>
              <a:gd name="connsiteY75" fmla="*/ 780071 h 3837930"/>
              <a:gd name="connsiteX76" fmla="*/ 376083 w 4890221"/>
              <a:gd name="connsiteY76" fmla="*/ 688772 h 3837930"/>
              <a:gd name="connsiteX77" fmla="*/ 418652 w 4890221"/>
              <a:gd name="connsiteY77" fmla="*/ 660976 h 3837930"/>
              <a:gd name="connsiteX78" fmla="*/ 420758 w 4890221"/>
              <a:gd name="connsiteY78" fmla="*/ 658901 h 3837930"/>
              <a:gd name="connsiteX79" fmla="*/ 416717 w 4890221"/>
              <a:gd name="connsiteY79" fmla="*/ 659166 h 3837930"/>
              <a:gd name="connsiteX80" fmla="*/ 373900 w 4890221"/>
              <a:gd name="connsiteY80" fmla="*/ 600363 h 3837930"/>
              <a:gd name="connsiteX81" fmla="*/ 437571 w 4890221"/>
              <a:gd name="connsiteY81" fmla="*/ 583306 h 3837930"/>
              <a:gd name="connsiteX82" fmla="*/ 489205 w 4890221"/>
              <a:gd name="connsiteY82" fmla="*/ 577237 h 3837930"/>
              <a:gd name="connsiteX83" fmla="*/ 491604 w 4890221"/>
              <a:gd name="connsiteY83" fmla="*/ 573613 h 3837930"/>
              <a:gd name="connsiteX84" fmla="*/ 501496 w 4890221"/>
              <a:gd name="connsiteY84" fmla="*/ 553245 h 3837930"/>
              <a:gd name="connsiteX85" fmla="*/ 535281 w 4890221"/>
              <a:gd name="connsiteY85" fmla="*/ 554520 h 3837930"/>
              <a:gd name="connsiteX86" fmla="*/ 537786 w 4890221"/>
              <a:gd name="connsiteY86" fmla="*/ 551557 h 3837930"/>
              <a:gd name="connsiteX87" fmla="*/ 536876 w 4890221"/>
              <a:gd name="connsiteY87" fmla="*/ 551597 h 3837930"/>
              <a:gd name="connsiteX88" fmla="*/ 537796 w 4890221"/>
              <a:gd name="connsiteY88" fmla="*/ 551544 h 3837930"/>
              <a:gd name="connsiteX89" fmla="*/ 540897 w 4890221"/>
              <a:gd name="connsiteY89" fmla="*/ 547874 h 3837930"/>
              <a:gd name="connsiteX90" fmla="*/ 442392 w 4890221"/>
              <a:gd name="connsiteY90" fmla="*/ 459543 h 3837930"/>
              <a:gd name="connsiteX91" fmla="*/ 496833 w 4890221"/>
              <a:gd name="connsiteY91" fmla="*/ 363599 h 3837930"/>
              <a:gd name="connsiteX92" fmla="*/ 557047 w 4890221"/>
              <a:gd name="connsiteY92" fmla="*/ 300311 h 3837930"/>
              <a:gd name="connsiteX93" fmla="*/ 671252 w 4890221"/>
              <a:gd name="connsiteY93" fmla="*/ 237624 h 3837930"/>
              <a:gd name="connsiteX94" fmla="*/ 784700 w 4890221"/>
              <a:gd name="connsiteY94" fmla="*/ 241048 h 3837930"/>
              <a:gd name="connsiteX95" fmla="*/ 887728 w 4890221"/>
              <a:gd name="connsiteY95" fmla="*/ 250113 h 3837930"/>
              <a:gd name="connsiteX96" fmla="*/ 879872 w 4890221"/>
              <a:gd name="connsiteY96" fmla="*/ 245149 h 3837930"/>
              <a:gd name="connsiteX97" fmla="*/ 853796 w 4890221"/>
              <a:gd name="connsiteY97" fmla="*/ 215466 h 3837930"/>
              <a:gd name="connsiteX98" fmla="*/ 727387 w 4890221"/>
              <a:gd name="connsiteY98" fmla="*/ 185975 h 3837930"/>
              <a:gd name="connsiteX99" fmla="*/ 547561 w 4890221"/>
              <a:gd name="connsiteY99" fmla="*/ 191281 h 3837930"/>
              <a:gd name="connsiteX100" fmla="*/ 536621 w 4890221"/>
              <a:gd name="connsiteY100" fmla="*/ 155014 h 3837930"/>
              <a:gd name="connsiteX101" fmla="*/ 321371 w 4890221"/>
              <a:gd name="connsiteY101" fmla="*/ 149948 h 3837930"/>
              <a:gd name="connsiteX102" fmla="*/ 803920 w 4890221"/>
              <a:gd name="connsiteY102" fmla="*/ 106587 h 3837930"/>
              <a:gd name="connsiteX103" fmla="*/ 1282426 w 4890221"/>
              <a:gd name="connsiteY103" fmla="*/ 84417 h 3837930"/>
              <a:gd name="connsiteX104" fmla="*/ 1352119 w 4890221"/>
              <a:gd name="connsiteY104" fmla="*/ 49642 h 3837930"/>
              <a:gd name="connsiteX105" fmla="*/ 1410109 w 4890221"/>
              <a:gd name="connsiteY105" fmla="*/ 54379 h 3837930"/>
              <a:gd name="connsiteX106" fmla="*/ 1445045 w 4890221"/>
              <a:gd name="connsiteY106" fmla="*/ 5457 h 3837930"/>
              <a:gd name="connsiteX107" fmla="*/ 1960301 w 4890221"/>
              <a:gd name="connsiteY107" fmla="*/ 73633 h 3837930"/>
              <a:gd name="connsiteX108" fmla="*/ 2137367 w 4890221"/>
              <a:gd name="connsiteY108" fmla="*/ 136698 h 3837930"/>
              <a:gd name="connsiteX109" fmla="*/ 2146776 w 4890221"/>
              <a:gd name="connsiteY109" fmla="*/ 111575 h 3837930"/>
              <a:gd name="connsiteX110" fmla="*/ 2197565 w 4890221"/>
              <a:gd name="connsiteY110" fmla="*/ 136815 h 3837930"/>
              <a:gd name="connsiteX111" fmla="*/ 2188153 w 4890221"/>
              <a:gd name="connsiteY111" fmla="*/ 161936 h 3837930"/>
              <a:gd name="connsiteX112" fmla="*/ 2220005 w 4890221"/>
              <a:gd name="connsiteY112" fmla="*/ 183514 h 3837930"/>
              <a:gd name="connsiteX113" fmla="*/ 2210396 w 4890221"/>
              <a:gd name="connsiteY113" fmla="*/ 208503 h 3837930"/>
              <a:gd name="connsiteX114" fmla="*/ 2324397 w 4890221"/>
              <a:gd name="connsiteY114" fmla="*/ 223682 h 3837930"/>
              <a:gd name="connsiteX115" fmla="*/ 2319487 w 4890221"/>
              <a:gd name="connsiteY115" fmla="*/ 235933 h 3837930"/>
              <a:gd name="connsiteX116" fmla="*/ 2319431 w 4890221"/>
              <a:gd name="connsiteY116" fmla="*/ 236076 h 3837930"/>
              <a:gd name="connsiteX117" fmla="*/ 2420986 w 4890221"/>
              <a:gd name="connsiteY117" fmla="*/ 234189 h 3837930"/>
              <a:gd name="connsiteX118" fmla="*/ 2743698 w 4890221"/>
              <a:gd name="connsiteY118" fmla="*/ 192076 h 3837930"/>
              <a:gd name="connsiteX119" fmla="*/ 3698758 w 4890221"/>
              <a:gd name="connsiteY119" fmla="*/ 51925 h 3837930"/>
              <a:gd name="connsiteX120" fmla="*/ 3770740 w 4890221"/>
              <a:gd name="connsiteY120" fmla="*/ 48452 h 3837930"/>
              <a:gd name="connsiteX121" fmla="*/ 3772986 w 4890221"/>
              <a:gd name="connsiteY121" fmla="*/ 76181 h 3837930"/>
              <a:gd name="connsiteX122" fmla="*/ 4039549 w 4890221"/>
              <a:gd name="connsiteY122" fmla="*/ 53229 h 3837930"/>
              <a:gd name="connsiteX123" fmla="*/ 4039153 w 4890221"/>
              <a:gd name="connsiteY123" fmla="*/ 64965 h 3837930"/>
              <a:gd name="connsiteX124" fmla="*/ 4191672 w 4890221"/>
              <a:gd name="connsiteY124" fmla="*/ 49971 h 3837930"/>
              <a:gd name="connsiteX125" fmla="*/ 4447162 w 4890221"/>
              <a:gd name="connsiteY125" fmla="*/ 35752 h 3837930"/>
              <a:gd name="connsiteX126" fmla="*/ 4701217 w 4890221"/>
              <a:gd name="connsiteY126" fmla="*/ 35034 h 3837930"/>
              <a:gd name="connsiteX127" fmla="*/ 4717202 w 4890221"/>
              <a:gd name="connsiteY127" fmla="*/ 169598 h 3837930"/>
              <a:gd name="connsiteX128" fmla="*/ 4716202 w 4890221"/>
              <a:gd name="connsiteY128" fmla="*/ 171761 h 3837930"/>
              <a:gd name="connsiteX129" fmla="*/ 4679707 w 4890221"/>
              <a:gd name="connsiteY129" fmla="*/ 232918 h 3837930"/>
              <a:gd name="connsiteX130" fmla="*/ 4720097 w 4890221"/>
              <a:gd name="connsiteY130" fmla="*/ 253951 h 3837930"/>
              <a:gd name="connsiteX131" fmla="*/ 4622281 w 4890221"/>
              <a:gd name="connsiteY131" fmla="*/ 482767 h 3837930"/>
              <a:gd name="connsiteX132" fmla="*/ 4679935 w 4890221"/>
              <a:gd name="connsiteY132" fmla="*/ 478098 h 3837930"/>
              <a:gd name="connsiteX133" fmla="*/ 4689800 w 4890221"/>
              <a:gd name="connsiteY133" fmla="*/ 599899 h 3837930"/>
              <a:gd name="connsiteX134" fmla="*/ 4653363 w 4890221"/>
              <a:gd name="connsiteY134" fmla="*/ 627693 h 3837930"/>
              <a:gd name="connsiteX135" fmla="*/ 4661273 w 4890221"/>
              <a:gd name="connsiteY135" fmla="*/ 725350 h 3837930"/>
              <a:gd name="connsiteX136" fmla="*/ 4738428 w 4890221"/>
              <a:gd name="connsiteY136" fmla="*/ 719101 h 3837930"/>
              <a:gd name="connsiteX137" fmla="*/ 4701949 w 4890221"/>
              <a:gd name="connsiteY137" fmla="*/ 746359 h 3837930"/>
              <a:gd name="connsiteX138" fmla="*/ 4709858 w 4890221"/>
              <a:gd name="connsiteY138" fmla="*/ 844017 h 3837930"/>
              <a:gd name="connsiteX139" fmla="*/ 4575050 w 4890221"/>
              <a:gd name="connsiteY139" fmla="*/ 854935 h 3837930"/>
              <a:gd name="connsiteX140" fmla="*/ 4580960 w 4890221"/>
              <a:gd name="connsiteY140" fmla="*/ 927909 h 3837930"/>
              <a:gd name="connsiteX141" fmla="*/ 4715769 w 4890221"/>
              <a:gd name="connsiteY141" fmla="*/ 916990 h 3837930"/>
              <a:gd name="connsiteX142" fmla="*/ 4702158 w 4890221"/>
              <a:gd name="connsiteY142" fmla="*/ 957925 h 3837930"/>
              <a:gd name="connsiteX143" fmla="*/ 4702133 w 4890221"/>
              <a:gd name="connsiteY143" fmla="*/ 982658 h 3837930"/>
              <a:gd name="connsiteX144" fmla="*/ 4770643 w 4890221"/>
              <a:gd name="connsiteY144" fmla="*/ 980995 h 3837930"/>
              <a:gd name="connsiteX145" fmla="*/ 4815189 w 4890221"/>
              <a:gd name="connsiteY145" fmla="*/ 1004473 h 3837930"/>
              <a:gd name="connsiteX146" fmla="*/ 4817720 w 4890221"/>
              <a:gd name="connsiteY146" fmla="*/ 1015788 h 3837930"/>
              <a:gd name="connsiteX147" fmla="*/ 4819055 w 4890221"/>
              <a:gd name="connsiteY147" fmla="*/ 1027028 h 3837930"/>
              <a:gd name="connsiteX148" fmla="*/ 4814636 w 4890221"/>
              <a:gd name="connsiteY148" fmla="*/ 1047986 h 3837930"/>
              <a:gd name="connsiteX149" fmla="*/ 4737222 w 4890221"/>
              <a:gd name="connsiteY149" fmla="*/ 1157484 h 3837930"/>
              <a:gd name="connsiteX150" fmla="*/ 4751085 w 4890221"/>
              <a:gd name="connsiteY150" fmla="*/ 1153737 h 3837930"/>
              <a:gd name="connsiteX151" fmla="*/ 4761387 w 4890221"/>
              <a:gd name="connsiteY151" fmla="*/ 1165950 h 3837930"/>
              <a:gd name="connsiteX152" fmla="*/ 4821249 w 4890221"/>
              <a:gd name="connsiteY152" fmla="*/ 1159147 h 3837930"/>
              <a:gd name="connsiteX153" fmla="*/ 4794648 w 4890221"/>
              <a:gd name="connsiteY153" fmla="*/ 1303922 h 3837930"/>
              <a:gd name="connsiteX154" fmla="*/ 4745968 w 4890221"/>
              <a:gd name="connsiteY154" fmla="*/ 1310267 h 3837930"/>
              <a:gd name="connsiteX155" fmla="*/ 4719873 w 4890221"/>
              <a:gd name="connsiteY155" fmla="*/ 1345514 h 3837930"/>
              <a:gd name="connsiteX156" fmla="*/ 4660437 w 4890221"/>
              <a:gd name="connsiteY156" fmla="*/ 1381058 h 3837930"/>
              <a:gd name="connsiteX157" fmla="*/ 4731010 w 4890221"/>
              <a:gd name="connsiteY157" fmla="*/ 1375342 h 3837930"/>
              <a:gd name="connsiteX158" fmla="*/ 4739755 w 4890221"/>
              <a:gd name="connsiteY158" fmla="*/ 1483313 h 3837930"/>
              <a:gd name="connsiteX159" fmla="*/ 4694126 w 4890221"/>
              <a:gd name="connsiteY159" fmla="*/ 1509027 h 3837930"/>
              <a:gd name="connsiteX160" fmla="*/ 4695368 w 4890221"/>
              <a:gd name="connsiteY160" fmla="*/ 1524356 h 3837930"/>
              <a:gd name="connsiteX161" fmla="*/ 4866745 w 4890221"/>
              <a:gd name="connsiteY161" fmla="*/ 1519081 h 3837930"/>
              <a:gd name="connsiteX162" fmla="*/ 4877725 w 4890221"/>
              <a:gd name="connsiteY162" fmla="*/ 1520923 h 3837930"/>
              <a:gd name="connsiteX163" fmla="*/ 4890221 w 4890221"/>
              <a:gd name="connsiteY163" fmla="*/ 1626114 h 3837930"/>
              <a:gd name="connsiteX164" fmla="*/ 4879269 w 4890221"/>
              <a:gd name="connsiteY164" fmla="*/ 1639804 h 3837930"/>
              <a:gd name="connsiteX165" fmla="*/ 4822956 w 4890221"/>
              <a:gd name="connsiteY165" fmla="*/ 1695765 h 3837930"/>
              <a:gd name="connsiteX166" fmla="*/ 4880829 w 4890221"/>
              <a:gd name="connsiteY166" fmla="*/ 1712538 h 3837930"/>
              <a:gd name="connsiteX167" fmla="*/ 4726515 w 4890221"/>
              <a:gd name="connsiteY167" fmla="*/ 1920109 h 3837930"/>
              <a:gd name="connsiteX168" fmla="*/ 4810470 w 4890221"/>
              <a:gd name="connsiteY168" fmla="*/ 1913310 h 3837930"/>
              <a:gd name="connsiteX169" fmla="*/ 4818131 w 4890221"/>
              <a:gd name="connsiteY169" fmla="*/ 2020960 h 3837930"/>
              <a:gd name="connsiteX170" fmla="*/ 4763757 w 4890221"/>
              <a:gd name="connsiteY170" fmla="*/ 2047307 h 3837930"/>
              <a:gd name="connsiteX171" fmla="*/ 4770212 w 4890221"/>
              <a:gd name="connsiteY171" fmla="*/ 2133587 h 3837930"/>
              <a:gd name="connsiteX172" fmla="*/ 4881981 w 4890221"/>
              <a:gd name="connsiteY172" fmla="*/ 2124535 h 3837930"/>
              <a:gd name="connsiteX173" fmla="*/ 4827601 w 4890221"/>
              <a:gd name="connsiteY173" fmla="*/ 2150881 h 3837930"/>
              <a:gd name="connsiteX174" fmla="*/ 4833534 w 4890221"/>
              <a:gd name="connsiteY174" fmla="*/ 2237205 h 3837930"/>
              <a:gd name="connsiteX175" fmla="*/ 4637851 w 4890221"/>
              <a:gd name="connsiteY175" fmla="*/ 2253529 h 3837930"/>
              <a:gd name="connsiteX176" fmla="*/ 4642547 w 4890221"/>
              <a:gd name="connsiteY176" fmla="*/ 2318019 h 3837930"/>
              <a:gd name="connsiteX177" fmla="*/ 4838229 w 4890221"/>
              <a:gd name="connsiteY177" fmla="*/ 2301689 h 3837930"/>
              <a:gd name="connsiteX178" fmla="*/ 4816354 w 4890221"/>
              <a:gd name="connsiteY178" fmla="*/ 2390271 h 3837930"/>
              <a:gd name="connsiteX179" fmla="*/ 4566251 w 4890221"/>
              <a:gd name="connsiteY179" fmla="*/ 2432464 h 3837930"/>
              <a:gd name="connsiteX180" fmla="*/ 4650206 w 4890221"/>
              <a:gd name="connsiteY180" fmla="*/ 2425664 h 3837930"/>
              <a:gd name="connsiteX181" fmla="*/ 4374023 w 4890221"/>
              <a:gd name="connsiteY181" fmla="*/ 2491437 h 3837930"/>
              <a:gd name="connsiteX182" fmla="*/ 4269133 w 4890221"/>
              <a:gd name="connsiteY182" fmla="*/ 2519858 h 3837930"/>
              <a:gd name="connsiteX183" fmla="*/ 4242591 w 4890221"/>
              <a:gd name="connsiteY183" fmla="*/ 2524001 h 3837930"/>
              <a:gd name="connsiteX184" fmla="*/ 4237011 w 4890221"/>
              <a:gd name="connsiteY184" fmla="*/ 2584224 h 3837930"/>
              <a:gd name="connsiteX185" fmla="*/ 4163185 w 4890221"/>
              <a:gd name="connsiteY185" fmla="*/ 2619102 h 3837930"/>
              <a:gd name="connsiteX186" fmla="*/ 4172386 w 4890221"/>
              <a:gd name="connsiteY186" fmla="*/ 2732708 h 3837930"/>
              <a:gd name="connsiteX187" fmla="*/ 4325257 w 4890221"/>
              <a:gd name="connsiteY187" fmla="*/ 2720327 h 3837930"/>
              <a:gd name="connsiteX188" fmla="*/ 4251377 w 4890221"/>
              <a:gd name="connsiteY188" fmla="*/ 2754581 h 3837930"/>
              <a:gd name="connsiteX189" fmla="*/ 4260578 w 4890221"/>
              <a:gd name="connsiteY189" fmla="*/ 2868187 h 3837930"/>
              <a:gd name="connsiteX190" fmla="*/ 4023122 w 4890221"/>
              <a:gd name="connsiteY190" fmla="*/ 2880280 h 3837930"/>
              <a:gd name="connsiteX191" fmla="*/ 4000683 w 4890221"/>
              <a:gd name="connsiteY191" fmla="*/ 2887501 h 3837930"/>
              <a:gd name="connsiteX192" fmla="*/ 4007810 w 4890221"/>
              <a:gd name="connsiteY192" fmla="*/ 2975492 h 3837930"/>
              <a:gd name="connsiteX193" fmla="*/ 4064467 w 4890221"/>
              <a:gd name="connsiteY193" fmla="*/ 2981443 h 3837930"/>
              <a:gd name="connsiteX194" fmla="*/ 4267454 w 4890221"/>
              <a:gd name="connsiteY194" fmla="*/ 2953076 h 3837930"/>
              <a:gd name="connsiteX195" fmla="*/ 4238578 w 4890221"/>
              <a:gd name="connsiteY195" fmla="*/ 3069759 h 3837930"/>
              <a:gd name="connsiteX196" fmla="*/ 4023146 w 4890221"/>
              <a:gd name="connsiteY196" fmla="*/ 3076443 h 3837930"/>
              <a:gd name="connsiteX197" fmla="*/ 4016067 w 4890221"/>
              <a:gd name="connsiteY197" fmla="*/ 3077439 h 3837930"/>
              <a:gd name="connsiteX198" fmla="*/ 4034945 w 4890221"/>
              <a:gd name="connsiteY198" fmla="*/ 3310523 h 3837930"/>
              <a:gd name="connsiteX199" fmla="*/ 3992470 w 4890221"/>
              <a:gd name="connsiteY199" fmla="*/ 3336375 h 3837930"/>
              <a:gd name="connsiteX200" fmla="*/ 4036950 w 4890221"/>
              <a:gd name="connsiteY200" fmla="*/ 3335283 h 3837930"/>
              <a:gd name="connsiteX201" fmla="*/ 4042360 w 4890221"/>
              <a:gd name="connsiteY201" fmla="*/ 3402079 h 3837930"/>
              <a:gd name="connsiteX202" fmla="*/ 4038038 w 4890221"/>
              <a:gd name="connsiteY202" fmla="*/ 3404550 h 3837930"/>
              <a:gd name="connsiteX203" fmla="*/ 3705876 w 4890221"/>
              <a:gd name="connsiteY203" fmla="*/ 3403660 h 3837930"/>
              <a:gd name="connsiteX204" fmla="*/ 2875215 w 4890221"/>
              <a:gd name="connsiteY204" fmla="*/ 3452474 h 3837930"/>
              <a:gd name="connsiteX205" fmla="*/ 2831807 w 4890221"/>
              <a:gd name="connsiteY205" fmla="*/ 3453280 h 3837930"/>
              <a:gd name="connsiteX206" fmla="*/ 2830757 w 4890221"/>
              <a:gd name="connsiteY206" fmla="*/ 3455447 h 3837930"/>
              <a:gd name="connsiteX207" fmla="*/ 2790830 w 4890221"/>
              <a:gd name="connsiteY207" fmla="*/ 3500383 h 3837930"/>
              <a:gd name="connsiteX208" fmla="*/ 2730614 w 4890221"/>
              <a:gd name="connsiteY208" fmla="*/ 3563671 h 3837930"/>
              <a:gd name="connsiteX209" fmla="*/ 2616410 w 4890221"/>
              <a:gd name="connsiteY209" fmla="*/ 3626357 h 3837930"/>
              <a:gd name="connsiteX210" fmla="*/ 2502962 w 4890221"/>
              <a:gd name="connsiteY210" fmla="*/ 3622934 h 3837930"/>
              <a:gd name="connsiteX211" fmla="*/ 2501762 w 4890221"/>
              <a:gd name="connsiteY211" fmla="*/ 3622828 h 3837930"/>
              <a:gd name="connsiteX212" fmla="*/ 2501517 w 4890221"/>
              <a:gd name="connsiteY212" fmla="*/ 3646213 h 3837930"/>
              <a:gd name="connsiteX213" fmla="*/ 2331118 w 4890221"/>
              <a:gd name="connsiteY213" fmla="*/ 3667357 h 3837930"/>
              <a:gd name="connsiteX214" fmla="*/ 2387778 w 4890221"/>
              <a:gd name="connsiteY214" fmla="*/ 3667357 h 3837930"/>
              <a:gd name="connsiteX215" fmla="*/ 2198775 w 4890221"/>
              <a:gd name="connsiteY215" fmla="*/ 3709645 h 3837930"/>
              <a:gd name="connsiteX216" fmla="*/ 1593290 w 4890221"/>
              <a:gd name="connsiteY216" fmla="*/ 3752407 h 3837930"/>
              <a:gd name="connsiteX217" fmla="*/ 892670 w 4890221"/>
              <a:gd name="connsiteY217" fmla="*/ 3837930 h 3837930"/>
              <a:gd name="connsiteX218" fmla="*/ 892670 w 4890221"/>
              <a:gd name="connsiteY218" fmla="*/ 3710119 h 3837930"/>
              <a:gd name="connsiteX219" fmla="*/ 867688 w 4890221"/>
              <a:gd name="connsiteY219" fmla="*/ 3685184 h 3837930"/>
              <a:gd name="connsiteX220" fmla="*/ 854359 w 4890221"/>
              <a:gd name="connsiteY220" fmla="*/ 3666227 h 3837930"/>
              <a:gd name="connsiteX221" fmla="*/ 752668 w 4890221"/>
              <a:gd name="connsiteY221" fmla="*/ 3671605 h 3837930"/>
              <a:gd name="connsiteX222" fmla="*/ 579397 w 4890221"/>
              <a:gd name="connsiteY222" fmla="*/ 3672941 h 3837930"/>
              <a:gd name="connsiteX223" fmla="*/ 581410 w 4890221"/>
              <a:gd name="connsiteY223" fmla="*/ 3652620 h 3837930"/>
              <a:gd name="connsiteX224" fmla="*/ 414773 w 4890221"/>
              <a:gd name="connsiteY224" fmla="*/ 3652514 h 3837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</a:cxnLst>
            <a:rect l="l" t="t" r="r" b="b"/>
            <a:pathLst>
              <a:path w="4890221" h="3837930">
                <a:moveTo>
                  <a:pt x="139911" y="3637863"/>
                </a:moveTo>
                <a:lnTo>
                  <a:pt x="128079" y="3491765"/>
                </a:lnTo>
                <a:lnTo>
                  <a:pt x="129249" y="3489493"/>
                </a:lnTo>
                <a:cubicBezTo>
                  <a:pt x="141700" y="3467720"/>
                  <a:pt x="156428" y="3445899"/>
                  <a:pt x="171208" y="3425749"/>
                </a:cubicBezTo>
                <a:cubicBezTo>
                  <a:pt x="151492" y="3452420"/>
                  <a:pt x="148059" y="3373359"/>
                  <a:pt x="128368" y="3400614"/>
                </a:cubicBezTo>
                <a:cubicBezTo>
                  <a:pt x="124935" y="3321555"/>
                  <a:pt x="160910" y="3188569"/>
                  <a:pt x="243468" y="3159776"/>
                </a:cubicBezTo>
                <a:cubicBezTo>
                  <a:pt x="222615" y="3160286"/>
                  <a:pt x="201762" y="3160800"/>
                  <a:pt x="180910" y="3161310"/>
                </a:cubicBezTo>
                <a:cubicBezTo>
                  <a:pt x="158922" y="3135658"/>
                  <a:pt x="177477" y="3082250"/>
                  <a:pt x="175179" y="3029349"/>
                </a:cubicBezTo>
                <a:cubicBezTo>
                  <a:pt x="196032" y="3028837"/>
                  <a:pt x="216884" y="3028325"/>
                  <a:pt x="215724" y="3001587"/>
                </a:cubicBezTo>
                <a:cubicBezTo>
                  <a:pt x="214587" y="2975422"/>
                  <a:pt x="212290" y="2922520"/>
                  <a:pt x="211128" y="2895782"/>
                </a:cubicBezTo>
                <a:cubicBezTo>
                  <a:pt x="190277" y="2896294"/>
                  <a:pt x="148572" y="2897318"/>
                  <a:pt x="127410" y="2897837"/>
                </a:cubicBezTo>
                <a:cubicBezTo>
                  <a:pt x="148263" y="2897325"/>
                  <a:pt x="169115" y="2896814"/>
                  <a:pt x="167979" y="2870656"/>
                </a:cubicBezTo>
                <a:cubicBezTo>
                  <a:pt x="166842" y="2844491"/>
                  <a:pt x="164545" y="2791594"/>
                  <a:pt x="163384" y="2764851"/>
                </a:cubicBezTo>
                <a:cubicBezTo>
                  <a:pt x="183669" y="2751260"/>
                  <a:pt x="210102" y="2757304"/>
                  <a:pt x="236532" y="2763275"/>
                </a:cubicBezTo>
                <a:lnTo>
                  <a:pt x="236723" y="2763306"/>
                </a:lnTo>
                <a:lnTo>
                  <a:pt x="234688" y="2737031"/>
                </a:lnTo>
                <a:cubicBezTo>
                  <a:pt x="234687" y="2718353"/>
                  <a:pt x="239444" y="2702376"/>
                  <a:pt x="258472" y="2691805"/>
                </a:cubicBezTo>
                <a:lnTo>
                  <a:pt x="306497" y="2688405"/>
                </a:lnTo>
                <a:lnTo>
                  <a:pt x="306227" y="2682200"/>
                </a:lnTo>
                <a:cubicBezTo>
                  <a:pt x="263386" y="2657065"/>
                  <a:pt x="201656" y="2684767"/>
                  <a:pt x="159951" y="2685791"/>
                </a:cubicBezTo>
                <a:cubicBezTo>
                  <a:pt x="169809" y="2672455"/>
                  <a:pt x="174449" y="2659101"/>
                  <a:pt x="176336" y="2642469"/>
                </a:cubicBezTo>
                <a:lnTo>
                  <a:pt x="177367" y="2615796"/>
                </a:lnTo>
                <a:lnTo>
                  <a:pt x="103185" y="2613430"/>
                </a:lnTo>
                <a:cubicBezTo>
                  <a:pt x="77359" y="2608260"/>
                  <a:pt x="62521" y="2598405"/>
                  <a:pt x="55949" y="2585403"/>
                </a:cubicBezTo>
                <a:lnTo>
                  <a:pt x="53669" y="2573048"/>
                </a:lnTo>
                <a:lnTo>
                  <a:pt x="52681" y="2560844"/>
                </a:lnTo>
                <a:lnTo>
                  <a:pt x="58312" y="2538509"/>
                </a:lnTo>
                <a:cubicBezTo>
                  <a:pt x="72790" y="2503012"/>
                  <a:pt x="109446" y="2461102"/>
                  <a:pt x="146500" y="2425115"/>
                </a:cubicBezTo>
                <a:cubicBezTo>
                  <a:pt x="140323" y="2431070"/>
                  <a:pt x="135499" y="2431154"/>
                  <a:pt x="131351" y="2428316"/>
                </a:cubicBezTo>
                <a:lnTo>
                  <a:pt x="120702" y="2414518"/>
                </a:lnTo>
                <a:lnTo>
                  <a:pt x="55668" y="2418220"/>
                </a:lnTo>
                <a:cubicBezTo>
                  <a:pt x="52996" y="2356679"/>
                  <a:pt x="9008" y="2296152"/>
                  <a:pt x="90318" y="2263695"/>
                </a:cubicBezTo>
                <a:lnTo>
                  <a:pt x="143236" y="2259810"/>
                </a:lnTo>
                <a:lnTo>
                  <a:pt x="172895" y="2223379"/>
                </a:lnTo>
                <a:cubicBezTo>
                  <a:pt x="191433" y="2207512"/>
                  <a:pt x="213318" y="2195208"/>
                  <a:pt x="238635" y="2188653"/>
                </a:cubicBezTo>
                <a:cubicBezTo>
                  <a:pt x="212919" y="2189284"/>
                  <a:pt x="187774" y="2189901"/>
                  <a:pt x="162057" y="2190533"/>
                </a:cubicBezTo>
                <a:cubicBezTo>
                  <a:pt x="135334" y="2167976"/>
                  <a:pt x="159015" y="2120452"/>
                  <a:pt x="156978" y="2073556"/>
                </a:cubicBezTo>
                <a:lnTo>
                  <a:pt x="158990" y="2073338"/>
                </a:lnTo>
                <a:lnTo>
                  <a:pt x="162303" y="2055466"/>
                </a:lnTo>
                <a:cubicBezTo>
                  <a:pt x="165871" y="2047816"/>
                  <a:pt x="171817" y="2041179"/>
                  <a:pt x="181331" y="2035893"/>
                </a:cubicBezTo>
                <a:lnTo>
                  <a:pt x="206753" y="2034094"/>
                </a:lnTo>
                <a:lnTo>
                  <a:pt x="206661" y="2031986"/>
                </a:lnTo>
                <a:lnTo>
                  <a:pt x="21053" y="2027270"/>
                </a:lnTo>
                <a:lnTo>
                  <a:pt x="9250" y="2024616"/>
                </a:lnTo>
                <a:lnTo>
                  <a:pt x="0" y="1910410"/>
                </a:lnTo>
                <a:lnTo>
                  <a:pt x="12403" y="1896311"/>
                </a:lnTo>
                <a:cubicBezTo>
                  <a:pt x="31268" y="1876888"/>
                  <a:pt x="53433" y="1857392"/>
                  <a:pt x="75591" y="1839375"/>
                </a:cubicBezTo>
                <a:cubicBezTo>
                  <a:pt x="45870" y="1863749"/>
                  <a:pt x="43389" y="1793398"/>
                  <a:pt x="13666" y="1817771"/>
                </a:cubicBezTo>
                <a:cubicBezTo>
                  <a:pt x="11201" y="1747938"/>
                  <a:pt x="68207" y="1629878"/>
                  <a:pt x="189022" y="1603276"/>
                </a:cubicBezTo>
                <a:lnTo>
                  <a:pt x="97924" y="1605511"/>
                </a:lnTo>
                <a:cubicBezTo>
                  <a:pt x="66745" y="1583145"/>
                  <a:pt x="95459" y="1535678"/>
                  <a:pt x="94005" y="1488946"/>
                </a:cubicBezTo>
                <a:cubicBezTo>
                  <a:pt x="124180" y="1488206"/>
                  <a:pt x="154921" y="1487451"/>
                  <a:pt x="153894" y="1463832"/>
                </a:cubicBezTo>
                <a:cubicBezTo>
                  <a:pt x="152892" y="1440733"/>
                  <a:pt x="151437" y="1394001"/>
                  <a:pt x="150411" y="1370387"/>
                </a:cubicBezTo>
                <a:cubicBezTo>
                  <a:pt x="120232" y="1371129"/>
                  <a:pt x="59314" y="1372624"/>
                  <a:pt x="29134" y="1373364"/>
                </a:cubicBezTo>
                <a:cubicBezTo>
                  <a:pt x="59314" y="1372624"/>
                  <a:pt x="90057" y="1371869"/>
                  <a:pt x="89031" y="1348251"/>
                </a:cubicBezTo>
                <a:cubicBezTo>
                  <a:pt x="88027" y="1325150"/>
                  <a:pt x="86566" y="1278418"/>
                  <a:pt x="86115" y="1254792"/>
                </a:cubicBezTo>
                <a:cubicBezTo>
                  <a:pt x="146007" y="1229680"/>
                  <a:pt x="238567" y="1274175"/>
                  <a:pt x="298464" y="1249067"/>
                </a:cubicBezTo>
                <a:lnTo>
                  <a:pt x="297190" y="1212952"/>
                </a:lnTo>
                <a:lnTo>
                  <a:pt x="294051" y="1212534"/>
                </a:lnTo>
                <a:lnTo>
                  <a:pt x="290286" y="1210073"/>
                </a:lnTo>
                <a:lnTo>
                  <a:pt x="280725" y="1209661"/>
                </a:lnTo>
                <a:cubicBezTo>
                  <a:pt x="245260" y="1209718"/>
                  <a:pt x="207418" y="1215122"/>
                  <a:pt x="169577" y="1215121"/>
                </a:cubicBezTo>
                <a:lnTo>
                  <a:pt x="166570" y="1176289"/>
                </a:lnTo>
                <a:lnTo>
                  <a:pt x="133664" y="1180399"/>
                </a:lnTo>
                <a:cubicBezTo>
                  <a:pt x="115721" y="1182695"/>
                  <a:pt x="98740" y="1184589"/>
                  <a:pt x="83653" y="1184959"/>
                </a:cubicBezTo>
                <a:cubicBezTo>
                  <a:pt x="113370" y="1160586"/>
                  <a:pt x="112366" y="1137485"/>
                  <a:pt x="110910" y="1090753"/>
                </a:cubicBezTo>
                <a:cubicBezTo>
                  <a:pt x="155947" y="1077830"/>
                  <a:pt x="201854" y="1088267"/>
                  <a:pt x="247582" y="1092926"/>
                </a:cubicBezTo>
                <a:lnTo>
                  <a:pt x="274222" y="1094448"/>
                </a:lnTo>
                <a:lnTo>
                  <a:pt x="268460" y="1084329"/>
                </a:lnTo>
                <a:cubicBezTo>
                  <a:pt x="253431" y="1071418"/>
                  <a:pt x="236616" y="1047144"/>
                  <a:pt x="220900" y="1017853"/>
                </a:cubicBezTo>
                <a:lnTo>
                  <a:pt x="216990" y="1009664"/>
                </a:lnTo>
                <a:lnTo>
                  <a:pt x="183412" y="1010795"/>
                </a:lnTo>
                <a:lnTo>
                  <a:pt x="213328" y="1001989"/>
                </a:lnTo>
                <a:lnTo>
                  <a:pt x="198510" y="970947"/>
                </a:lnTo>
                <a:cubicBezTo>
                  <a:pt x="191563" y="954586"/>
                  <a:pt x="185251" y="937764"/>
                  <a:pt x="179936" y="921273"/>
                </a:cubicBezTo>
                <a:cubicBezTo>
                  <a:pt x="158626" y="854862"/>
                  <a:pt x="154534" y="792191"/>
                  <a:pt x="187875" y="780071"/>
                </a:cubicBezTo>
                <a:cubicBezTo>
                  <a:pt x="215393" y="759577"/>
                  <a:pt x="349427" y="709675"/>
                  <a:pt x="376083" y="688772"/>
                </a:cubicBezTo>
                <a:cubicBezTo>
                  <a:pt x="382638" y="690385"/>
                  <a:pt x="399356" y="678767"/>
                  <a:pt x="418652" y="660976"/>
                </a:cubicBezTo>
                <a:lnTo>
                  <a:pt x="420758" y="658901"/>
                </a:lnTo>
                <a:lnTo>
                  <a:pt x="416717" y="659166"/>
                </a:lnTo>
                <a:cubicBezTo>
                  <a:pt x="362324" y="650257"/>
                  <a:pt x="351616" y="615080"/>
                  <a:pt x="373900" y="600363"/>
                </a:cubicBezTo>
                <a:cubicBezTo>
                  <a:pt x="394591" y="592663"/>
                  <a:pt x="415962" y="587201"/>
                  <a:pt x="437571" y="583306"/>
                </a:cubicBezTo>
                <a:lnTo>
                  <a:pt x="489205" y="577237"/>
                </a:lnTo>
                <a:lnTo>
                  <a:pt x="491604" y="573613"/>
                </a:lnTo>
                <a:cubicBezTo>
                  <a:pt x="495833" y="566378"/>
                  <a:pt x="499224" y="559501"/>
                  <a:pt x="501496" y="553245"/>
                </a:cubicBezTo>
                <a:cubicBezTo>
                  <a:pt x="514696" y="555861"/>
                  <a:pt x="527680" y="558620"/>
                  <a:pt x="535281" y="554520"/>
                </a:cubicBezTo>
                <a:lnTo>
                  <a:pt x="537786" y="551557"/>
                </a:lnTo>
                <a:lnTo>
                  <a:pt x="536876" y="551597"/>
                </a:lnTo>
                <a:lnTo>
                  <a:pt x="537796" y="551544"/>
                </a:lnTo>
                <a:lnTo>
                  <a:pt x="540897" y="547874"/>
                </a:lnTo>
                <a:cubicBezTo>
                  <a:pt x="559195" y="497016"/>
                  <a:pt x="471949" y="480799"/>
                  <a:pt x="442392" y="459543"/>
                </a:cubicBezTo>
                <a:cubicBezTo>
                  <a:pt x="434731" y="430344"/>
                  <a:pt x="470609" y="384701"/>
                  <a:pt x="496833" y="363599"/>
                </a:cubicBezTo>
                <a:cubicBezTo>
                  <a:pt x="496833" y="363599"/>
                  <a:pt x="522352" y="332187"/>
                  <a:pt x="557047" y="300311"/>
                </a:cubicBezTo>
                <a:cubicBezTo>
                  <a:pt x="591743" y="268431"/>
                  <a:pt x="635117" y="237153"/>
                  <a:pt x="671252" y="237624"/>
                </a:cubicBezTo>
                <a:cubicBezTo>
                  <a:pt x="707566" y="237858"/>
                  <a:pt x="745784" y="238875"/>
                  <a:pt x="784700" y="241048"/>
                </a:cubicBezTo>
                <a:lnTo>
                  <a:pt x="887728" y="250113"/>
                </a:lnTo>
                <a:lnTo>
                  <a:pt x="879872" y="245149"/>
                </a:lnTo>
                <a:cubicBezTo>
                  <a:pt x="868208" y="234259"/>
                  <a:pt x="861835" y="221729"/>
                  <a:pt x="853796" y="215466"/>
                </a:cubicBezTo>
                <a:cubicBezTo>
                  <a:pt x="831427" y="189873"/>
                  <a:pt x="783825" y="185001"/>
                  <a:pt x="727387" y="185975"/>
                </a:cubicBezTo>
                <a:cubicBezTo>
                  <a:pt x="671119" y="186123"/>
                  <a:pt x="605843" y="192938"/>
                  <a:pt x="547561" y="191281"/>
                </a:cubicBezTo>
                <a:cubicBezTo>
                  <a:pt x="527615" y="193037"/>
                  <a:pt x="533679" y="167575"/>
                  <a:pt x="536621" y="155014"/>
                </a:cubicBezTo>
                <a:cubicBezTo>
                  <a:pt x="454029" y="172347"/>
                  <a:pt x="399178" y="155186"/>
                  <a:pt x="321371" y="149948"/>
                </a:cubicBezTo>
                <a:cubicBezTo>
                  <a:pt x="486910" y="114113"/>
                  <a:pt x="646504" y="107558"/>
                  <a:pt x="803920" y="106587"/>
                </a:cubicBezTo>
                <a:cubicBezTo>
                  <a:pt x="961350" y="106092"/>
                  <a:pt x="1118208" y="106156"/>
                  <a:pt x="1282426" y="84417"/>
                </a:cubicBezTo>
                <a:cubicBezTo>
                  <a:pt x="1321121" y="86660"/>
                  <a:pt x="1313238" y="47737"/>
                  <a:pt x="1352119" y="49642"/>
                </a:cubicBezTo>
                <a:lnTo>
                  <a:pt x="1410109" y="54379"/>
                </a:lnTo>
                <a:cubicBezTo>
                  <a:pt x="1398482" y="27481"/>
                  <a:pt x="1425583" y="3792"/>
                  <a:pt x="1445045" y="5457"/>
                </a:cubicBezTo>
                <a:cubicBezTo>
                  <a:pt x="1627424" y="-6117"/>
                  <a:pt x="1828406" y="-5828"/>
                  <a:pt x="1960301" y="73633"/>
                </a:cubicBezTo>
                <a:cubicBezTo>
                  <a:pt x="2012557" y="95629"/>
                  <a:pt x="2062959" y="121080"/>
                  <a:pt x="2137367" y="136698"/>
                </a:cubicBezTo>
                <a:cubicBezTo>
                  <a:pt x="2142263" y="124032"/>
                  <a:pt x="2142263" y="124032"/>
                  <a:pt x="2146776" y="111575"/>
                </a:cubicBezTo>
                <a:cubicBezTo>
                  <a:pt x="2137551" y="136354"/>
                  <a:pt x="2184082" y="119452"/>
                  <a:pt x="2197565" y="136815"/>
                </a:cubicBezTo>
                <a:cubicBezTo>
                  <a:pt x="2192869" y="149613"/>
                  <a:pt x="2192869" y="149613"/>
                  <a:pt x="2188153" y="161936"/>
                </a:cubicBezTo>
                <a:cubicBezTo>
                  <a:pt x="2183442" y="174256"/>
                  <a:pt x="2201823" y="178951"/>
                  <a:pt x="2220005" y="183514"/>
                </a:cubicBezTo>
                <a:cubicBezTo>
                  <a:pt x="2215109" y="196178"/>
                  <a:pt x="2215109" y="196178"/>
                  <a:pt x="2210396" y="208503"/>
                </a:cubicBezTo>
                <a:cubicBezTo>
                  <a:pt x="2251472" y="205303"/>
                  <a:pt x="2278781" y="238380"/>
                  <a:pt x="2324397" y="223682"/>
                </a:cubicBezTo>
                <a:cubicBezTo>
                  <a:pt x="2321941" y="229778"/>
                  <a:pt x="2320712" y="232826"/>
                  <a:pt x="2319487" y="235933"/>
                </a:cubicBezTo>
                <a:lnTo>
                  <a:pt x="2319431" y="236076"/>
                </a:lnTo>
                <a:lnTo>
                  <a:pt x="2420986" y="234189"/>
                </a:lnTo>
                <a:cubicBezTo>
                  <a:pt x="2532507" y="229293"/>
                  <a:pt x="2641103" y="217614"/>
                  <a:pt x="2743698" y="192076"/>
                </a:cubicBezTo>
                <a:cubicBezTo>
                  <a:pt x="3050983" y="107531"/>
                  <a:pt x="3376496" y="70664"/>
                  <a:pt x="3698758" y="51925"/>
                </a:cubicBezTo>
                <a:lnTo>
                  <a:pt x="3770740" y="48452"/>
                </a:lnTo>
                <a:lnTo>
                  <a:pt x="3772986" y="76181"/>
                </a:lnTo>
                <a:lnTo>
                  <a:pt x="4039549" y="53229"/>
                </a:lnTo>
                <a:lnTo>
                  <a:pt x="4039153" y="64965"/>
                </a:lnTo>
                <a:lnTo>
                  <a:pt x="4191672" y="49971"/>
                </a:lnTo>
                <a:cubicBezTo>
                  <a:pt x="4276855" y="43270"/>
                  <a:pt x="4362033" y="38387"/>
                  <a:pt x="4447162" y="35752"/>
                </a:cubicBezTo>
                <a:lnTo>
                  <a:pt x="4701217" y="35034"/>
                </a:lnTo>
                <a:lnTo>
                  <a:pt x="4717202" y="169598"/>
                </a:lnTo>
                <a:lnTo>
                  <a:pt x="4716202" y="171761"/>
                </a:lnTo>
                <a:cubicBezTo>
                  <a:pt x="4705471" y="192554"/>
                  <a:pt x="4692643" y="213509"/>
                  <a:pt x="4679707" y="232918"/>
                </a:cubicBezTo>
                <a:cubicBezTo>
                  <a:pt x="4696969" y="207219"/>
                  <a:pt x="4702880" y="280192"/>
                  <a:pt x="4720097" y="253951"/>
                </a:cubicBezTo>
                <a:cubicBezTo>
                  <a:pt x="4726008" y="326923"/>
                  <a:pt x="4697438" y="451839"/>
                  <a:pt x="4622281" y="482767"/>
                </a:cubicBezTo>
                <a:cubicBezTo>
                  <a:pt x="4641499" y="481211"/>
                  <a:pt x="4660717" y="479654"/>
                  <a:pt x="4679935" y="478098"/>
                </a:cubicBezTo>
                <a:cubicBezTo>
                  <a:pt x="4701108" y="500691"/>
                  <a:pt x="4685845" y="551071"/>
                  <a:pt x="4689800" y="599899"/>
                </a:cubicBezTo>
                <a:cubicBezTo>
                  <a:pt x="4670582" y="601456"/>
                  <a:pt x="4651364" y="603013"/>
                  <a:pt x="4653363" y="627693"/>
                </a:cubicBezTo>
                <a:cubicBezTo>
                  <a:pt x="4655319" y="651842"/>
                  <a:pt x="4659274" y="700671"/>
                  <a:pt x="4661273" y="725350"/>
                </a:cubicBezTo>
                <a:cubicBezTo>
                  <a:pt x="4680490" y="723793"/>
                  <a:pt x="4718926" y="720681"/>
                  <a:pt x="4738428" y="719101"/>
                </a:cubicBezTo>
                <a:cubicBezTo>
                  <a:pt x="4719211" y="720658"/>
                  <a:pt x="4699993" y="722215"/>
                  <a:pt x="4701949" y="746359"/>
                </a:cubicBezTo>
                <a:cubicBezTo>
                  <a:pt x="4703905" y="770509"/>
                  <a:pt x="4707859" y="819333"/>
                  <a:pt x="4709858" y="844017"/>
                </a:cubicBezTo>
                <a:cubicBezTo>
                  <a:pt x="4673379" y="871275"/>
                  <a:pt x="4611486" y="827138"/>
                  <a:pt x="4575050" y="854935"/>
                </a:cubicBezTo>
                <a:lnTo>
                  <a:pt x="4580960" y="927909"/>
                </a:lnTo>
                <a:cubicBezTo>
                  <a:pt x="4621351" y="948941"/>
                  <a:pt x="4677333" y="920103"/>
                  <a:pt x="4715769" y="916990"/>
                </a:cubicBezTo>
                <a:cubicBezTo>
                  <a:pt x="4707138" y="929841"/>
                  <a:pt x="4703322" y="942438"/>
                  <a:pt x="4702158" y="957925"/>
                </a:cubicBezTo>
                <a:lnTo>
                  <a:pt x="4702133" y="982658"/>
                </a:lnTo>
                <a:lnTo>
                  <a:pt x="4770643" y="980995"/>
                </a:lnTo>
                <a:cubicBezTo>
                  <a:pt x="4794646" y="984437"/>
                  <a:pt x="4808676" y="992785"/>
                  <a:pt x="4815189" y="1004473"/>
                </a:cubicBezTo>
                <a:lnTo>
                  <a:pt x="4817720" y="1015788"/>
                </a:lnTo>
                <a:lnTo>
                  <a:pt x="4819055" y="1027028"/>
                </a:lnTo>
                <a:lnTo>
                  <a:pt x="4814636" y="1047986"/>
                </a:lnTo>
                <a:cubicBezTo>
                  <a:pt x="4802512" y="1081582"/>
                  <a:pt x="4770153" y="1122262"/>
                  <a:pt x="4737222" y="1157484"/>
                </a:cubicBezTo>
                <a:cubicBezTo>
                  <a:pt x="4742714" y="1151654"/>
                  <a:pt x="4747161" y="1151325"/>
                  <a:pt x="4751085" y="1153737"/>
                </a:cubicBezTo>
                <a:lnTo>
                  <a:pt x="4761387" y="1165950"/>
                </a:lnTo>
                <a:lnTo>
                  <a:pt x="4821249" y="1159147"/>
                </a:lnTo>
                <a:cubicBezTo>
                  <a:pt x="4825849" y="1215950"/>
                  <a:pt x="4868528" y="1269669"/>
                  <a:pt x="4794648" y="1303922"/>
                </a:cubicBezTo>
                <a:lnTo>
                  <a:pt x="4745968" y="1310267"/>
                </a:lnTo>
                <a:lnTo>
                  <a:pt x="4719873" y="1345514"/>
                </a:lnTo>
                <a:cubicBezTo>
                  <a:pt x="4703323" y="1361158"/>
                  <a:pt x="4683563" y="1373679"/>
                  <a:pt x="4660437" y="1381058"/>
                </a:cubicBezTo>
                <a:cubicBezTo>
                  <a:pt x="4684136" y="1379139"/>
                  <a:pt x="4707311" y="1377262"/>
                  <a:pt x="4731010" y="1375342"/>
                </a:cubicBezTo>
                <a:cubicBezTo>
                  <a:pt x="4756445" y="1394826"/>
                  <a:pt x="4736249" y="1440028"/>
                  <a:pt x="4739755" y="1483313"/>
                </a:cubicBezTo>
                <a:cubicBezTo>
                  <a:pt x="4716055" y="1485232"/>
                  <a:pt x="4692355" y="1487152"/>
                  <a:pt x="4694126" y="1509027"/>
                </a:cubicBezTo>
                <a:lnTo>
                  <a:pt x="4695368" y="1524356"/>
                </a:lnTo>
                <a:lnTo>
                  <a:pt x="4866745" y="1519081"/>
                </a:lnTo>
                <a:lnTo>
                  <a:pt x="4877725" y="1520923"/>
                </a:lnTo>
                <a:lnTo>
                  <a:pt x="4890221" y="1626114"/>
                </a:lnTo>
                <a:lnTo>
                  <a:pt x="4879269" y="1639804"/>
                </a:lnTo>
                <a:cubicBezTo>
                  <a:pt x="4862542" y="1658754"/>
                  <a:pt x="4842771" y="1677944"/>
                  <a:pt x="4822956" y="1695765"/>
                </a:cubicBezTo>
                <a:cubicBezTo>
                  <a:pt x="4849527" y="1671670"/>
                  <a:pt x="4854257" y="1736634"/>
                  <a:pt x="4880829" y="1712538"/>
                </a:cubicBezTo>
                <a:cubicBezTo>
                  <a:pt x="4885526" y="1777024"/>
                  <a:pt x="4837038" y="1889223"/>
                  <a:pt x="4726515" y="1920109"/>
                </a:cubicBezTo>
                <a:lnTo>
                  <a:pt x="4810470" y="1913310"/>
                </a:lnTo>
                <a:cubicBezTo>
                  <a:pt x="4840008" y="1932386"/>
                  <a:pt x="4815167" y="1977797"/>
                  <a:pt x="4818131" y="2020960"/>
                </a:cubicBezTo>
                <a:cubicBezTo>
                  <a:pt x="4790322" y="2023213"/>
                  <a:pt x="4761991" y="2025507"/>
                  <a:pt x="4763757" y="2047307"/>
                </a:cubicBezTo>
                <a:cubicBezTo>
                  <a:pt x="4765484" y="2068628"/>
                  <a:pt x="4768447" y="2111792"/>
                  <a:pt x="4770212" y="2133587"/>
                </a:cubicBezTo>
                <a:cubicBezTo>
                  <a:pt x="4798025" y="2131334"/>
                  <a:pt x="4854169" y="2126787"/>
                  <a:pt x="4881981" y="2124535"/>
                </a:cubicBezTo>
                <a:cubicBezTo>
                  <a:pt x="4854169" y="2126787"/>
                  <a:pt x="4825836" y="2129082"/>
                  <a:pt x="4827601" y="2150881"/>
                </a:cubicBezTo>
                <a:cubicBezTo>
                  <a:pt x="4829328" y="2172203"/>
                  <a:pt x="4832298" y="2215368"/>
                  <a:pt x="4833534" y="2237205"/>
                </a:cubicBezTo>
                <a:cubicBezTo>
                  <a:pt x="4779157" y="2263550"/>
                  <a:pt x="4692232" y="2227187"/>
                  <a:pt x="4637851" y="2253529"/>
                </a:cubicBezTo>
                <a:lnTo>
                  <a:pt x="4642547" y="2318019"/>
                </a:lnTo>
                <a:cubicBezTo>
                  <a:pt x="4699892" y="2334838"/>
                  <a:pt x="4782611" y="2306194"/>
                  <a:pt x="4838229" y="2301689"/>
                </a:cubicBezTo>
                <a:cubicBezTo>
                  <a:pt x="4811662" y="2325785"/>
                  <a:pt x="4813389" y="2347107"/>
                  <a:pt x="4816354" y="2390271"/>
                </a:cubicBezTo>
                <a:cubicBezTo>
                  <a:pt x="4734162" y="2418864"/>
                  <a:pt x="4645516" y="2361179"/>
                  <a:pt x="4566251" y="2432464"/>
                </a:cubicBezTo>
                <a:lnTo>
                  <a:pt x="4650206" y="2425664"/>
                </a:lnTo>
                <a:cubicBezTo>
                  <a:pt x="4602249" y="2537819"/>
                  <a:pt x="4456213" y="2462844"/>
                  <a:pt x="4374023" y="2491437"/>
                </a:cubicBezTo>
                <a:cubicBezTo>
                  <a:pt x="4340116" y="2503186"/>
                  <a:pt x="4305058" y="2512457"/>
                  <a:pt x="4269133" y="2519858"/>
                </a:cubicBezTo>
                <a:lnTo>
                  <a:pt x="4242591" y="2524001"/>
                </a:lnTo>
                <a:lnTo>
                  <a:pt x="4237011" y="2584224"/>
                </a:lnTo>
                <a:cubicBezTo>
                  <a:pt x="4198936" y="2587308"/>
                  <a:pt x="4160859" y="2590392"/>
                  <a:pt x="4163185" y="2619102"/>
                </a:cubicBezTo>
                <a:cubicBezTo>
                  <a:pt x="4165460" y="2647195"/>
                  <a:pt x="4170061" y="2703999"/>
                  <a:pt x="4172386" y="2732708"/>
                </a:cubicBezTo>
                <a:cubicBezTo>
                  <a:pt x="4210463" y="2729624"/>
                  <a:pt x="4286614" y="2723457"/>
                  <a:pt x="4325257" y="2720327"/>
                </a:cubicBezTo>
                <a:cubicBezTo>
                  <a:pt x="4287180" y="2723411"/>
                  <a:pt x="4249102" y="2726495"/>
                  <a:pt x="4251377" y="2754581"/>
                </a:cubicBezTo>
                <a:cubicBezTo>
                  <a:pt x="4253652" y="2782674"/>
                  <a:pt x="4258253" y="2839471"/>
                  <a:pt x="4260578" y="2868187"/>
                </a:cubicBezTo>
                <a:cubicBezTo>
                  <a:pt x="4195934" y="2898159"/>
                  <a:pt x="4096443" y="2865534"/>
                  <a:pt x="4023122" y="2880280"/>
                </a:cubicBezTo>
                <a:lnTo>
                  <a:pt x="4000683" y="2887501"/>
                </a:lnTo>
                <a:lnTo>
                  <a:pt x="4007810" y="2975492"/>
                </a:lnTo>
                <a:lnTo>
                  <a:pt x="4064467" y="2981443"/>
                </a:lnTo>
                <a:cubicBezTo>
                  <a:pt x="4132768" y="2979887"/>
                  <a:pt x="4210339" y="2957702"/>
                  <a:pt x="4267454" y="2953076"/>
                </a:cubicBezTo>
                <a:cubicBezTo>
                  <a:pt x="4231652" y="2984246"/>
                  <a:pt x="4233978" y="3012962"/>
                  <a:pt x="4238578" y="3069759"/>
                </a:cubicBezTo>
                <a:cubicBezTo>
                  <a:pt x="4168607" y="3093100"/>
                  <a:pt x="4094842" y="3072324"/>
                  <a:pt x="4023146" y="3076443"/>
                </a:cubicBezTo>
                <a:lnTo>
                  <a:pt x="4016067" y="3077439"/>
                </a:lnTo>
                <a:lnTo>
                  <a:pt x="4034945" y="3310523"/>
                </a:lnTo>
                <a:lnTo>
                  <a:pt x="3992470" y="3336375"/>
                </a:lnTo>
                <a:lnTo>
                  <a:pt x="4036950" y="3335283"/>
                </a:lnTo>
                <a:lnTo>
                  <a:pt x="4042360" y="3402079"/>
                </a:lnTo>
                <a:lnTo>
                  <a:pt x="4038038" y="3404550"/>
                </a:lnTo>
                <a:cubicBezTo>
                  <a:pt x="3940930" y="3437999"/>
                  <a:pt x="3798282" y="3378033"/>
                  <a:pt x="3705876" y="3403660"/>
                </a:cubicBezTo>
                <a:cubicBezTo>
                  <a:pt x="3452307" y="3473349"/>
                  <a:pt x="3159416" y="3452770"/>
                  <a:pt x="2875215" y="3452474"/>
                </a:cubicBezTo>
                <a:lnTo>
                  <a:pt x="2831807" y="3453280"/>
                </a:lnTo>
                <a:lnTo>
                  <a:pt x="2830757" y="3455447"/>
                </a:lnTo>
                <a:cubicBezTo>
                  <a:pt x="2819467" y="3473145"/>
                  <a:pt x="2803942" y="3489832"/>
                  <a:pt x="2790830" y="3500383"/>
                </a:cubicBezTo>
                <a:cubicBezTo>
                  <a:pt x="2790830" y="3500383"/>
                  <a:pt x="2765311" y="3531795"/>
                  <a:pt x="2730614" y="3563671"/>
                </a:cubicBezTo>
                <a:cubicBezTo>
                  <a:pt x="2695920" y="3595551"/>
                  <a:pt x="2652545" y="3626828"/>
                  <a:pt x="2616410" y="3626357"/>
                </a:cubicBezTo>
                <a:cubicBezTo>
                  <a:pt x="2580096" y="3626125"/>
                  <a:pt x="2541879" y="3625106"/>
                  <a:pt x="2502962" y="3622934"/>
                </a:cubicBezTo>
                <a:lnTo>
                  <a:pt x="2501762" y="3622828"/>
                </a:lnTo>
                <a:lnTo>
                  <a:pt x="2501517" y="3646213"/>
                </a:lnTo>
                <a:cubicBezTo>
                  <a:pt x="2444856" y="3667357"/>
                  <a:pt x="2387778" y="3603452"/>
                  <a:pt x="2331118" y="3667357"/>
                </a:cubicBezTo>
                <a:cubicBezTo>
                  <a:pt x="2350144" y="3667357"/>
                  <a:pt x="2368748" y="3667358"/>
                  <a:pt x="2387778" y="3667357"/>
                </a:cubicBezTo>
                <a:cubicBezTo>
                  <a:pt x="2350143" y="3774024"/>
                  <a:pt x="2255431" y="3688502"/>
                  <a:pt x="2198775" y="3709645"/>
                </a:cubicBezTo>
                <a:cubicBezTo>
                  <a:pt x="2011462" y="3780132"/>
                  <a:pt x="1782294" y="3688501"/>
                  <a:pt x="1593290" y="3752407"/>
                </a:cubicBezTo>
                <a:cubicBezTo>
                  <a:pt x="1365808" y="3837930"/>
                  <a:pt x="1119726" y="3837930"/>
                  <a:pt x="892670" y="3837930"/>
                </a:cubicBezTo>
                <a:cubicBezTo>
                  <a:pt x="892670" y="3795168"/>
                  <a:pt x="911696" y="3731263"/>
                  <a:pt x="892670" y="3710119"/>
                </a:cubicBezTo>
                <a:cubicBezTo>
                  <a:pt x="883210" y="3702131"/>
                  <a:pt x="874931" y="3693805"/>
                  <a:pt x="867688" y="3685184"/>
                </a:cubicBezTo>
                <a:lnTo>
                  <a:pt x="854359" y="3666227"/>
                </a:lnTo>
                <a:lnTo>
                  <a:pt x="752668" y="3671605"/>
                </a:lnTo>
                <a:cubicBezTo>
                  <a:pt x="694114" y="3672941"/>
                  <a:pt x="636161" y="3672941"/>
                  <a:pt x="579397" y="3672941"/>
                </a:cubicBezTo>
                <a:lnTo>
                  <a:pt x="581410" y="3652620"/>
                </a:lnTo>
                <a:lnTo>
                  <a:pt x="414773" y="3652514"/>
                </a:lnTo>
                <a:close/>
              </a:path>
            </a:pathLst>
          </a:custGeom>
          <a:solidFill>
            <a:srgbClr val="DEFF9B"/>
          </a:solidFill>
          <a:ln w="9525" cap="flat">
            <a:solidFill>
              <a:schemeClr val="tx1"/>
            </a:solidFill>
            <a:prstDash val="solid"/>
            <a:miter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712452" y="226980"/>
            <a:ext cx="45929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МОЛОДШИЙ ВІК</a:t>
            </a:r>
            <a:endParaRPr lang="ru-RU" sz="2800" b="1" spc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7068" y="1193631"/>
            <a:ext cx="9054316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SzPct val="140000"/>
              <a:buFontTx/>
              <a:buBlip>
                <a:blip r:embed="rId2"/>
              </a:buBlip>
            </a:pPr>
            <a:r>
              <a:rPr lang="ru-RU" sz="2300" dirty="0">
                <a:solidFill>
                  <a:schemeClr val="dk1"/>
                </a:solidFill>
                <a:latin typeface="+mj-lt"/>
              </a:rPr>
              <a:t> Для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збагачення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ігрової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діяльності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дітей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молодшого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дошкільного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віку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вихователь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повинен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сприяти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сталості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задуму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гри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,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розвитку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його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у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певний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сюжет,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має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вчити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дошкільнят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гратися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поруч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, а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згодом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і разом. </a:t>
            </a:r>
            <a:endParaRPr lang="ru-RU" sz="2300" dirty="0" smtClean="0">
              <a:solidFill>
                <a:schemeClr val="dk1"/>
              </a:solidFill>
              <a:latin typeface="+mj-lt"/>
            </a:endParaRPr>
          </a:p>
          <a:p>
            <a:pPr algn="just">
              <a:buSzPct val="140000"/>
            </a:pPr>
            <a:endParaRPr lang="ru-RU" sz="2300" dirty="0">
              <a:solidFill>
                <a:schemeClr val="dk1"/>
              </a:solidFill>
              <a:latin typeface="+mj-lt"/>
            </a:endParaRPr>
          </a:p>
          <a:p>
            <a:pPr marL="342900" indent="-342900" algn="just">
              <a:buSzPct val="140000"/>
              <a:buFontTx/>
              <a:buBlip>
                <a:blip r:embed="rId2"/>
              </a:buBlip>
            </a:pPr>
            <a:r>
              <a:rPr lang="ru-RU" sz="2300" dirty="0">
                <a:solidFill>
                  <a:schemeClr val="dk1"/>
                </a:solidFill>
                <a:latin typeface="+mj-lt"/>
              </a:rPr>
              <a:t>Одним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із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основних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прийомів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педагогічного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впливу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є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його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рольова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участь в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іграх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,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що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надає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діям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дітей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цілеспрямованості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і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змістовності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,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сприяє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їх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об´єднанню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для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спільної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гри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,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збагачує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ігрові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задуми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,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дії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. </a:t>
            </a:r>
            <a:endParaRPr lang="ru-RU" sz="2300" dirty="0" smtClean="0">
              <a:solidFill>
                <a:schemeClr val="dk1"/>
              </a:solidFill>
              <a:latin typeface="+mj-lt"/>
            </a:endParaRPr>
          </a:p>
          <a:p>
            <a:pPr algn="just">
              <a:buSzPct val="140000"/>
            </a:pPr>
            <a:endParaRPr lang="ru-RU" sz="2300" dirty="0">
              <a:solidFill>
                <a:schemeClr val="dk1"/>
              </a:solidFill>
              <a:latin typeface="+mj-lt"/>
            </a:endParaRPr>
          </a:p>
          <a:p>
            <a:pPr marL="342900" indent="-342900" algn="just">
              <a:buSzPct val="140000"/>
              <a:buFontTx/>
              <a:buBlip>
                <a:blip r:embed="rId2"/>
              </a:buBlip>
            </a:pPr>
            <a:r>
              <a:rPr lang="ru-RU" sz="2300" dirty="0" err="1" smtClean="0">
                <a:solidFill>
                  <a:schemeClr val="dk1"/>
                </a:solidFill>
                <a:latin typeface="+mj-lt"/>
              </a:rPr>
              <a:t>Запитання</a:t>
            </a:r>
            <a:r>
              <a:rPr lang="ru-RU" sz="2300" dirty="0" smtClean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 smtClean="0">
                <a:solidFill>
                  <a:schemeClr val="dk1"/>
                </a:solidFill>
                <a:latin typeface="+mj-lt"/>
              </a:rPr>
              <a:t>вихователя</a:t>
            </a:r>
            <a:r>
              <a:rPr lang="ru-RU" sz="2300" dirty="0" smtClean="0">
                <a:solidFill>
                  <a:schemeClr val="dk1"/>
                </a:solidFill>
                <a:latin typeface="+mj-lt"/>
              </a:rPr>
              <a:t>,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звернені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до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дітей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як до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персонажів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,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сприяють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становленню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сюжетно-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рольової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гри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,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оскільки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вони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зі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збагаченням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гри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різноманітними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діями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,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виникненням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сюжету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починають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словами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позначати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свої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ролі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0050370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24</a:t>
            </a:fld>
            <a:endParaRPr lang="ru-RU" noProof="0"/>
          </a:p>
        </p:txBody>
      </p:sp>
      <p:sp>
        <p:nvSpPr>
          <p:cNvPr id="9" name="Полилиния 8">
            <a:extLst>
              <a:ext uri="{FF2B5EF4-FFF2-40B4-BE49-F238E27FC236}">
                <a16:creationId xmlns="" xmlns:a16="http://schemas.microsoft.com/office/drawing/2014/main" id="{B3697210-75F6-41A0-AC52-122B06E816CE}"/>
              </a:ext>
            </a:extLst>
          </p:cNvPr>
          <p:cNvSpPr/>
          <p:nvPr/>
        </p:nvSpPr>
        <p:spPr>
          <a:xfrm>
            <a:off x="3213463" y="111975"/>
            <a:ext cx="5590903" cy="796834"/>
          </a:xfrm>
          <a:custGeom>
            <a:avLst/>
            <a:gdLst>
              <a:gd name="connsiteX0" fmla="*/ 139911 w 4890221"/>
              <a:gd name="connsiteY0" fmla="*/ 3637863 h 3837930"/>
              <a:gd name="connsiteX1" fmla="*/ 128079 w 4890221"/>
              <a:gd name="connsiteY1" fmla="*/ 3491765 h 3837930"/>
              <a:gd name="connsiteX2" fmla="*/ 129249 w 4890221"/>
              <a:gd name="connsiteY2" fmla="*/ 3489493 h 3837930"/>
              <a:gd name="connsiteX3" fmla="*/ 171208 w 4890221"/>
              <a:gd name="connsiteY3" fmla="*/ 3425749 h 3837930"/>
              <a:gd name="connsiteX4" fmla="*/ 128368 w 4890221"/>
              <a:gd name="connsiteY4" fmla="*/ 3400614 h 3837930"/>
              <a:gd name="connsiteX5" fmla="*/ 243468 w 4890221"/>
              <a:gd name="connsiteY5" fmla="*/ 3159776 h 3837930"/>
              <a:gd name="connsiteX6" fmla="*/ 180910 w 4890221"/>
              <a:gd name="connsiteY6" fmla="*/ 3161310 h 3837930"/>
              <a:gd name="connsiteX7" fmla="*/ 175179 w 4890221"/>
              <a:gd name="connsiteY7" fmla="*/ 3029349 h 3837930"/>
              <a:gd name="connsiteX8" fmla="*/ 215724 w 4890221"/>
              <a:gd name="connsiteY8" fmla="*/ 3001587 h 3837930"/>
              <a:gd name="connsiteX9" fmla="*/ 211128 w 4890221"/>
              <a:gd name="connsiteY9" fmla="*/ 2895782 h 3837930"/>
              <a:gd name="connsiteX10" fmla="*/ 127410 w 4890221"/>
              <a:gd name="connsiteY10" fmla="*/ 2897837 h 3837930"/>
              <a:gd name="connsiteX11" fmla="*/ 167979 w 4890221"/>
              <a:gd name="connsiteY11" fmla="*/ 2870656 h 3837930"/>
              <a:gd name="connsiteX12" fmla="*/ 163384 w 4890221"/>
              <a:gd name="connsiteY12" fmla="*/ 2764851 h 3837930"/>
              <a:gd name="connsiteX13" fmla="*/ 236532 w 4890221"/>
              <a:gd name="connsiteY13" fmla="*/ 2763275 h 3837930"/>
              <a:gd name="connsiteX14" fmla="*/ 236723 w 4890221"/>
              <a:gd name="connsiteY14" fmla="*/ 2763306 h 3837930"/>
              <a:gd name="connsiteX15" fmla="*/ 234688 w 4890221"/>
              <a:gd name="connsiteY15" fmla="*/ 2737031 h 3837930"/>
              <a:gd name="connsiteX16" fmla="*/ 258472 w 4890221"/>
              <a:gd name="connsiteY16" fmla="*/ 2691805 h 3837930"/>
              <a:gd name="connsiteX17" fmla="*/ 306497 w 4890221"/>
              <a:gd name="connsiteY17" fmla="*/ 2688405 h 3837930"/>
              <a:gd name="connsiteX18" fmla="*/ 306227 w 4890221"/>
              <a:gd name="connsiteY18" fmla="*/ 2682200 h 3837930"/>
              <a:gd name="connsiteX19" fmla="*/ 159951 w 4890221"/>
              <a:gd name="connsiteY19" fmla="*/ 2685791 h 3837930"/>
              <a:gd name="connsiteX20" fmla="*/ 176336 w 4890221"/>
              <a:gd name="connsiteY20" fmla="*/ 2642469 h 3837930"/>
              <a:gd name="connsiteX21" fmla="*/ 177367 w 4890221"/>
              <a:gd name="connsiteY21" fmla="*/ 2615796 h 3837930"/>
              <a:gd name="connsiteX22" fmla="*/ 103185 w 4890221"/>
              <a:gd name="connsiteY22" fmla="*/ 2613430 h 3837930"/>
              <a:gd name="connsiteX23" fmla="*/ 55949 w 4890221"/>
              <a:gd name="connsiteY23" fmla="*/ 2585403 h 3837930"/>
              <a:gd name="connsiteX24" fmla="*/ 53669 w 4890221"/>
              <a:gd name="connsiteY24" fmla="*/ 2573048 h 3837930"/>
              <a:gd name="connsiteX25" fmla="*/ 52681 w 4890221"/>
              <a:gd name="connsiteY25" fmla="*/ 2560844 h 3837930"/>
              <a:gd name="connsiteX26" fmla="*/ 58312 w 4890221"/>
              <a:gd name="connsiteY26" fmla="*/ 2538509 h 3837930"/>
              <a:gd name="connsiteX27" fmla="*/ 146500 w 4890221"/>
              <a:gd name="connsiteY27" fmla="*/ 2425115 h 3837930"/>
              <a:gd name="connsiteX28" fmla="*/ 131351 w 4890221"/>
              <a:gd name="connsiteY28" fmla="*/ 2428316 h 3837930"/>
              <a:gd name="connsiteX29" fmla="*/ 120702 w 4890221"/>
              <a:gd name="connsiteY29" fmla="*/ 2414518 h 3837930"/>
              <a:gd name="connsiteX30" fmla="*/ 55668 w 4890221"/>
              <a:gd name="connsiteY30" fmla="*/ 2418220 h 3837930"/>
              <a:gd name="connsiteX31" fmla="*/ 90318 w 4890221"/>
              <a:gd name="connsiteY31" fmla="*/ 2263695 h 3837930"/>
              <a:gd name="connsiteX32" fmla="*/ 143236 w 4890221"/>
              <a:gd name="connsiteY32" fmla="*/ 2259810 h 3837930"/>
              <a:gd name="connsiteX33" fmla="*/ 172895 w 4890221"/>
              <a:gd name="connsiteY33" fmla="*/ 2223379 h 3837930"/>
              <a:gd name="connsiteX34" fmla="*/ 238635 w 4890221"/>
              <a:gd name="connsiteY34" fmla="*/ 2188653 h 3837930"/>
              <a:gd name="connsiteX35" fmla="*/ 162057 w 4890221"/>
              <a:gd name="connsiteY35" fmla="*/ 2190533 h 3837930"/>
              <a:gd name="connsiteX36" fmla="*/ 156978 w 4890221"/>
              <a:gd name="connsiteY36" fmla="*/ 2073556 h 3837930"/>
              <a:gd name="connsiteX37" fmla="*/ 158990 w 4890221"/>
              <a:gd name="connsiteY37" fmla="*/ 2073338 h 3837930"/>
              <a:gd name="connsiteX38" fmla="*/ 162303 w 4890221"/>
              <a:gd name="connsiteY38" fmla="*/ 2055466 h 3837930"/>
              <a:gd name="connsiteX39" fmla="*/ 181331 w 4890221"/>
              <a:gd name="connsiteY39" fmla="*/ 2035893 h 3837930"/>
              <a:gd name="connsiteX40" fmla="*/ 206753 w 4890221"/>
              <a:gd name="connsiteY40" fmla="*/ 2034094 h 3837930"/>
              <a:gd name="connsiteX41" fmla="*/ 206661 w 4890221"/>
              <a:gd name="connsiteY41" fmla="*/ 2031986 h 3837930"/>
              <a:gd name="connsiteX42" fmla="*/ 21053 w 4890221"/>
              <a:gd name="connsiteY42" fmla="*/ 2027270 h 3837930"/>
              <a:gd name="connsiteX43" fmla="*/ 9250 w 4890221"/>
              <a:gd name="connsiteY43" fmla="*/ 2024616 h 3837930"/>
              <a:gd name="connsiteX44" fmla="*/ 0 w 4890221"/>
              <a:gd name="connsiteY44" fmla="*/ 1910410 h 3837930"/>
              <a:gd name="connsiteX45" fmla="*/ 12403 w 4890221"/>
              <a:gd name="connsiteY45" fmla="*/ 1896311 h 3837930"/>
              <a:gd name="connsiteX46" fmla="*/ 75591 w 4890221"/>
              <a:gd name="connsiteY46" fmla="*/ 1839375 h 3837930"/>
              <a:gd name="connsiteX47" fmla="*/ 13666 w 4890221"/>
              <a:gd name="connsiteY47" fmla="*/ 1817771 h 3837930"/>
              <a:gd name="connsiteX48" fmla="*/ 189022 w 4890221"/>
              <a:gd name="connsiteY48" fmla="*/ 1603276 h 3837930"/>
              <a:gd name="connsiteX49" fmla="*/ 97924 w 4890221"/>
              <a:gd name="connsiteY49" fmla="*/ 1605511 h 3837930"/>
              <a:gd name="connsiteX50" fmla="*/ 94005 w 4890221"/>
              <a:gd name="connsiteY50" fmla="*/ 1488946 h 3837930"/>
              <a:gd name="connsiteX51" fmla="*/ 153894 w 4890221"/>
              <a:gd name="connsiteY51" fmla="*/ 1463832 h 3837930"/>
              <a:gd name="connsiteX52" fmla="*/ 150411 w 4890221"/>
              <a:gd name="connsiteY52" fmla="*/ 1370387 h 3837930"/>
              <a:gd name="connsiteX53" fmla="*/ 29134 w 4890221"/>
              <a:gd name="connsiteY53" fmla="*/ 1373364 h 3837930"/>
              <a:gd name="connsiteX54" fmla="*/ 89031 w 4890221"/>
              <a:gd name="connsiteY54" fmla="*/ 1348251 h 3837930"/>
              <a:gd name="connsiteX55" fmla="*/ 86115 w 4890221"/>
              <a:gd name="connsiteY55" fmla="*/ 1254792 h 3837930"/>
              <a:gd name="connsiteX56" fmla="*/ 298464 w 4890221"/>
              <a:gd name="connsiteY56" fmla="*/ 1249067 h 3837930"/>
              <a:gd name="connsiteX57" fmla="*/ 297190 w 4890221"/>
              <a:gd name="connsiteY57" fmla="*/ 1212952 h 3837930"/>
              <a:gd name="connsiteX58" fmla="*/ 294051 w 4890221"/>
              <a:gd name="connsiteY58" fmla="*/ 1212534 h 3837930"/>
              <a:gd name="connsiteX59" fmla="*/ 290286 w 4890221"/>
              <a:gd name="connsiteY59" fmla="*/ 1210073 h 3837930"/>
              <a:gd name="connsiteX60" fmla="*/ 280725 w 4890221"/>
              <a:gd name="connsiteY60" fmla="*/ 1209661 h 3837930"/>
              <a:gd name="connsiteX61" fmla="*/ 169577 w 4890221"/>
              <a:gd name="connsiteY61" fmla="*/ 1215121 h 3837930"/>
              <a:gd name="connsiteX62" fmla="*/ 166570 w 4890221"/>
              <a:gd name="connsiteY62" fmla="*/ 1176289 h 3837930"/>
              <a:gd name="connsiteX63" fmla="*/ 133664 w 4890221"/>
              <a:gd name="connsiteY63" fmla="*/ 1180399 h 3837930"/>
              <a:gd name="connsiteX64" fmla="*/ 83653 w 4890221"/>
              <a:gd name="connsiteY64" fmla="*/ 1184959 h 3837930"/>
              <a:gd name="connsiteX65" fmla="*/ 110910 w 4890221"/>
              <a:gd name="connsiteY65" fmla="*/ 1090753 h 3837930"/>
              <a:gd name="connsiteX66" fmla="*/ 247582 w 4890221"/>
              <a:gd name="connsiteY66" fmla="*/ 1092926 h 3837930"/>
              <a:gd name="connsiteX67" fmla="*/ 274222 w 4890221"/>
              <a:gd name="connsiteY67" fmla="*/ 1094448 h 3837930"/>
              <a:gd name="connsiteX68" fmla="*/ 268460 w 4890221"/>
              <a:gd name="connsiteY68" fmla="*/ 1084329 h 3837930"/>
              <a:gd name="connsiteX69" fmla="*/ 220900 w 4890221"/>
              <a:gd name="connsiteY69" fmla="*/ 1017853 h 3837930"/>
              <a:gd name="connsiteX70" fmla="*/ 216990 w 4890221"/>
              <a:gd name="connsiteY70" fmla="*/ 1009664 h 3837930"/>
              <a:gd name="connsiteX71" fmla="*/ 183412 w 4890221"/>
              <a:gd name="connsiteY71" fmla="*/ 1010795 h 3837930"/>
              <a:gd name="connsiteX72" fmla="*/ 213328 w 4890221"/>
              <a:gd name="connsiteY72" fmla="*/ 1001989 h 3837930"/>
              <a:gd name="connsiteX73" fmla="*/ 198510 w 4890221"/>
              <a:gd name="connsiteY73" fmla="*/ 970947 h 3837930"/>
              <a:gd name="connsiteX74" fmla="*/ 179936 w 4890221"/>
              <a:gd name="connsiteY74" fmla="*/ 921273 h 3837930"/>
              <a:gd name="connsiteX75" fmla="*/ 187875 w 4890221"/>
              <a:gd name="connsiteY75" fmla="*/ 780071 h 3837930"/>
              <a:gd name="connsiteX76" fmla="*/ 376083 w 4890221"/>
              <a:gd name="connsiteY76" fmla="*/ 688772 h 3837930"/>
              <a:gd name="connsiteX77" fmla="*/ 418652 w 4890221"/>
              <a:gd name="connsiteY77" fmla="*/ 660976 h 3837930"/>
              <a:gd name="connsiteX78" fmla="*/ 420758 w 4890221"/>
              <a:gd name="connsiteY78" fmla="*/ 658901 h 3837930"/>
              <a:gd name="connsiteX79" fmla="*/ 416717 w 4890221"/>
              <a:gd name="connsiteY79" fmla="*/ 659166 h 3837930"/>
              <a:gd name="connsiteX80" fmla="*/ 373900 w 4890221"/>
              <a:gd name="connsiteY80" fmla="*/ 600363 h 3837930"/>
              <a:gd name="connsiteX81" fmla="*/ 437571 w 4890221"/>
              <a:gd name="connsiteY81" fmla="*/ 583306 h 3837930"/>
              <a:gd name="connsiteX82" fmla="*/ 489205 w 4890221"/>
              <a:gd name="connsiteY82" fmla="*/ 577237 h 3837930"/>
              <a:gd name="connsiteX83" fmla="*/ 491604 w 4890221"/>
              <a:gd name="connsiteY83" fmla="*/ 573613 h 3837930"/>
              <a:gd name="connsiteX84" fmla="*/ 501496 w 4890221"/>
              <a:gd name="connsiteY84" fmla="*/ 553245 h 3837930"/>
              <a:gd name="connsiteX85" fmla="*/ 535281 w 4890221"/>
              <a:gd name="connsiteY85" fmla="*/ 554520 h 3837930"/>
              <a:gd name="connsiteX86" fmla="*/ 537786 w 4890221"/>
              <a:gd name="connsiteY86" fmla="*/ 551557 h 3837930"/>
              <a:gd name="connsiteX87" fmla="*/ 536876 w 4890221"/>
              <a:gd name="connsiteY87" fmla="*/ 551597 h 3837930"/>
              <a:gd name="connsiteX88" fmla="*/ 537796 w 4890221"/>
              <a:gd name="connsiteY88" fmla="*/ 551544 h 3837930"/>
              <a:gd name="connsiteX89" fmla="*/ 540897 w 4890221"/>
              <a:gd name="connsiteY89" fmla="*/ 547874 h 3837930"/>
              <a:gd name="connsiteX90" fmla="*/ 442392 w 4890221"/>
              <a:gd name="connsiteY90" fmla="*/ 459543 h 3837930"/>
              <a:gd name="connsiteX91" fmla="*/ 496833 w 4890221"/>
              <a:gd name="connsiteY91" fmla="*/ 363599 h 3837930"/>
              <a:gd name="connsiteX92" fmla="*/ 557047 w 4890221"/>
              <a:gd name="connsiteY92" fmla="*/ 300311 h 3837930"/>
              <a:gd name="connsiteX93" fmla="*/ 671252 w 4890221"/>
              <a:gd name="connsiteY93" fmla="*/ 237624 h 3837930"/>
              <a:gd name="connsiteX94" fmla="*/ 784700 w 4890221"/>
              <a:gd name="connsiteY94" fmla="*/ 241048 h 3837930"/>
              <a:gd name="connsiteX95" fmla="*/ 887728 w 4890221"/>
              <a:gd name="connsiteY95" fmla="*/ 250113 h 3837930"/>
              <a:gd name="connsiteX96" fmla="*/ 879872 w 4890221"/>
              <a:gd name="connsiteY96" fmla="*/ 245149 h 3837930"/>
              <a:gd name="connsiteX97" fmla="*/ 853796 w 4890221"/>
              <a:gd name="connsiteY97" fmla="*/ 215466 h 3837930"/>
              <a:gd name="connsiteX98" fmla="*/ 727387 w 4890221"/>
              <a:gd name="connsiteY98" fmla="*/ 185975 h 3837930"/>
              <a:gd name="connsiteX99" fmla="*/ 547561 w 4890221"/>
              <a:gd name="connsiteY99" fmla="*/ 191281 h 3837930"/>
              <a:gd name="connsiteX100" fmla="*/ 536621 w 4890221"/>
              <a:gd name="connsiteY100" fmla="*/ 155014 h 3837930"/>
              <a:gd name="connsiteX101" fmla="*/ 321371 w 4890221"/>
              <a:gd name="connsiteY101" fmla="*/ 149948 h 3837930"/>
              <a:gd name="connsiteX102" fmla="*/ 803920 w 4890221"/>
              <a:gd name="connsiteY102" fmla="*/ 106587 h 3837930"/>
              <a:gd name="connsiteX103" fmla="*/ 1282426 w 4890221"/>
              <a:gd name="connsiteY103" fmla="*/ 84417 h 3837930"/>
              <a:gd name="connsiteX104" fmla="*/ 1352119 w 4890221"/>
              <a:gd name="connsiteY104" fmla="*/ 49642 h 3837930"/>
              <a:gd name="connsiteX105" fmla="*/ 1410109 w 4890221"/>
              <a:gd name="connsiteY105" fmla="*/ 54379 h 3837930"/>
              <a:gd name="connsiteX106" fmla="*/ 1445045 w 4890221"/>
              <a:gd name="connsiteY106" fmla="*/ 5457 h 3837930"/>
              <a:gd name="connsiteX107" fmla="*/ 1960301 w 4890221"/>
              <a:gd name="connsiteY107" fmla="*/ 73633 h 3837930"/>
              <a:gd name="connsiteX108" fmla="*/ 2137367 w 4890221"/>
              <a:gd name="connsiteY108" fmla="*/ 136698 h 3837930"/>
              <a:gd name="connsiteX109" fmla="*/ 2146776 w 4890221"/>
              <a:gd name="connsiteY109" fmla="*/ 111575 h 3837930"/>
              <a:gd name="connsiteX110" fmla="*/ 2197565 w 4890221"/>
              <a:gd name="connsiteY110" fmla="*/ 136815 h 3837930"/>
              <a:gd name="connsiteX111" fmla="*/ 2188153 w 4890221"/>
              <a:gd name="connsiteY111" fmla="*/ 161936 h 3837930"/>
              <a:gd name="connsiteX112" fmla="*/ 2220005 w 4890221"/>
              <a:gd name="connsiteY112" fmla="*/ 183514 h 3837930"/>
              <a:gd name="connsiteX113" fmla="*/ 2210396 w 4890221"/>
              <a:gd name="connsiteY113" fmla="*/ 208503 h 3837930"/>
              <a:gd name="connsiteX114" fmla="*/ 2324397 w 4890221"/>
              <a:gd name="connsiteY114" fmla="*/ 223682 h 3837930"/>
              <a:gd name="connsiteX115" fmla="*/ 2319487 w 4890221"/>
              <a:gd name="connsiteY115" fmla="*/ 235933 h 3837930"/>
              <a:gd name="connsiteX116" fmla="*/ 2319431 w 4890221"/>
              <a:gd name="connsiteY116" fmla="*/ 236076 h 3837930"/>
              <a:gd name="connsiteX117" fmla="*/ 2420986 w 4890221"/>
              <a:gd name="connsiteY117" fmla="*/ 234189 h 3837930"/>
              <a:gd name="connsiteX118" fmla="*/ 2743698 w 4890221"/>
              <a:gd name="connsiteY118" fmla="*/ 192076 h 3837930"/>
              <a:gd name="connsiteX119" fmla="*/ 3698758 w 4890221"/>
              <a:gd name="connsiteY119" fmla="*/ 51925 h 3837930"/>
              <a:gd name="connsiteX120" fmla="*/ 3770740 w 4890221"/>
              <a:gd name="connsiteY120" fmla="*/ 48452 h 3837930"/>
              <a:gd name="connsiteX121" fmla="*/ 3772986 w 4890221"/>
              <a:gd name="connsiteY121" fmla="*/ 76181 h 3837930"/>
              <a:gd name="connsiteX122" fmla="*/ 4039549 w 4890221"/>
              <a:gd name="connsiteY122" fmla="*/ 53229 h 3837930"/>
              <a:gd name="connsiteX123" fmla="*/ 4039153 w 4890221"/>
              <a:gd name="connsiteY123" fmla="*/ 64965 h 3837930"/>
              <a:gd name="connsiteX124" fmla="*/ 4191672 w 4890221"/>
              <a:gd name="connsiteY124" fmla="*/ 49971 h 3837930"/>
              <a:gd name="connsiteX125" fmla="*/ 4447162 w 4890221"/>
              <a:gd name="connsiteY125" fmla="*/ 35752 h 3837930"/>
              <a:gd name="connsiteX126" fmla="*/ 4701217 w 4890221"/>
              <a:gd name="connsiteY126" fmla="*/ 35034 h 3837930"/>
              <a:gd name="connsiteX127" fmla="*/ 4717202 w 4890221"/>
              <a:gd name="connsiteY127" fmla="*/ 169598 h 3837930"/>
              <a:gd name="connsiteX128" fmla="*/ 4716202 w 4890221"/>
              <a:gd name="connsiteY128" fmla="*/ 171761 h 3837930"/>
              <a:gd name="connsiteX129" fmla="*/ 4679707 w 4890221"/>
              <a:gd name="connsiteY129" fmla="*/ 232918 h 3837930"/>
              <a:gd name="connsiteX130" fmla="*/ 4720097 w 4890221"/>
              <a:gd name="connsiteY130" fmla="*/ 253951 h 3837930"/>
              <a:gd name="connsiteX131" fmla="*/ 4622281 w 4890221"/>
              <a:gd name="connsiteY131" fmla="*/ 482767 h 3837930"/>
              <a:gd name="connsiteX132" fmla="*/ 4679935 w 4890221"/>
              <a:gd name="connsiteY132" fmla="*/ 478098 h 3837930"/>
              <a:gd name="connsiteX133" fmla="*/ 4689800 w 4890221"/>
              <a:gd name="connsiteY133" fmla="*/ 599899 h 3837930"/>
              <a:gd name="connsiteX134" fmla="*/ 4653363 w 4890221"/>
              <a:gd name="connsiteY134" fmla="*/ 627693 h 3837930"/>
              <a:gd name="connsiteX135" fmla="*/ 4661273 w 4890221"/>
              <a:gd name="connsiteY135" fmla="*/ 725350 h 3837930"/>
              <a:gd name="connsiteX136" fmla="*/ 4738428 w 4890221"/>
              <a:gd name="connsiteY136" fmla="*/ 719101 h 3837930"/>
              <a:gd name="connsiteX137" fmla="*/ 4701949 w 4890221"/>
              <a:gd name="connsiteY137" fmla="*/ 746359 h 3837930"/>
              <a:gd name="connsiteX138" fmla="*/ 4709858 w 4890221"/>
              <a:gd name="connsiteY138" fmla="*/ 844017 h 3837930"/>
              <a:gd name="connsiteX139" fmla="*/ 4575050 w 4890221"/>
              <a:gd name="connsiteY139" fmla="*/ 854935 h 3837930"/>
              <a:gd name="connsiteX140" fmla="*/ 4580960 w 4890221"/>
              <a:gd name="connsiteY140" fmla="*/ 927909 h 3837930"/>
              <a:gd name="connsiteX141" fmla="*/ 4715769 w 4890221"/>
              <a:gd name="connsiteY141" fmla="*/ 916990 h 3837930"/>
              <a:gd name="connsiteX142" fmla="*/ 4702158 w 4890221"/>
              <a:gd name="connsiteY142" fmla="*/ 957925 h 3837930"/>
              <a:gd name="connsiteX143" fmla="*/ 4702133 w 4890221"/>
              <a:gd name="connsiteY143" fmla="*/ 982658 h 3837930"/>
              <a:gd name="connsiteX144" fmla="*/ 4770643 w 4890221"/>
              <a:gd name="connsiteY144" fmla="*/ 980995 h 3837930"/>
              <a:gd name="connsiteX145" fmla="*/ 4815189 w 4890221"/>
              <a:gd name="connsiteY145" fmla="*/ 1004473 h 3837930"/>
              <a:gd name="connsiteX146" fmla="*/ 4817720 w 4890221"/>
              <a:gd name="connsiteY146" fmla="*/ 1015788 h 3837930"/>
              <a:gd name="connsiteX147" fmla="*/ 4819055 w 4890221"/>
              <a:gd name="connsiteY147" fmla="*/ 1027028 h 3837930"/>
              <a:gd name="connsiteX148" fmla="*/ 4814636 w 4890221"/>
              <a:gd name="connsiteY148" fmla="*/ 1047986 h 3837930"/>
              <a:gd name="connsiteX149" fmla="*/ 4737222 w 4890221"/>
              <a:gd name="connsiteY149" fmla="*/ 1157484 h 3837930"/>
              <a:gd name="connsiteX150" fmla="*/ 4751085 w 4890221"/>
              <a:gd name="connsiteY150" fmla="*/ 1153737 h 3837930"/>
              <a:gd name="connsiteX151" fmla="*/ 4761387 w 4890221"/>
              <a:gd name="connsiteY151" fmla="*/ 1165950 h 3837930"/>
              <a:gd name="connsiteX152" fmla="*/ 4821249 w 4890221"/>
              <a:gd name="connsiteY152" fmla="*/ 1159147 h 3837930"/>
              <a:gd name="connsiteX153" fmla="*/ 4794648 w 4890221"/>
              <a:gd name="connsiteY153" fmla="*/ 1303922 h 3837930"/>
              <a:gd name="connsiteX154" fmla="*/ 4745968 w 4890221"/>
              <a:gd name="connsiteY154" fmla="*/ 1310267 h 3837930"/>
              <a:gd name="connsiteX155" fmla="*/ 4719873 w 4890221"/>
              <a:gd name="connsiteY155" fmla="*/ 1345514 h 3837930"/>
              <a:gd name="connsiteX156" fmla="*/ 4660437 w 4890221"/>
              <a:gd name="connsiteY156" fmla="*/ 1381058 h 3837930"/>
              <a:gd name="connsiteX157" fmla="*/ 4731010 w 4890221"/>
              <a:gd name="connsiteY157" fmla="*/ 1375342 h 3837930"/>
              <a:gd name="connsiteX158" fmla="*/ 4739755 w 4890221"/>
              <a:gd name="connsiteY158" fmla="*/ 1483313 h 3837930"/>
              <a:gd name="connsiteX159" fmla="*/ 4694126 w 4890221"/>
              <a:gd name="connsiteY159" fmla="*/ 1509027 h 3837930"/>
              <a:gd name="connsiteX160" fmla="*/ 4695368 w 4890221"/>
              <a:gd name="connsiteY160" fmla="*/ 1524356 h 3837930"/>
              <a:gd name="connsiteX161" fmla="*/ 4866745 w 4890221"/>
              <a:gd name="connsiteY161" fmla="*/ 1519081 h 3837930"/>
              <a:gd name="connsiteX162" fmla="*/ 4877725 w 4890221"/>
              <a:gd name="connsiteY162" fmla="*/ 1520923 h 3837930"/>
              <a:gd name="connsiteX163" fmla="*/ 4890221 w 4890221"/>
              <a:gd name="connsiteY163" fmla="*/ 1626114 h 3837930"/>
              <a:gd name="connsiteX164" fmla="*/ 4879269 w 4890221"/>
              <a:gd name="connsiteY164" fmla="*/ 1639804 h 3837930"/>
              <a:gd name="connsiteX165" fmla="*/ 4822956 w 4890221"/>
              <a:gd name="connsiteY165" fmla="*/ 1695765 h 3837930"/>
              <a:gd name="connsiteX166" fmla="*/ 4880829 w 4890221"/>
              <a:gd name="connsiteY166" fmla="*/ 1712538 h 3837930"/>
              <a:gd name="connsiteX167" fmla="*/ 4726515 w 4890221"/>
              <a:gd name="connsiteY167" fmla="*/ 1920109 h 3837930"/>
              <a:gd name="connsiteX168" fmla="*/ 4810470 w 4890221"/>
              <a:gd name="connsiteY168" fmla="*/ 1913310 h 3837930"/>
              <a:gd name="connsiteX169" fmla="*/ 4818131 w 4890221"/>
              <a:gd name="connsiteY169" fmla="*/ 2020960 h 3837930"/>
              <a:gd name="connsiteX170" fmla="*/ 4763757 w 4890221"/>
              <a:gd name="connsiteY170" fmla="*/ 2047307 h 3837930"/>
              <a:gd name="connsiteX171" fmla="*/ 4770212 w 4890221"/>
              <a:gd name="connsiteY171" fmla="*/ 2133587 h 3837930"/>
              <a:gd name="connsiteX172" fmla="*/ 4881981 w 4890221"/>
              <a:gd name="connsiteY172" fmla="*/ 2124535 h 3837930"/>
              <a:gd name="connsiteX173" fmla="*/ 4827601 w 4890221"/>
              <a:gd name="connsiteY173" fmla="*/ 2150881 h 3837930"/>
              <a:gd name="connsiteX174" fmla="*/ 4833534 w 4890221"/>
              <a:gd name="connsiteY174" fmla="*/ 2237205 h 3837930"/>
              <a:gd name="connsiteX175" fmla="*/ 4637851 w 4890221"/>
              <a:gd name="connsiteY175" fmla="*/ 2253529 h 3837930"/>
              <a:gd name="connsiteX176" fmla="*/ 4642547 w 4890221"/>
              <a:gd name="connsiteY176" fmla="*/ 2318019 h 3837930"/>
              <a:gd name="connsiteX177" fmla="*/ 4838229 w 4890221"/>
              <a:gd name="connsiteY177" fmla="*/ 2301689 h 3837930"/>
              <a:gd name="connsiteX178" fmla="*/ 4816354 w 4890221"/>
              <a:gd name="connsiteY178" fmla="*/ 2390271 h 3837930"/>
              <a:gd name="connsiteX179" fmla="*/ 4566251 w 4890221"/>
              <a:gd name="connsiteY179" fmla="*/ 2432464 h 3837930"/>
              <a:gd name="connsiteX180" fmla="*/ 4650206 w 4890221"/>
              <a:gd name="connsiteY180" fmla="*/ 2425664 h 3837930"/>
              <a:gd name="connsiteX181" fmla="*/ 4374023 w 4890221"/>
              <a:gd name="connsiteY181" fmla="*/ 2491437 h 3837930"/>
              <a:gd name="connsiteX182" fmla="*/ 4269133 w 4890221"/>
              <a:gd name="connsiteY182" fmla="*/ 2519858 h 3837930"/>
              <a:gd name="connsiteX183" fmla="*/ 4242591 w 4890221"/>
              <a:gd name="connsiteY183" fmla="*/ 2524001 h 3837930"/>
              <a:gd name="connsiteX184" fmla="*/ 4237011 w 4890221"/>
              <a:gd name="connsiteY184" fmla="*/ 2584224 h 3837930"/>
              <a:gd name="connsiteX185" fmla="*/ 4163185 w 4890221"/>
              <a:gd name="connsiteY185" fmla="*/ 2619102 h 3837930"/>
              <a:gd name="connsiteX186" fmla="*/ 4172386 w 4890221"/>
              <a:gd name="connsiteY186" fmla="*/ 2732708 h 3837930"/>
              <a:gd name="connsiteX187" fmla="*/ 4325257 w 4890221"/>
              <a:gd name="connsiteY187" fmla="*/ 2720327 h 3837930"/>
              <a:gd name="connsiteX188" fmla="*/ 4251377 w 4890221"/>
              <a:gd name="connsiteY188" fmla="*/ 2754581 h 3837930"/>
              <a:gd name="connsiteX189" fmla="*/ 4260578 w 4890221"/>
              <a:gd name="connsiteY189" fmla="*/ 2868187 h 3837930"/>
              <a:gd name="connsiteX190" fmla="*/ 4023122 w 4890221"/>
              <a:gd name="connsiteY190" fmla="*/ 2880280 h 3837930"/>
              <a:gd name="connsiteX191" fmla="*/ 4000683 w 4890221"/>
              <a:gd name="connsiteY191" fmla="*/ 2887501 h 3837930"/>
              <a:gd name="connsiteX192" fmla="*/ 4007810 w 4890221"/>
              <a:gd name="connsiteY192" fmla="*/ 2975492 h 3837930"/>
              <a:gd name="connsiteX193" fmla="*/ 4064467 w 4890221"/>
              <a:gd name="connsiteY193" fmla="*/ 2981443 h 3837930"/>
              <a:gd name="connsiteX194" fmla="*/ 4267454 w 4890221"/>
              <a:gd name="connsiteY194" fmla="*/ 2953076 h 3837930"/>
              <a:gd name="connsiteX195" fmla="*/ 4238578 w 4890221"/>
              <a:gd name="connsiteY195" fmla="*/ 3069759 h 3837930"/>
              <a:gd name="connsiteX196" fmla="*/ 4023146 w 4890221"/>
              <a:gd name="connsiteY196" fmla="*/ 3076443 h 3837930"/>
              <a:gd name="connsiteX197" fmla="*/ 4016067 w 4890221"/>
              <a:gd name="connsiteY197" fmla="*/ 3077439 h 3837930"/>
              <a:gd name="connsiteX198" fmla="*/ 4034945 w 4890221"/>
              <a:gd name="connsiteY198" fmla="*/ 3310523 h 3837930"/>
              <a:gd name="connsiteX199" fmla="*/ 3992470 w 4890221"/>
              <a:gd name="connsiteY199" fmla="*/ 3336375 h 3837930"/>
              <a:gd name="connsiteX200" fmla="*/ 4036950 w 4890221"/>
              <a:gd name="connsiteY200" fmla="*/ 3335283 h 3837930"/>
              <a:gd name="connsiteX201" fmla="*/ 4042360 w 4890221"/>
              <a:gd name="connsiteY201" fmla="*/ 3402079 h 3837930"/>
              <a:gd name="connsiteX202" fmla="*/ 4038038 w 4890221"/>
              <a:gd name="connsiteY202" fmla="*/ 3404550 h 3837930"/>
              <a:gd name="connsiteX203" fmla="*/ 3705876 w 4890221"/>
              <a:gd name="connsiteY203" fmla="*/ 3403660 h 3837930"/>
              <a:gd name="connsiteX204" fmla="*/ 2875215 w 4890221"/>
              <a:gd name="connsiteY204" fmla="*/ 3452474 h 3837930"/>
              <a:gd name="connsiteX205" fmla="*/ 2831807 w 4890221"/>
              <a:gd name="connsiteY205" fmla="*/ 3453280 h 3837930"/>
              <a:gd name="connsiteX206" fmla="*/ 2830757 w 4890221"/>
              <a:gd name="connsiteY206" fmla="*/ 3455447 h 3837930"/>
              <a:gd name="connsiteX207" fmla="*/ 2790830 w 4890221"/>
              <a:gd name="connsiteY207" fmla="*/ 3500383 h 3837930"/>
              <a:gd name="connsiteX208" fmla="*/ 2730614 w 4890221"/>
              <a:gd name="connsiteY208" fmla="*/ 3563671 h 3837930"/>
              <a:gd name="connsiteX209" fmla="*/ 2616410 w 4890221"/>
              <a:gd name="connsiteY209" fmla="*/ 3626357 h 3837930"/>
              <a:gd name="connsiteX210" fmla="*/ 2502962 w 4890221"/>
              <a:gd name="connsiteY210" fmla="*/ 3622934 h 3837930"/>
              <a:gd name="connsiteX211" fmla="*/ 2501762 w 4890221"/>
              <a:gd name="connsiteY211" fmla="*/ 3622828 h 3837930"/>
              <a:gd name="connsiteX212" fmla="*/ 2501517 w 4890221"/>
              <a:gd name="connsiteY212" fmla="*/ 3646213 h 3837930"/>
              <a:gd name="connsiteX213" fmla="*/ 2331118 w 4890221"/>
              <a:gd name="connsiteY213" fmla="*/ 3667357 h 3837930"/>
              <a:gd name="connsiteX214" fmla="*/ 2387778 w 4890221"/>
              <a:gd name="connsiteY214" fmla="*/ 3667357 h 3837930"/>
              <a:gd name="connsiteX215" fmla="*/ 2198775 w 4890221"/>
              <a:gd name="connsiteY215" fmla="*/ 3709645 h 3837930"/>
              <a:gd name="connsiteX216" fmla="*/ 1593290 w 4890221"/>
              <a:gd name="connsiteY216" fmla="*/ 3752407 h 3837930"/>
              <a:gd name="connsiteX217" fmla="*/ 892670 w 4890221"/>
              <a:gd name="connsiteY217" fmla="*/ 3837930 h 3837930"/>
              <a:gd name="connsiteX218" fmla="*/ 892670 w 4890221"/>
              <a:gd name="connsiteY218" fmla="*/ 3710119 h 3837930"/>
              <a:gd name="connsiteX219" fmla="*/ 867688 w 4890221"/>
              <a:gd name="connsiteY219" fmla="*/ 3685184 h 3837930"/>
              <a:gd name="connsiteX220" fmla="*/ 854359 w 4890221"/>
              <a:gd name="connsiteY220" fmla="*/ 3666227 h 3837930"/>
              <a:gd name="connsiteX221" fmla="*/ 752668 w 4890221"/>
              <a:gd name="connsiteY221" fmla="*/ 3671605 h 3837930"/>
              <a:gd name="connsiteX222" fmla="*/ 579397 w 4890221"/>
              <a:gd name="connsiteY222" fmla="*/ 3672941 h 3837930"/>
              <a:gd name="connsiteX223" fmla="*/ 581410 w 4890221"/>
              <a:gd name="connsiteY223" fmla="*/ 3652620 h 3837930"/>
              <a:gd name="connsiteX224" fmla="*/ 414773 w 4890221"/>
              <a:gd name="connsiteY224" fmla="*/ 3652514 h 3837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</a:cxnLst>
            <a:rect l="l" t="t" r="r" b="b"/>
            <a:pathLst>
              <a:path w="4890221" h="3837930">
                <a:moveTo>
                  <a:pt x="139911" y="3637863"/>
                </a:moveTo>
                <a:lnTo>
                  <a:pt x="128079" y="3491765"/>
                </a:lnTo>
                <a:lnTo>
                  <a:pt x="129249" y="3489493"/>
                </a:lnTo>
                <a:cubicBezTo>
                  <a:pt x="141700" y="3467720"/>
                  <a:pt x="156428" y="3445899"/>
                  <a:pt x="171208" y="3425749"/>
                </a:cubicBezTo>
                <a:cubicBezTo>
                  <a:pt x="151492" y="3452420"/>
                  <a:pt x="148059" y="3373359"/>
                  <a:pt x="128368" y="3400614"/>
                </a:cubicBezTo>
                <a:cubicBezTo>
                  <a:pt x="124935" y="3321555"/>
                  <a:pt x="160910" y="3188569"/>
                  <a:pt x="243468" y="3159776"/>
                </a:cubicBezTo>
                <a:cubicBezTo>
                  <a:pt x="222615" y="3160286"/>
                  <a:pt x="201762" y="3160800"/>
                  <a:pt x="180910" y="3161310"/>
                </a:cubicBezTo>
                <a:cubicBezTo>
                  <a:pt x="158922" y="3135658"/>
                  <a:pt x="177477" y="3082250"/>
                  <a:pt x="175179" y="3029349"/>
                </a:cubicBezTo>
                <a:cubicBezTo>
                  <a:pt x="196032" y="3028837"/>
                  <a:pt x="216884" y="3028325"/>
                  <a:pt x="215724" y="3001587"/>
                </a:cubicBezTo>
                <a:cubicBezTo>
                  <a:pt x="214587" y="2975422"/>
                  <a:pt x="212290" y="2922520"/>
                  <a:pt x="211128" y="2895782"/>
                </a:cubicBezTo>
                <a:cubicBezTo>
                  <a:pt x="190277" y="2896294"/>
                  <a:pt x="148572" y="2897318"/>
                  <a:pt x="127410" y="2897837"/>
                </a:cubicBezTo>
                <a:cubicBezTo>
                  <a:pt x="148263" y="2897325"/>
                  <a:pt x="169115" y="2896814"/>
                  <a:pt x="167979" y="2870656"/>
                </a:cubicBezTo>
                <a:cubicBezTo>
                  <a:pt x="166842" y="2844491"/>
                  <a:pt x="164545" y="2791594"/>
                  <a:pt x="163384" y="2764851"/>
                </a:cubicBezTo>
                <a:cubicBezTo>
                  <a:pt x="183669" y="2751260"/>
                  <a:pt x="210102" y="2757304"/>
                  <a:pt x="236532" y="2763275"/>
                </a:cubicBezTo>
                <a:lnTo>
                  <a:pt x="236723" y="2763306"/>
                </a:lnTo>
                <a:lnTo>
                  <a:pt x="234688" y="2737031"/>
                </a:lnTo>
                <a:cubicBezTo>
                  <a:pt x="234687" y="2718353"/>
                  <a:pt x="239444" y="2702376"/>
                  <a:pt x="258472" y="2691805"/>
                </a:cubicBezTo>
                <a:lnTo>
                  <a:pt x="306497" y="2688405"/>
                </a:lnTo>
                <a:lnTo>
                  <a:pt x="306227" y="2682200"/>
                </a:lnTo>
                <a:cubicBezTo>
                  <a:pt x="263386" y="2657065"/>
                  <a:pt x="201656" y="2684767"/>
                  <a:pt x="159951" y="2685791"/>
                </a:cubicBezTo>
                <a:cubicBezTo>
                  <a:pt x="169809" y="2672455"/>
                  <a:pt x="174449" y="2659101"/>
                  <a:pt x="176336" y="2642469"/>
                </a:cubicBezTo>
                <a:lnTo>
                  <a:pt x="177367" y="2615796"/>
                </a:lnTo>
                <a:lnTo>
                  <a:pt x="103185" y="2613430"/>
                </a:lnTo>
                <a:cubicBezTo>
                  <a:pt x="77359" y="2608260"/>
                  <a:pt x="62521" y="2598405"/>
                  <a:pt x="55949" y="2585403"/>
                </a:cubicBezTo>
                <a:lnTo>
                  <a:pt x="53669" y="2573048"/>
                </a:lnTo>
                <a:lnTo>
                  <a:pt x="52681" y="2560844"/>
                </a:lnTo>
                <a:lnTo>
                  <a:pt x="58312" y="2538509"/>
                </a:lnTo>
                <a:cubicBezTo>
                  <a:pt x="72790" y="2503012"/>
                  <a:pt x="109446" y="2461102"/>
                  <a:pt x="146500" y="2425115"/>
                </a:cubicBezTo>
                <a:cubicBezTo>
                  <a:pt x="140323" y="2431070"/>
                  <a:pt x="135499" y="2431154"/>
                  <a:pt x="131351" y="2428316"/>
                </a:cubicBezTo>
                <a:lnTo>
                  <a:pt x="120702" y="2414518"/>
                </a:lnTo>
                <a:lnTo>
                  <a:pt x="55668" y="2418220"/>
                </a:lnTo>
                <a:cubicBezTo>
                  <a:pt x="52996" y="2356679"/>
                  <a:pt x="9008" y="2296152"/>
                  <a:pt x="90318" y="2263695"/>
                </a:cubicBezTo>
                <a:lnTo>
                  <a:pt x="143236" y="2259810"/>
                </a:lnTo>
                <a:lnTo>
                  <a:pt x="172895" y="2223379"/>
                </a:lnTo>
                <a:cubicBezTo>
                  <a:pt x="191433" y="2207512"/>
                  <a:pt x="213318" y="2195208"/>
                  <a:pt x="238635" y="2188653"/>
                </a:cubicBezTo>
                <a:cubicBezTo>
                  <a:pt x="212919" y="2189284"/>
                  <a:pt x="187774" y="2189901"/>
                  <a:pt x="162057" y="2190533"/>
                </a:cubicBezTo>
                <a:cubicBezTo>
                  <a:pt x="135334" y="2167976"/>
                  <a:pt x="159015" y="2120452"/>
                  <a:pt x="156978" y="2073556"/>
                </a:cubicBezTo>
                <a:lnTo>
                  <a:pt x="158990" y="2073338"/>
                </a:lnTo>
                <a:lnTo>
                  <a:pt x="162303" y="2055466"/>
                </a:lnTo>
                <a:cubicBezTo>
                  <a:pt x="165871" y="2047816"/>
                  <a:pt x="171817" y="2041179"/>
                  <a:pt x="181331" y="2035893"/>
                </a:cubicBezTo>
                <a:lnTo>
                  <a:pt x="206753" y="2034094"/>
                </a:lnTo>
                <a:lnTo>
                  <a:pt x="206661" y="2031986"/>
                </a:lnTo>
                <a:lnTo>
                  <a:pt x="21053" y="2027270"/>
                </a:lnTo>
                <a:lnTo>
                  <a:pt x="9250" y="2024616"/>
                </a:lnTo>
                <a:lnTo>
                  <a:pt x="0" y="1910410"/>
                </a:lnTo>
                <a:lnTo>
                  <a:pt x="12403" y="1896311"/>
                </a:lnTo>
                <a:cubicBezTo>
                  <a:pt x="31268" y="1876888"/>
                  <a:pt x="53433" y="1857392"/>
                  <a:pt x="75591" y="1839375"/>
                </a:cubicBezTo>
                <a:cubicBezTo>
                  <a:pt x="45870" y="1863749"/>
                  <a:pt x="43389" y="1793398"/>
                  <a:pt x="13666" y="1817771"/>
                </a:cubicBezTo>
                <a:cubicBezTo>
                  <a:pt x="11201" y="1747938"/>
                  <a:pt x="68207" y="1629878"/>
                  <a:pt x="189022" y="1603276"/>
                </a:cubicBezTo>
                <a:lnTo>
                  <a:pt x="97924" y="1605511"/>
                </a:lnTo>
                <a:cubicBezTo>
                  <a:pt x="66745" y="1583145"/>
                  <a:pt x="95459" y="1535678"/>
                  <a:pt x="94005" y="1488946"/>
                </a:cubicBezTo>
                <a:cubicBezTo>
                  <a:pt x="124180" y="1488206"/>
                  <a:pt x="154921" y="1487451"/>
                  <a:pt x="153894" y="1463832"/>
                </a:cubicBezTo>
                <a:cubicBezTo>
                  <a:pt x="152892" y="1440733"/>
                  <a:pt x="151437" y="1394001"/>
                  <a:pt x="150411" y="1370387"/>
                </a:cubicBezTo>
                <a:cubicBezTo>
                  <a:pt x="120232" y="1371129"/>
                  <a:pt x="59314" y="1372624"/>
                  <a:pt x="29134" y="1373364"/>
                </a:cubicBezTo>
                <a:cubicBezTo>
                  <a:pt x="59314" y="1372624"/>
                  <a:pt x="90057" y="1371869"/>
                  <a:pt x="89031" y="1348251"/>
                </a:cubicBezTo>
                <a:cubicBezTo>
                  <a:pt x="88027" y="1325150"/>
                  <a:pt x="86566" y="1278418"/>
                  <a:pt x="86115" y="1254792"/>
                </a:cubicBezTo>
                <a:cubicBezTo>
                  <a:pt x="146007" y="1229680"/>
                  <a:pt x="238567" y="1274175"/>
                  <a:pt x="298464" y="1249067"/>
                </a:cubicBezTo>
                <a:lnTo>
                  <a:pt x="297190" y="1212952"/>
                </a:lnTo>
                <a:lnTo>
                  <a:pt x="294051" y="1212534"/>
                </a:lnTo>
                <a:lnTo>
                  <a:pt x="290286" y="1210073"/>
                </a:lnTo>
                <a:lnTo>
                  <a:pt x="280725" y="1209661"/>
                </a:lnTo>
                <a:cubicBezTo>
                  <a:pt x="245260" y="1209718"/>
                  <a:pt x="207418" y="1215122"/>
                  <a:pt x="169577" y="1215121"/>
                </a:cubicBezTo>
                <a:lnTo>
                  <a:pt x="166570" y="1176289"/>
                </a:lnTo>
                <a:lnTo>
                  <a:pt x="133664" y="1180399"/>
                </a:lnTo>
                <a:cubicBezTo>
                  <a:pt x="115721" y="1182695"/>
                  <a:pt x="98740" y="1184589"/>
                  <a:pt x="83653" y="1184959"/>
                </a:cubicBezTo>
                <a:cubicBezTo>
                  <a:pt x="113370" y="1160586"/>
                  <a:pt x="112366" y="1137485"/>
                  <a:pt x="110910" y="1090753"/>
                </a:cubicBezTo>
                <a:cubicBezTo>
                  <a:pt x="155947" y="1077830"/>
                  <a:pt x="201854" y="1088267"/>
                  <a:pt x="247582" y="1092926"/>
                </a:cubicBezTo>
                <a:lnTo>
                  <a:pt x="274222" y="1094448"/>
                </a:lnTo>
                <a:lnTo>
                  <a:pt x="268460" y="1084329"/>
                </a:lnTo>
                <a:cubicBezTo>
                  <a:pt x="253431" y="1071418"/>
                  <a:pt x="236616" y="1047144"/>
                  <a:pt x="220900" y="1017853"/>
                </a:cubicBezTo>
                <a:lnTo>
                  <a:pt x="216990" y="1009664"/>
                </a:lnTo>
                <a:lnTo>
                  <a:pt x="183412" y="1010795"/>
                </a:lnTo>
                <a:lnTo>
                  <a:pt x="213328" y="1001989"/>
                </a:lnTo>
                <a:lnTo>
                  <a:pt x="198510" y="970947"/>
                </a:lnTo>
                <a:cubicBezTo>
                  <a:pt x="191563" y="954586"/>
                  <a:pt x="185251" y="937764"/>
                  <a:pt x="179936" y="921273"/>
                </a:cubicBezTo>
                <a:cubicBezTo>
                  <a:pt x="158626" y="854862"/>
                  <a:pt x="154534" y="792191"/>
                  <a:pt x="187875" y="780071"/>
                </a:cubicBezTo>
                <a:cubicBezTo>
                  <a:pt x="215393" y="759577"/>
                  <a:pt x="349427" y="709675"/>
                  <a:pt x="376083" y="688772"/>
                </a:cubicBezTo>
                <a:cubicBezTo>
                  <a:pt x="382638" y="690385"/>
                  <a:pt x="399356" y="678767"/>
                  <a:pt x="418652" y="660976"/>
                </a:cubicBezTo>
                <a:lnTo>
                  <a:pt x="420758" y="658901"/>
                </a:lnTo>
                <a:lnTo>
                  <a:pt x="416717" y="659166"/>
                </a:lnTo>
                <a:cubicBezTo>
                  <a:pt x="362324" y="650257"/>
                  <a:pt x="351616" y="615080"/>
                  <a:pt x="373900" y="600363"/>
                </a:cubicBezTo>
                <a:cubicBezTo>
                  <a:pt x="394591" y="592663"/>
                  <a:pt x="415962" y="587201"/>
                  <a:pt x="437571" y="583306"/>
                </a:cubicBezTo>
                <a:lnTo>
                  <a:pt x="489205" y="577237"/>
                </a:lnTo>
                <a:lnTo>
                  <a:pt x="491604" y="573613"/>
                </a:lnTo>
                <a:cubicBezTo>
                  <a:pt x="495833" y="566378"/>
                  <a:pt x="499224" y="559501"/>
                  <a:pt x="501496" y="553245"/>
                </a:cubicBezTo>
                <a:cubicBezTo>
                  <a:pt x="514696" y="555861"/>
                  <a:pt x="527680" y="558620"/>
                  <a:pt x="535281" y="554520"/>
                </a:cubicBezTo>
                <a:lnTo>
                  <a:pt x="537786" y="551557"/>
                </a:lnTo>
                <a:lnTo>
                  <a:pt x="536876" y="551597"/>
                </a:lnTo>
                <a:lnTo>
                  <a:pt x="537796" y="551544"/>
                </a:lnTo>
                <a:lnTo>
                  <a:pt x="540897" y="547874"/>
                </a:lnTo>
                <a:cubicBezTo>
                  <a:pt x="559195" y="497016"/>
                  <a:pt x="471949" y="480799"/>
                  <a:pt x="442392" y="459543"/>
                </a:cubicBezTo>
                <a:cubicBezTo>
                  <a:pt x="434731" y="430344"/>
                  <a:pt x="470609" y="384701"/>
                  <a:pt x="496833" y="363599"/>
                </a:cubicBezTo>
                <a:cubicBezTo>
                  <a:pt x="496833" y="363599"/>
                  <a:pt x="522352" y="332187"/>
                  <a:pt x="557047" y="300311"/>
                </a:cubicBezTo>
                <a:cubicBezTo>
                  <a:pt x="591743" y="268431"/>
                  <a:pt x="635117" y="237153"/>
                  <a:pt x="671252" y="237624"/>
                </a:cubicBezTo>
                <a:cubicBezTo>
                  <a:pt x="707566" y="237858"/>
                  <a:pt x="745784" y="238875"/>
                  <a:pt x="784700" y="241048"/>
                </a:cubicBezTo>
                <a:lnTo>
                  <a:pt x="887728" y="250113"/>
                </a:lnTo>
                <a:lnTo>
                  <a:pt x="879872" y="245149"/>
                </a:lnTo>
                <a:cubicBezTo>
                  <a:pt x="868208" y="234259"/>
                  <a:pt x="861835" y="221729"/>
                  <a:pt x="853796" y="215466"/>
                </a:cubicBezTo>
                <a:cubicBezTo>
                  <a:pt x="831427" y="189873"/>
                  <a:pt x="783825" y="185001"/>
                  <a:pt x="727387" y="185975"/>
                </a:cubicBezTo>
                <a:cubicBezTo>
                  <a:pt x="671119" y="186123"/>
                  <a:pt x="605843" y="192938"/>
                  <a:pt x="547561" y="191281"/>
                </a:cubicBezTo>
                <a:cubicBezTo>
                  <a:pt x="527615" y="193037"/>
                  <a:pt x="533679" y="167575"/>
                  <a:pt x="536621" y="155014"/>
                </a:cubicBezTo>
                <a:cubicBezTo>
                  <a:pt x="454029" y="172347"/>
                  <a:pt x="399178" y="155186"/>
                  <a:pt x="321371" y="149948"/>
                </a:cubicBezTo>
                <a:cubicBezTo>
                  <a:pt x="486910" y="114113"/>
                  <a:pt x="646504" y="107558"/>
                  <a:pt x="803920" y="106587"/>
                </a:cubicBezTo>
                <a:cubicBezTo>
                  <a:pt x="961350" y="106092"/>
                  <a:pt x="1118208" y="106156"/>
                  <a:pt x="1282426" y="84417"/>
                </a:cubicBezTo>
                <a:cubicBezTo>
                  <a:pt x="1321121" y="86660"/>
                  <a:pt x="1313238" y="47737"/>
                  <a:pt x="1352119" y="49642"/>
                </a:cubicBezTo>
                <a:lnTo>
                  <a:pt x="1410109" y="54379"/>
                </a:lnTo>
                <a:cubicBezTo>
                  <a:pt x="1398482" y="27481"/>
                  <a:pt x="1425583" y="3792"/>
                  <a:pt x="1445045" y="5457"/>
                </a:cubicBezTo>
                <a:cubicBezTo>
                  <a:pt x="1627424" y="-6117"/>
                  <a:pt x="1828406" y="-5828"/>
                  <a:pt x="1960301" y="73633"/>
                </a:cubicBezTo>
                <a:cubicBezTo>
                  <a:pt x="2012557" y="95629"/>
                  <a:pt x="2062959" y="121080"/>
                  <a:pt x="2137367" y="136698"/>
                </a:cubicBezTo>
                <a:cubicBezTo>
                  <a:pt x="2142263" y="124032"/>
                  <a:pt x="2142263" y="124032"/>
                  <a:pt x="2146776" y="111575"/>
                </a:cubicBezTo>
                <a:cubicBezTo>
                  <a:pt x="2137551" y="136354"/>
                  <a:pt x="2184082" y="119452"/>
                  <a:pt x="2197565" y="136815"/>
                </a:cubicBezTo>
                <a:cubicBezTo>
                  <a:pt x="2192869" y="149613"/>
                  <a:pt x="2192869" y="149613"/>
                  <a:pt x="2188153" y="161936"/>
                </a:cubicBezTo>
                <a:cubicBezTo>
                  <a:pt x="2183442" y="174256"/>
                  <a:pt x="2201823" y="178951"/>
                  <a:pt x="2220005" y="183514"/>
                </a:cubicBezTo>
                <a:cubicBezTo>
                  <a:pt x="2215109" y="196178"/>
                  <a:pt x="2215109" y="196178"/>
                  <a:pt x="2210396" y="208503"/>
                </a:cubicBezTo>
                <a:cubicBezTo>
                  <a:pt x="2251472" y="205303"/>
                  <a:pt x="2278781" y="238380"/>
                  <a:pt x="2324397" y="223682"/>
                </a:cubicBezTo>
                <a:cubicBezTo>
                  <a:pt x="2321941" y="229778"/>
                  <a:pt x="2320712" y="232826"/>
                  <a:pt x="2319487" y="235933"/>
                </a:cubicBezTo>
                <a:lnTo>
                  <a:pt x="2319431" y="236076"/>
                </a:lnTo>
                <a:lnTo>
                  <a:pt x="2420986" y="234189"/>
                </a:lnTo>
                <a:cubicBezTo>
                  <a:pt x="2532507" y="229293"/>
                  <a:pt x="2641103" y="217614"/>
                  <a:pt x="2743698" y="192076"/>
                </a:cubicBezTo>
                <a:cubicBezTo>
                  <a:pt x="3050983" y="107531"/>
                  <a:pt x="3376496" y="70664"/>
                  <a:pt x="3698758" y="51925"/>
                </a:cubicBezTo>
                <a:lnTo>
                  <a:pt x="3770740" y="48452"/>
                </a:lnTo>
                <a:lnTo>
                  <a:pt x="3772986" y="76181"/>
                </a:lnTo>
                <a:lnTo>
                  <a:pt x="4039549" y="53229"/>
                </a:lnTo>
                <a:lnTo>
                  <a:pt x="4039153" y="64965"/>
                </a:lnTo>
                <a:lnTo>
                  <a:pt x="4191672" y="49971"/>
                </a:lnTo>
                <a:cubicBezTo>
                  <a:pt x="4276855" y="43270"/>
                  <a:pt x="4362033" y="38387"/>
                  <a:pt x="4447162" y="35752"/>
                </a:cubicBezTo>
                <a:lnTo>
                  <a:pt x="4701217" y="35034"/>
                </a:lnTo>
                <a:lnTo>
                  <a:pt x="4717202" y="169598"/>
                </a:lnTo>
                <a:lnTo>
                  <a:pt x="4716202" y="171761"/>
                </a:lnTo>
                <a:cubicBezTo>
                  <a:pt x="4705471" y="192554"/>
                  <a:pt x="4692643" y="213509"/>
                  <a:pt x="4679707" y="232918"/>
                </a:cubicBezTo>
                <a:cubicBezTo>
                  <a:pt x="4696969" y="207219"/>
                  <a:pt x="4702880" y="280192"/>
                  <a:pt x="4720097" y="253951"/>
                </a:cubicBezTo>
                <a:cubicBezTo>
                  <a:pt x="4726008" y="326923"/>
                  <a:pt x="4697438" y="451839"/>
                  <a:pt x="4622281" y="482767"/>
                </a:cubicBezTo>
                <a:cubicBezTo>
                  <a:pt x="4641499" y="481211"/>
                  <a:pt x="4660717" y="479654"/>
                  <a:pt x="4679935" y="478098"/>
                </a:cubicBezTo>
                <a:cubicBezTo>
                  <a:pt x="4701108" y="500691"/>
                  <a:pt x="4685845" y="551071"/>
                  <a:pt x="4689800" y="599899"/>
                </a:cubicBezTo>
                <a:cubicBezTo>
                  <a:pt x="4670582" y="601456"/>
                  <a:pt x="4651364" y="603013"/>
                  <a:pt x="4653363" y="627693"/>
                </a:cubicBezTo>
                <a:cubicBezTo>
                  <a:pt x="4655319" y="651842"/>
                  <a:pt x="4659274" y="700671"/>
                  <a:pt x="4661273" y="725350"/>
                </a:cubicBezTo>
                <a:cubicBezTo>
                  <a:pt x="4680490" y="723793"/>
                  <a:pt x="4718926" y="720681"/>
                  <a:pt x="4738428" y="719101"/>
                </a:cubicBezTo>
                <a:cubicBezTo>
                  <a:pt x="4719211" y="720658"/>
                  <a:pt x="4699993" y="722215"/>
                  <a:pt x="4701949" y="746359"/>
                </a:cubicBezTo>
                <a:cubicBezTo>
                  <a:pt x="4703905" y="770509"/>
                  <a:pt x="4707859" y="819333"/>
                  <a:pt x="4709858" y="844017"/>
                </a:cubicBezTo>
                <a:cubicBezTo>
                  <a:pt x="4673379" y="871275"/>
                  <a:pt x="4611486" y="827138"/>
                  <a:pt x="4575050" y="854935"/>
                </a:cubicBezTo>
                <a:lnTo>
                  <a:pt x="4580960" y="927909"/>
                </a:lnTo>
                <a:cubicBezTo>
                  <a:pt x="4621351" y="948941"/>
                  <a:pt x="4677333" y="920103"/>
                  <a:pt x="4715769" y="916990"/>
                </a:cubicBezTo>
                <a:cubicBezTo>
                  <a:pt x="4707138" y="929841"/>
                  <a:pt x="4703322" y="942438"/>
                  <a:pt x="4702158" y="957925"/>
                </a:cubicBezTo>
                <a:lnTo>
                  <a:pt x="4702133" y="982658"/>
                </a:lnTo>
                <a:lnTo>
                  <a:pt x="4770643" y="980995"/>
                </a:lnTo>
                <a:cubicBezTo>
                  <a:pt x="4794646" y="984437"/>
                  <a:pt x="4808676" y="992785"/>
                  <a:pt x="4815189" y="1004473"/>
                </a:cubicBezTo>
                <a:lnTo>
                  <a:pt x="4817720" y="1015788"/>
                </a:lnTo>
                <a:lnTo>
                  <a:pt x="4819055" y="1027028"/>
                </a:lnTo>
                <a:lnTo>
                  <a:pt x="4814636" y="1047986"/>
                </a:lnTo>
                <a:cubicBezTo>
                  <a:pt x="4802512" y="1081582"/>
                  <a:pt x="4770153" y="1122262"/>
                  <a:pt x="4737222" y="1157484"/>
                </a:cubicBezTo>
                <a:cubicBezTo>
                  <a:pt x="4742714" y="1151654"/>
                  <a:pt x="4747161" y="1151325"/>
                  <a:pt x="4751085" y="1153737"/>
                </a:cubicBezTo>
                <a:lnTo>
                  <a:pt x="4761387" y="1165950"/>
                </a:lnTo>
                <a:lnTo>
                  <a:pt x="4821249" y="1159147"/>
                </a:lnTo>
                <a:cubicBezTo>
                  <a:pt x="4825849" y="1215950"/>
                  <a:pt x="4868528" y="1269669"/>
                  <a:pt x="4794648" y="1303922"/>
                </a:cubicBezTo>
                <a:lnTo>
                  <a:pt x="4745968" y="1310267"/>
                </a:lnTo>
                <a:lnTo>
                  <a:pt x="4719873" y="1345514"/>
                </a:lnTo>
                <a:cubicBezTo>
                  <a:pt x="4703323" y="1361158"/>
                  <a:pt x="4683563" y="1373679"/>
                  <a:pt x="4660437" y="1381058"/>
                </a:cubicBezTo>
                <a:cubicBezTo>
                  <a:pt x="4684136" y="1379139"/>
                  <a:pt x="4707311" y="1377262"/>
                  <a:pt x="4731010" y="1375342"/>
                </a:cubicBezTo>
                <a:cubicBezTo>
                  <a:pt x="4756445" y="1394826"/>
                  <a:pt x="4736249" y="1440028"/>
                  <a:pt x="4739755" y="1483313"/>
                </a:cubicBezTo>
                <a:cubicBezTo>
                  <a:pt x="4716055" y="1485232"/>
                  <a:pt x="4692355" y="1487152"/>
                  <a:pt x="4694126" y="1509027"/>
                </a:cubicBezTo>
                <a:lnTo>
                  <a:pt x="4695368" y="1524356"/>
                </a:lnTo>
                <a:lnTo>
                  <a:pt x="4866745" y="1519081"/>
                </a:lnTo>
                <a:lnTo>
                  <a:pt x="4877725" y="1520923"/>
                </a:lnTo>
                <a:lnTo>
                  <a:pt x="4890221" y="1626114"/>
                </a:lnTo>
                <a:lnTo>
                  <a:pt x="4879269" y="1639804"/>
                </a:lnTo>
                <a:cubicBezTo>
                  <a:pt x="4862542" y="1658754"/>
                  <a:pt x="4842771" y="1677944"/>
                  <a:pt x="4822956" y="1695765"/>
                </a:cubicBezTo>
                <a:cubicBezTo>
                  <a:pt x="4849527" y="1671670"/>
                  <a:pt x="4854257" y="1736634"/>
                  <a:pt x="4880829" y="1712538"/>
                </a:cubicBezTo>
                <a:cubicBezTo>
                  <a:pt x="4885526" y="1777024"/>
                  <a:pt x="4837038" y="1889223"/>
                  <a:pt x="4726515" y="1920109"/>
                </a:cubicBezTo>
                <a:lnTo>
                  <a:pt x="4810470" y="1913310"/>
                </a:lnTo>
                <a:cubicBezTo>
                  <a:pt x="4840008" y="1932386"/>
                  <a:pt x="4815167" y="1977797"/>
                  <a:pt x="4818131" y="2020960"/>
                </a:cubicBezTo>
                <a:cubicBezTo>
                  <a:pt x="4790322" y="2023213"/>
                  <a:pt x="4761991" y="2025507"/>
                  <a:pt x="4763757" y="2047307"/>
                </a:cubicBezTo>
                <a:cubicBezTo>
                  <a:pt x="4765484" y="2068628"/>
                  <a:pt x="4768447" y="2111792"/>
                  <a:pt x="4770212" y="2133587"/>
                </a:cubicBezTo>
                <a:cubicBezTo>
                  <a:pt x="4798025" y="2131334"/>
                  <a:pt x="4854169" y="2126787"/>
                  <a:pt x="4881981" y="2124535"/>
                </a:cubicBezTo>
                <a:cubicBezTo>
                  <a:pt x="4854169" y="2126787"/>
                  <a:pt x="4825836" y="2129082"/>
                  <a:pt x="4827601" y="2150881"/>
                </a:cubicBezTo>
                <a:cubicBezTo>
                  <a:pt x="4829328" y="2172203"/>
                  <a:pt x="4832298" y="2215368"/>
                  <a:pt x="4833534" y="2237205"/>
                </a:cubicBezTo>
                <a:cubicBezTo>
                  <a:pt x="4779157" y="2263550"/>
                  <a:pt x="4692232" y="2227187"/>
                  <a:pt x="4637851" y="2253529"/>
                </a:cubicBezTo>
                <a:lnTo>
                  <a:pt x="4642547" y="2318019"/>
                </a:lnTo>
                <a:cubicBezTo>
                  <a:pt x="4699892" y="2334838"/>
                  <a:pt x="4782611" y="2306194"/>
                  <a:pt x="4838229" y="2301689"/>
                </a:cubicBezTo>
                <a:cubicBezTo>
                  <a:pt x="4811662" y="2325785"/>
                  <a:pt x="4813389" y="2347107"/>
                  <a:pt x="4816354" y="2390271"/>
                </a:cubicBezTo>
                <a:cubicBezTo>
                  <a:pt x="4734162" y="2418864"/>
                  <a:pt x="4645516" y="2361179"/>
                  <a:pt x="4566251" y="2432464"/>
                </a:cubicBezTo>
                <a:lnTo>
                  <a:pt x="4650206" y="2425664"/>
                </a:lnTo>
                <a:cubicBezTo>
                  <a:pt x="4602249" y="2537819"/>
                  <a:pt x="4456213" y="2462844"/>
                  <a:pt x="4374023" y="2491437"/>
                </a:cubicBezTo>
                <a:cubicBezTo>
                  <a:pt x="4340116" y="2503186"/>
                  <a:pt x="4305058" y="2512457"/>
                  <a:pt x="4269133" y="2519858"/>
                </a:cubicBezTo>
                <a:lnTo>
                  <a:pt x="4242591" y="2524001"/>
                </a:lnTo>
                <a:lnTo>
                  <a:pt x="4237011" y="2584224"/>
                </a:lnTo>
                <a:cubicBezTo>
                  <a:pt x="4198936" y="2587308"/>
                  <a:pt x="4160859" y="2590392"/>
                  <a:pt x="4163185" y="2619102"/>
                </a:cubicBezTo>
                <a:cubicBezTo>
                  <a:pt x="4165460" y="2647195"/>
                  <a:pt x="4170061" y="2703999"/>
                  <a:pt x="4172386" y="2732708"/>
                </a:cubicBezTo>
                <a:cubicBezTo>
                  <a:pt x="4210463" y="2729624"/>
                  <a:pt x="4286614" y="2723457"/>
                  <a:pt x="4325257" y="2720327"/>
                </a:cubicBezTo>
                <a:cubicBezTo>
                  <a:pt x="4287180" y="2723411"/>
                  <a:pt x="4249102" y="2726495"/>
                  <a:pt x="4251377" y="2754581"/>
                </a:cubicBezTo>
                <a:cubicBezTo>
                  <a:pt x="4253652" y="2782674"/>
                  <a:pt x="4258253" y="2839471"/>
                  <a:pt x="4260578" y="2868187"/>
                </a:cubicBezTo>
                <a:cubicBezTo>
                  <a:pt x="4195934" y="2898159"/>
                  <a:pt x="4096443" y="2865534"/>
                  <a:pt x="4023122" y="2880280"/>
                </a:cubicBezTo>
                <a:lnTo>
                  <a:pt x="4000683" y="2887501"/>
                </a:lnTo>
                <a:lnTo>
                  <a:pt x="4007810" y="2975492"/>
                </a:lnTo>
                <a:lnTo>
                  <a:pt x="4064467" y="2981443"/>
                </a:lnTo>
                <a:cubicBezTo>
                  <a:pt x="4132768" y="2979887"/>
                  <a:pt x="4210339" y="2957702"/>
                  <a:pt x="4267454" y="2953076"/>
                </a:cubicBezTo>
                <a:cubicBezTo>
                  <a:pt x="4231652" y="2984246"/>
                  <a:pt x="4233978" y="3012962"/>
                  <a:pt x="4238578" y="3069759"/>
                </a:cubicBezTo>
                <a:cubicBezTo>
                  <a:pt x="4168607" y="3093100"/>
                  <a:pt x="4094842" y="3072324"/>
                  <a:pt x="4023146" y="3076443"/>
                </a:cubicBezTo>
                <a:lnTo>
                  <a:pt x="4016067" y="3077439"/>
                </a:lnTo>
                <a:lnTo>
                  <a:pt x="4034945" y="3310523"/>
                </a:lnTo>
                <a:lnTo>
                  <a:pt x="3992470" y="3336375"/>
                </a:lnTo>
                <a:lnTo>
                  <a:pt x="4036950" y="3335283"/>
                </a:lnTo>
                <a:lnTo>
                  <a:pt x="4042360" y="3402079"/>
                </a:lnTo>
                <a:lnTo>
                  <a:pt x="4038038" y="3404550"/>
                </a:lnTo>
                <a:cubicBezTo>
                  <a:pt x="3940930" y="3437999"/>
                  <a:pt x="3798282" y="3378033"/>
                  <a:pt x="3705876" y="3403660"/>
                </a:cubicBezTo>
                <a:cubicBezTo>
                  <a:pt x="3452307" y="3473349"/>
                  <a:pt x="3159416" y="3452770"/>
                  <a:pt x="2875215" y="3452474"/>
                </a:cubicBezTo>
                <a:lnTo>
                  <a:pt x="2831807" y="3453280"/>
                </a:lnTo>
                <a:lnTo>
                  <a:pt x="2830757" y="3455447"/>
                </a:lnTo>
                <a:cubicBezTo>
                  <a:pt x="2819467" y="3473145"/>
                  <a:pt x="2803942" y="3489832"/>
                  <a:pt x="2790830" y="3500383"/>
                </a:cubicBezTo>
                <a:cubicBezTo>
                  <a:pt x="2790830" y="3500383"/>
                  <a:pt x="2765311" y="3531795"/>
                  <a:pt x="2730614" y="3563671"/>
                </a:cubicBezTo>
                <a:cubicBezTo>
                  <a:pt x="2695920" y="3595551"/>
                  <a:pt x="2652545" y="3626828"/>
                  <a:pt x="2616410" y="3626357"/>
                </a:cubicBezTo>
                <a:cubicBezTo>
                  <a:pt x="2580096" y="3626125"/>
                  <a:pt x="2541879" y="3625106"/>
                  <a:pt x="2502962" y="3622934"/>
                </a:cubicBezTo>
                <a:lnTo>
                  <a:pt x="2501762" y="3622828"/>
                </a:lnTo>
                <a:lnTo>
                  <a:pt x="2501517" y="3646213"/>
                </a:lnTo>
                <a:cubicBezTo>
                  <a:pt x="2444856" y="3667357"/>
                  <a:pt x="2387778" y="3603452"/>
                  <a:pt x="2331118" y="3667357"/>
                </a:cubicBezTo>
                <a:cubicBezTo>
                  <a:pt x="2350144" y="3667357"/>
                  <a:pt x="2368748" y="3667358"/>
                  <a:pt x="2387778" y="3667357"/>
                </a:cubicBezTo>
                <a:cubicBezTo>
                  <a:pt x="2350143" y="3774024"/>
                  <a:pt x="2255431" y="3688502"/>
                  <a:pt x="2198775" y="3709645"/>
                </a:cubicBezTo>
                <a:cubicBezTo>
                  <a:pt x="2011462" y="3780132"/>
                  <a:pt x="1782294" y="3688501"/>
                  <a:pt x="1593290" y="3752407"/>
                </a:cubicBezTo>
                <a:cubicBezTo>
                  <a:pt x="1365808" y="3837930"/>
                  <a:pt x="1119726" y="3837930"/>
                  <a:pt x="892670" y="3837930"/>
                </a:cubicBezTo>
                <a:cubicBezTo>
                  <a:pt x="892670" y="3795168"/>
                  <a:pt x="911696" y="3731263"/>
                  <a:pt x="892670" y="3710119"/>
                </a:cubicBezTo>
                <a:cubicBezTo>
                  <a:pt x="883210" y="3702131"/>
                  <a:pt x="874931" y="3693805"/>
                  <a:pt x="867688" y="3685184"/>
                </a:cubicBezTo>
                <a:lnTo>
                  <a:pt x="854359" y="3666227"/>
                </a:lnTo>
                <a:lnTo>
                  <a:pt x="752668" y="3671605"/>
                </a:lnTo>
                <a:cubicBezTo>
                  <a:pt x="694114" y="3672941"/>
                  <a:pt x="636161" y="3672941"/>
                  <a:pt x="579397" y="3672941"/>
                </a:cubicBezTo>
                <a:lnTo>
                  <a:pt x="581410" y="3652620"/>
                </a:lnTo>
                <a:lnTo>
                  <a:pt x="414773" y="3652514"/>
                </a:lnTo>
                <a:close/>
              </a:path>
            </a:pathLst>
          </a:custGeom>
          <a:solidFill>
            <a:srgbClr val="DEFF9B"/>
          </a:solidFill>
          <a:ln w="9525" cap="flat">
            <a:solidFill>
              <a:schemeClr val="tx1"/>
            </a:solidFill>
            <a:prstDash val="solid"/>
            <a:miter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712452" y="226980"/>
            <a:ext cx="41264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СЕРЕДНІЙ ВІК</a:t>
            </a:r>
            <a:endParaRPr lang="ru-RU" sz="2800" b="1" spc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7068" y="1128317"/>
            <a:ext cx="9968715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SzPct val="140000"/>
              <a:buFontTx/>
              <a:buBlip>
                <a:blip r:embed="rId2"/>
              </a:buBlip>
            </a:pP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>
                <a:latin typeface="+mj-lt"/>
              </a:rPr>
              <a:t> У </a:t>
            </a:r>
            <a:r>
              <a:rPr lang="ru-RU" sz="2300" dirty="0" err="1">
                <a:latin typeface="+mj-lt"/>
              </a:rPr>
              <a:t>роботі</a:t>
            </a:r>
            <a:r>
              <a:rPr lang="ru-RU" sz="2300" dirty="0">
                <a:latin typeface="+mj-lt"/>
              </a:rPr>
              <a:t> з </a:t>
            </a:r>
            <a:r>
              <a:rPr lang="ru-RU" sz="2300" dirty="0" err="1">
                <a:latin typeface="+mj-lt"/>
              </a:rPr>
              <a:t>дітьми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середнього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дошкільного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віку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вихователь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має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орієнтуватися</a:t>
            </a:r>
            <a:r>
              <a:rPr lang="ru-RU" sz="2300" dirty="0">
                <a:latin typeface="+mj-lt"/>
              </a:rPr>
              <a:t> на </a:t>
            </a:r>
            <a:r>
              <a:rPr lang="ru-RU" sz="2300" dirty="0" err="1">
                <a:latin typeface="+mj-lt"/>
              </a:rPr>
              <a:t>збагачення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змісту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їхніх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ігор</a:t>
            </a:r>
            <a:r>
              <a:rPr lang="ru-RU" sz="2300" dirty="0">
                <a:latin typeface="+mj-lt"/>
              </a:rPr>
              <a:t>, </a:t>
            </a:r>
            <a:r>
              <a:rPr lang="ru-RU" sz="2300" dirty="0" err="1">
                <a:latin typeface="+mj-lt"/>
              </a:rPr>
              <a:t>формування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різних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способів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рольової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поведінки</a:t>
            </a:r>
            <a:r>
              <a:rPr lang="ru-RU" sz="2300" dirty="0">
                <a:latin typeface="+mj-lt"/>
              </a:rPr>
              <a:t>, </a:t>
            </a:r>
            <a:r>
              <a:rPr lang="ru-RU" sz="2300" dirty="0" err="1">
                <a:latin typeface="+mj-lt"/>
              </a:rPr>
              <a:t>вміння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підтримувати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дружні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стосунки</a:t>
            </a:r>
            <a:r>
              <a:rPr lang="ru-RU" sz="2300" dirty="0">
                <a:latin typeface="+mj-lt"/>
              </a:rPr>
              <a:t>. </a:t>
            </a:r>
            <a:endParaRPr lang="ru-RU" sz="2300" dirty="0" smtClean="0">
              <a:latin typeface="+mj-lt"/>
            </a:endParaRPr>
          </a:p>
          <a:p>
            <a:pPr marL="342900" indent="-342900" algn="just">
              <a:buSzPct val="140000"/>
              <a:buFontTx/>
              <a:buBlip>
                <a:blip r:embed="rId2"/>
              </a:buBlip>
            </a:pPr>
            <a:endParaRPr lang="ru-RU" sz="2300" dirty="0">
              <a:latin typeface="+mj-lt"/>
            </a:endParaRPr>
          </a:p>
          <a:p>
            <a:pPr marL="342900" indent="-342900" algn="just">
              <a:buSzPct val="140000"/>
              <a:buFontTx/>
              <a:buBlip>
                <a:blip r:embed="rId2"/>
              </a:buBlip>
            </a:pPr>
            <a:r>
              <a:rPr lang="ru-RU" sz="2300" dirty="0" err="1" smtClean="0">
                <a:latin typeface="+mj-lt"/>
              </a:rPr>
              <a:t>Включаючись</a:t>
            </a:r>
            <a:r>
              <a:rPr lang="ru-RU" sz="2300" dirty="0" smtClean="0">
                <a:latin typeface="+mj-lt"/>
              </a:rPr>
              <a:t> </a:t>
            </a:r>
            <a:r>
              <a:rPr lang="ru-RU" sz="2300" dirty="0">
                <a:latin typeface="+mj-lt"/>
              </a:rPr>
              <a:t>у </a:t>
            </a:r>
            <a:r>
              <a:rPr lang="ru-RU" sz="2300" dirty="0" err="1">
                <a:latin typeface="+mj-lt"/>
              </a:rPr>
              <a:t>спільну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гру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дітей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або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інсценуючи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певний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ігровий</a:t>
            </a:r>
            <a:r>
              <a:rPr lang="ru-RU" sz="2300" dirty="0">
                <a:latin typeface="+mj-lt"/>
              </a:rPr>
              <a:t> сюжет, </a:t>
            </a:r>
            <a:r>
              <a:rPr lang="ru-RU" sz="2300" dirty="0" err="1">
                <a:latin typeface="+mj-lt"/>
              </a:rPr>
              <a:t>вихователь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сприяє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формуванню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вміння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співвідносити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назву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ролі</a:t>
            </a:r>
            <a:r>
              <a:rPr lang="ru-RU" sz="2300" dirty="0">
                <a:latin typeface="+mj-lt"/>
              </a:rPr>
              <a:t> з </a:t>
            </a:r>
            <a:r>
              <a:rPr lang="ru-RU" sz="2300" dirty="0" err="1">
                <a:latin typeface="+mj-lt"/>
              </a:rPr>
              <a:t>відповідними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їй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діями</a:t>
            </a:r>
            <a:r>
              <a:rPr lang="ru-RU" sz="2300" dirty="0">
                <a:latin typeface="+mj-lt"/>
              </a:rPr>
              <a:t> й атрибутами, </a:t>
            </a:r>
            <a:r>
              <a:rPr lang="ru-RU" sz="2300" dirty="0" err="1">
                <a:latin typeface="+mj-lt"/>
              </a:rPr>
              <a:t>виокремлювати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паралельні</a:t>
            </a:r>
            <a:r>
              <a:rPr lang="ru-RU" sz="2300" dirty="0">
                <a:latin typeface="+mj-lt"/>
              </a:rPr>
              <a:t> та </a:t>
            </a:r>
            <a:r>
              <a:rPr lang="ru-RU" sz="2300" dirty="0" err="1">
                <a:latin typeface="+mj-lt"/>
              </a:rPr>
              <a:t>взаємодоповнювальні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ролі</a:t>
            </a:r>
            <a:r>
              <a:rPr lang="ru-RU" sz="2300" dirty="0">
                <a:latin typeface="+mj-lt"/>
              </a:rPr>
              <a:t>, </a:t>
            </a:r>
            <a:r>
              <a:rPr lang="ru-RU" sz="2300" dirty="0" err="1">
                <a:latin typeface="+mj-lt"/>
              </a:rPr>
              <a:t>різні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типи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стосунків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між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рольовими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позиціями</a:t>
            </a:r>
            <a:r>
              <a:rPr lang="ru-RU" sz="2300" dirty="0">
                <a:latin typeface="+mj-lt"/>
              </a:rPr>
              <a:t> (</a:t>
            </a:r>
            <a:r>
              <a:rPr lang="ru-RU" sz="2300" dirty="0" err="1">
                <a:latin typeface="+mj-lt"/>
              </a:rPr>
              <a:t>управління</a:t>
            </a:r>
            <a:r>
              <a:rPr lang="ru-RU" sz="2300" dirty="0">
                <a:latin typeface="+mj-lt"/>
              </a:rPr>
              <a:t>, </a:t>
            </a:r>
            <a:r>
              <a:rPr lang="ru-RU" sz="2300" dirty="0" err="1">
                <a:latin typeface="+mj-lt"/>
              </a:rPr>
              <a:t>підкорення</a:t>
            </a:r>
            <a:r>
              <a:rPr lang="ru-RU" sz="2300" dirty="0">
                <a:latin typeface="+mj-lt"/>
              </a:rPr>
              <a:t>, </a:t>
            </a:r>
            <a:r>
              <a:rPr lang="ru-RU" sz="2300" dirty="0" err="1">
                <a:latin typeface="+mj-lt"/>
              </a:rPr>
              <a:t>рівноправності</a:t>
            </a:r>
            <a:r>
              <a:rPr lang="ru-RU" sz="2300" dirty="0">
                <a:latin typeface="+mj-lt"/>
              </a:rPr>
              <a:t>). </a:t>
            </a:r>
            <a:endParaRPr lang="ru-RU" sz="2300" dirty="0" smtClean="0">
              <a:latin typeface="+mj-lt"/>
            </a:endParaRPr>
          </a:p>
          <a:p>
            <a:pPr marL="342900" indent="-342900" algn="just">
              <a:buSzPct val="140000"/>
              <a:buFontTx/>
              <a:buBlip>
                <a:blip r:embed="rId2"/>
              </a:buBlip>
            </a:pPr>
            <a:endParaRPr lang="ru-RU" sz="2300" dirty="0">
              <a:latin typeface="+mj-lt"/>
            </a:endParaRPr>
          </a:p>
          <a:p>
            <a:pPr marL="342900" indent="-342900" algn="just">
              <a:buSzPct val="140000"/>
              <a:buFontTx/>
              <a:buBlip>
                <a:blip r:embed="rId2"/>
              </a:buBlip>
            </a:pPr>
            <a:r>
              <a:rPr lang="ru-RU" sz="2300" dirty="0" err="1" smtClean="0">
                <a:latin typeface="+mj-lt"/>
              </a:rPr>
              <a:t>Використання</a:t>
            </a:r>
            <a:r>
              <a:rPr lang="ru-RU" sz="2300" dirty="0" smtClean="0">
                <a:latin typeface="+mj-lt"/>
              </a:rPr>
              <a:t> </a:t>
            </a:r>
            <a:r>
              <a:rPr lang="ru-RU" sz="2300" dirty="0">
                <a:latin typeface="+mj-lt"/>
              </a:rPr>
              <a:t>ним </a:t>
            </a:r>
            <a:r>
              <a:rPr lang="ru-RU" sz="2300" dirty="0" err="1">
                <a:latin typeface="+mj-lt"/>
              </a:rPr>
              <a:t>різноманітних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прийомів</a:t>
            </a:r>
            <a:r>
              <a:rPr lang="ru-RU" sz="2300" dirty="0">
                <a:latin typeface="+mj-lt"/>
              </a:rPr>
              <a:t> (</a:t>
            </a:r>
            <a:r>
              <a:rPr lang="ru-RU" sz="2300" dirty="0" err="1">
                <a:latin typeface="+mj-lt"/>
              </a:rPr>
              <a:t>запитання</a:t>
            </a:r>
            <a:r>
              <a:rPr lang="ru-RU" sz="2300" dirty="0">
                <a:latin typeface="+mj-lt"/>
              </a:rPr>
              <a:t>, </a:t>
            </a:r>
            <a:r>
              <a:rPr lang="ru-RU" sz="2300" dirty="0" err="1">
                <a:latin typeface="+mj-lt"/>
              </a:rPr>
              <a:t>поради</a:t>
            </a:r>
            <a:r>
              <a:rPr lang="ru-RU" sz="2300" dirty="0">
                <a:latin typeface="+mj-lt"/>
              </a:rPr>
              <a:t>, </a:t>
            </a:r>
            <a:r>
              <a:rPr lang="ru-RU" sz="2300" dirty="0" err="1">
                <a:latin typeface="+mj-lt"/>
              </a:rPr>
              <a:t>бесіди</a:t>
            </a:r>
            <a:r>
              <a:rPr lang="ru-RU" sz="2300" dirty="0">
                <a:latin typeface="+mj-lt"/>
              </a:rPr>
              <a:t> про </a:t>
            </a:r>
            <a:r>
              <a:rPr lang="ru-RU" sz="2300" dirty="0" err="1">
                <a:latin typeface="+mj-lt"/>
              </a:rPr>
              <a:t>зміст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гри</a:t>
            </a:r>
            <a:r>
              <a:rPr lang="ru-RU" sz="2300" dirty="0">
                <a:latin typeface="+mj-lt"/>
              </a:rPr>
              <a:t>, </a:t>
            </a:r>
            <a:r>
              <a:rPr lang="ru-RU" sz="2300" dirty="0" err="1">
                <a:latin typeface="+mj-lt"/>
              </a:rPr>
              <a:t>розподіл</a:t>
            </a:r>
            <a:r>
              <a:rPr lang="ru-RU" sz="2300" dirty="0">
                <a:latin typeface="+mj-lt"/>
              </a:rPr>
              <a:t> ролей у </a:t>
            </a:r>
            <a:r>
              <a:rPr lang="ru-RU" sz="2300" dirty="0" err="1">
                <a:latin typeface="+mj-lt"/>
              </a:rPr>
              <a:t>ній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тощо</a:t>
            </a:r>
            <a:r>
              <a:rPr lang="ru-RU" sz="2300" dirty="0">
                <a:latin typeface="+mj-lt"/>
              </a:rPr>
              <a:t>) </a:t>
            </a:r>
            <a:r>
              <a:rPr lang="ru-RU" sz="2300" dirty="0" err="1">
                <a:latin typeface="+mj-lt"/>
              </a:rPr>
              <a:t>забезпечує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формування</a:t>
            </a:r>
            <a:r>
              <a:rPr lang="ru-RU" sz="2300" dirty="0">
                <a:latin typeface="+mj-lt"/>
              </a:rPr>
              <a:t> у </a:t>
            </a:r>
            <a:r>
              <a:rPr lang="ru-RU" sz="2300" dirty="0" err="1">
                <a:latin typeface="+mj-lt"/>
              </a:rPr>
              <a:t>дітей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уміння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організовувати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спільні</a:t>
            </a:r>
            <a:r>
              <a:rPr lang="ru-RU" sz="2300" dirty="0">
                <a:latin typeface="+mj-lt"/>
              </a:rPr>
              <a:t> </a:t>
            </a:r>
            <a:r>
              <a:rPr lang="ru-RU" sz="2300" dirty="0" err="1">
                <a:latin typeface="+mj-lt"/>
              </a:rPr>
              <a:t>ігри</a:t>
            </a:r>
            <a:r>
              <a:rPr lang="ru-RU" sz="2300" dirty="0">
                <a:latin typeface="+mj-lt"/>
              </a:rPr>
              <a:t>.</a:t>
            </a:r>
            <a:endParaRPr lang="ru-RU" sz="2300" dirty="0">
              <a:solidFill>
                <a:schemeClr val="dk1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00563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25</a:t>
            </a:fld>
            <a:endParaRPr lang="ru-RU" noProof="0"/>
          </a:p>
        </p:txBody>
      </p:sp>
      <p:sp>
        <p:nvSpPr>
          <p:cNvPr id="9" name="Полилиния 8">
            <a:extLst>
              <a:ext uri="{FF2B5EF4-FFF2-40B4-BE49-F238E27FC236}">
                <a16:creationId xmlns="" xmlns:a16="http://schemas.microsoft.com/office/drawing/2014/main" id="{B3697210-75F6-41A0-AC52-122B06E816CE}"/>
              </a:ext>
            </a:extLst>
          </p:cNvPr>
          <p:cNvSpPr/>
          <p:nvPr/>
        </p:nvSpPr>
        <p:spPr>
          <a:xfrm>
            <a:off x="3213463" y="111975"/>
            <a:ext cx="5590903" cy="796834"/>
          </a:xfrm>
          <a:custGeom>
            <a:avLst/>
            <a:gdLst>
              <a:gd name="connsiteX0" fmla="*/ 139911 w 4890221"/>
              <a:gd name="connsiteY0" fmla="*/ 3637863 h 3837930"/>
              <a:gd name="connsiteX1" fmla="*/ 128079 w 4890221"/>
              <a:gd name="connsiteY1" fmla="*/ 3491765 h 3837930"/>
              <a:gd name="connsiteX2" fmla="*/ 129249 w 4890221"/>
              <a:gd name="connsiteY2" fmla="*/ 3489493 h 3837930"/>
              <a:gd name="connsiteX3" fmla="*/ 171208 w 4890221"/>
              <a:gd name="connsiteY3" fmla="*/ 3425749 h 3837930"/>
              <a:gd name="connsiteX4" fmla="*/ 128368 w 4890221"/>
              <a:gd name="connsiteY4" fmla="*/ 3400614 h 3837930"/>
              <a:gd name="connsiteX5" fmla="*/ 243468 w 4890221"/>
              <a:gd name="connsiteY5" fmla="*/ 3159776 h 3837930"/>
              <a:gd name="connsiteX6" fmla="*/ 180910 w 4890221"/>
              <a:gd name="connsiteY6" fmla="*/ 3161310 h 3837930"/>
              <a:gd name="connsiteX7" fmla="*/ 175179 w 4890221"/>
              <a:gd name="connsiteY7" fmla="*/ 3029349 h 3837930"/>
              <a:gd name="connsiteX8" fmla="*/ 215724 w 4890221"/>
              <a:gd name="connsiteY8" fmla="*/ 3001587 h 3837930"/>
              <a:gd name="connsiteX9" fmla="*/ 211128 w 4890221"/>
              <a:gd name="connsiteY9" fmla="*/ 2895782 h 3837930"/>
              <a:gd name="connsiteX10" fmla="*/ 127410 w 4890221"/>
              <a:gd name="connsiteY10" fmla="*/ 2897837 h 3837930"/>
              <a:gd name="connsiteX11" fmla="*/ 167979 w 4890221"/>
              <a:gd name="connsiteY11" fmla="*/ 2870656 h 3837930"/>
              <a:gd name="connsiteX12" fmla="*/ 163384 w 4890221"/>
              <a:gd name="connsiteY12" fmla="*/ 2764851 h 3837930"/>
              <a:gd name="connsiteX13" fmla="*/ 236532 w 4890221"/>
              <a:gd name="connsiteY13" fmla="*/ 2763275 h 3837930"/>
              <a:gd name="connsiteX14" fmla="*/ 236723 w 4890221"/>
              <a:gd name="connsiteY14" fmla="*/ 2763306 h 3837930"/>
              <a:gd name="connsiteX15" fmla="*/ 234688 w 4890221"/>
              <a:gd name="connsiteY15" fmla="*/ 2737031 h 3837930"/>
              <a:gd name="connsiteX16" fmla="*/ 258472 w 4890221"/>
              <a:gd name="connsiteY16" fmla="*/ 2691805 h 3837930"/>
              <a:gd name="connsiteX17" fmla="*/ 306497 w 4890221"/>
              <a:gd name="connsiteY17" fmla="*/ 2688405 h 3837930"/>
              <a:gd name="connsiteX18" fmla="*/ 306227 w 4890221"/>
              <a:gd name="connsiteY18" fmla="*/ 2682200 h 3837930"/>
              <a:gd name="connsiteX19" fmla="*/ 159951 w 4890221"/>
              <a:gd name="connsiteY19" fmla="*/ 2685791 h 3837930"/>
              <a:gd name="connsiteX20" fmla="*/ 176336 w 4890221"/>
              <a:gd name="connsiteY20" fmla="*/ 2642469 h 3837930"/>
              <a:gd name="connsiteX21" fmla="*/ 177367 w 4890221"/>
              <a:gd name="connsiteY21" fmla="*/ 2615796 h 3837930"/>
              <a:gd name="connsiteX22" fmla="*/ 103185 w 4890221"/>
              <a:gd name="connsiteY22" fmla="*/ 2613430 h 3837930"/>
              <a:gd name="connsiteX23" fmla="*/ 55949 w 4890221"/>
              <a:gd name="connsiteY23" fmla="*/ 2585403 h 3837930"/>
              <a:gd name="connsiteX24" fmla="*/ 53669 w 4890221"/>
              <a:gd name="connsiteY24" fmla="*/ 2573048 h 3837930"/>
              <a:gd name="connsiteX25" fmla="*/ 52681 w 4890221"/>
              <a:gd name="connsiteY25" fmla="*/ 2560844 h 3837930"/>
              <a:gd name="connsiteX26" fmla="*/ 58312 w 4890221"/>
              <a:gd name="connsiteY26" fmla="*/ 2538509 h 3837930"/>
              <a:gd name="connsiteX27" fmla="*/ 146500 w 4890221"/>
              <a:gd name="connsiteY27" fmla="*/ 2425115 h 3837930"/>
              <a:gd name="connsiteX28" fmla="*/ 131351 w 4890221"/>
              <a:gd name="connsiteY28" fmla="*/ 2428316 h 3837930"/>
              <a:gd name="connsiteX29" fmla="*/ 120702 w 4890221"/>
              <a:gd name="connsiteY29" fmla="*/ 2414518 h 3837930"/>
              <a:gd name="connsiteX30" fmla="*/ 55668 w 4890221"/>
              <a:gd name="connsiteY30" fmla="*/ 2418220 h 3837930"/>
              <a:gd name="connsiteX31" fmla="*/ 90318 w 4890221"/>
              <a:gd name="connsiteY31" fmla="*/ 2263695 h 3837930"/>
              <a:gd name="connsiteX32" fmla="*/ 143236 w 4890221"/>
              <a:gd name="connsiteY32" fmla="*/ 2259810 h 3837930"/>
              <a:gd name="connsiteX33" fmla="*/ 172895 w 4890221"/>
              <a:gd name="connsiteY33" fmla="*/ 2223379 h 3837930"/>
              <a:gd name="connsiteX34" fmla="*/ 238635 w 4890221"/>
              <a:gd name="connsiteY34" fmla="*/ 2188653 h 3837930"/>
              <a:gd name="connsiteX35" fmla="*/ 162057 w 4890221"/>
              <a:gd name="connsiteY35" fmla="*/ 2190533 h 3837930"/>
              <a:gd name="connsiteX36" fmla="*/ 156978 w 4890221"/>
              <a:gd name="connsiteY36" fmla="*/ 2073556 h 3837930"/>
              <a:gd name="connsiteX37" fmla="*/ 158990 w 4890221"/>
              <a:gd name="connsiteY37" fmla="*/ 2073338 h 3837930"/>
              <a:gd name="connsiteX38" fmla="*/ 162303 w 4890221"/>
              <a:gd name="connsiteY38" fmla="*/ 2055466 h 3837930"/>
              <a:gd name="connsiteX39" fmla="*/ 181331 w 4890221"/>
              <a:gd name="connsiteY39" fmla="*/ 2035893 h 3837930"/>
              <a:gd name="connsiteX40" fmla="*/ 206753 w 4890221"/>
              <a:gd name="connsiteY40" fmla="*/ 2034094 h 3837930"/>
              <a:gd name="connsiteX41" fmla="*/ 206661 w 4890221"/>
              <a:gd name="connsiteY41" fmla="*/ 2031986 h 3837930"/>
              <a:gd name="connsiteX42" fmla="*/ 21053 w 4890221"/>
              <a:gd name="connsiteY42" fmla="*/ 2027270 h 3837930"/>
              <a:gd name="connsiteX43" fmla="*/ 9250 w 4890221"/>
              <a:gd name="connsiteY43" fmla="*/ 2024616 h 3837930"/>
              <a:gd name="connsiteX44" fmla="*/ 0 w 4890221"/>
              <a:gd name="connsiteY44" fmla="*/ 1910410 h 3837930"/>
              <a:gd name="connsiteX45" fmla="*/ 12403 w 4890221"/>
              <a:gd name="connsiteY45" fmla="*/ 1896311 h 3837930"/>
              <a:gd name="connsiteX46" fmla="*/ 75591 w 4890221"/>
              <a:gd name="connsiteY46" fmla="*/ 1839375 h 3837930"/>
              <a:gd name="connsiteX47" fmla="*/ 13666 w 4890221"/>
              <a:gd name="connsiteY47" fmla="*/ 1817771 h 3837930"/>
              <a:gd name="connsiteX48" fmla="*/ 189022 w 4890221"/>
              <a:gd name="connsiteY48" fmla="*/ 1603276 h 3837930"/>
              <a:gd name="connsiteX49" fmla="*/ 97924 w 4890221"/>
              <a:gd name="connsiteY49" fmla="*/ 1605511 h 3837930"/>
              <a:gd name="connsiteX50" fmla="*/ 94005 w 4890221"/>
              <a:gd name="connsiteY50" fmla="*/ 1488946 h 3837930"/>
              <a:gd name="connsiteX51" fmla="*/ 153894 w 4890221"/>
              <a:gd name="connsiteY51" fmla="*/ 1463832 h 3837930"/>
              <a:gd name="connsiteX52" fmla="*/ 150411 w 4890221"/>
              <a:gd name="connsiteY52" fmla="*/ 1370387 h 3837930"/>
              <a:gd name="connsiteX53" fmla="*/ 29134 w 4890221"/>
              <a:gd name="connsiteY53" fmla="*/ 1373364 h 3837930"/>
              <a:gd name="connsiteX54" fmla="*/ 89031 w 4890221"/>
              <a:gd name="connsiteY54" fmla="*/ 1348251 h 3837930"/>
              <a:gd name="connsiteX55" fmla="*/ 86115 w 4890221"/>
              <a:gd name="connsiteY55" fmla="*/ 1254792 h 3837930"/>
              <a:gd name="connsiteX56" fmla="*/ 298464 w 4890221"/>
              <a:gd name="connsiteY56" fmla="*/ 1249067 h 3837930"/>
              <a:gd name="connsiteX57" fmla="*/ 297190 w 4890221"/>
              <a:gd name="connsiteY57" fmla="*/ 1212952 h 3837930"/>
              <a:gd name="connsiteX58" fmla="*/ 294051 w 4890221"/>
              <a:gd name="connsiteY58" fmla="*/ 1212534 h 3837930"/>
              <a:gd name="connsiteX59" fmla="*/ 290286 w 4890221"/>
              <a:gd name="connsiteY59" fmla="*/ 1210073 h 3837930"/>
              <a:gd name="connsiteX60" fmla="*/ 280725 w 4890221"/>
              <a:gd name="connsiteY60" fmla="*/ 1209661 h 3837930"/>
              <a:gd name="connsiteX61" fmla="*/ 169577 w 4890221"/>
              <a:gd name="connsiteY61" fmla="*/ 1215121 h 3837930"/>
              <a:gd name="connsiteX62" fmla="*/ 166570 w 4890221"/>
              <a:gd name="connsiteY62" fmla="*/ 1176289 h 3837930"/>
              <a:gd name="connsiteX63" fmla="*/ 133664 w 4890221"/>
              <a:gd name="connsiteY63" fmla="*/ 1180399 h 3837930"/>
              <a:gd name="connsiteX64" fmla="*/ 83653 w 4890221"/>
              <a:gd name="connsiteY64" fmla="*/ 1184959 h 3837930"/>
              <a:gd name="connsiteX65" fmla="*/ 110910 w 4890221"/>
              <a:gd name="connsiteY65" fmla="*/ 1090753 h 3837930"/>
              <a:gd name="connsiteX66" fmla="*/ 247582 w 4890221"/>
              <a:gd name="connsiteY66" fmla="*/ 1092926 h 3837930"/>
              <a:gd name="connsiteX67" fmla="*/ 274222 w 4890221"/>
              <a:gd name="connsiteY67" fmla="*/ 1094448 h 3837930"/>
              <a:gd name="connsiteX68" fmla="*/ 268460 w 4890221"/>
              <a:gd name="connsiteY68" fmla="*/ 1084329 h 3837930"/>
              <a:gd name="connsiteX69" fmla="*/ 220900 w 4890221"/>
              <a:gd name="connsiteY69" fmla="*/ 1017853 h 3837930"/>
              <a:gd name="connsiteX70" fmla="*/ 216990 w 4890221"/>
              <a:gd name="connsiteY70" fmla="*/ 1009664 h 3837930"/>
              <a:gd name="connsiteX71" fmla="*/ 183412 w 4890221"/>
              <a:gd name="connsiteY71" fmla="*/ 1010795 h 3837930"/>
              <a:gd name="connsiteX72" fmla="*/ 213328 w 4890221"/>
              <a:gd name="connsiteY72" fmla="*/ 1001989 h 3837930"/>
              <a:gd name="connsiteX73" fmla="*/ 198510 w 4890221"/>
              <a:gd name="connsiteY73" fmla="*/ 970947 h 3837930"/>
              <a:gd name="connsiteX74" fmla="*/ 179936 w 4890221"/>
              <a:gd name="connsiteY74" fmla="*/ 921273 h 3837930"/>
              <a:gd name="connsiteX75" fmla="*/ 187875 w 4890221"/>
              <a:gd name="connsiteY75" fmla="*/ 780071 h 3837930"/>
              <a:gd name="connsiteX76" fmla="*/ 376083 w 4890221"/>
              <a:gd name="connsiteY76" fmla="*/ 688772 h 3837930"/>
              <a:gd name="connsiteX77" fmla="*/ 418652 w 4890221"/>
              <a:gd name="connsiteY77" fmla="*/ 660976 h 3837930"/>
              <a:gd name="connsiteX78" fmla="*/ 420758 w 4890221"/>
              <a:gd name="connsiteY78" fmla="*/ 658901 h 3837930"/>
              <a:gd name="connsiteX79" fmla="*/ 416717 w 4890221"/>
              <a:gd name="connsiteY79" fmla="*/ 659166 h 3837930"/>
              <a:gd name="connsiteX80" fmla="*/ 373900 w 4890221"/>
              <a:gd name="connsiteY80" fmla="*/ 600363 h 3837930"/>
              <a:gd name="connsiteX81" fmla="*/ 437571 w 4890221"/>
              <a:gd name="connsiteY81" fmla="*/ 583306 h 3837930"/>
              <a:gd name="connsiteX82" fmla="*/ 489205 w 4890221"/>
              <a:gd name="connsiteY82" fmla="*/ 577237 h 3837930"/>
              <a:gd name="connsiteX83" fmla="*/ 491604 w 4890221"/>
              <a:gd name="connsiteY83" fmla="*/ 573613 h 3837930"/>
              <a:gd name="connsiteX84" fmla="*/ 501496 w 4890221"/>
              <a:gd name="connsiteY84" fmla="*/ 553245 h 3837930"/>
              <a:gd name="connsiteX85" fmla="*/ 535281 w 4890221"/>
              <a:gd name="connsiteY85" fmla="*/ 554520 h 3837930"/>
              <a:gd name="connsiteX86" fmla="*/ 537786 w 4890221"/>
              <a:gd name="connsiteY86" fmla="*/ 551557 h 3837930"/>
              <a:gd name="connsiteX87" fmla="*/ 536876 w 4890221"/>
              <a:gd name="connsiteY87" fmla="*/ 551597 h 3837930"/>
              <a:gd name="connsiteX88" fmla="*/ 537796 w 4890221"/>
              <a:gd name="connsiteY88" fmla="*/ 551544 h 3837930"/>
              <a:gd name="connsiteX89" fmla="*/ 540897 w 4890221"/>
              <a:gd name="connsiteY89" fmla="*/ 547874 h 3837930"/>
              <a:gd name="connsiteX90" fmla="*/ 442392 w 4890221"/>
              <a:gd name="connsiteY90" fmla="*/ 459543 h 3837930"/>
              <a:gd name="connsiteX91" fmla="*/ 496833 w 4890221"/>
              <a:gd name="connsiteY91" fmla="*/ 363599 h 3837930"/>
              <a:gd name="connsiteX92" fmla="*/ 557047 w 4890221"/>
              <a:gd name="connsiteY92" fmla="*/ 300311 h 3837930"/>
              <a:gd name="connsiteX93" fmla="*/ 671252 w 4890221"/>
              <a:gd name="connsiteY93" fmla="*/ 237624 h 3837930"/>
              <a:gd name="connsiteX94" fmla="*/ 784700 w 4890221"/>
              <a:gd name="connsiteY94" fmla="*/ 241048 h 3837930"/>
              <a:gd name="connsiteX95" fmla="*/ 887728 w 4890221"/>
              <a:gd name="connsiteY95" fmla="*/ 250113 h 3837930"/>
              <a:gd name="connsiteX96" fmla="*/ 879872 w 4890221"/>
              <a:gd name="connsiteY96" fmla="*/ 245149 h 3837930"/>
              <a:gd name="connsiteX97" fmla="*/ 853796 w 4890221"/>
              <a:gd name="connsiteY97" fmla="*/ 215466 h 3837930"/>
              <a:gd name="connsiteX98" fmla="*/ 727387 w 4890221"/>
              <a:gd name="connsiteY98" fmla="*/ 185975 h 3837930"/>
              <a:gd name="connsiteX99" fmla="*/ 547561 w 4890221"/>
              <a:gd name="connsiteY99" fmla="*/ 191281 h 3837930"/>
              <a:gd name="connsiteX100" fmla="*/ 536621 w 4890221"/>
              <a:gd name="connsiteY100" fmla="*/ 155014 h 3837930"/>
              <a:gd name="connsiteX101" fmla="*/ 321371 w 4890221"/>
              <a:gd name="connsiteY101" fmla="*/ 149948 h 3837930"/>
              <a:gd name="connsiteX102" fmla="*/ 803920 w 4890221"/>
              <a:gd name="connsiteY102" fmla="*/ 106587 h 3837930"/>
              <a:gd name="connsiteX103" fmla="*/ 1282426 w 4890221"/>
              <a:gd name="connsiteY103" fmla="*/ 84417 h 3837930"/>
              <a:gd name="connsiteX104" fmla="*/ 1352119 w 4890221"/>
              <a:gd name="connsiteY104" fmla="*/ 49642 h 3837930"/>
              <a:gd name="connsiteX105" fmla="*/ 1410109 w 4890221"/>
              <a:gd name="connsiteY105" fmla="*/ 54379 h 3837930"/>
              <a:gd name="connsiteX106" fmla="*/ 1445045 w 4890221"/>
              <a:gd name="connsiteY106" fmla="*/ 5457 h 3837930"/>
              <a:gd name="connsiteX107" fmla="*/ 1960301 w 4890221"/>
              <a:gd name="connsiteY107" fmla="*/ 73633 h 3837930"/>
              <a:gd name="connsiteX108" fmla="*/ 2137367 w 4890221"/>
              <a:gd name="connsiteY108" fmla="*/ 136698 h 3837930"/>
              <a:gd name="connsiteX109" fmla="*/ 2146776 w 4890221"/>
              <a:gd name="connsiteY109" fmla="*/ 111575 h 3837930"/>
              <a:gd name="connsiteX110" fmla="*/ 2197565 w 4890221"/>
              <a:gd name="connsiteY110" fmla="*/ 136815 h 3837930"/>
              <a:gd name="connsiteX111" fmla="*/ 2188153 w 4890221"/>
              <a:gd name="connsiteY111" fmla="*/ 161936 h 3837930"/>
              <a:gd name="connsiteX112" fmla="*/ 2220005 w 4890221"/>
              <a:gd name="connsiteY112" fmla="*/ 183514 h 3837930"/>
              <a:gd name="connsiteX113" fmla="*/ 2210396 w 4890221"/>
              <a:gd name="connsiteY113" fmla="*/ 208503 h 3837930"/>
              <a:gd name="connsiteX114" fmla="*/ 2324397 w 4890221"/>
              <a:gd name="connsiteY114" fmla="*/ 223682 h 3837930"/>
              <a:gd name="connsiteX115" fmla="*/ 2319487 w 4890221"/>
              <a:gd name="connsiteY115" fmla="*/ 235933 h 3837930"/>
              <a:gd name="connsiteX116" fmla="*/ 2319431 w 4890221"/>
              <a:gd name="connsiteY116" fmla="*/ 236076 h 3837930"/>
              <a:gd name="connsiteX117" fmla="*/ 2420986 w 4890221"/>
              <a:gd name="connsiteY117" fmla="*/ 234189 h 3837930"/>
              <a:gd name="connsiteX118" fmla="*/ 2743698 w 4890221"/>
              <a:gd name="connsiteY118" fmla="*/ 192076 h 3837930"/>
              <a:gd name="connsiteX119" fmla="*/ 3698758 w 4890221"/>
              <a:gd name="connsiteY119" fmla="*/ 51925 h 3837930"/>
              <a:gd name="connsiteX120" fmla="*/ 3770740 w 4890221"/>
              <a:gd name="connsiteY120" fmla="*/ 48452 h 3837930"/>
              <a:gd name="connsiteX121" fmla="*/ 3772986 w 4890221"/>
              <a:gd name="connsiteY121" fmla="*/ 76181 h 3837930"/>
              <a:gd name="connsiteX122" fmla="*/ 4039549 w 4890221"/>
              <a:gd name="connsiteY122" fmla="*/ 53229 h 3837930"/>
              <a:gd name="connsiteX123" fmla="*/ 4039153 w 4890221"/>
              <a:gd name="connsiteY123" fmla="*/ 64965 h 3837930"/>
              <a:gd name="connsiteX124" fmla="*/ 4191672 w 4890221"/>
              <a:gd name="connsiteY124" fmla="*/ 49971 h 3837930"/>
              <a:gd name="connsiteX125" fmla="*/ 4447162 w 4890221"/>
              <a:gd name="connsiteY125" fmla="*/ 35752 h 3837930"/>
              <a:gd name="connsiteX126" fmla="*/ 4701217 w 4890221"/>
              <a:gd name="connsiteY126" fmla="*/ 35034 h 3837930"/>
              <a:gd name="connsiteX127" fmla="*/ 4717202 w 4890221"/>
              <a:gd name="connsiteY127" fmla="*/ 169598 h 3837930"/>
              <a:gd name="connsiteX128" fmla="*/ 4716202 w 4890221"/>
              <a:gd name="connsiteY128" fmla="*/ 171761 h 3837930"/>
              <a:gd name="connsiteX129" fmla="*/ 4679707 w 4890221"/>
              <a:gd name="connsiteY129" fmla="*/ 232918 h 3837930"/>
              <a:gd name="connsiteX130" fmla="*/ 4720097 w 4890221"/>
              <a:gd name="connsiteY130" fmla="*/ 253951 h 3837930"/>
              <a:gd name="connsiteX131" fmla="*/ 4622281 w 4890221"/>
              <a:gd name="connsiteY131" fmla="*/ 482767 h 3837930"/>
              <a:gd name="connsiteX132" fmla="*/ 4679935 w 4890221"/>
              <a:gd name="connsiteY132" fmla="*/ 478098 h 3837930"/>
              <a:gd name="connsiteX133" fmla="*/ 4689800 w 4890221"/>
              <a:gd name="connsiteY133" fmla="*/ 599899 h 3837930"/>
              <a:gd name="connsiteX134" fmla="*/ 4653363 w 4890221"/>
              <a:gd name="connsiteY134" fmla="*/ 627693 h 3837930"/>
              <a:gd name="connsiteX135" fmla="*/ 4661273 w 4890221"/>
              <a:gd name="connsiteY135" fmla="*/ 725350 h 3837930"/>
              <a:gd name="connsiteX136" fmla="*/ 4738428 w 4890221"/>
              <a:gd name="connsiteY136" fmla="*/ 719101 h 3837930"/>
              <a:gd name="connsiteX137" fmla="*/ 4701949 w 4890221"/>
              <a:gd name="connsiteY137" fmla="*/ 746359 h 3837930"/>
              <a:gd name="connsiteX138" fmla="*/ 4709858 w 4890221"/>
              <a:gd name="connsiteY138" fmla="*/ 844017 h 3837930"/>
              <a:gd name="connsiteX139" fmla="*/ 4575050 w 4890221"/>
              <a:gd name="connsiteY139" fmla="*/ 854935 h 3837930"/>
              <a:gd name="connsiteX140" fmla="*/ 4580960 w 4890221"/>
              <a:gd name="connsiteY140" fmla="*/ 927909 h 3837930"/>
              <a:gd name="connsiteX141" fmla="*/ 4715769 w 4890221"/>
              <a:gd name="connsiteY141" fmla="*/ 916990 h 3837930"/>
              <a:gd name="connsiteX142" fmla="*/ 4702158 w 4890221"/>
              <a:gd name="connsiteY142" fmla="*/ 957925 h 3837930"/>
              <a:gd name="connsiteX143" fmla="*/ 4702133 w 4890221"/>
              <a:gd name="connsiteY143" fmla="*/ 982658 h 3837930"/>
              <a:gd name="connsiteX144" fmla="*/ 4770643 w 4890221"/>
              <a:gd name="connsiteY144" fmla="*/ 980995 h 3837930"/>
              <a:gd name="connsiteX145" fmla="*/ 4815189 w 4890221"/>
              <a:gd name="connsiteY145" fmla="*/ 1004473 h 3837930"/>
              <a:gd name="connsiteX146" fmla="*/ 4817720 w 4890221"/>
              <a:gd name="connsiteY146" fmla="*/ 1015788 h 3837930"/>
              <a:gd name="connsiteX147" fmla="*/ 4819055 w 4890221"/>
              <a:gd name="connsiteY147" fmla="*/ 1027028 h 3837930"/>
              <a:gd name="connsiteX148" fmla="*/ 4814636 w 4890221"/>
              <a:gd name="connsiteY148" fmla="*/ 1047986 h 3837930"/>
              <a:gd name="connsiteX149" fmla="*/ 4737222 w 4890221"/>
              <a:gd name="connsiteY149" fmla="*/ 1157484 h 3837930"/>
              <a:gd name="connsiteX150" fmla="*/ 4751085 w 4890221"/>
              <a:gd name="connsiteY150" fmla="*/ 1153737 h 3837930"/>
              <a:gd name="connsiteX151" fmla="*/ 4761387 w 4890221"/>
              <a:gd name="connsiteY151" fmla="*/ 1165950 h 3837930"/>
              <a:gd name="connsiteX152" fmla="*/ 4821249 w 4890221"/>
              <a:gd name="connsiteY152" fmla="*/ 1159147 h 3837930"/>
              <a:gd name="connsiteX153" fmla="*/ 4794648 w 4890221"/>
              <a:gd name="connsiteY153" fmla="*/ 1303922 h 3837930"/>
              <a:gd name="connsiteX154" fmla="*/ 4745968 w 4890221"/>
              <a:gd name="connsiteY154" fmla="*/ 1310267 h 3837930"/>
              <a:gd name="connsiteX155" fmla="*/ 4719873 w 4890221"/>
              <a:gd name="connsiteY155" fmla="*/ 1345514 h 3837930"/>
              <a:gd name="connsiteX156" fmla="*/ 4660437 w 4890221"/>
              <a:gd name="connsiteY156" fmla="*/ 1381058 h 3837930"/>
              <a:gd name="connsiteX157" fmla="*/ 4731010 w 4890221"/>
              <a:gd name="connsiteY157" fmla="*/ 1375342 h 3837930"/>
              <a:gd name="connsiteX158" fmla="*/ 4739755 w 4890221"/>
              <a:gd name="connsiteY158" fmla="*/ 1483313 h 3837930"/>
              <a:gd name="connsiteX159" fmla="*/ 4694126 w 4890221"/>
              <a:gd name="connsiteY159" fmla="*/ 1509027 h 3837930"/>
              <a:gd name="connsiteX160" fmla="*/ 4695368 w 4890221"/>
              <a:gd name="connsiteY160" fmla="*/ 1524356 h 3837930"/>
              <a:gd name="connsiteX161" fmla="*/ 4866745 w 4890221"/>
              <a:gd name="connsiteY161" fmla="*/ 1519081 h 3837930"/>
              <a:gd name="connsiteX162" fmla="*/ 4877725 w 4890221"/>
              <a:gd name="connsiteY162" fmla="*/ 1520923 h 3837930"/>
              <a:gd name="connsiteX163" fmla="*/ 4890221 w 4890221"/>
              <a:gd name="connsiteY163" fmla="*/ 1626114 h 3837930"/>
              <a:gd name="connsiteX164" fmla="*/ 4879269 w 4890221"/>
              <a:gd name="connsiteY164" fmla="*/ 1639804 h 3837930"/>
              <a:gd name="connsiteX165" fmla="*/ 4822956 w 4890221"/>
              <a:gd name="connsiteY165" fmla="*/ 1695765 h 3837930"/>
              <a:gd name="connsiteX166" fmla="*/ 4880829 w 4890221"/>
              <a:gd name="connsiteY166" fmla="*/ 1712538 h 3837930"/>
              <a:gd name="connsiteX167" fmla="*/ 4726515 w 4890221"/>
              <a:gd name="connsiteY167" fmla="*/ 1920109 h 3837930"/>
              <a:gd name="connsiteX168" fmla="*/ 4810470 w 4890221"/>
              <a:gd name="connsiteY168" fmla="*/ 1913310 h 3837930"/>
              <a:gd name="connsiteX169" fmla="*/ 4818131 w 4890221"/>
              <a:gd name="connsiteY169" fmla="*/ 2020960 h 3837930"/>
              <a:gd name="connsiteX170" fmla="*/ 4763757 w 4890221"/>
              <a:gd name="connsiteY170" fmla="*/ 2047307 h 3837930"/>
              <a:gd name="connsiteX171" fmla="*/ 4770212 w 4890221"/>
              <a:gd name="connsiteY171" fmla="*/ 2133587 h 3837930"/>
              <a:gd name="connsiteX172" fmla="*/ 4881981 w 4890221"/>
              <a:gd name="connsiteY172" fmla="*/ 2124535 h 3837930"/>
              <a:gd name="connsiteX173" fmla="*/ 4827601 w 4890221"/>
              <a:gd name="connsiteY173" fmla="*/ 2150881 h 3837930"/>
              <a:gd name="connsiteX174" fmla="*/ 4833534 w 4890221"/>
              <a:gd name="connsiteY174" fmla="*/ 2237205 h 3837930"/>
              <a:gd name="connsiteX175" fmla="*/ 4637851 w 4890221"/>
              <a:gd name="connsiteY175" fmla="*/ 2253529 h 3837930"/>
              <a:gd name="connsiteX176" fmla="*/ 4642547 w 4890221"/>
              <a:gd name="connsiteY176" fmla="*/ 2318019 h 3837930"/>
              <a:gd name="connsiteX177" fmla="*/ 4838229 w 4890221"/>
              <a:gd name="connsiteY177" fmla="*/ 2301689 h 3837930"/>
              <a:gd name="connsiteX178" fmla="*/ 4816354 w 4890221"/>
              <a:gd name="connsiteY178" fmla="*/ 2390271 h 3837930"/>
              <a:gd name="connsiteX179" fmla="*/ 4566251 w 4890221"/>
              <a:gd name="connsiteY179" fmla="*/ 2432464 h 3837930"/>
              <a:gd name="connsiteX180" fmla="*/ 4650206 w 4890221"/>
              <a:gd name="connsiteY180" fmla="*/ 2425664 h 3837930"/>
              <a:gd name="connsiteX181" fmla="*/ 4374023 w 4890221"/>
              <a:gd name="connsiteY181" fmla="*/ 2491437 h 3837930"/>
              <a:gd name="connsiteX182" fmla="*/ 4269133 w 4890221"/>
              <a:gd name="connsiteY182" fmla="*/ 2519858 h 3837930"/>
              <a:gd name="connsiteX183" fmla="*/ 4242591 w 4890221"/>
              <a:gd name="connsiteY183" fmla="*/ 2524001 h 3837930"/>
              <a:gd name="connsiteX184" fmla="*/ 4237011 w 4890221"/>
              <a:gd name="connsiteY184" fmla="*/ 2584224 h 3837930"/>
              <a:gd name="connsiteX185" fmla="*/ 4163185 w 4890221"/>
              <a:gd name="connsiteY185" fmla="*/ 2619102 h 3837930"/>
              <a:gd name="connsiteX186" fmla="*/ 4172386 w 4890221"/>
              <a:gd name="connsiteY186" fmla="*/ 2732708 h 3837930"/>
              <a:gd name="connsiteX187" fmla="*/ 4325257 w 4890221"/>
              <a:gd name="connsiteY187" fmla="*/ 2720327 h 3837930"/>
              <a:gd name="connsiteX188" fmla="*/ 4251377 w 4890221"/>
              <a:gd name="connsiteY188" fmla="*/ 2754581 h 3837930"/>
              <a:gd name="connsiteX189" fmla="*/ 4260578 w 4890221"/>
              <a:gd name="connsiteY189" fmla="*/ 2868187 h 3837930"/>
              <a:gd name="connsiteX190" fmla="*/ 4023122 w 4890221"/>
              <a:gd name="connsiteY190" fmla="*/ 2880280 h 3837930"/>
              <a:gd name="connsiteX191" fmla="*/ 4000683 w 4890221"/>
              <a:gd name="connsiteY191" fmla="*/ 2887501 h 3837930"/>
              <a:gd name="connsiteX192" fmla="*/ 4007810 w 4890221"/>
              <a:gd name="connsiteY192" fmla="*/ 2975492 h 3837930"/>
              <a:gd name="connsiteX193" fmla="*/ 4064467 w 4890221"/>
              <a:gd name="connsiteY193" fmla="*/ 2981443 h 3837930"/>
              <a:gd name="connsiteX194" fmla="*/ 4267454 w 4890221"/>
              <a:gd name="connsiteY194" fmla="*/ 2953076 h 3837930"/>
              <a:gd name="connsiteX195" fmla="*/ 4238578 w 4890221"/>
              <a:gd name="connsiteY195" fmla="*/ 3069759 h 3837930"/>
              <a:gd name="connsiteX196" fmla="*/ 4023146 w 4890221"/>
              <a:gd name="connsiteY196" fmla="*/ 3076443 h 3837930"/>
              <a:gd name="connsiteX197" fmla="*/ 4016067 w 4890221"/>
              <a:gd name="connsiteY197" fmla="*/ 3077439 h 3837930"/>
              <a:gd name="connsiteX198" fmla="*/ 4034945 w 4890221"/>
              <a:gd name="connsiteY198" fmla="*/ 3310523 h 3837930"/>
              <a:gd name="connsiteX199" fmla="*/ 3992470 w 4890221"/>
              <a:gd name="connsiteY199" fmla="*/ 3336375 h 3837930"/>
              <a:gd name="connsiteX200" fmla="*/ 4036950 w 4890221"/>
              <a:gd name="connsiteY200" fmla="*/ 3335283 h 3837930"/>
              <a:gd name="connsiteX201" fmla="*/ 4042360 w 4890221"/>
              <a:gd name="connsiteY201" fmla="*/ 3402079 h 3837930"/>
              <a:gd name="connsiteX202" fmla="*/ 4038038 w 4890221"/>
              <a:gd name="connsiteY202" fmla="*/ 3404550 h 3837930"/>
              <a:gd name="connsiteX203" fmla="*/ 3705876 w 4890221"/>
              <a:gd name="connsiteY203" fmla="*/ 3403660 h 3837930"/>
              <a:gd name="connsiteX204" fmla="*/ 2875215 w 4890221"/>
              <a:gd name="connsiteY204" fmla="*/ 3452474 h 3837930"/>
              <a:gd name="connsiteX205" fmla="*/ 2831807 w 4890221"/>
              <a:gd name="connsiteY205" fmla="*/ 3453280 h 3837930"/>
              <a:gd name="connsiteX206" fmla="*/ 2830757 w 4890221"/>
              <a:gd name="connsiteY206" fmla="*/ 3455447 h 3837930"/>
              <a:gd name="connsiteX207" fmla="*/ 2790830 w 4890221"/>
              <a:gd name="connsiteY207" fmla="*/ 3500383 h 3837930"/>
              <a:gd name="connsiteX208" fmla="*/ 2730614 w 4890221"/>
              <a:gd name="connsiteY208" fmla="*/ 3563671 h 3837930"/>
              <a:gd name="connsiteX209" fmla="*/ 2616410 w 4890221"/>
              <a:gd name="connsiteY209" fmla="*/ 3626357 h 3837930"/>
              <a:gd name="connsiteX210" fmla="*/ 2502962 w 4890221"/>
              <a:gd name="connsiteY210" fmla="*/ 3622934 h 3837930"/>
              <a:gd name="connsiteX211" fmla="*/ 2501762 w 4890221"/>
              <a:gd name="connsiteY211" fmla="*/ 3622828 h 3837930"/>
              <a:gd name="connsiteX212" fmla="*/ 2501517 w 4890221"/>
              <a:gd name="connsiteY212" fmla="*/ 3646213 h 3837930"/>
              <a:gd name="connsiteX213" fmla="*/ 2331118 w 4890221"/>
              <a:gd name="connsiteY213" fmla="*/ 3667357 h 3837930"/>
              <a:gd name="connsiteX214" fmla="*/ 2387778 w 4890221"/>
              <a:gd name="connsiteY214" fmla="*/ 3667357 h 3837930"/>
              <a:gd name="connsiteX215" fmla="*/ 2198775 w 4890221"/>
              <a:gd name="connsiteY215" fmla="*/ 3709645 h 3837930"/>
              <a:gd name="connsiteX216" fmla="*/ 1593290 w 4890221"/>
              <a:gd name="connsiteY216" fmla="*/ 3752407 h 3837930"/>
              <a:gd name="connsiteX217" fmla="*/ 892670 w 4890221"/>
              <a:gd name="connsiteY217" fmla="*/ 3837930 h 3837930"/>
              <a:gd name="connsiteX218" fmla="*/ 892670 w 4890221"/>
              <a:gd name="connsiteY218" fmla="*/ 3710119 h 3837930"/>
              <a:gd name="connsiteX219" fmla="*/ 867688 w 4890221"/>
              <a:gd name="connsiteY219" fmla="*/ 3685184 h 3837930"/>
              <a:gd name="connsiteX220" fmla="*/ 854359 w 4890221"/>
              <a:gd name="connsiteY220" fmla="*/ 3666227 h 3837930"/>
              <a:gd name="connsiteX221" fmla="*/ 752668 w 4890221"/>
              <a:gd name="connsiteY221" fmla="*/ 3671605 h 3837930"/>
              <a:gd name="connsiteX222" fmla="*/ 579397 w 4890221"/>
              <a:gd name="connsiteY222" fmla="*/ 3672941 h 3837930"/>
              <a:gd name="connsiteX223" fmla="*/ 581410 w 4890221"/>
              <a:gd name="connsiteY223" fmla="*/ 3652620 h 3837930"/>
              <a:gd name="connsiteX224" fmla="*/ 414773 w 4890221"/>
              <a:gd name="connsiteY224" fmla="*/ 3652514 h 3837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</a:cxnLst>
            <a:rect l="l" t="t" r="r" b="b"/>
            <a:pathLst>
              <a:path w="4890221" h="3837930">
                <a:moveTo>
                  <a:pt x="139911" y="3637863"/>
                </a:moveTo>
                <a:lnTo>
                  <a:pt x="128079" y="3491765"/>
                </a:lnTo>
                <a:lnTo>
                  <a:pt x="129249" y="3489493"/>
                </a:lnTo>
                <a:cubicBezTo>
                  <a:pt x="141700" y="3467720"/>
                  <a:pt x="156428" y="3445899"/>
                  <a:pt x="171208" y="3425749"/>
                </a:cubicBezTo>
                <a:cubicBezTo>
                  <a:pt x="151492" y="3452420"/>
                  <a:pt x="148059" y="3373359"/>
                  <a:pt x="128368" y="3400614"/>
                </a:cubicBezTo>
                <a:cubicBezTo>
                  <a:pt x="124935" y="3321555"/>
                  <a:pt x="160910" y="3188569"/>
                  <a:pt x="243468" y="3159776"/>
                </a:cubicBezTo>
                <a:cubicBezTo>
                  <a:pt x="222615" y="3160286"/>
                  <a:pt x="201762" y="3160800"/>
                  <a:pt x="180910" y="3161310"/>
                </a:cubicBezTo>
                <a:cubicBezTo>
                  <a:pt x="158922" y="3135658"/>
                  <a:pt x="177477" y="3082250"/>
                  <a:pt x="175179" y="3029349"/>
                </a:cubicBezTo>
                <a:cubicBezTo>
                  <a:pt x="196032" y="3028837"/>
                  <a:pt x="216884" y="3028325"/>
                  <a:pt x="215724" y="3001587"/>
                </a:cubicBezTo>
                <a:cubicBezTo>
                  <a:pt x="214587" y="2975422"/>
                  <a:pt x="212290" y="2922520"/>
                  <a:pt x="211128" y="2895782"/>
                </a:cubicBezTo>
                <a:cubicBezTo>
                  <a:pt x="190277" y="2896294"/>
                  <a:pt x="148572" y="2897318"/>
                  <a:pt x="127410" y="2897837"/>
                </a:cubicBezTo>
                <a:cubicBezTo>
                  <a:pt x="148263" y="2897325"/>
                  <a:pt x="169115" y="2896814"/>
                  <a:pt x="167979" y="2870656"/>
                </a:cubicBezTo>
                <a:cubicBezTo>
                  <a:pt x="166842" y="2844491"/>
                  <a:pt x="164545" y="2791594"/>
                  <a:pt x="163384" y="2764851"/>
                </a:cubicBezTo>
                <a:cubicBezTo>
                  <a:pt x="183669" y="2751260"/>
                  <a:pt x="210102" y="2757304"/>
                  <a:pt x="236532" y="2763275"/>
                </a:cubicBezTo>
                <a:lnTo>
                  <a:pt x="236723" y="2763306"/>
                </a:lnTo>
                <a:lnTo>
                  <a:pt x="234688" y="2737031"/>
                </a:lnTo>
                <a:cubicBezTo>
                  <a:pt x="234687" y="2718353"/>
                  <a:pt x="239444" y="2702376"/>
                  <a:pt x="258472" y="2691805"/>
                </a:cubicBezTo>
                <a:lnTo>
                  <a:pt x="306497" y="2688405"/>
                </a:lnTo>
                <a:lnTo>
                  <a:pt x="306227" y="2682200"/>
                </a:lnTo>
                <a:cubicBezTo>
                  <a:pt x="263386" y="2657065"/>
                  <a:pt x="201656" y="2684767"/>
                  <a:pt x="159951" y="2685791"/>
                </a:cubicBezTo>
                <a:cubicBezTo>
                  <a:pt x="169809" y="2672455"/>
                  <a:pt x="174449" y="2659101"/>
                  <a:pt x="176336" y="2642469"/>
                </a:cubicBezTo>
                <a:lnTo>
                  <a:pt x="177367" y="2615796"/>
                </a:lnTo>
                <a:lnTo>
                  <a:pt x="103185" y="2613430"/>
                </a:lnTo>
                <a:cubicBezTo>
                  <a:pt x="77359" y="2608260"/>
                  <a:pt x="62521" y="2598405"/>
                  <a:pt x="55949" y="2585403"/>
                </a:cubicBezTo>
                <a:lnTo>
                  <a:pt x="53669" y="2573048"/>
                </a:lnTo>
                <a:lnTo>
                  <a:pt x="52681" y="2560844"/>
                </a:lnTo>
                <a:lnTo>
                  <a:pt x="58312" y="2538509"/>
                </a:lnTo>
                <a:cubicBezTo>
                  <a:pt x="72790" y="2503012"/>
                  <a:pt x="109446" y="2461102"/>
                  <a:pt x="146500" y="2425115"/>
                </a:cubicBezTo>
                <a:cubicBezTo>
                  <a:pt x="140323" y="2431070"/>
                  <a:pt x="135499" y="2431154"/>
                  <a:pt x="131351" y="2428316"/>
                </a:cubicBezTo>
                <a:lnTo>
                  <a:pt x="120702" y="2414518"/>
                </a:lnTo>
                <a:lnTo>
                  <a:pt x="55668" y="2418220"/>
                </a:lnTo>
                <a:cubicBezTo>
                  <a:pt x="52996" y="2356679"/>
                  <a:pt x="9008" y="2296152"/>
                  <a:pt x="90318" y="2263695"/>
                </a:cubicBezTo>
                <a:lnTo>
                  <a:pt x="143236" y="2259810"/>
                </a:lnTo>
                <a:lnTo>
                  <a:pt x="172895" y="2223379"/>
                </a:lnTo>
                <a:cubicBezTo>
                  <a:pt x="191433" y="2207512"/>
                  <a:pt x="213318" y="2195208"/>
                  <a:pt x="238635" y="2188653"/>
                </a:cubicBezTo>
                <a:cubicBezTo>
                  <a:pt x="212919" y="2189284"/>
                  <a:pt x="187774" y="2189901"/>
                  <a:pt x="162057" y="2190533"/>
                </a:cubicBezTo>
                <a:cubicBezTo>
                  <a:pt x="135334" y="2167976"/>
                  <a:pt x="159015" y="2120452"/>
                  <a:pt x="156978" y="2073556"/>
                </a:cubicBezTo>
                <a:lnTo>
                  <a:pt x="158990" y="2073338"/>
                </a:lnTo>
                <a:lnTo>
                  <a:pt x="162303" y="2055466"/>
                </a:lnTo>
                <a:cubicBezTo>
                  <a:pt x="165871" y="2047816"/>
                  <a:pt x="171817" y="2041179"/>
                  <a:pt x="181331" y="2035893"/>
                </a:cubicBezTo>
                <a:lnTo>
                  <a:pt x="206753" y="2034094"/>
                </a:lnTo>
                <a:lnTo>
                  <a:pt x="206661" y="2031986"/>
                </a:lnTo>
                <a:lnTo>
                  <a:pt x="21053" y="2027270"/>
                </a:lnTo>
                <a:lnTo>
                  <a:pt x="9250" y="2024616"/>
                </a:lnTo>
                <a:lnTo>
                  <a:pt x="0" y="1910410"/>
                </a:lnTo>
                <a:lnTo>
                  <a:pt x="12403" y="1896311"/>
                </a:lnTo>
                <a:cubicBezTo>
                  <a:pt x="31268" y="1876888"/>
                  <a:pt x="53433" y="1857392"/>
                  <a:pt x="75591" y="1839375"/>
                </a:cubicBezTo>
                <a:cubicBezTo>
                  <a:pt x="45870" y="1863749"/>
                  <a:pt x="43389" y="1793398"/>
                  <a:pt x="13666" y="1817771"/>
                </a:cubicBezTo>
                <a:cubicBezTo>
                  <a:pt x="11201" y="1747938"/>
                  <a:pt x="68207" y="1629878"/>
                  <a:pt x="189022" y="1603276"/>
                </a:cubicBezTo>
                <a:lnTo>
                  <a:pt x="97924" y="1605511"/>
                </a:lnTo>
                <a:cubicBezTo>
                  <a:pt x="66745" y="1583145"/>
                  <a:pt x="95459" y="1535678"/>
                  <a:pt x="94005" y="1488946"/>
                </a:cubicBezTo>
                <a:cubicBezTo>
                  <a:pt x="124180" y="1488206"/>
                  <a:pt x="154921" y="1487451"/>
                  <a:pt x="153894" y="1463832"/>
                </a:cubicBezTo>
                <a:cubicBezTo>
                  <a:pt x="152892" y="1440733"/>
                  <a:pt x="151437" y="1394001"/>
                  <a:pt x="150411" y="1370387"/>
                </a:cubicBezTo>
                <a:cubicBezTo>
                  <a:pt x="120232" y="1371129"/>
                  <a:pt x="59314" y="1372624"/>
                  <a:pt x="29134" y="1373364"/>
                </a:cubicBezTo>
                <a:cubicBezTo>
                  <a:pt x="59314" y="1372624"/>
                  <a:pt x="90057" y="1371869"/>
                  <a:pt x="89031" y="1348251"/>
                </a:cubicBezTo>
                <a:cubicBezTo>
                  <a:pt x="88027" y="1325150"/>
                  <a:pt x="86566" y="1278418"/>
                  <a:pt x="86115" y="1254792"/>
                </a:cubicBezTo>
                <a:cubicBezTo>
                  <a:pt x="146007" y="1229680"/>
                  <a:pt x="238567" y="1274175"/>
                  <a:pt x="298464" y="1249067"/>
                </a:cubicBezTo>
                <a:lnTo>
                  <a:pt x="297190" y="1212952"/>
                </a:lnTo>
                <a:lnTo>
                  <a:pt x="294051" y="1212534"/>
                </a:lnTo>
                <a:lnTo>
                  <a:pt x="290286" y="1210073"/>
                </a:lnTo>
                <a:lnTo>
                  <a:pt x="280725" y="1209661"/>
                </a:lnTo>
                <a:cubicBezTo>
                  <a:pt x="245260" y="1209718"/>
                  <a:pt x="207418" y="1215122"/>
                  <a:pt x="169577" y="1215121"/>
                </a:cubicBezTo>
                <a:lnTo>
                  <a:pt x="166570" y="1176289"/>
                </a:lnTo>
                <a:lnTo>
                  <a:pt x="133664" y="1180399"/>
                </a:lnTo>
                <a:cubicBezTo>
                  <a:pt x="115721" y="1182695"/>
                  <a:pt x="98740" y="1184589"/>
                  <a:pt x="83653" y="1184959"/>
                </a:cubicBezTo>
                <a:cubicBezTo>
                  <a:pt x="113370" y="1160586"/>
                  <a:pt x="112366" y="1137485"/>
                  <a:pt x="110910" y="1090753"/>
                </a:cubicBezTo>
                <a:cubicBezTo>
                  <a:pt x="155947" y="1077830"/>
                  <a:pt x="201854" y="1088267"/>
                  <a:pt x="247582" y="1092926"/>
                </a:cubicBezTo>
                <a:lnTo>
                  <a:pt x="274222" y="1094448"/>
                </a:lnTo>
                <a:lnTo>
                  <a:pt x="268460" y="1084329"/>
                </a:lnTo>
                <a:cubicBezTo>
                  <a:pt x="253431" y="1071418"/>
                  <a:pt x="236616" y="1047144"/>
                  <a:pt x="220900" y="1017853"/>
                </a:cubicBezTo>
                <a:lnTo>
                  <a:pt x="216990" y="1009664"/>
                </a:lnTo>
                <a:lnTo>
                  <a:pt x="183412" y="1010795"/>
                </a:lnTo>
                <a:lnTo>
                  <a:pt x="213328" y="1001989"/>
                </a:lnTo>
                <a:lnTo>
                  <a:pt x="198510" y="970947"/>
                </a:lnTo>
                <a:cubicBezTo>
                  <a:pt x="191563" y="954586"/>
                  <a:pt x="185251" y="937764"/>
                  <a:pt x="179936" y="921273"/>
                </a:cubicBezTo>
                <a:cubicBezTo>
                  <a:pt x="158626" y="854862"/>
                  <a:pt x="154534" y="792191"/>
                  <a:pt x="187875" y="780071"/>
                </a:cubicBezTo>
                <a:cubicBezTo>
                  <a:pt x="215393" y="759577"/>
                  <a:pt x="349427" y="709675"/>
                  <a:pt x="376083" y="688772"/>
                </a:cubicBezTo>
                <a:cubicBezTo>
                  <a:pt x="382638" y="690385"/>
                  <a:pt x="399356" y="678767"/>
                  <a:pt x="418652" y="660976"/>
                </a:cubicBezTo>
                <a:lnTo>
                  <a:pt x="420758" y="658901"/>
                </a:lnTo>
                <a:lnTo>
                  <a:pt x="416717" y="659166"/>
                </a:lnTo>
                <a:cubicBezTo>
                  <a:pt x="362324" y="650257"/>
                  <a:pt x="351616" y="615080"/>
                  <a:pt x="373900" y="600363"/>
                </a:cubicBezTo>
                <a:cubicBezTo>
                  <a:pt x="394591" y="592663"/>
                  <a:pt x="415962" y="587201"/>
                  <a:pt x="437571" y="583306"/>
                </a:cubicBezTo>
                <a:lnTo>
                  <a:pt x="489205" y="577237"/>
                </a:lnTo>
                <a:lnTo>
                  <a:pt x="491604" y="573613"/>
                </a:lnTo>
                <a:cubicBezTo>
                  <a:pt x="495833" y="566378"/>
                  <a:pt x="499224" y="559501"/>
                  <a:pt x="501496" y="553245"/>
                </a:cubicBezTo>
                <a:cubicBezTo>
                  <a:pt x="514696" y="555861"/>
                  <a:pt x="527680" y="558620"/>
                  <a:pt x="535281" y="554520"/>
                </a:cubicBezTo>
                <a:lnTo>
                  <a:pt x="537786" y="551557"/>
                </a:lnTo>
                <a:lnTo>
                  <a:pt x="536876" y="551597"/>
                </a:lnTo>
                <a:lnTo>
                  <a:pt x="537796" y="551544"/>
                </a:lnTo>
                <a:lnTo>
                  <a:pt x="540897" y="547874"/>
                </a:lnTo>
                <a:cubicBezTo>
                  <a:pt x="559195" y="497016"/>
                  <a:pt x="471949" y="480799"/>
                  <a:pt x="442392" y="459543"/>
                </a:cubicBezTo>
                <a:cubicBezTo>
                  <a:pt x="434731" y="430344"/>
                  <a:pt x="470609" y="384701"/>
                  <a:pt x="496833" y="363599"/>
                </a:cubicBezTo>
                <a:cubicBezTo>
                  <a:pt x="496833" y="363599"/>
                  <a:pt x="522352" y="332187"/>
                  <a:pt x="557047" y="300311"/>
                </a:cubicBezTo>
                <a:cubicBezTo>
                  <a:pt x="591743" y="268431"/>
                  <a:pt x="635117" y="237153"/>
                  <a:pt x="671252" y="237624"/>
                </a:cubicBezTo>
                <a:cubicBezTo>
                  <a:pt x="707566" y="237858"/>
                  <a:pt x="745784" y="238875"/>
                  <a:pt x="784700" y="241048"/>
                </a:cubicBezTo>
                <a:lnTo>
                  <a:pt x="887728" y="250113"/>
                </a:lnTo>
                <a:lnTo>
                  <a:pt x="879872" y="245149"/>
                </a:lnTo>
                <a:cubicBezTo>
                  <a:pt x="868208" y="234259"/>
                  <a:pt x="861835" y="221729"/>
                  <a:pt x="853796" y="215466"/>
                </a:cubicBezTo>
                <a:cubicBezTo>
                  <a:pt x="831427" y="189873"/>
                  <a:pt x="783825" y="185001"/>
                  <a:pt x="727387" y="185975"/>
                </a:cubicBezTo>
                <a:cubicBezTo>
                  <a:pt x="671119" y="186123"/>
                  <a:pt x="605843" y="192938"/>
                  <a:pt x="547561" y="191281"/>
                </a:cubicBezTo>
                <a:cubicBezTo>
                  <a:pt x="527615" y="193037"/>
                  <a:pt x="533679" y="167575"/>
                  <a:pt x="536621" y="155014"/>
                </a:cubicBezTo>
                <a:cubicBezTo>
                  <a:pt x="454029" y="172347"/>
                  <a:pt x="399178" y="155186"/>
                  <a:pt x="321371" y="149948"/>
                </a:cubicBezTo>
                <a:cubicBezTo>
                  <a:pt x="486910" y="114113"/>
                  <a:pt x="646504" y="107558"/>
                  <a:pt x="803920" y="106587"/>
                </a:cubicBezTo>
                <a:cubicBezTo>
                  <a:pt x="961350" y="106092"/>
                  <a:pt x="1118208" y="106156"/>
                  <a:pt x="1282426" y="84417"/>
                </a:cubicBezTo>
                <a:cubicBezTo>
                  <a:pt x="1321121" y="86660"/>
                  <a:pt x="1313238" y="47737"/>
                  <a:pt x="1352119" y="49642"/>
                </a:cubicBezTo>
                <a:lnTo>
                  <a:pt x="1410109" y="54379"/>
                </a:lnTo>
                <a:cubicBezTo>
                  <a:pt x="1398482" y="27481"/>
                  <a:pt x="1425583" y="3792"/>
                  <a:pt x="1445045" y="5457"/>
                </a:cubicBezTo>
                <a:cubicBezTo>
                  <a:pt x="1627424" y="-6117"/>
                  <a:pt x="1828406" y="-5828"/>
                  <a:pt x="1960301" y="73633"/>
                </a:cubicBezTo>
                <a:cubicBezTo>
                  <a:pt x="2012557" y="95629"/>
                  <a:pt x="2062959" y="121080"/>
                  <a:pt x="2137367" y="136698"/>
                </a:cubicBezTo>
                <a:cubicBezTo>
                  <a:pt x="2142263" y="124032"/>
                  <a:pt x="2142263" y="124032"/>
                  <a:pt x="2146776" y="111575"/>
                </a:cubicBezTo>
                <a:cubicBezTo>
                  <a:pt x="2137551" y="136354"/>
                  <a:pt x="2184082" y="119452"/>
                  <a:pt x="2197565" y="136815"/>
                </a:cubicBezTo>
                <a:cubicBezTo>
                  <a:pt x="2192869" y="149613"/>
                  <a:pt x="2192869" y="149613"/>
                  <a:pt x="2188153" y="161936"/>
                </a:cubicBezTo>
                <a:cubicBezTo>
                  <a:pt x="2183442" y="174256"/>
                  <a:pt x="2201823" y="178951"/>
                  <a:pt x="2220005" y="183514"/>
                </a:cubicBezTo>
                <a:cubicBezTo>
                  <a:pt x="2215109" y="196178"/>
                  <a:pt x="2215109" y="196178"/>
                  <a:pt x="2210396" y="208503"/>
                </a:cubicBezTo>
                <a:cubicBezTo>
                  <a:pt x="2251472" y="205303"/>
                  <a:pt x="2278781" y="238380"/>
                  <a:pt x="2324397" y="223682"/>
                </a:cubicBezTo>
                <a:cubicBezTo>
                  <a:pt x="2321941" y="229778"/>
                  <a:pt x="2320712" y="232826"/>
                  <a:pt x="2319487" y="235933"/>
                </a:cubicBezTo>
                <a:lnTo>
                  <a:pt x="2319431" y="236076"/>
                </a:lnTo>
                <a:lnTo>
                  <a:pt x="2420986" y="234189"/>
                </a:lnTo>
                <a:cubicBezTo>
                  <a:pt x="2532507" y="229293"/>
                  <a:pt x="2641103" y="217614"/>
                  <a:pt x="2743698" y="192076"/>
                </a:cubicBezTo>
                <a:cubicBezTo>
                  <a:pt x="3050983" y="107531"/>
                  <a:pt x="3376496" y="70664"/>
                  <a:pt x="3698758" y="51925"/>
                </a:cubicBezTo>
                <a:lnTo>
                  <a:pt x="3770740" y="48452"/>
                </a:lnTo>
                <a:lnTo>
                  <a:pt x="3772986" y="76181"/>
                </a:lnTo>
                <a:lnTo>
                  <a:pt x="4039549" y="53229"/>
                </a:lnTo>
                <a:lnTo>
                  <a:pt x="4039153" y="64965"/>
                </a:lnTo>
                <a:lnTo>
                  <a:pt x="4191672" y="49971"/>
                </a:lnTo>
                <a:cubicBezTo>
                  <a:pt x="4276855" y="43270"/>
                  <a:pt x="4362033" y="38387"/>
                  <a:pt x="4447162" y="35752"/>
                </a:cubicBezTo>
                <a:lnTo>
                  <a:pt x="4701217" y="35034"/>
                </a:lnTo>
                <a:lnTo>
                  <a:pt x="4717202" y="169598"/>
                </a:lnTo>
                <a:lnTo>
                  <a:pt x="4716202" y="171761"/>
                </a:lnTo>
                <a:cubicBezTo>
                  <a:pt x="4705471" y="192554"/>
                  <a:pt x="4692643" y="213509"/>
                  <a:pt x="4679707" y="232918"/>
                </a:cubicBezTo>
                <a:cubicBezTo>
                  <a:pt x="4696969" y="207219"/>
                  <a:pt x="4702880" y="280192"/>
                  <a:pt x="4720097" y="253951"/>
                </a:cubicBezTo>
                <a:cubicBezTo>
                  <a:pt x="4726008" y="326923"/>
                  <a:pt x="4697438" y="451839"/>
                  <a:pt x="4622281" y="482767"/>
                </a:cubicBezTo>
                <a:cubicBezTo>
                  <a:pt x="4641499" y="481211"/>
                  <a:pt x="4660717" y="479654"/>
                  <a:pt x="4679935" y="478098"/>
                </a:cubicBezTo>
                <a:cubicBezTo>
                  <a:pt x="4701108" y="500691"/>
                  <a:pt x="4685845" y="551071"/>
                  <a:pt x="4689800" y="599899"/>
                </a:cubicBezTo>
                <a:cubicBezTo>
                  <a:pt x="4670582" y="601456"/>
                  <a:pt x="4651364" y="603013"/>
                  <a:pt x="4653363" y="627693"/>
                </a:cubicBezTo>
                <a:cubicBezTo>
                  <a:pt x="4655319" y="651842"/>
                  <a:pt x="4659274" y="700671"/>
                  <a:pt x="4661273" y="725350"/>
                </a:cubicBezTo>
                <a:cubicBezTo>
                  <a:pt x="4680490" y="723793"/>
                  <a:pt x="4718926" y="720681"/>
                  <a:pt x="4738428" y="719101"/>
                </a:cubicBezTo>
                <a:cubicBezTo>
                  <a:pt x="4719211" y="720658"/>
                  <a:pt x="4699993" y="722215"/>
                  <a:pt x="4701949" y="746359"/>
                </a:cubicBezTo>
                <a:cubicBezTo>
                  <a:pt x="4703905" y="770509"/>
                  <a:pt x="4707859" y="819333"/>
                  <a:pt x="4709858" y="844017"/>
                </a:cubicBezTo>
                <a:cubicBezTo>
                  <a:pt x="4673379" y="871275"/>
                  <a:pt x="4611486" y="827138"/>
                  <a:pt x="4575050" y="854935"/>
                </a:cubicBezTo>
                <a:lnTo>
                  <a:pt x="4580960" y="927909"/>
                </a:lnTo>
                <a:cubicBezTo>
                  <a:pt x="4621351" y="948941"/>
                  <a:pt x="4677333" y="920103"/>
                  <a:pt x="4715769" y="916990"/>
                </a:cubicBezTo>
                <a:cubicBezTo>
                  <a:pt x="4707138" y="929841"/>
                  <a:pt x="4703322" y="942438"/>
                  <a:pt x="4702158" y="957925"/>
                </a:cubicBezTo>
                <a:lnTo>
                  <a:pt x="4702133" y="982658"/>
                </a:lnTo>
                <a:lnTo>
                  <a:pt x="4770643" y="980995"/>
                </a:lnTo>
                <a:cubicBezTo>
                  <a:pt x="4794646" y="984437"/>
                  <a:pt x="4808676" y="992785"/>
                  <a:pt x="4815189" y="1004473"/>
                </a:cubicBezTo>
                <a:lnTo>
                  <a:pt x="4817720" y="1015788"/>
                </a:lnTo>
                <a:lnTo>
                  <a:pt x="4819055" y="1027028"/>
                </a:lnTo>
                <a:lnTo>
                  <a:pt x="4814636" y="1047986"/>
                </a:lnTo>
                <a:cubicBezTo>
                  <a:pt x="4802512" y="1081582"/>
                  <a:pt x="4770153" y="1122262"/>
                  <a:pt x="4737222" y="1157484"/>
                </a:cubicBezTo>
                <a:cubicBezTo>
                  <a:pt x="4742714" y="1151654"/>
                  <a:pt x="4747161" y="1151325"/>
                  <a:pt x="4751085" y="1153737"/>
                </a:cubicBezTo>
                <a:lnTo>
                  <a:pt x="4761387" y="1165950"/>
                </a:lnTo>
                <a:lnTo>
                  <a:pt x="4821249" y="1159147"/>
                </a:lnTo>
                <a:cubicBezTo>
                  <a:pt x="4825849" y="1215950"/>
                  <a:pt x="4868528" y="1269669"/>
                  <a:pt x="4794648" y="1303922"/>
                </a:cubicBezTo>
                <a:lnTo>
                  <a:pt x="4745968" y="1310267"/>
                </a:lnTo>
                <a:lnTo>
                  <a:pt x="4719873" y="1345514"/>
                </a:lnTo>
                <a:cubicBezTo>
                  <a:pt x="4703323" y="1361158"/>
                  <a:pt x="4683563" y="1373679"/>
                  <a:pt x="4660437" y="1381058"/>
                </a:cubicBezTo>
                <a:cubicBezTo>
                  <a:pt x="4684136" y="1379139"/>
                  <a:pt x="4707311" y="1377262"/>
                  <a:pt x="4731010" y="1375342"/>
                </a:cubicBezTo>
                <a:cubicBezTo>
                  <a:pt x="4756445" y="1394826"/>
                  <a:pt x="4736249" y="1440028"/>
                  <a:pt x="4739755" y="1483313"/>
                </a:cubicBezTo>
                <a:cubicBezTo>
                  <a:pt x="4716055" y="1485232"/>
                  <a:pt x="4692355" y="1487152"/>
                  <a:pt x="4694126" y="1509027"/>
                </a:cubicBezTo>
                <a:lnTo>
                  <a:pt x="4695368" y="1524356"/>
                </a:lnTo>
                <a:lnTo>
                  <a:pt x="4866745" y="1519081"/>
                </a:lnTo>
                <a:lnTo>
                  <a:pt x="4877725" y="1520923"/>
                </a:lnTo>
                <a:lnTo>
                  <a:pt x="4890221" y="1626114"/>
                </a:lnTo>
                <a:lnTo>
                  <a:pt x="4879269" y="1639804"/>
                </a:lnTo>
                <a:cubicBezTo>
                  <a:pt x="4862542" y="1658754"/>
                  <a:pt x="4842771" y="1677944"/>
                  <a:pt x="4822956" y="1695765"/>
                </a:cubicBezTo>
                <a:cubicBezTo>
                  <a:pt x="4849527" y="1671670"/>
                  <a:pt x="4854257" y="1736634"/>
                  <a:pt x="4880829" y="1712538"/>
                </a:cubicBezTo>
                <a:cubicBezTo>
                  <a:pt x="4885526" y="1777024"/>
                  <a:pt x="4837038" y="1889223"/>
                  <a:pt x="4726515" y="1920109"/>
                </a:cubicBezTo>
                <a:lnTo>
                  <a:pt x="4810470" y="1913310"/>
                </a:lnTo>
                <a:cubicBezTo>
                  <a:pt x="4840008" y="1932386"/>
                  <a:pt x="4815167" y="1977797"/>
                  <a:pt x="4818131" y="2020960"/>
                </a:cubicBezTo>
                <a:cubicBezTo>
                  <a:pt x="4790322" y="2023213"/>
                  <a:pt x="4761991" y="2025507"/>
                  <a:pt x="4763757" y="2047307"/>
                </a:cubicBezTo>
                <a:cubicBezTo>
                  <a:pt x="4765484" y="2068628"/>
                  <a:pt x="4768447" y="2111792"/>
                  <a:pt x="4770212" y="2133587"/>
                </a:cubicBezTo>
                <a:cubicBezTo>
                  <a:pt x="4798025" y="2131334"/>
                  <a:pt x="4854169" y="2126787"/>
                  <a:pt x="4881981" y="2124535"/>
                </a:cubicBezTo>
                <a:cubicBezTo>
                  <a:pt x="4854169" y="2126787"/>
                  <a:pt x="4825836" y="2129082"/>
                  <a:pt x="4827601" y="2150881"/>
                </a:cubicBezTo>
                <a:cubicBezTo>
                  <a:pt x="4829328" y="2172203"/>
                  <a:pt x="4832298" y="2215368"/>
                  <a:pt x="4833534" y="2237205"/>
                </a:cubicBezTo>
                <a:cubicBezTo>
                  <a:pt x="4779157" y="2263550"/>
                  <a:pt x="4692232" y="2227187"/>
                  <a:pt x="4637851" y="2253529"/>
                </a:cubicBezTo>
                <a:lnTo>
                  <a:pt x="4642547" y="2318019"/>
                </a:lnTo>
                <a:cubicBezTo>
                  <a:pt x="4699892" y="2334838"/>
                  <a:pt x="4782611" y="2306194"/>
                  <a:pt x="4838229" y="2301689"/>
                </a:cubicBezTo>
                <a:cubicBezTo>
                  <a:pt x="4811662" y="2325785"/>
                  <a:pt x="4813389" y="2347107"/>
                  <a:pt x="4816354" y="2390271"/>
                </a:cubicBezTo>
                <a:cubicBezTo>
                  <a:pt x="4734162" y="2418864"/>
                  <a:pt x="4645516" y="2361179"/>
                  <a:pt x="4566251" y="2432464"/>
                </a:cubicBezTo>
                <a:lnTo>
                  <a:pt x="4650206" y="2425664"/>
                </a:lnTo>
                <a:cubicBezTo>
                  <a:pt x="4602249" y="2537819"/>
                  <a:pt x="4456213" y="2462844"/>
                  <a:pt x="4374023" y="2491437"/>
                </a:cubicBezTo>
                <a:cubicBezTo>
                  <a:pt x="4340116" y="2503186"/>
                  <a:pt x="4305058" y="2512457"/>
                  <a:pt x="4269133" y="2519858"/>
                </a:cubicBezTo>
                <a:lnTo>
                  <a:pt x="4242591" y="2524001"/>
                </a:lnTo>
                <a:lnTo>
                  <a:pt x="4237011" y="2584224"/>
                </a:lnTo>
                <a:cubicBezTo>
                  <a:pt x="4198936" y="2587308"/>
                  <a:pt x="4160859" y="2590392"/>
                  <a:pt x="4163185" y="2619102"/>
                </a:cubicBezTo>
                <a:cubicBezTo>
                  <a:pt x="4165460" y="2647195"/>
                  <a:pt x="4170061" y="2703999"/>
                  <a:pt x="4172386" y="2732708"/>
                </a:cubicBezTo>
                <a:cubicBezTo>
                  <a:pt x="4210463" y="2729624"/>
                  <a:pt x="4286614" y="2723457"/>
                  <a:pt x="4325257" y="2720327"/>
                </a:cubicBezTo>
                <a:cubicBezTo>
                  <a:pt x="4287180" y="2723411"/>
                  <a:pt x="4249102" y="2726495"/>
                  <a:pt x="4251377" y="2754581"/>
                </a:cubicBezTo>
                <a:cubicBezTo>
                  <a:pt x="4253652" y="2782674"/>
                  <a:pt x="4258253" y="2839471"/>
                  <a:pt x="4260578" y="2868187"/>
                </a:cubicBezTo>
                <a:cubicBezTo>
                  <a:pt x="4195934" y="2898159"/>
                  <a:pt x="4096443" y="2865534"/>
                  <a:pt x="4023122" y="2880280"/>
                </a:cubicBezTo>
                <a:lnTo>
                  <a:pt x="4000683" y="2887501"/>
                </a:lnTo>
                <a:lnTo>
                  <a:pt x="4007810" y="2975492"/>
                </a:lnTo>
                <a:lnTo>
                  <a:pt x="4064467" y="2981443"/>
                </a:lnTo>
                <a:cubicBezTo>
                  <a:pt x="4132768" y="2979887"/>
                  <a:pt x="4210339" y="2957702"/>
                  <a:pt x="4267454" y="2953076"/>
                </a:cubicBezTo>
                <a:cubicBezTo>
                  <a:pt x="4231652" y="2984246"/>
                  <a:pt x="4233978" y="3012962"/>
                  <a:pt x="4238578" y="3069759"/>
                </a:cubicBezTo>
                <a:cubicBezTo>
                  <a:pt x="4168607" y="3093100"/>
                  <a:pt x="4094842" y="3072324"/>
                  <a:pt x="4023146" y="3076443"/>
                </a:cubicBezTo>
                <a:lnTo>
                  <a:pt x="4016067" y="3077439"/>
                </a:lnTo>
                <a:lnTo>
                  <a:pt x="4034945" y="3310523"/>
                </a:lnTo>
                <a:lnTo>
                  <a:pt x="3992470" y="3336375"/>
                </a:lnTo>
                <a:lnTo>
                  <a:pt x="4036950" y="3335283"/>
                </a:lnTo>
                <a:lnTo>
                  <a:pt x="4042360" y="3402079"/>
                </a:lnTo>
                <a:lnTo>
                  <a:pt x="4038038" y="3404550"/>
                </a:lnTo>
                <a:cubicBezTo>
                  <a:pt x="3940930" y="3437999"/>
                  <a:pt x="3798282" y="3378033"/>
                  <a:pt x="3705876" y="3403660"/>
                </a:cubicBezTo>
                <a:cubicBezTo>
                  <a:pt x="3452307" y="3473349"/>
                  <a:pt x="3159416" y="3452770"/>
                  <a:pt x="2875215" y="3452474"/>
                </a:cubicBezTo>
                <a:lnTo>
                  <a:pt x="2831807" y="3453280"/>
                </a:lnTo>
                <a:lnTo>
                  <a:pt x="2830757" y="3455447"/>
                </a:lnTo>
                <a:cubicBezTo>
                  <a:pt x="2819467" y="3473145"/>
                  <a:pt x="2803942" y="3489832"/>
                  <a:pt x="2790830" y="3500383"/>
                </a:cubicBezTo>
                <a:cubicBezTo>
                  <a:pt x="2790830" y="3500383"/>
                  <a:pt x="2765311" y="3531795"/>
                  <a:pt x="2730614" y="3563671"/>
                </a:cubicBezTo>
                <a:cubicBezTo>
                  <a:pt x="2695920" y="3595551"/>
                  <a:pt x="2652545" y="3626828"/>
                  <a:pt x="2616410" y="3626357"/>
                </a:cubicBezTo>
                <a:cubicBezTo>
                  <a:pt x="2580096" y="3626125"/>
                  <a:pt x="2541879" y="3625106"/>
                  <a:pt x="2502962" y="3622934"/>
                </a:cubicBezTo>
                <a:lnTo>
                  <a:pt x="2501762" y="3622828"/>
                </a:lnTo>
                <a:lnTo>
                  <a:pt x="2501517" y="3646213"/>
                </a:lnTo>
                <a:cubicBezTo>
                  <a:pt x="2444856" y="3667357"/>
                  <a:pt x="2387778" y="3603452"/>
                  <a:pt x="2331118" y="3667357"/>
                </a:cubicBezTo>
                <a:cubicBezTo>
                  <a:pt x="2350144" y="3667357"/>
                  <a:pt x="2368748" y="3667358"/>
                  <a:pt x="2387778" y="3667357"/>
                </a:cubicBezTo>
                <a:cubicBezTo>
                  <a:pt x="2350143" y="3774024"/>
                  <a:pt x="2255431" y="3688502"/>
                  <a:pt x="2198775" y="3709645"/>
                </a:cubicBezTo>
                <a:cubicBezTo>
                  <a:pt x="2011462" y="3780132"/>
                  <a:pt x="1782294" y="3688501"/>
                  <a:pt x="1593290" y="3752407"/>
                </a:cubicBezTo>
                <a:cubicBezTo>
                  <a:pt x="1365808" y="3837930"/>
                  <a:pt x="1119726" y="3837930"/>
                  <a:pt x="892670" y="3837930"/>
                </a:cubicBezTo>
                <a:cubicBezTo>
                  <a:pt x="892670" y="3795168"/>
                  <a:pt x="911696" y="3731263"/>
                  <a:pt x="892670" y="3710119"/>
                </a:cubicBezTo>
                <a:cubicBezTo>
                  <a:pt x="883210" y="3702131"/>
                  <a:pt x="874931" y="3693805"/>
                  <a:pt x="867688" y="3685184"/>
                </a:cubicBezTo>
                <a:lnTo>
                  <a:pt x="854359" y="3666227"/>
                </a:lnTo>
                <a:lnTo>
                  <a:pt x="752668" y="3671605"/>
                </a:lnTo>
                <a:cubicBezTo>
                  <a:pt x="694114" y="3672941"/>
                  <a:pt x="636161" y="3672941"/>
                  <a:pt x="579397" y="3672941"/>
                </a:cubicBezTo>
                <a:lnTo>
                  <a:pt x="581410" y="3652620"/>
                </a:lnTo>
                <a:lnTo>
                  <a:pt x="414773" y="3652514"/>
                </a:lnTo>
                <a:close/>
              </a:path>
            </a:pathLst>
          </a:custGeom>
          <a:solidFill>
            <a:srgbClr val="DEFF9B"/>
          </a:solidFill>
          <a:ln w="9525" cap="flat">
            <a:solidFill>
              <a:schemeClr val="tx1"/>
            </a:solidFill>
            <a:prstDash val="solid"/>
            <a:miter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712452" y="226980"/>
            <a:ext cx="40350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СТАРШИЙ ВІК</a:t>
            </a:r>
            <a:endParaRPr lang="ru-RU" sz="2800" b="1" spc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4137" y="1128317"/>
            <a:ext cx="1145612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SzPct val="140000"/>
              <a:buFontTx/>
              <a:buBlip>
                <a:blip r:embed="rId2"/>
              </a:buBlip>
            </a:pP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Ігрова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діяльність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дітей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старшого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дошкільного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віку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має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бути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спрямована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на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формування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їхніх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умінь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спільно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вибудовувати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і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розвивати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сюжет,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розуміти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партнерів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по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грі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та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узгоджувати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свої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дії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 з </a:t>
            </a:r>
            <a:r>
              <a:rPr lang="ru-RU" sz="2300" dirty="0" err="1">
                <a:solidFill>
                  <a:schemeClr val="dk1"/>
                </a:solidFill>
                <a:latin typeface="+mj-lt"/>
              </a:rPr>
              <a:t>їхніми</a:t>
            </a:r>
            <a:r>
              <a:rPr lang="ru-RU" sz="2300" dirty="0">
                <a:solidFill>
                  <a:schemeClr val="dk1"/>
                </a:solidFill>
                <a:latin typeface="+mj-lt"/>
              </a:rPr>
              <a:t>. </a:t>
            </a:r>
            <a:endParaRPr lang="ru-RU" sz="2300" dirty="0" smtClean="0">
              <a:solidFill>
                <a:schemeClr val="dk1"/>
              </a:solidFill>
              <a:latin typeface="+mj-lt"/>
            </a:endParaRPr>
          </a:p>
          <a:p>
            <a:pPr algn="just">
              <a:buSzPct val="140000"/>
            </a:pPr>
            <a:r>
              <a:rPr lang="ru-RU" sz="2300" b="1" i="1" dirty="0" err="1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Із</a:t>
            </a:r>
            <a:r>
              <a:rPr lang="ru-RU" sz="2300" b="1" i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300" b="1" i="1" dirty="0" err="1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цією</a:t>
            </a:r>
            <a:r>
              <a:rPr lang="ru-RU" sz="2300" b="1" i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метою </a:t>
            </a:r>
            <a:r>
              <a:rPr lang="ru-RU" sz="2300" b="1" i="1" dirty="0" err="1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вихователь</a:t>
            </a:r>
            <a:r>
              <a:rPr lang="ru-RU" sz="2300" b="1" i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300" b="1" i="1" dirty="0" err="1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може</a:t>
            </a:r>
            <a:r>
              <a:rPr lang="ru-RU" sz="2300" b="1" i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300" b="1" i="1" dirty="0" err="1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використовувати</a:t>
            </a:r>
            <a:r>
              <a:rPr lang="ru-RU" sz="2300" b="1" i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2307958514"/>
              </p:ext>
            </p:extLst>
          </p:nvPr>
        </p:nvGraphicFramePr>
        <p:xfrm>
          <a:off x="-509701" y="2636422"/>
          <a:ext cx="12191999" cy="4595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7490477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26</a:t>
            </a:fld>
            <a:endParaRPr lang="ru-RU" noProof="0"/>
          </a:p>
        </p:txBody>
      </p:sp>
      <p:sp>
        <p:nvSpPr>
          <p:cNvPr id="3" name="Прямоугольник 2"/>
          <p:cNvSpPr/>
          <p:nvPr/>
        </p:nvSpPr>
        <p:spPr>
          <a:xfrm>
            <a:off x="478312" y="600279"/>
            <a:ext cx="715039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здатності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розвивати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різноманітні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сюжети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відбуватися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і 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неігрових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ситуаціях</a:t>
            </a:r>
            <a:r>
              <a:rPr lang="ru-RU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Щодо</a:t>
            </a:r>
            <a:r>
              <a:rPr lang="ru-RU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цього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ефективними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на думку </a:t>
            </a: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багатьох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учених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є </a:t>
            </a: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запропоновані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італійським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письменником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автором книги </a:t>
            </a:r>
            <a:r>
              <a:rPr lang="ru-RU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Граматика</a:t>
            </a:r>
            <a:r>
              <a:rPr lang="ru-RU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фантазії</a:t>
            </a:r>
            <a:r>
              <a:rPr lang="ru-RU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Джанні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Родарі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(1920—1980) </a:t>
            </a:r>
            <a:endParaRPr lang="ru-RU" sz="2400" dirty="0" smtClean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такі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прийоми</a:t>
            </a:r>
            <a:r>
              <a:rPr lang="ru-RU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4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406628909"/>
              </p:ext>
            </p:extLst>
          </p:nvPr>
        </p:nvGraphicFramePr>
        <p:xfrm>
          <a:off x="4807131" y="130629"/>
          <a:ext cx="7965440" cy="6727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1710158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t="-10000" r="-5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2E0EE794-AF37-42AE-B09A-581290560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3</a:t>
            </a:fld>
            <a:endParaRPr lang="ru-RU" noProof="0"/>
          </a:p>
        </p:txBody>
      </p:sp>
      <p:sp>
        <p:nvSpPr>
          <p:cNvPr id="3" name="Полилиния 4">
            <a:extLst>
              <a:ext uri="{FF2B5EF4-FFF2-40B4-BE49-F238E27FC236}">
                <a16:creationId xmlns="" xmlns:a16="http://schemas.microsoft.com/office/drawing/2014/main" id="{DC3D80F1-2FF2-4CB8-8387-7912DE6F6B9A}"/>
              </a:ext>
            </a:extLst>
          </p:cNvPr>
          <p:cNvSpPr/>
          <p:nvPr/>
        </p:nvSpPr>
        <p:spPr>
          <a:xfrm rot="3383287" flipH="1">
            <a:off x="2660134" y="306625"/>
            <a:ext cx="6392984" cy="6461172"/>
          </a:xfrm>
          <a:custGeom>
            <a:avLst/>
            <a:gdLst>
              <a:gd name="connsiteX0" fmla="*/ 230990 w 6392984"/>
              <a:gd name="connsiteY0" fmla="*/ 3470492 h 6461172"/>
              <a:gd name="connsiteX1" fmla="*/ 16100 w 6392984"/>
              <a:gd name="connsiteY1" fmla="*/ 4633751 h 6461172"/>
              <a:gd name="connsiteX2" fmla="*/ 355933 w 6392984"/>
              <a:gd name="connsiteY2" fmla="*/ 5552750 h 6461172"/>
              <a:gd name="connsiteX3" fmla="*/ 391522 w 6392984"/>
              <a:gd name="connsiteY3" fmla="*/ 5578786 h 6461172"/>
              <a:gd name="connsiteX4" fmla="*/ 346561 w 6392984"/>
              <a:gd name="connsiteY4" fmla="*/ 5504776 h 6461172"/>
              <a:gd name="connsiteX5" fmla="*/ 230990 w 6392984"/>
              <a:gd name="connsiteY5" fmla="*/ 5048353 h 6461172"/>
              <a:gd name="connsiteX6" fmla="*/ 2172752 w 6392984"/>
              <a:gd name="connsiteY6" fmla="*/ 6005899 h 6461172"/>
              <a:gd name="connsiteX7" fmla="*/ 783768 w 6392984"/>
              <a:gd name="connsiteY7" fmla="*/ 5749311 h 6461172"/>
              <a:gd name="connsiteX8" fmla="*/ 430919 w 6392984"/>
              <a:gd name="connsiteY8" fmla="*/ 5607606 h 6461172"/>
              <a:gd name="connsiteX9" fmla="*/ 391522 w 6392984"/>
              <a:gd name="connsiteY9" fmla="*/ 5578786 h 6461172"/>
              <a:gd name="connsiteX10" fmla="*/ 394524 w 6392984"/>
              <a:gd name="connsiteY10" fmla="*/ 5583726 h 6461172"/>
              <a:gd name="connsiteX11" fmla="*/ 1188536 w 6392984"/>
              <a:gd name="connsiteY11" fmla="*/ 6005899 h 6461172"/>
              <a:gd name="connsiteX12" fmla="*/ 1112105 w 6392984"/>
              <a:gd name="connsiteY12" fmla="*/ 179544 h 6461172"/>
              <a:gd name="connsiteX13" fmla="*/ 1090632 w 6392984"/>
              <a:gd name="connsiteY13" fmla="*/ 180628 h 6461172"/>
              <a:gd name="connsiteX14" fmla="*/ 230990 w 6392984"/>
              <a:gd name="connsiteY14" fmla="*/ 1133231 h 6461172"/>
              <a:gd name="connsiteX15" fmla="*/ 230990 w 6392984"/>
              <a:gd name="connsiteY15" fmla="*/ 3470492 h 6461172"/>
              <a:gd name="connsiteX16" fmla="*/ 727311 w 6392984"/>
              <a:gd name="connsiteY16" fmla="*/ 783770 h 6461172"/>
              <a:gd name="connsiteX17" fmla="*/ 1052975 w 6392984"/>
              <a:gd name="connsiteY17" fmla="*/ 224536 h 6461172"/>
              <a:gd name="connsiteX18" fmla="*/ 5642758 w 6392984"/>
              <a:gd name="connsiteY18" fmla="*/ 5773550 h 6461172"/>
              <a:gd name="connsiteX19" fmla="*/ 5627694 w 6392984"/>
              <a:gd name="connsiteY19" fmla="*/ 5787242 h 6461172"/>
              <a:gd name="connsiteX20" fmla="*/ 5018606 w 6392984"/>
              <a:gd name="connsiteY20" fmla="*/ 6005899 h 6461172"/>
              <a:gd name="connsiteX21" fmla="*/ 2172752 w 6392984"/>
              <a:gd name="connsiteY21" fmla="*/ 6005899 h 6461172"/>
              <a:gd name="connsiteX22" fmla="*/ 4550113 w 6392984"/>
              <a:gd name="connsiteY22" fmla="*/ 6445072 h 6461172"/>
              <a:gd name="connsiteX23" fmla="*/ 5611486 w 6392984"/>
              <a:gd name="connsiteY23" fmla="*/ 5863637 h 6461172"/>
              <a:gd name="connsiteX24" fmla="*/ 2706745 w 6392984"/>
              <a:gd name="connsiteY24" fmla="*/ 175685 h 6461172"/>
              <a:gd name="connsiteX25" fmla="*/ 1842870 w 6392984"/>
              <a:gd name="connsiteY25" fmla="*/ 16100 h 6461172"/>
              <a:gd name="connsiteX26" fmla="*/ 1126101 w 6392984"/>
              <a:gd name="connsiteY26" fmla="*/ 168895 h 6461172"/>
              <a:gd name="connsiteX27" fmla="*/ 1112105 w 6392984"/>
              <a:gd name="connsiteY27" fmla="*/ 179544 h 6461172"/>
              <a:gd name="connsiteX28" fmla="*/ 1188536 w 6392984"/>
              <a:gd name="connsiteY28" fmla="*/ 175685 h 6461172"/>
              <a:gd name="connsiteX29" fmla="*/ 5976152 w 6392984"/>
              <a:gd name="connsiteY29" fmla="*/ 3996693 h 6461172"/>
              <a:gd name="connsiteX30" fmla="*/ 5665673 w 6392984"/>
              <a:gd name="connsiteY30" fmla="*/ 5677402 h 6461172"/>
              <a:gd name="connsiteX31" fmla="*/ 5643026 w 6392984"/>
              <a:gd name="connsiteY31" fmla="*/ 5772779 h 6461172"/>
              <a:gd name="connsiteX32" fmla="*/ 5642758 w 6392984"/>
              <a:gd name="connsiteY32" fmla="*/ 5773550 h 6461172"/>
              <a:gd name="connsiteX33" fmla="*/ 5695693 w 6392984"/>
              <a:gd name="connsiteY33" fmla="*/ 5725440 h 6461172"/>
              <a:gd name="connsiteX34" fmla="*/ 5976152 w 6392984"/>
              <a:gd name="connsiteY34" fmla="*/ 5048353 h 6461172"/>
              <a:gd name="connsiteX35" fmla="*/ 5812618 w 6392984"/>
              <a:gd name="connsiteY35" fmla="*/ 597858 h 6461172"/>
              <a:gd name="connsiteX36" fmla="*/ 5018606 w 6392984"/>
              <a:gd name="connsiteY36" fmla="*/ 175685 h 6461172"/>
              <a:gd name="connsiteX37" fmla="*/ 2706745 w 6392984"/>
              <a:gd name="connsiteY37" fmla="*/ 175685 h 6461172"/>
              <a:gd name="connsiteX38" fmla="*/ 5609215 w 6392984"/>
              <a:gd name="connsiteY38" fmla="*/ 711862 h 6461172"/>
              <a:gd name="connsiteX39" fmla="*/ 5881402 w 6392984"/>
              <a:gd name="connsiteY39" fmla="*/ 805921 h 6461172"/>
              <a:gd name="connsiteX40" fmla="*/ 5927486 w 6392984"/>
              <a:gd name="connsiteY40" fmla="*/ 833141 h 6461172"/>
              <a:gd name="connsiteX41" fmla="*/ 5900903 w 6392984"/>
              <a:gd name="connsiteY41" fmla="*/ 760511 h 6461172"/>
              <a:gd name="connsiteX42" fmla="*/ 5812618 w 6392984"/>
              <a:gd name="connsiteY42" fmla="*/ 597858 h 6461172"/>
              <a:gd name="connsiteX43" fmla="*/ 6224089 w 6392984"/>
              <a:gd name="connsiteY43" fmla="*/ 1110652 h 6461172"/>
              <a:gd name="connsiteX44" fmla="*/ 5962064 w 6392984"/>
              <a:gd name="connsiteY44" fmla="*/ 853565 h 6461172"/>
              <a:gd name="connsiteX45" fmla="*/ 5927486 w 6392984"/>
              <a:gd name="connsiteY45" fmla="*/ 833141 h 6461172"/>
              <a:gd name="connsiteX46" fmla="*/ 5933103 w 6392984"/>
              <a:gd name="connsiteY46" fmla="*/ 848486 h 6461172"/>
              <a:gd name="connsiteX47" fmla="*/ 5976152 w 6392984"/>
              <a:gd name="connsiteY47" fmla="*/ 1133231 h 6461172"/>
              <a:gd name="connsiteX48" fmla="*/ 5976152 w 6392984"/>
              <a:gd name="connsiteY48" fmla="*/ 3996693 h 6461172"/>
              <a:gd name="connsiteX49" fmla="*/ 6376884 w 6392984"/>
              <a:gd name="connsiteY49" fmla="*/ 1827421 h 6461172"/>
              <a:gd name="connsiteX50" fmla="*/ 6224089 w 6392984"/>
              <a:gd name="connsiteY50" fmla="*/ 1110652 h 646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392984" h="6461172">
                <a:moveTo>
                  <a:pt x="230990" y="3470492"/>
                </a:moveTo>
                <a:lnTo>
                  <a:pt x="16100" y="4633751"/>
                </a:lnTo>
                <a:cubicBezTo>
                  <a:pt x="-49946" y="4991278"/>
                  <a:pt x="91864" y="5339075"/>
                  <a:pt x="355933" y="5552750"/>
                </a:cubicBezTo>
                <a:lnTo>
                  <a:pt x="391522" y="5578786"/>
                </a:lnTo>
                <a:lnTo>
                  <a:pt x="346561" y="5504776"/>
                </a:lnTo>
                <a:cubicBezTo>
                  <a:pt x="272856" y="5369099"/>
                  <a:pt x="230990" y="5213615"/>
                  <a:pt x="230990" y="5048353"/>
                </a:cubicBezTo>
                <a:close/>
                <a:moveTo>
                  <a:pt x="2172752" y="6005899"/>
                </a:moveTo>
                <a:lnTo>
                  <a:pt x="783768" y="5749311"/>
                </a:lnTo>
                <a:cubicBezTo>
                  <a:pt x="653759" y="5725293"/>
                  <a:pt x="534770" y="5676065"/>
                  <a:pt x="430919" y="5607606"/>
                </a:cubicBezTo>
                <a:lnTo>
                  <a:pt x="391522" y="5578786"/>
                </a:lnTo>
                <a:lnTo>
                  <a:pt x="394524" y="5583726"/>
                </a:lnTo>
                <a:cubicBezTo>
                  <a:pt x="566602" y="5838435"/>
                  <a:pt x="858012" y="6005899"/>
                  <a:pt x="1188536" y="6005899"/>
                </a:cubicBezTo>
                <a:close/>
                <a:moveTo>
                  <a:pt x="1112105" y="179544"/>
                </a:moveTo>
                <a:lnTo>
                  <a:pt x="1090632" y="180628"/>
                </a:lnTo>
                <a:cubicBezTo>
                  <a:pt x="607784" y="229664"/>
                  <a:pt x="230990" y="637446"/>
                  <a:pt x="230990" y="1133231"/>
                </a:cubicBezTo>
                <a:lnTo>
                  <a:pt x="230990" y="3470492"/>
                </a:lnTo>
                <a:lnTo>
                  <a:pt x="727311" y="783770"/>
                </a:lnTo>
                <a:cubicBezTo>
                  <a:pt x="769340" y="556252"/>
                  <a:pt x="888580" y="362488"/>
                  <a:pt x="1052975" y="224536"/>
                </a:cubicBezTo>
                <a:close/>
                <a:moveTo>
                  <a:pt x="5642758" y="5773550"/>
                </a:moveTo>
                <a:lnTo>
                  <a:pt x="5627694" y="5787242"/>
                </a:lnTo>
                <a:cubicBezTo>
                  <a:pt x="5462174" y="5923842"/>
                  <a:pt x="5249972" y="6005899"/>
                  <a:pt x="5018606" y="6005899"/>
                </a:cubicBezTo>
                <a:lnTo>
                  <a:pt x="2172752" y="6005899"/>
                </a:lnTo>
                <a:lnTo>
                  <a:pt x="4550113" y="6445072"/>
                </a:lnTo>
                <a:cubicBezTo>
                  <a:pt x="5005147" y="6529130"/>
                  <a:pt x="5444420" y="6276495"/>
                  <a:pt x="5611486" y="5863637"/>
                </a:cubicBezTo>
                <a:close/>
                <a:moveTo>
                  <a:pt x="2706745" y="175685"/>
                </a:moveTo>
                <a:lnTo>
                  <a:pt x="1842870" y="16100"/>
                </a:lnTo>
                <a:cubicBezTo>
                  <a:pt x="1582851" y="-31933"/>
                  <a:pt x="1327978" y="29974"/>
                  <a:pt x="1126101" y="168895"/>
                </a:cubicBezTo>
                <a:lnTo>
                  <a:pt x="1112105" y="179544"/>
                </a:lnTo>
                <a:lnTo>
                  <a:pt x="1188536" y="175685"/>
                </a:lnTo>
                <a:close/>
                <a:moveTo>
                  <a:pt x="5976152" y="3996693"/>
                </a:moveTo>
                <a:lnTo>
                  <a:pt x="5665673" y="5677402"/>
                </a:lnTo>
                <a:cubicBezTo>
                  <a:pt x="5659668" y="5709905"/>
                  <a:pt x="5652088" y="5741719"/>
                  <a:pt x="5643026" y="5772779"/>
                </a:cubicBezTo>
                <a:lnTo>
                  <a:pt x="5642758" y="5773550"/>
                </a:lnTo>
                <a:lnTo>
                  <a:pt x="5695693" y="5725440"/>
                </a:lnTo>
                <a:cubicBezTo>
                  <a:pt x="5868975" y="5552159"/>
                  <a:pt x="5976152" y="5312772"/>
                  <a:pt x="5976152" y="5048353"/>
                </a:cubicBezTo>
                <a:close/>
                <a:moveTo>
                  <a:pt x="5812618" y="597858"/>
                </a:moveTo>
                <a:cubicBezTo>
                  <a:pt x="5640540" y="343149"/>
                  <a:pt x="5349130" y="175685"/>
                  <a:pt x="5018606" y="175685"/>
                </a:cubicBezTo>
                <a:lnTo>
                  <a:pt x="2706745" y="175685"/>
                </a:lnTo>
                <a:lnTo>
                  <a:pt x="5609215" y="711862"/>
                </a:lnTo>
                <a:cubicBezTo>
                  <a:pt x="5706722" y="729874"/>
                  <a:pt x="5798030" y="762068"/>
                  <a:pt x="5881402" y="805921"/>
                </a:cubicBezTo>
                <a:lnTo>
                  <a:pt x="5927486" y="833141"/>
                </a:lnTo>
                <a:lnTo>
                  <a:pt x="5900903" y="760511"/>
                </a:lnTo>
                <a:cubicBezTo>
                  <a:pt x="5876676" y="703231"/>
                  <a:pt x="5847034" y="648800"/>
                  <a:pt x="5812618" y="597858"/>
                </a:cubicBezTo>
                <a:close/>
                <a:moveTo>
                  <a:pt x="6224089" y="1110652"/>
                </a:moveTo>
                <a:cubicBezTo>
                  <a:pt x="6154629" y="1009713"/>
                  <a:pt x="6065915" y="922025"/>
                  <a:pt x="5962064" y="853565"/>
                </a:cubicBezTo>
                <a:lnTo>
                  <a:pt x="5927486" y="833141"/>
                </a:lnTo>
                <a:lnTo>
                  <a:pt x="5933103" y="848486"/>
                </a:lnTo>
                <a:cubicBezTo>
                  <a:pt x="5961080" y="938437"/>
                  <a:pt x="5976152" y="1034074"/>
                  <a:pt x="5976152" y="1133231"/>
                </a:cubicBezTo>
                <a:lnTo>
                  <a:pt x="5976152" y="3996693"/>
                </a:lnTo>
                <a:lnTo>
                  <a:pt x="6376884" y="1827421"/>
                </a:lnTo>
                <a:cubicBezTo>
                  <a:pt x="6424917" y="1567401"/>
                  <a:pt x="6363010" y="1312528"/>
                  <a:pt x="6224089" y="1110652"/>
                </a:cubicBezTo>
                <a:close/>
              </a:path>
            </a:pathLst>
          </a:custGeom>
          <a:noFill/>
          <a:ln w="762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FCC858C-4323-429C-A7F5-CB8FCE9ED797}"/>
              </a:ext>
            </a:extLst>
          </p:cNvPr>
          <p:cNvSpPr txBox="1"/>
          <p:nvPr/>
        </p:nvSpPr>
        <p:spPr>
          <a:xfrm>
            <a:off x="2495126" y="2244549"/>
            <a:ext cx="6436839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1. </a:t>
            </a:r>
            <a:r>
              <a:rPr lang="ru-RU" sz="5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Особливості</a:t>
            </a:r>
            <a:r>
              <a:rPr lang="ru-RU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ru-RU" sz="5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творчих</a:t>
            </a:r>
            <a:r>
              <a:rPr lang="ru-RU" sz="5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ru-RU" sz="5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ігор</a:t>
            </a:r>
            <a:r>
              <a:rPr lang="ru-RU" sz="5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. </a:t>
            </a:r>
            <a:r>
              <a:rPr lang="ru-RU" sz="5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Рівні</a:t>
            </a:r>
            <a:r>
              <a:rPr lang="ru-RU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ru-RU" sz="5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взаємодії</a:t>
            </a:r>
            <a:r>
              <a:rPr lang="ru-RU" sz="5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ru-RU" sz="5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дітей</a:t>
            </a:r>
            <a:r>
              <a:rPr lang="ru-RU" sz="5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у </a:t>
            </a:r>
            <a:r>
              <a:rPr lang="ru-RU" sz="5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грі</a:t>
            </a:r>
            <a:endParaRPr lang="ru-RU" sz="5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11388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CB843417-6EF7-4765-972E-738511613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4</a:t>
            </a:fld>
            <a:endParaRPr lang="ru-RU" noProof="0"/>
          </a:p>
        </p:txBody>
      </p:sp>
      <p:sp>
        <p:nvSpPr>
          <p:cNvPr id="3" name="Содержимое 2">
            <a:extLst>
              <a:ext uri="{FF2B5EF4-FFF2-40B4-BE49-F238E27FC236}">
                <a16:creationId xmlns="" xmlns:a16="http://schemas.microsoft.com/office/drawing/2014/main" id="{6FC3EC2A-8490-4272-9CC3-73926E4E506E}"/>
              </a:ext>
            </a:extLst>
          </p:cNvPr>
          <p:cNvSpPr txBox="1">
            <a:spLocks/>
          </p:cNvSpPr>
          <p:nvPr/>
        </p:nvSpPr>
        <p:spPr>
          <a:xfrm>
            <a:off x="457200" y="4479235"/>
            <a:ext cx="8229600" cy="1646928"/>
          </a:xfrm>
          <a:prstGeom prst="rect">
            <a:avLst/>
          </a:prstGeom>
        </p:spPr>
        <p:txBody>
          <a:bodyPr/>
          <a:lstStyle>
            <a:lvl1pPr marL="283464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1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14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4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Char char="•"/>
              <a:defRPr sz="1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Char char="•"/>
              <a:defRPr sz="14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uk-UA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Схема 6">
            <a:extLst>
              <a:ext uri="{FF2B5EF4-FFF2-40B4-BE49-F238E27FC236}">
                <a16:creationId xmlns="" xmlns:a16="http://schemas.microsoft.com/office/drawing/2014/main" id="{1CF0DC54-B08B-4CF1-8779-49B62E447938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1635731822"/>
              </p:ext>
            </p:extLst>
          </p:nvPr>
        </p:nvGraphicFramePr>
        <p:xfrm>
          <a:off x="457200" y="493990"/>
          <a:ext cx="10190921" cy="6364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0076915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22239F6A-0B11-4243-87A7-D518888B8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5</a:t>
            </a:fld>
            <a:endParaRPr lang="ru-RU" noProof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269C394-65B9-4836-973A-67A460D30E64}"/>
              </a:ext>
            </a:extLst>
          </p:cNvPr>
          <p:cNvSpPr txBox="1"/>
          <p:nvPr/>
        </p:nvSpPr>
        <p:spPr>
          <a:xfrm>
            <a:off x="891207" y="500582"/>
            <a:ext cx="63179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spc="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Рівні</a:t>
            </a:r>
            <a:r>
              <a:rPr lang="ru-RU" sz="40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ru-RU" sz="4000" spc="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взаємодії</a:t>
            </a:r>
            <a:r>
              <a:rPr lang="ru-RU" sz="40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ru-RU" sz="4000" spc="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дітей</a:t>
            </a:r>
            <a:r>
              <a:rPr lang="ru-RU" sz="40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у </a:t>
            </a:r>
            <a:r>
              <a:rPr lang="ru-RU" sz="4000" spc="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грі</a:t>
            </a:r>
            <a:endParaRPr lang="uk-UA" sz="4000" spc="300" dirty="0">
              <a:latin typeface="Monotype Corsiva" panose="03010101010201010101" pitchFamily="66" charset="0"/>
            </a:endParaRPr>
          </a:p>
        </p:txBody>
      </p:sp>
      <p:graphicFrame>
        <p:nvGraphicFramePr>
          <p:cNvPr id="7" name="Схема 6">
            <a:extLst>
              <a:ext uri="{FF2B5EF4-FFF2-40B4-BE49-F238E27FC236}">
                <a16:creationId xmlns="" xmlns:a16="http://schemas.microsoft.com/office/drawing/2014/main" id="{EAAFB933-5F2D-480B-BDDA-2773A4EA2732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338036081"/>
              </p:ext>
            </p:extLst>
          </p:nvPr>
        </p:nvGraphicFramePr>
        <p:xfrm>
          <a:off x="733286" y="854525"/>
          <a:ext cx="10080487" cy="5880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7571011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t="-10000" r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2E0EE794-AF37-42AE-B09A-581290560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6</a:t>
            </a:fld>
            <a:endParaRPr lang="ru-RU" noProof="0"/>
          </a:p>
        </p:txBody>
      </p:sp>
      <p:sp>
        <p:nvSpPr>
          <p:cNvPr id="3" name="Полилиния 4">
            <a:extLst>
              <a:ext uri="{FF2B5EF4-FFF2-40B4-BE49-F238E27FC236}">
                <a16:creationId xmlns="" xmlns:a16="http://schemas.microsoft.com/office/drawing/2014/main" id="{DC3D80F1-2FF2-4CB8-8387-7912DE6F6B9A}"/>
              </a:ext>
            </a:extLst>
          </p:cNvPr>
          <p:cNvSpPr/>
          <p:nvPr/>
        </p:nvSpPr>
        <p:spPr>
          <a:xfrm rot="3383287" flipH="1">
            <a:off x="2660134" y="306625"/>
            <a:ext cx="6392984" cy="6461172"/>
          </a:xfrm>
          <a:custGeom>
            <a:avLst/>
            <a:gdLst>
              <a:gd name="connsiteX0" fmla="*/ 230990 w 6392984"/>
              <a:gd name="connsiteY0" fmla="*/ 3470492 h 6461172"/>
              <a:gd name="connsiteX1" fmla="*/ 16100 w 6392984"/>
              <a:gd name="connsiteY1" fmla="*/ 4633751 h 6461172"/>
              <a:gd name="connsiteX2" fmla="*/ 355933 w 6392984"/>
              <a:gd name="connsiteY2" fmla="*/ 5552750 h 6461172"/>
              <a:gd name="connsiteX3" fmla="*/ 391522 w 6392984"/>
              <a:gd name="connsiteY3" fmla="*/ 5578786 h 6461172"/>
              <a:gd name="connsiteX4" fmla="*/ 346561 w 6392984"/>
              <a:gd name="connsiteY4" fmla="*/ 5504776 h 6461172"/>
              <a:gd name="connsiteX5" fmla="*/ 230990 w 6392984"/>
              <a:gd name="connsiteY5" fmla="*/ 5048353 h 6461172"/>
              <a:gd name="connsiteX6" fmla="*/ 2172752 w 6392984"/>
              <a:gd name="connsiteY6" fmla="*/ 6005899 h 6461172"/>
              <a:gd name="connsiteX7" fmla="*/ 783768 w 6392984"/>
              <a:gd name="connsiteY7" fmla="*/ 5749311 h 6461172"/>
              <a:gd name="connsiteX8" fmla="*/ 430919 w 6392984"/>
              <a:gd name="connsiteY8" fmla="*/ 5607606 h 6461172"/>
              <a:gd name="connsiteX9" fmla="*/ 391522 w 6392984"/>
              <a:gd name="connsiteY9" fmla="*/ 5578786 h 6461172"/>
              <a:gd name="connsiteX10" fmla="*/ 394524 w 6392984"/>
              <a:gd name="connsiteY10" fmla="*/ 5583726 h 6461172"/>
              <a:gd name="connsiteX11" fmla="*/ 1188536 w 6392984"/>
              <a:gd name="connsiteY11" fmla="*/ 6005899 h 6461172"/>
              <a:gd name="connsiteX12" fmla="*/ 1112105 w 6392984"/>
              <a:gd name="connsiteY12" fmla="*/ 179544 h 6461172"/>
              <a:gd name="connsiteX13" fmla="*/ 1090632 w 6392984"/>
              <a:gd name="connsiteY13" fmla="*/ 180628 h 6461172"/>
              <a:gd name="connsiteX14" fmla="*/ 230990 w 6392984"/>
              <a:gd name="connsiteY14" fmla="*/ 1133231 h 6461172"/>
              <a:gd name="connsiteX15" fmla="*/ 230990 w 6392984"/>
              <a:gd name="connsiteY15" fmla="*/ 3470492 h 6461172"/>
              <a:gd name="connsiteX16" fmla="*/ 727311 w 6392984"/>
              <a:gd name="connsiteY16" fmla="*/ 783770 h 6461172"/>
              <a:gd name="connsiteX17" fmla="*/ 1052975 w 6392984"/>
              <a:gd name="connsiteY17" fmla="*/ 224536 h 6461172"/>
              <a:gd name="connsiteX18" fmla="*/ 5642758 w 6392984"/>
              <a:gd name="connsiteY18" fmla="*/ 5773550 h 6461172"/>
              <a:gd name="connsiteX19" fmla="*/ 5627694 w 6392984"/>
              <a:gd name="connsiteY19" fmla="*/ 5787242 h 6461172"/>
              <a:gd name="connsiteX20" fmla="*/ 5018606 w 6392984"/>
              <a:gd name="connsiteY20" fmla="*/ 6005899 h 6461172"/>
              <a:gd name="connsiteX21" fmla="*/ 2172752 w 6392984"/>
              <a:gd name="connsiteY21" fmla="*/ 6005899 h 6461172"/>
              <a:gd name="connsiteX22" fmla="*/ 4550113 w 6392984"/>
              <a:gd name="connsiteY22" fmla="*/ 6445072 h 6461172"/>
              <a:gd name="connsiteX23" fmla="*/ 5611486 w 6392984"/>
              <a:gd name="connsiteY23" fmla="*/ 5863637 h 6461172"/>
              <a:gd name="connsiteX24" fmla="*/ 2706745 w 6392984"/>
              <a:gd name="connsiteY24" fmla="*/ 175685 h 6461172"/>
              <a:gd name="connsiteX25" fmla="*/ 1842870 w 6392984"/>
              <a:gd name="connsiteY25" fmla="*/ 16100 h 6461172"/>
              <a:gd name="connsiteX26" fmla="*/ 1126101 w 6392984"/>
              <a:gd name="connsiteY26" fmla="*/ 168895 h 6461172"/>
              <a:gd name="connsiteX27" fmla="*/ 1112105 w 6392984"/>
              <a:gd name="connsiteY27" fmla="*/ 179544 h 6461172"/>
              <a:gd name="connsiteX28" fmla="*/ 1188536 w 6392984"/>
              <a:gd name="connsiteY28" fmla="*/ 175685 h 6461172"/>
              <a:gd name="connsiteX29" fmla="*/ 5976152 w 6392984"/>
              <a:gd name="connsiteY29" fmla="*/ 3996693 h 6461172"/>
              <a:gd name="connsiteX30" fmla="*/ 5665673 w 6392984"/>
              <a:gd name="connsiteY30" fmla="*/ 5677402 h 6461172"/>
              <a:gd name="connsiteX31" fmla="*/ 5643026 w 6392984"/>
              <a:gd name="connsiteY31" fmla="*/ 5772779 h 6461172"/>
              <a:gd name="connsiteX32" fmla="*/ 5642758 w 6392984"/>
              <a:gd name="connsiteY32" fmla="*/ 5773550 h 6461172"/>
              <a:gd name="connsiteX33" fmla="*/ 5695693 w 6392984"/>
              <a:gd name="connsiteY33" fmla="*/ 5725440 h 6461172"/>
              <a:gd name="connsiteX34" fmla="*/ 5976152 w 6392984"/>
              <a:gd name="connsiteY34" fmla="*/ 5048353 h 6461172"/>
              <a:gd name="connsiteX35" fmla="*/ 5812618 w 6392984"/>
              <a:gd name="connsiteY35" fmla="*/ 597858 h 6461172"/>
              <a:gd name="connsiteX36" fmla="*/ 5018606 w 6392984"/>
              <a:gd name="connsiteY36" fmla="*/ 175685 h 6461172"/>
              <a:gd name="connsiteX37" fmla="*/ 2706745 w 6392984"/>
              <a:gd name="connsiteY37" fmla="*/ 175685 h 6461172"/>
              <a:gd name="connsiteX38" fmla="*/ 5609215 w 6392984"/>
              <a:gd name="connsiteY38" fmla="*/ 711862 h 6461172"/>
              <a:gd name="connsiteX39" fmla="*/ 5881402 w 6392984"/>
              <a:gd name="connsiteY39" fmla="*/ 805921 h 6461172"/>
              <a:gd name="connsiteX40" fmla="*/ 5927486 w 6392984"/>
              <a:gd name="connsiteY40" fmla="*/ 833141 h 6461172"/>
              <a:gd name="connsiteX41" fmla="*/ 5900903 w 6392984"/>
              <a:gd name="connsiteY41" fmla="*/ 760511 h 6461172"/>
              <a:gd name="connsiteX42" fmla="*/ 5812618 w 6392984"/>
              <a:gd name="connsiteY42" fmla="*/ 597858 h 6461172"/>
              <a:gd name="connsiteX43" fmla="*/ 6224089 w 6392984"/>
              <a:gd name="connsiteY43" fmla="*/ 1110652 h 6461172"/>
              <a:gd name="connsiteX44" fmla="*/ 5962064 w 6392984"/>
              <a:gd name="connsiteY44" fmla="*/ 853565 h 6461172"/>
              <a:gd name="connsiteX45" fmla="*/ 5927486 w 6392984"/>
              <a:gd name="connsiteY45" fmla="*/ 833141 h 6461172"/>
              <a:gd name="connsiteX46" fmla="*/ 5933103 w 6392984"/>
              <a:gd name="connsiteY46" fmla="*/ 848486 h 6461172"/>
              <a:gd name="connsiteX47" fmla="*/ 5976152 w 6392984"/>
              <a:gd name="connsiteY47" fmla="*/ 1133231 h 6461172"/>
              <a:gd name="connsiteX48" fmla="*/ 5976152 w 6392984"/>
              <a:gd name="connsiteY48" fmla="*/ 3996693 h 6461172"/>
              <a:gd name="connsiteX49" fmla="*/ 6376884 w 6392984"/>
              <a:gd name="connsiteY49" fmla="*/ 1827421 h 6461172"/>
              <a:gd name="connsiteX50" fmla="*/ 6224089 w 6392984"/>
              <a:gd name="connsiteY50" fmla="*/ 1110652 h 646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392984" h="6461172">
                <a:moveTo>
                  <a:pt x="230990" y="3470492"/>
                </a:moveTo>
                <a:lnTo>
                  <a:pt x="16100" y="4633751"/>
                </a:lnTo>
                <a:cubicBezTo>
                  <a:pt x="-49946" y="4991278"/>
                  <a:pt x="91864" y="5339075"/>
                  <a:pt x="355933" y="5552750"/>
                </a:cubicBezTo>
                <a:lnTo>
                  <a:pt x="391522" y="5578786"/>
                </a:lnTo>
                <a:lnTo>
                  <a:pt x="346561" y="5504776"/>
                </a:lnTo>
                <a:cubicBezTo>
                  <a:pt x="272856" y="5369099"/>
                  <a:pt x="230990" y="5213615"/>
                  <a:pt x="230990" y="5048353"/>
                </a:cubicBezTo>
                <a:close/>
                <a:moveTo>
                  <a:pt x="2172752" y="6005899"/>
                </a:moveTo>
                <a:lnTo>
                  <a:pt x="783768" y="5749311"/>
                </a:lnTo>
                <a:cubicBezTo>
                  <a:pt x="653759" y="5725293"/>
                  <a:pt x="534770" y="5676065"/>
                  <a:pt x="430919" y="5607606"/>
                </a:cubicBezTo>
                <a:lnTo>
                  <a:pt x="391522" y="5578786"/>
                </a:lnTo>
                <a:lnTo>
                  <a:pt x="394524" y="5583726"/>
                </a:lnTo>
                <a:cubicBezTo>
                  <a:pt x="566602" y="5838435"/>
                  <a:pt x="858012" y="6005899"/>
                  <a:pt x="1188536" y="6005899"/>
                </a:cubicBezTo>
                <a:close/>
                <a:moveTo>
                  <a:pt x="1112105" y="179544"/>
                </a:moveTo>
                <a:lnTo>
                  <a:pt x="1090632" y="180628"/>
                </a:lnTo>
                <a:cubicBezTo>
                  <a:pt x="607784" y="229664"/>
                  <a:pt x="230990" y="637446"/>
                  <a:pt x="230990" y="1133231"/>
                </a:cubicBezTo>
                <a:lnTo>
                  <a:pt x="230990" y="3470492"/>
                </a:lnTo>
                <a:lnTo>
                  <a:pt x="727311" y="783770"/>
                </a:lnTo>
                <a:cubicBezTo>
                  <a:pt x="769340" y="556252"/>
                  <a:pt x="888580" y="362488"/>
                  <a:pt x="1052975" y="224536"/>
                </a:cubicBezTo>
                <a:close/>
                <a:moveTo>
                  <a:pt x="5642758" y="5773550"/>
                </a:moveTo>
                <a:lnTo>
                  <a:pt x="5627694" y="5787242"/>
                </a:lnTo>
                <a:cubicBezTo>
                  <a:pt x="5462174" y="5923842"/>
                  <a:pt x="5249972" y="6005899"/>
                  <a:pt x="5018606" y="6005899"/>
                </a:cubicBezTo>
                <a:lnTo>
                  <a:pt x="2172752" y="6005899"/>
                </a:lnTo>
                <a:lnTo>
                  <a:pt x="4550113" y="6445072"/>
                </a:lnTo>
                <a:cubicBezTo>
                  <a:pt x="5005147" y="6529130"/>
                  <a:pt x="5444420" y="6276495"/>
                  <a:pt x="5611486" y="5863637"/>
                </a:cubicBezTo>
                <a:close/>
                <a:moveTo>
                  <a:pt x="2706745" y="175685"/>
                </a:moveTo>
                <a:lnTo>
                  <a:pt x="1842870" y="16100"/>
                </a:lnTo>
                <a:cubicBezTo>
                  <a:pt x="1582851" y="-31933"/>
                  <a:pt x="1327978" y="29974"/>
                  <a:pt x="1126101" y="168895"/>
                </a:cubicBezTo>
                <a:lnTo>
                  <a:pt x="1112105" y="179544"/>
                </a:lnTo>
                <a:lnTo>
                  <a:pt x="1188536" y="175685"/>
                </a:lnTo>
                <a:close/>
                <a:moveTo>
                  <a:pt x="5976152" y="3996693"/>
                </a:moveTo>
                <a:lnTo>
                  <a:pt x="5665673" y="5677402"/>
                </a:lnTo>
                <a:cubicBezTo>
                  <a:pt x="5659668" y="5709905"/>
                  <a:pt x="5652088" y="5741719"/>
                  <a:pt x="5643026" y="5772779"/>
                </a:cubicBezTo>
                <a:lnTo>
                  <a:pt x="5642758" y="5773550"/>
                </a:lnTo>
                <a:lnTo>
                  <a:pt x="5695693" y="5725440"/>
                </a:lnTo>
                <a:cubicBezTo>
                  <a:pt x="5868975" y="5552159"/>
                  <a:pt x="5976152" y="5312772"/>
                  <a:pt x="5976152" y="5048353"/>
                </a:cubicBezTo>
                <a:close/>
                <a:moveTo>
                  <a:pt x="5812618" y="597858"/>
                </a:moveTo>
                <a:cubicBezTo>
                  <a:pt x="5640540" y="343149"/>
                  <a:pt x="5349130" y="175685"/>
                  <a:pt x="5018606" y="175685"/>
                </a:cubicBezTo>
                <a:lnTo>
                  <a:pt x="2706745" y="175685"/>
                </a:lnTo>
                <a:lnTo>
                  <a:pt x="5609215" y="711862"/>
                </a:lnTo>
                <a:cubicBezTo>
                  <a:pt x="5706722" y="729874"/>
                  <a:pt x="5798030" y="762068"/>
                  <a:pt x="5881402" y="805921"/>
                </a:cubicBezTo>
                <a:lnTo>
                  <a:pt x="5927486" y="833141"/>
                </a:lnTo>
                <a:lnTo>
                  <a:pt x="5900903" y="760511"/>
                </a:lnTo>
                <a:cubicBezTo>
                  <a:pt x="5876676" y="703231"/>
                  <a:pt x="5847034" y="648800"/>
                  <a:pt x="5812618" y="597858"/>
                </a:cubicBezTo>
                <a:close/>
                <a:moveTo>
                  <a:pt x="6224089" y="1110652"/>
                </a:moveTo>
                <a:cubicBezTo>
                  <a:pt x="6154629" y="1009713"/>
                  <a:pt x="6065915" y="922025"/>
                  <a:pt x="5962064" y="853565"/>
                </a:cubicBezTo>
                <a:lnTo>
                  <a:pt x="5927486" y="833141"/>
                </a:lnTo>
                <a:lnTo>
                  <a:pt x="5933103" y="848486"/>
                </a:lnTo>
                <a:cubicBezTo>
                  <a:pt x="5961080" y="938437"/>
                  <a:pt x="5976152" y="1034074"/>
                  <a:pt x="5976152" y="1133231"/>
                </a:cubicBezTo>
                <a:lnTo>
                  <a:pt x="5976152" y="3996693"/>
                </a:lnTo>
                <a:lnTo>
                  <a:pt x="6376884" y="1827421"/>
                </a:lnTo>
                <a:cubicBezTo>
                  <a:pt x="6424917" y="1567401"/>
                  <a:pt x="6363010" y="1312528"/>
                  <a:pt x="6224089" y="1110652"/>
                </a:cubicBezTo>
                <a:close/>
              </a:path>
            </a:pathLst>
          </a:custGeom>
          <a:noFill/>
          <a:ln w="762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FCC858C-4323-429C-A7F5-CB8FCE9ED797}"/>
              </a:ext>
            </a:extLst>
          </p:cNvPr>
          <p:cNvSpPr txBox="1"/>
          <p:nvPr/>
        </p:nvSpPr>
        <p:spPr>
          <a:xfrm>
            <a:off x="2561387" y="1952161"/>
            <a:ext cx="6590478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2. </a:t>
            </a:r>
            <a:r>
              <a:rPr lang="ru-RU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Методичні</a:t>
            </a:r>
            <a:r>
              <a:rPr lang="ru-RU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ru-RU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прийоми</a:t>
            </a:r>
            <a:r>
              <a:rPr lang="ru-RU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ru-RU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керівництва</a:t>
            </a:r>
            <a:r>
              <a:rPr lang="ru-RU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сюжетно-</a:t>
            </a:r>
            <a:r>
              <a:rPr lang="ru-RU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рольовими</a:t>
            </a:r>
            <a:r>
              <a:rPr lang="ru-RU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ru-RU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іграми</a:t>
            </a:r>
            <a:r>
              <a:rPr lang="ru-RU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ru-RU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дітей</a:t>
            </a:r>
            <a:r>
              <a:rPr lang="ru-RU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ru-RU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дошкільного</a:t>
            </a:r>
            <a:r>
              <a:rPr lang="ru-RU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ru-RU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віку</a:t>
            </a:r>
            <a:endParaRPr lang="uk-UA" sz="4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27342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AC1E8A44-36C0-4D6F-B224-6969F43BC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7</a:t>
            </a:fld>
            <a:endParaRPr lang="ru-RU" noProof="0"/>
          </a:p>
        </p:txBody>
      </p:sp>
      <p:sp>
        <p:nvSpPr>
          <p:cNvPr id="8" name="Прямоугольник 7"/>
          <p:cNvSpPr/>
          <p:nvPr/>
        </p:nvSpPr>
        <p:spPr>
          <a:xfrm rot="585811">
            <a:off x="6204858" y="1201784"/>
            <a:ext cx="5290456" cy="5094514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rgbClr val="66FFCC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object 15">
            <a:extLst>
              <a:ext uri="{FF2B5EF4-FFF2-40B4-BE49-F238E27FC236}">
                <a16:creationId xmlns="" xmlns:a16="http://schemas.microsoft.com/office/drawing/2014/main" id="{50897D68-EBAB-4B14-B224-6708B31B0F74}"/>
              </a:ext>
            </a:extLst>
          </p:cNvPr>
          <p:cNvSpPr/>
          <p:nvPr/>
        </p:nvSpPr>
        <p:spPr>
          <a:xfrm rot="353706">
            <a:off x="5961613" y="887747"/>
            <a:ext cx="5829080" cy="5737149"/>
          </a:xfrm>
          <a:custGeom>
            <a:avLst/>
            <a:gdLst/>
            <a:ahLst/>
            <a:cxnLst/>
            <a:rect l="l" t="t" r="r" b="b"/>
            <a:pathLst>
              <a:path w="1513205" h="1405890">
                <a:moveTo>
                  <a:pt x="205130" y="1399794"/>
                </a:moveTo>
                <a:lnTo>
                  <a:pt x="196215" y="1346225"/>
                </a:lnTo>
                <a:lnTo>
                  <a:pt x="154520" y="1357083"/>
                </a:lnTo>
                <a:lnTo>
                  <a:pt x="205130" y="1399794"/>
                </a:lnTo>
                <a:close/>
              </a:path>
              <a:path w="1513205" h="1405890">
                <a:moveTo>
                  <a:pt x="1512671" y="1264234"/>
                </a:moveTo>
                <a:lnTo>
                  <a:pt x="1399578" y="281266"/>
                </a:lnTo>
                <a:lnTo>
                  <a:pt x="1390573" y="205498"/>
                </a:lnTo>
                <a:lnTo>
                  <a:pt x="1382153" y="138582"/>
                </a:lnTo>
                <a:lnTo>
                  <a:pt x="1374838" y="83007"/>
                </a:lnTo>
                <a:lnTo>
                  <a:pt x="1368945" y="39916"/>
                </a:lnTo>
                <a:lnTo>
                  <a:pt x="1363954" y="4635"/>
                </a:lnTo>
                <a:lnTo>
                  <a:pt x="1363383" y="292"/>
                </a:lnTo>
                <a:lnTo>
                  <a:pt x="1361147" y="0"/>
                </a:lnTo>
                <a:lnTo>
                  <a:pt x="1309890" y="114"/>
                </a:lnTo>
                <a:lnTo>
                  <a:pt x="1292529" y="723"/>
                </a:lnTo>
                <a:lnTo>
                  <a:pt x="1283042" y="1054"/>
                </a:lnTo>
                <a:lnTo>
                  <a:pt x="627595" y="76466"/>
                </a:lnTo>
                <a:lnTo>
                  <a:pt x="1051521" y="29146"/>
                </a:lnTo>
                <a:lnTo>
                  <a:pt x="1131785" y="19380"/>
                </a:lnTo>
                <a:lnTo>
                  <a:pt x="1159268" y="16052"/>
                </a:lnTo>
                <a:lnTo>
                  <a:pt x="1208176" y="10845"/>
                </a:lnTo>
                <a:lnTo>
                  <a:pt x="1257846" y="7264"/>
                </a:lnTo>
                <a:lnTo>
                  <a:pt x="1308023" y="5372"/>
                </a:lnTo>
                <a:lnTo>
                  <a:pt x="1358455" y="5270"/>
                </a:lnTo>
                <a:lnTo>
                  <a:pt x="1361528" y="26644"/>
                </a:lnTo>
                <a:lnTo>
                  <a:pt x="1367256" y="67970"/>
                </a:lnTo>
                <a:lnTo>
                  <a:pt x="1375029" y="126263"/>
                </a:lnTo>
                <a:lnTo>
                  <a:pt x="1384198" y="198564"/>
                </a:lnTo>
                <a:lnTo>
                  <a:pt x="1394142" y="281901"/>
                </a:lnTo>
                <a:lnTo>
                  <a:pt x="1506613" y="1259420"/>
                </a:lnTo>
                <a:lnTo>
                  <a:pt x="434403" y="1382331"/>
                </a:lnTo>
                <a:lnTo>
                  <a:pt x="380187" y="1387335"/>
                </a:lnTo>
                <a:lnTo>
                  <a:pt x="328142" y="1391577"/>
                </a:lnTo>
                <a:lnTo>
                  <a:pt x="205130" y="1399794"/>
                </a:lnTo>
                <a:lnTo>
                  <a:pt x="154584" y="1357630"/>
                </a:lnTo>
                <a:lnTo>
                  <a:pt x="148907" y="1317002"/>
                </a:lnTo>
                <a:lnTo>
                  <a:pt x="142163" y="1268272"/>
                </a:lnTo>
                <a:lnTo>
                  <a:pt x="134937" y="1215491"/>
                </a:lnTo>
                <a:lnTo>
                  <a:pt x="127673" y="1161618"/>
                </a:lnTo>
                <a:lnTo>
                  <a:pt x="120815" y="1109599"/>
                </a:lnTo>
                <a:lnTo>
                  <a:pt x="114782" y="1062418"/>
                </a:lnTo>
                <a:lnTo>
                  <a:pt x="110020" y="1023010"/>
                </a:lnTo>
                <a:lnTo>
                  <a:pt x="105105" y="981151"/>
                </a:lnTo>
                <a:lnTo>
                  <a:pt x="99047" y="930592"/>
                </a:lnTo>
                <a:lnTo>
                  <a:pt x="84150" y="807707"/>
                </a:lnTo>
                <a:lnTo>
                  <a:pt x="78143" y="757529"/>
                </a:lnTo>
                <a:lnTo>
                  <a:pt x="65874" y="654735"/>
                </a:lnTo>
                <a:lnTo>
                  <a:pt x="59829" y="603719"/>
                </a:lnTo>
                <a:lnTo>
                  <a:pt x="53975" y="553999"/>
                </a:lnTo>
                <a:lnTo>
                  <a:pt x="48399" y="506361"/>
                </a:lnTo>
                <a:lnTo>
                  <a:pt x="34239" y="384225"/>
                </a:lnTo>
                <a:lnTo>
                  <a:pt x="25920" y="313702"/>
                </a:lnTo>
                <a:lnTo>
                  <a:pt x="18605" y="252437"/>
                </a:lnTo>
                <a:lnTo>
                  <a:pt x="6057" y="148196"/>
                </a:lnTo>
                <a:lnTo>
                  <a:pt x="25476" y="145872"/>
                </a:lnTo>
                <a:lnTo>
                  <a:pt x="127114" y="134162"/>
                </a:lnTo>
                <a:lnTo>
                  <a:pt x="25476" y="145872"/>
                </a:lnTo>
                <a:lnTo>
                  <a:pt x="127127" y="134543"/>
                </a:lnTo>
                <a:lnTo>
                  <a:pt x="127241" y="148590"/>
                </a:lnTo>
                <a:lnTo>
                  <a:pt x="129679" y="169824"/>
                </a:lnTo>
                <a:lnTo>
                  <a:pt x="379285" y="137795"/>
                </a:lnTo>
                <a:lnTo>
                  <a:pt x="379018" y="105803"/>
                </a:lnTo>
                <a:lnTo>
                  <a:pt x="544118" y="86194"/>
                </a:lnTo>
                <a:lnTo>
                  <a:pt x="379018" y="105194"/>
                </a:lnTo>
                <a:lnTo>
                  <a:pt x="627595" y="76466"/>
                </a:lnTo>
                <a:lnTo>
                  <a:pt x="1282966" y="1054"/>
                </a:lnTo>
                <a:lnTo>
                  <a:pt x="1258887" y="1905"/>
                </a:lnTo>
                <a:lnTo>
                  <a:pt x="1234859" y="3568"/>
                </a:lnTo>
                <a:lnTo>
                  <a:pt x="1208379" y="5397"/>
                </a:lnTo>
                <a:lnTo>
                  <a:pt x="1158646" y="10604"/>
                </a:lnTo>
                <a:lnTo>
                  <a:pt x="820026" y="50736"/>
                </a:lnTo>
                <a:lnTo>
                  <a:pt x="425145" y="95618"/>
                </a:lnTo>
                <a:lnTo>
                  <a:pt x="378980" y="99695"/>
                </a:lnTo>
                <a:lnTo>
                  <a:pt x="378917" y="91503"/>
                </a:lnTo>
                <a:lnTo>
                  <a:pt x="380403" y="42252"/>
                </a:lnTo>
                <a:lnTo>
                  <a:pt x="369519" y="9855"/>
                </a:lnTo>
                <a:lnTo>
                  <a:pt x="113538" y="48679"/>
                </a:lnTo>
                <a:lnTo>
                  <a:pt x="126873" y="102311"/>
                </a:lnTo>
                <a:lnTo>
                  <a:pt x="127063" y="127533"/>
                </a:lnTo>
                <a:lnTo>
                  <a:pt x="0" y="143383"/>
                </a:lnTo>
                <a:lnTo>
                  <a:pt x="11645" y="239864"/>
                </a:lnTo>
                <a:lnTo>
                  <a:pt x="20510" y="314325"/>
                </a:lnTo>
                <a:lnTo>
                  <a:pt x="25298" y="354926"/>
                </a:lnTo>
                <a:lnTo>
                  <a:pt x="35001" y="438289"/>
                </a:lnTo>
                <a:lnTo>
                  <a:pt x="42964" y="506984"/>
                </a:lnTo>
                <a:lnTo>
                  <a:pt x="48539" y="554621"/>
                </a:lnTo>
                <a:lnTo>
                  <a:pt x="54394" y="604342"/>
                </a:lnTo>
                <a:lnTo>
                  <a:pt x="60452" y="655358"/>
                </a:lnTo>
                <a:lnTo>
                  <a:pt x="66586" y="706894"/>
                </a:lnTo>
                <a:lnTo>
                  <a:pt x="78714" y="808342"/>
                </a:lnTo>
                <a:lnTo>
                  <a:pt x="93611" y="931227"/>
                </a:lnTo>
                <a:lnTo>
                  <a:pt x="99682" y="981773"/>
                </a:lnTo>
                <a:lnTo>
                  <a:pt x="104584" y="1023632"/>
                </a:lnTo>
                <a:lnTo>
                  <a:pt x="109308" y="1062786"/>
                </a:lnTo>
                <a:lnTo>
                  <a:pt x="115303" y="1109687"/>
                </a:lnTo>
                <a:lnTo>
                  <a:pt x="122123" y="1161415"/>
                </a:lnTo>
                <a:lnTo>
                  <a:pt x="129336" y="1215059"/>
                </a:lnTo>
                <a:lnTo>
                  <a:pt x="136537" y="1267701"/>
                </a:lnTo>
                <a:lnTo>
                  <a:pt x="143268" y="1316405"/>
                </a:lnTo>
                <a:lnTo>
                  <a:pt x="149047" y="1357718"/>
                </a:lnTo>
                <a:lnTo>
                  <a:pt x="149402" y="1360436"/>
                </a:lnTo>
                <a:lnTo>
                  <a:pt x="203593" y="1405496"/>
                </a:lnTo>
                <a:lnTo>
                  <a:pt x="204673" y="1405369"/>
                </a:lnTo>
                <a:lnTo>
                  <a:pt x="328028" y="1397101"/>
                </a:lnTo>
                <a:lnTo>
                  <a:pt x="380288" y="1392834"/>
                </a:lnTo>
                <a:lnTo>
                  <a:pt x="434759" y="1387805"/>
                </a:lnTo>
                <a:lnTo>
                  <a:pt x="489407" y="1381975"/>
                </a:lnTo>
                <a:lnTo>
                  <a:pt x="1512671" y="1264234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CABE15C2-9457-40C8-908B-E9162D051117}"/>
              </a:ext>
            </a:extLst>
          </p:cNvPr>
          <p:cNvSpPr txBox="1"/>
          <p:nvPr/>
        </p:nvSpPr>
        <p:spPr>
          <a:xfrm>
            <a:off x="554601" y="561798"/>
            <a:ext cx="6032436" cy="70788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6699FF"/>
              </a:gs>
            </a:gsLst>
            <a:lin ang="18900000" scaled="1"/>
            <a:tileRect/>
          </a:gra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uk-UA" sz="20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При керівництві сюжетно-рольовими іграми перед </a:t>
            </a:r>
            <a:r>
              <a:rPr lang="uk-UA" sz="20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вихователем стоять </a:t>
            </a:r>
            <a:r>
              <a:rPr lang="uk-UA" sz="20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завдання: </a:t>
            </a: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="" xmlns:a16="http://schemas.microsoft.com/office/drawing/2014/main" id="{0A83BFC1-D5A5-404F-B9E3-F1076F2C047A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1790643460"/>
              </p:ext>
            </p:extLst>
          </p:nvPr>
        </p:nvGraphicFramePr>
        <p:xfrm>
          <a:off x="0" y="603572"/>
          <a:ext cx="6361043" cy="62544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813031" y="1494735"/>
            <a:ext cx="448454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Непрямі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прийоми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– </a:t>
            </a:r>
          </a:p>
          <a:p>
            <a:pPr algn="just"/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без </a:t>
            </a:r>
            <a:r>
              <a:rPr lang="ru-RU" sz="2000" dirty="0" err="1">
                <a:latin typeface="+mj-lt"/>
                <a:ea typeface="Times New Roman" panose="02020603050405020304" pitchFamily="18" charset="0"/>
              </a:rPr>
              <a:t>безпосереднього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Times New Roman" panose="02020603050405020304" pitchFamily="18" charset="0"/>
              </a:rPr>
              <a:t>втручання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 в </a:t>
            </a:r>
            <a:r>
              <a:rPr lang="ru-RU" sz="2000" dirty="0" err="1">
                <a:latin typeface="+mj-lt"/>
                <a:ea typeface="Times New Roman" panose="02020603050405020304" pitchFamily="18" charset="0"/>
              </a:rPr>
              <a:t>гру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 (</a:t>
            </a:r>
            <a:r>
              <a:rPr lang="ru-RU" sz="2000" dirty="0" err="1">
                <a:latin typeface="+mj-lt"/>
                <a:ea typeface="Times New Roman" panose="02020603050405020304" pitchFamily="18" charset="0"/>
              </a:rPr>
              <a:t>внесення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Times New Roman" panose="02020603050405020304" pitchFamily="18" charset="0"/>
              </a:rPr>
              <a:t>іграшок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Times New Roman" panose="02020603050405020304" pitchFamily="18" charset="0"/>
              </a:rPr>
              <a:t>створення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Times New Roman" panose="02020603050405020304" pitchFamily="18" charset="0"/>
              </a:rPr>
              <a:t>ігрової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 обстановки до початку </a:t>
            </a:r>
            <a:r>
              <a:rPr lang="ru-RU" sz="2000" dirty="0" err="1">
                <a:latin typeface="+mj-lt"/>
                <a:ea typeface="Times New Roman" panose="02020603050405020304" pitchFamily="18" charset="0"/>
              </a:rPr>
              <a:t>гри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).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361043" y="3048840"/>
            <a:ext cx="493832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Прямі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прийоми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– </a:t>
            </a:r>
          </a:p>
          <a:p>
            <a:pPr algn="just"/>
            <a:r>
              <a:rPr lang="ru-RU" sz="2000" dirty="0" err="1" smtClean="0">
                <a:latin typeface="+mj-lt"/>
                <a:ea typeface="Times New Roman" panose="02020603050405020304" pitchFamily="18" charset="0"/>
              </a:rPr>
              <a:t>безпосереднє</a:t>
            </a: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Times New Roman" panose="02020603050405020304" pitchFamily="18" charset="0"/>
              </a:rPr>
              <a:t>включення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 педагога в </a:t>
            </a:r>
            <a:r>
              <a:rPr lang="ru-RU" sz="2000" dirty="0" err="1">
                <a:latin typeface="+mj-lt"/>
                <a:ea typeface="Times New Roman" panose="02020603050405020304" pitchFamily="18" charset="0"/>
              </a:rPr>
              <a:t>гру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 (</a:t>
            </a:r>
            <a:r>
              <a:rPr lang="ru-RU" sz="2000" dirty="0" err="1" smtClean="0">
                <a:latin typeface="+mj-lt"/>
                <a:ea typeface="Times New Roman" panose="02020603050405020304" pitchFamily="18" charset="0"/>
              </a:rPr>
              <a:t>рольова</a:t>
            </a: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участь в </a:t>
            </a:r>
            <a:r>
              <a:rPr lang="ru-RU" sz="2000" dirty="0" err="1">
                <a:latin typeface="+mj-lt"/>
                <a:ea typeface="Times New Roman" panose="02020603050405020304" pitchFamily="18" charset="0"/>
              </a:rPr>
              <a:t>грі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, участь в </a:t>
            </a:r>
            <a:r>
              <a:rPr lang="ru-RU" sz="2000" dirty="0" err="1" smtClean="0">
                <a:latin typeface="+mj-lt"/>
                <a:ea typeface="Times New Roman" panose="02020603050405020304" pitchFamily="18" charset="0"/>
              </a:rPr>
              <a:t>розмові</a:t>
            </a: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Times New Roman" panose="02020603050405020304" pitchFamily="18" charset="0"/>
              </a:rPr>
              <a:t>дітей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Times New Roman" panose="02020603050405020304" pitchFamily="18" charset="0"/>
              </a:rPr>
              <a:t>роз'яснення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Times New Roman" panose="02020603050405020304" pitchFamily="18" charset="0"/>
              </a:rPr>
              <a:t>допомога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+mj-lt"/>
                <a:ea typeface="Times New Roman" panose="02020603050405020304" pitchFamily="18" charset="0"/>
              </a:rPr>
              <a:t>поради</a:t>
            </a: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 в </a:t>
            </a:r>
            <a:r>
              <a:rPr lang="ru-RU" sz="2000" dirty="0" err="1" smtClean="0">
                <a:latin typeface="+mj-lt"/>
                <a:ea typeface="Times New Roman" panose="02020603050405020304" pitchFamily="18" charset="0"/>
              </a:rPr>
              <a:t>ході</a:t>
            </a: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Times New Roman" panose="02020603050405020304" pitchFamily="18" charset="0"/>
              </a:rPr>
              <a:t>гри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Times New Roman" panose="02020603050405020304" pitchFamily="18" charset="0"/>
              </a:rPr>
              <a:t>пропозиція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Times New Roman" panose="02020603050405020304" pitchFamily="18" charset="0"/>
              </a:rPr>
              <a:t>нової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 теми </a:t>
            </a:r>
            <a:r>
              <a:rPr lang="ru-RU" sz="2000" dirty="0" err="1" smtClean="0">
                <a:latin typeface="+mj-lt"/>
                <a:ea typeface="Times New Roman" panose="02020603050405020304" pitchFamily="18" charset="0"/>
              </a:rPr>
              <a:t>гри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+mj-lt"/>
                <a:ea typeface="Times New Roman" panose="02020603050405020304" pitchFamily="18" charset="0"/>
              </a:rPr>
              <a:t>тощо</a:t>
            </a:r>
            <a:r>
              <a:rPr lang="ru-RU" sz="2000" dirty="0" smtClean="0">
                <a:latin typeface="+mj-lt"/>
                <a:ea typeface="Times New Roman" panose="02020603050405020304" pitchFamily="18" charset="0"/>
              </a:rPr>
              <a:t>). </a:t>
            </a:r>
            <a:r>
              <a:rPr lang="ru-RU" sz="2000" dirty="0" err="1">
                <a:latin typeface="+mj-lt"/>
                <a:ea typeface="Times New Roman" panose="02020603050405020304" pitchFamily="18" charset="0"/>
              </a:rPr>
              <a:t>Вихователь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Times New Roman" panose="02020603050405020304" pitchFamily="18" charset="0"/>
              </a:rPr>
              <a:t>впливає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 і на </a:t>
            </a:r>
            <a:r>
              <a:rPr lang="ru-RU" sz="2000" dirty="0" err="1">
                <a:latin typeface="+mj-lt"/>
                <a:ea typeface="Times New Roman" panose="02020603050405020304" pitchFamily="18" charset="0"/>
              </a:rPr>
              <a:t>вибір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 теми і на </a:t>
            </a:r>
            <a:r>
              <a:rPr lang="ru-RU" sz="2000" dirty="0" err="1">
                <a:latin typeface="+mj-lt"/>
                <a:ea typeface="Times New Roman" panose="02020603050405020304" pitchFamily="18" charset="0"/>
              </a:rPr>
              <a:t>розвиток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Times New Roman" panose="02020603050405020304" pitchFamily="18" charset="0"/>
              </a:rPr>
              <a:t>її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 сюжету, </a:t>
            </a:r>
            <a:r>
              <a:rPr lang="ru-RU" sz="2000" dirty="0" err="1">
                <a:latin typeface="+mj-lt"/>
                <a:ea typeface="Times New Roman" panose="02020603050405020304" pitchFamily="18" charset="0"/>
              </a:rPr>
              <a:t>допомагає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Times New Roman" panose="02020603050405020304" pitchFamily="18" charset="0"/>
              </a:rPr>
              <a:t>дітям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Times New Roman" panose="02020603050405020304" pitchFamily="18" charset="0"/>
              </a:rPr>
              <a:t>розподіляти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Times New Roman" panose="02020603050405020304" pitchFamily="18" charset="0"/>
              </a:rPr>
              <a:t>ролі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Times New Roman" panose="02020603050405020304" pitchFamily="18" charset="0"/>
              </a:rPr>
              <a:t>наповнюючи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Times New Roman" panose="02020603050405020304" pitchFamily="18" charset="0"/>
              </a:rPr>
              <a:t>їх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Times New Roman" panose="02020603050405020304" pitchFamily="18" charset="0"/>
              </a:rPr>
              <a:t>моральним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Times New Roman" panose="02020603050405020304" pitchFamily="18" charset="0"/>
              </a:rPr>
              <a:t>змістом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5203006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8</a:t>
            </a:fld>
            <a:endParaRPr lang="ru-RU" noProof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89145230"/>
              </p:ext>
            </p:extLst>
          </p:nvPr>
        </p:nvGraphicFramePr>
        <p:xfrm>
          <a:off x="522513" y="1282747"/>
          <a:ext cx="11261498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0749">
                  <a:extLst>
                    <a:ext uri="{9D8B030D-6E8A-4147-A177-3AD203B41FA5}">
                      <a16:colId xmlns="" xmlns:a16="http://schemas.microsoft.com/office/drawing/2014/main" val="1208192833"/>
                    </a:ext>
                  </a:extLst>
                </a:gridCol>
                <a:gridCol w="5630749">
                  <a:extLst>
                    <a:ext uri="{9D8B030D-6E8A-4147-A177-3AD203B41FA5}">
                      <a16:colId xmlns="" xmlns:a16="http://schemas.microsoft.com/office/drawing/2014/main" val="20999841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b="1" u="none" kern="1200" dirty="0" err="1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Прийоми</a:t>
                      </a:r>
                      <a:r>
                        <a:rPr lang="ru-RU" sz="2200" b="1" u="none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прямого </a:t>
                      </a:r>
                      <a:r>
                        <a:rPr lang="ru-RU" sz="2200" b="1" u="none" kern="1200" dirty="0" err="1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керівництва</a:t>
                      </a:r>
                      <a:endParaRPr lang="ru-RU" sz="2200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1F3D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u="none" kern="1200" dirty="0" err="1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Прийоми</a:t>
                      </a:r>
                      <a:r>
                        <a:rPr lang="ru-RU" sz="2200" b="1" u="none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непрямого </a:t>
                      </a:r>
                      <a:r>
                        <a:rPr lang="ru-RU" sz="2200" b="1" u="none" kern="1200" dirty="0" err="1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керівництва</a:t>
                      </a:r>
                      <a:endParaRPr lang="ru-RU" sz="2200" b="1" u="none" kern="1200" dirty="0" smtClean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1F3D6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72278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SzPct val="140000"/>
                        <a:buFontTx/>
                        <a:buBlip>
                          <a:blip r:embed="rId2"/>
                        </a:buBlip>
                      </a:pP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емоційне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спілкування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дорослого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з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дитиною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спільній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грі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342900" indent="-342900">
                        <a:buSzPct val="140000"/>
                        <a:buFontTx/>
                        <a:buBlip>
                          <a:blip r:embed="rId2"/>
                        </a:buBlip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показ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способів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дій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з предметами,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що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супроводжуються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промовою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дорослого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342900" indent="-342900">
                        <a:buSzPct val="140000"/>
                        <a:buFontTx/>
                        <a:buBlip>
                          <a:blip r:embed="rId2"/>
                        </a:buBlip>
                      </a:pP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спільні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з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вихователем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ігрові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дії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342900" indent="-342900">
                        <a:buSzPct val="140000"/>
                        <a:buFontTx/>
                        <a:buBlip>
                          <a:blip r:embed="rId2"/>
                        </a:buBlip>
                      </a:pP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включення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вихователя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гру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дитини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(для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вирішення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певних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ігрових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завдань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pPr marL="342900" indent="-342900">
                        <a:buSzPct val="140000"/>
                        <a:buFontTx/>
                        <a:buBlip>
                          <a:blip r:embed="rId2"/>
                        </a:buBlip>
                      </a:pP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демонстрація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навчання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використанню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грі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предметів-замінників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уявних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предметів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342900" indent="-342900">
                        <a:buSzPct val="140000"/>
                        <a:buFontTx/>
                        <a:buBlip>
                          <a:blip r:embed="rId2"/>
                        </a:buBlip>
                      </a:pP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застосування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діалогу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вихователя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з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дитиною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342900" indent="-342900">
                        <a:buSzPct val="140000"/>
                        <a:buFontTx/>
                        <a:buBlip>
                          <a:blip r:embed="rId2"/>
                        </a:buBlip>
                      </a:pP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підказування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питань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solidFill>
                      <a:srgbClr val="9EC69E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SzPct val="170000"/>
                        <a:buFontTx/>
                        <a:buBlip>
                          <a:blip r:embed="rId3"/>
                        </a:buBlip>
                      </a:pP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підбір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іграшок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з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певними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властивостями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342900" indent="-342900">
                        <a:buSzPct val="170000"/>
                        <a:buFontTx/>
                        <a:buBlip>
                          <a:blip r:embed="rId3"/>
                        </a:buBlip>
                      </a:pP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розгляд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предметів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побуту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і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предметів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найближчого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оточення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бесіда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про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їх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призначення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342900" indent="-342900">
                        <a:buSzPct val="170000"/>
                        <a:buFontTx/>
                        <a:buBlip>
                          <a:blip r:embed="rId3"/>
                        </a:buBlip>
                      </a:pP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спостереження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за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діями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дорослих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які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користуються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предметами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побуту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і предметами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найближчого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оточення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342900" indent="-342900">
                        <a:buSzPct val="170000"/>
                        <a:buFontTx/>
                        <a:buBlip>
                          <a:blip r:embed="rId3"/>
                        </a:buBlip>
                      </a:pP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різноманітні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невеликі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доручення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дитині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(принеси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стілець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повісь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рушник на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гачок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pPr marL="342900" indent="-342900">
                        <a:buSzPct val="170000"/>
                        <a:buFontTx/>
                        <a:buBlip>
                          <a:blip r:embed="rId3"/>
                        </a:buBlip>
                      </a:pP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підключення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малюка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до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посильної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участі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трудових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діях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прибирання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іграшок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речей);</a:t>
                      </a:r>
                    </a:p>
                    <a:p>
                      <a:pPr marL="342900" indent="-342900">
                        <a:buSzPct val="170000"/>
                        <a:buFontTx/>
                        <a:buBlip>
                          <a:blip r:embed="rId3"/>
                        </a:buBlip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постановка педагогом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проблемної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ситуації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solidFill>
                      <a:srgbClr val="9EC69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86122329"/>
                  </a:ext>
                </a:extLst>
              </a:tr>
            </a:tbl>
          </a:graphicData>
        </a:graphic>
      </p:graphicFrame>
      <p:sp>
        <p:nvSpPr>
          <p:cNvPr id="9" name="Полилиния 8">
            <a:extLst>
              <a:ext uri="{FF2B5EF4-FFF2-40B4-BE49-F238E27FC236}">
                <a16:creationId xmlns="" xmlns:a16="http://schemas.microsoft.com/office/drawing/2014/main" id="{B3697210-75F6-41A0-AC52-122B06E816CE}"/>
              </a:ext>
            </a:extLst>
          </p:cNvPr>
          <p:cNvSpPr/>
          <p:nvPr/>
        </p:nvSpPr>
        <p:spPr>
          <a:xfrm>
            <a:off x="3213463" y="111975"/>
            <a:ext cx="5590903" cy="796834"/>
          </a:xfrm>
          <a:custGeom>
            <a:avLst/>
            <a:gdLst>
              <a:gd name="connsiteX0" fmla="*/ 139911 w 4890221"/>
              <a:gd name="connsiteY0" fmla="*/ 3637863 h 3837930"/>
              <a:gd name="connsiteX1" fmla="*/ 128079 w 4890221"/>
              <a:gd name="connsiteY1" fmla="*/ 3491765 h 3837930"/>
              <a:gd name="connsiteX2" fmla="*/ 129249 w 4890221"/>
              <a:gd name="connsiteY2" fmla="*/ 3489493 h 3837930"/>
              <a:gd name="connsiteX3" fmla="*/ 171208 w 4890221"/>
              <a:gd name="connsiteY3" fmla="*/ 3425749 h 3837930"/>
              <a:gd name="connsiteX4" fmla="*/ 128368 w 4890221"/>
              <a:gd name="connsiteY4" fmla="*/ 3400614 h 3837930"/>
              <a:gd name="connsiteX5" fmla="*/ 243468 w 4890221"/>
              <a:gd name="connsiteY5" fmla="*/ 3159776 h 3837930"/>
              <a:gd name="connsiteX6" fmla="*/ 180910 w 4890221"/>
              <a:gd name="connsiteY6" fmla="*/ 3161310 h 3837930"/>
              <a:gd name="connsiteX7" fmla="*/ 175179 w 4890221"/>
              <a:gd name="connsiteY7" fmla="*/ 3029349 h 3837930"/>
              <a:gd name="connsiteX8" fmla="*/ 215724 w 4890221"/>
              <a:gd name="connsiteY8" fmla="*/ 3001587 h 3837930"/>
              <a:gd name="connsiteX9" fmla="*/ 211128 w 4890221"/>
              <a:gd name="connsiteY9" fmla="*/ 2895782 h 3837930"/>
              <a:gd name="connsiteX10" fmla="*/ 127410 w 4890221"/>
              <a:gd name="connsiteY10" fmla="*/ 2897837 h 3837930"/>
              <a:gd name="connsiteX11" fmla="*/ 167979 w 4890221"/>
              <a:gd name="connsiteY11" fmla="*/ 2870656 h 3837930"/>
              <a:gd name="connsiteX12" fmla="*/ 163384 w 4890221"/>
              <a:gd name="connsiteY12" fmla="*/ 2764851 h 3837930"/>
              <a:gd name="connsiteX13" fmla="*/ 236532 w 4890221"/>
              <a:gd name="connsiteY13" fmla="*/ 2763275 h 3837930"/>
              <a:gd name="connsiteX14" fmla="*/ 236723 w 4890221"/>
              <a:gd name="connsiteY14" fmla="*/ 2763306 h 3837930"/>
              <a:gd name="connsiteX15" fmla="*/ 234688 w 4890221"/>
              <a:gd name="connsiteY15" fmla="*/ 2737031 h 3837930"/>
              <a:gd name="connsiteX16" fmla="*/ 258472 w 4890221"/>
              <a:gd name="connsiteY16" fmla="*/ 2691805 h 3837930"/>
              <a:gd name="connsiteX17" fmla="*/ 306497 w 4890221"/>
              <a:gd name="connsiteY17" fmla="*/ 2688405 h 3837930"/>
              <a:gd name="connsiteX18" fmla="*/ 306227 w 4890221"/>
              <a:gd name="connsiteY18" fmla="*/ 2682200 h 3837930"/>
              <a:gd name="connsiteX19" fmla="*/ 159951 w 4890221"/>
              <a:gd name="connsiteY19" fmla="*/ 2685791 h 3837930"/>
              <a:gd name="connsiteX20" fmla="*/ 176336 w 4890221"/>
              <a:gd name="connsiteY20" fmla="*/ 2642469 h 3837930"/>
              <a:gd name="connsiteX21" fmla="*/ 177367 w 4890221"/>
              <a:gd name="connsiteY21" fmla="*/ 2615796 h 3837930"/>
              <a:gd name="connsiteX22" fmla="*/ 103185 w 4890221"/>
              <a:gd name="connsiteY22" fmla="*/ 2613430 h 3837930"/>
              <a:gd name="connsiteX23" fmla="*/ 55949 w 4890221"/>
              <a:gd name="connsiteY23" fmla="*/ 2585403 h 3837930"/>
              <a:gd name="connsiteX24" fmla="*/ 53669 w 4890221"/>
              <a:gd name="connsiteY24" fmla="*/ 2573048 h 3837930"/>
              <a:gd name="connsiteX25" fmla="*/ 52681 w 4890221"/>
              <a:gd name="connsiteY25" fmla="*/ 2560844 h 3837930"/>
              <a:gd name="connsiteX26" fmla="*/ 58312 w 4890221"/>
              <a:gd name="connsiteY26" fmla="*/ 2538509 h 3837930"/>
              <a:gd name="connsiteX27" fmla="*/ 146500 w 4890221"/>
              <a:gd name="connsiteY27" fmla="*/ 2425115 h 3837930"/>
              <a:gd name="connsiteX28" fmla="*/ 131351 w 4890221"/>
              <a:gd name="connsiteY28" fmla="*/ 2428316 h 3837930"/>
              <a:gd name="connsiteX29" fmla="*/ 120702 w 4890221"/>
              <a:gd name="connsiteY29" fmla="*/ 2414518 h 3837930"/>
              <a:gd name="connsiteX30" fmla="*/ 55668 w 4890221"/>
              <a:gd name="connsiteY30" fmla="*/ 2418220 h 3837930"/>
              <a:gd name="connsiteX31" fmla="*/ 90318 w 4890221"/>
              <a:gd name="connsiteY31" fmla="*/ 2263695 h 3837930"/>
              <a:gd name="connsiteX32" fmla="*/ 143236 w 4890221"/>
              <a:gd name="connsiteY32" fmla="*/ 2259810 h 3837930"/>
              <a:gd name="connsiteX33" fmla="*/ 172895 w 4890221"/>
              <a:gd name="connsiteY33" fmla="*/ 2223379 h 3837930"/>
              <a:gd name="connsiteX34" fmla="*/ 238635 w 4890221"/>
              <a:gd name="connsiteY34" fmla="*/ 2188653 h 3837930"/>
              <a:gd name="connsiteX35" fmla="*/ 162057 w 4890221"/>
              <a:gd name="connsiteY35" fmla="*/ 2190533 h 3837930"/>
              <a:gd name="connsiteX36" fmla="*/ 156978 w 4890221"/>
              <a:gd name="connsiteY36" fmla="*/ 2073556 h 3837930"/>
              <a:gd name="connsiteX37" fmla="*/ 158990 w 4890221"/>
              <a:gd name="connsiteY37" fmla="*/ 2073338 h 3837930"/>
              <a:gd name="connsiteX38" fmla="*/ 162303 w 4890221"/>
              <a:gd name="connsiteY38" fmla="*/ 2055466 h 3837930"/>
              <a:gd name="connsiteX39" fmla="*/ 181331 w 4890221"/>
              <a:gd name="connsiteY39" fmla="*/ 2035893 h 3837930"/>
              <a:gd name="connsiteX40" fmla="*/ 206753 w 4890221"/>
              <a:gd name="connsiteY40" fmla="*/ 2034094 h 3837930"/>
              <a:gd name="connsiteX41" fmla="*/ 206661 w 4890221"/>
              <a:gd name="connsiteY41" fmla="*/ 2031986 h 3837930"/>
              <a:gd name="connsiteX42" fmla="*/ 21053 w 4890221"/>
              <a:gd name="connsiteY42" fmla="*/ 2027270 h 3837930"/>
              <a:gd name="connsiteX43" fmla="*/ 9250 w 4890221"/>
              <a:gd name="connsiteY43" fmla="*/ 2024616 h 3837930"/>
              <a:gd name="connsiteX44" fmla="*/ 0 w 4890221"/>
              <a:gd name="connsiteY44" fmla="*/ 1910410 h 3837930"/>
              <a:gd name="connsiteX45" fmla="*/ 12403 w 4890221"/>
              <a:gd name="connsiteY45" fmla="*/ 1896311 h 3837930"/>
              <a:gd name="connsiteX46" fmla="*/ 75591 w 4890221"/>
              <a:gd name="connsiteY46" fmla="*/ 1839375 h 3837930"/>
              <a:gd name="connsiteX47" fmla="*/ 13666 w 4890221"/>
              <a:gd name="connsiteY47" fmla="*/ 1817771 h 3837930"/>
              <a:gd name="connsiteX48" fmla="*/ 189022 w 4890221"/>
              <a:gd name="connsiteY48" fmla="*/ 1603276 h 3837930"/>
              <a:gd name="connsiteX49" fmla="*/ 97924 w 4890221"/>
              <a:gd name="connsiteY49" fmla="*/ 1605511 h 3837930"/>
              <a:gd name="connsiteX50" fmla="*/ 94005 w 4890221"/>
              <a:gd name="connsiteY50" fmla="*/ 1488946 h 3837930"/>
              <a:gd name="connsiteX51" fmla="*/ 153894 w 4890221"/>
              <a:gd name="connsiteY51" fmla="*/ 1463832 h 3837930"/>
              <a:gd name="connsiteX52" fmla="*/ 150411 w 4890221"/>
              <a:gd name="connsiteY52" fmla="*/ 1370387 h 3837930"/>
              <a:gd name="connsiteX53" fmla="*/ 29134 w 4890221"/>
              <a:gd name="connsiteY53" fmla="*/ 1373364 h 3837930"/>
              <a:gd name="connsiteX54" fmla="*/ 89031 w 4890221"/>
              <a:gd name="connsiteY54" fmla="*/ 1348251 h 3837930"/>
              <a:gd name="connsiteX55" fmla="*/ 86115 w 4890221"/>
              <a:gd name="connsiteY55" fmla="*/ 1254792 h 3837930"/>
              <a:gd name="connsiteX56" fmla="*/ 298464 w 4890221"/>
              <a:gd name="connsiteY56" fmla="*/ 1249067 h 3837930"/>
              <a:gd name="connsiteX57" fmla="*/ 297190 w 4890221"/>
              <a:gd name="connsiteY57" fmla="*/ 1212952 h 3837930"/>
              <a:gd name="connsiteX58" fmla="*/ 294051 w 4890221"/>
              <a:gd name="connsiteY58" fmla="*/ 1212534 h 3837930"/>
              <a:gd name="connsiteX59" fmla="*/ 290286 w 4890221"/>
              <a:gd name="connsiteY59" fmla="*/ 1210073 h 3837930"/>
              <a:gd name="connsiteX60" fmla="*/ 280725 w 4890221"/>
              <a:gd name="connsiteY60" fmla="*/ 1209661 h 3837930"/>
              <a:gd name="connsiteX61" fmla="*/ 169577 w 4890221"/>
              <a:gd name="connsiteY61" fmla="*/ 1215121 h 3837930"/>
              <a:gd name="connsiteX62" fmla="*/ 166570 w 4890221"/>
              <a:gd name="connsiteY62" fmla="*/ 1176289 h 3837930"/>
              <a:gd name="connsiteX63" fmla="*/ 133664 w 4890221"/>
              <a:gd name="connsiteY63" fmla="*/ 1180399 h 3837930"/>
              <a:gd name="connsiteX64" fmla="*/ 83653 w 4890221"/>
              <a:gd name="connsiteY64" fmla="*/ 1184959 h 3837930"/>
              <a:gd name="connsiteX65" fmla="*/ 110910 w 4890221"/>
              <a:gd name="connsiteY65" fmla="*/ 1090753 h 3837930"/>
              <a:gd name="connsiteX66" fmla="*/ 247582 w 4890221"/>
              <a:gd name="connsiteY66" fmla="*/ 1092926 h 3837930"/>
              <a:gd name="connsiteX67" fmla="*/ 274222 w 4890221"/>
              <a:gd name="connsiteY67" fmla="*/ 1094448 h 3837930"/>
              <a:gd name="connsiteX68" fmla="*/ 268460 w 4890221"/>
              <a:gd name="connsiteY68" fmla="*/ 1084329 h 3837930"/>
              <a:gd name="connsiteX69" fmla="*/ 220900 w 4890221"/>
              <a:gd name="connsiteY69" fmla="*/ 1017853 h 3837930"/>
              <a:gd name="connsiteX70" fmla="*/ 216990 w 4890221"/>
              <a:gd name="connsiteY70" fmla="*/ 1009664 h 3837930"/>
              <a:gd name="connsiteX71" fmla="*/ 183412 w 4890221"/>
              <a:gd name="connsiteY71" fmla="*/ 1010795 h 3837930"/>
              <a:gd name="connsiteX72" fmla="*/ 213328 w 4890221"/>
              <a:gd name="connsiteY72" fmla="*/ 1001989 h 3837930"/>
              <a:gd name="connsiteX73" fmla="*/ 198510 w 4890221"/>
              <a:gd name="connsiteY73" fmla="*/ 970947 h 3837930"/>
              <a:gd name="connsiteX74" fmla="*/ 179936 w 4890221"/>
              <a:gd name="connsiteY74" fmla="*/ 921273 h 3837930"/>
              <a:gd name="connsiteX75" fmla="*/ 187875 w 4890221"/>
              <a:gd name="connsiteY75" fmla="*/ 780071 h 3837930"/>
              <a:gd name="connsiteX76" fmla="*/ 376083 w 4890221"/>
              <a:gd name="connsiteY76" fmla="*/ 688772 h 3837930"/>
              <a:gd name="connsiteX77" fmla="*/ 418652 w 4890221"/>
              <a:gd name="connsiteY77" fmla="*/ 660976 h 3837930"/>
              <a:gd name="connsiteX78" fmla="*/ 420758 w 4890221"/>
              <a:gd name="connsiteY78" fmla="*/ 658901 h 3837930"/>
              <a:gd name="connsiteX79" fmla="*/ 416717 w 4890221"/>
              <a:gd name="connsiteY79" fmla="*/ 659166 h 3837930"/>
              <a:gd name="connsiteX80" fmla="*/ 373900 w 4890221"/>
              <a:gd name="connsiteY80" fmla="*/ 600363 h 3837930"/>
              <a:gd name="connsiteX81" fmla="*/ 437571 w 4890221"/>
              <a:gd name="connsiteY81" fmla="*/ 583306 h 3837930"/>
              <a:gd name="connsiteX82" fmla="*/ 489205 w 4890221"/>
              <a:gd name="connsiteY82" fmla="*/ 577237 h 3837930"/>
              <a:gd name="connsiteX83" fmla="*/ 491604 w 4890221"/>
              <a:gd name="connsiteY83" fmla="*/ 573613 h 3837930"/>
              <a:gd name="connsiteX84" fmla="*/ 501496 w 4890221"/>
              <a:gd name="connsiteY84" fmla="*/ 553245 h 3837930"/>
              <a:gd name="connsiteX85" fmla="*/ 535281 w 4890221"/>
              <a:gd name="connsiteY85" fmla="*/ 554520 h 3837930"/>
              <a:gd name="connsiteX86" fmla="*/ 537786 w 4890221"/>
              <a:gd name="connsiteY86" fmla="*/ 551557 h 3837930"/>
              <a:gd name="connsiteX87" fmla="*/ 536876 w 4890221"/>
              <a:gd name="connsiteY87" fmla="*/ 551597 h 3837930"/>
              <a:gd name="connsiteX88" fmla="*/ 537796 w 4890221"/>
              <a:gd name="connsiteY88" fmla="*/ 551544 h 3837930"/>
              <a:gd name="connsiteX89" fmla="*/ 540897 w 4890221"/>
              <a:gd name="connsiteY89" fmla="*/ 547874 h 3837930"/>
              <a:gd name="connsiteX90" fmla="*/ 442392 w 4890221"/>
              <a:gd name="connsiteY90" fmla="*/ 459543 h 3837930"/>
              <a:gd name="connsiteX91" fmla="*/ 496833 w 4890221"/>
              <a:gd name="connsiteY91" fmla="*/ 363599 h 3837930"/>
              <a:gd name="connsiteX92" fmla="*/ 557047 w 4890221"/>
              <a:gd name="connsiteY92" fmla="*/ 300311 h 3837930"/>
              <a:gd name="connsiteX93" fmla="*/ 671252 w 4890221"/>
              <a:gd name="connsiteY93" fmla="*/ 237624 h 3837930"/>
              <a:gd name="connsiteX94" fmla="*/ 784700 w 4890221"/>
              <a:gd name="connsiteY94" fmla="*/ 241048 h 3837930"/>
              <a:gd name="connsiteX95" fmla="*/ 887728 w 4890221"/>
              <a:gd name="connsiteY95" fmla="*/ 250113 h 3837930"/>
              <a:gd name="connsiteX96" fmla="*/ 879872 w 4890221"/>
              <a:gd name="connsiteY96" fmla="*/ 245149 h 3837930"/>
              <a:gd name="connsiteX97" fmla="*/ 853796 w 4890221"/>
              <a:gd name="connsiteY97" fmla="*/ 215466 h 3837930"/>
              <a:gd name="connsiteX98" fmla="*/ 727387 w 4890221"/>
              <a:gd name="connsiteY98" fmla="*/ 185975 h 3837930"/>
              <a:gd name="connsiteX99" fmla="*/ 547561 w 4890221"/>
              <a:gd name="connsiteY99" fmla="*/ 191281 h 3837930"/>
              <a:gd name="connsiteX100" fmla="*/ 536621 w 4890221"/>
              <a:gd name="connsiteY100" fmla="*/ 155014 h 3837930"/>
              <a:gd name="connsiteX101" fmla="*/ 321371 w 4890221"/>
              <a:gd name="connsiteY101" fmla="*/ 149948 h 3837930"/>
              <a:gd name="connsiteX102" fmla="*/ 803920 w 4890221"/>
              <a:gd name="connsiteY102" fmla="*/ 106587 h 3837930"/>
              <a:gd name="connsiteX103" fmla="*/ 1282426 w 4890221"/>
              <a:gd name="connsiteY103" fmla="*/ 84417 h 3837930"/>
              <a:gd name="connsiteX104" fmla="*/ 1352119 w 4890221"/>
              <a:gd name="connsiteY104" fmla="*/ 49642 h 3837930"/>
              <a:gd name="connsiteX105" fmla="*/ 1410109 w 4890221"/>
              <a:gd name="connsiteY105" fmla="*/ 54379 h 3837930"/>
              <a:gd name="connsiteX106" fmla="*/ 1445045 w 4890221"/>
              <a:gd name="connsiteY106" fmla="*/ 5457 h 3837930"/>
              <a:gd name="connsiteX107" fmla="*/ 1960301 w 4890221"/>
              <a:gd name="connsiteY107" fmla="*/ 73633 h 3837930"/>
              <a:gd name="connsiteX108" fmla="*/ 2137367 w 4890221"/>
              <a:gd name="connsiteY108" fmla="*/ 136698 h 3837930"/>
              <a:gd name="connsiteX109" fmla="*/ 2146776 w 4890221"/>
              <a:gd name="connsiteY109" fmla="*/ 111575 h 3837930"/>
              <a:gd name="connsiteX110" fmla="*/ 2197565 w 4890221"/>
              <a:gd name="connsiteY110" fmla="*/ 136815 h 3837930"/>
              <a:gd name="connsiteX111" fmla="*/ 2188153 w 4890221"/>
              <a:gd name="connsiteY111" fmla="*/ 161936 h 3837930"/>
              <a:gd name="connsiteX112" fmla="*/ 2220005 w 4890221"/>
              <a:gd name="connsiteY112" fmla="*/ 183514 h 3837930"/>
              <a:gd name="connsiteX113" fmla="*/ 2210396 w 4890221"/>
              <a:gd name="connsiteY113" fmla="*/ 208503 h 3837930"/>
              <a:gd name="connsiteX114" fmla="*/ 2324397 w 4890221"/>
              <a:gd name="connsiteY114" fmla="*/ 223682 h 3837930"/>
              <a:gd name="connsiteX115" fmla="*/ 2319487 w 4890221"/>
              <a:gd name="connsiteY115" fmla="*/ 235933 h 3837930"/>
              <a:gd name="connsiteX116" fmla="*/ 2319431 w 4890221"/>
              <a:gd name="connsiteY116" fmla="*/ 236076 h 3837930"/>
              <a:gd name="connsiteX117" fmla="*/ 2420986 w 4890221"/>
              <a:gd name="connsiteY117" fmla="*/ 234189 h 3837930"/>
              <a:gd name="connsiteX118" fmla="*/ 2743698 w 4890221"/>
              <a:gd name="connsiteY118" fmla="*/ 192076 h 3837930"/>
              <a:gd name="connsiteX119" fmla="*/ 3698758 w 4890221"/>
              <a:gd name="connsiteY119" fmla="*/ 51925 h 3837930"/>
              <a:gd name="connsiteX120" fmla="*/ 3770740 w 4890221"/>
              <a:gd name="connsiteY120" fmla="*/ 48452 h 3837930"/>
              <a:gd name="connsiteX121" fmla="*/ 3772986 w 4890221"/>
              <a:gd name="connsiteY121" fmla="*/ 76181 h 3837930"/>
              <a:gd name="connsiteX122" fmla="*/ 4039549 w 4890221"/>
              <a:gd name="connsiteY122" fmla="*/ 53229 h 3837930"/>
              <a:gd name="connsiteX123" fmla="*/ 4039153 w 4890221"/>
              <a:gd name="connsiteY123" fmla="*/ 64965 h 3837930"/>
              <a:gd name="connsiteX124" fmla="*/ 4191672 w 4890221"/>
              <a:gd name="connsiteY124" fmla="*/ 49971 h 3837930"/>
              <a:gd name="connsiteX125" fmla="*/ 4447162 w 4890221"/>
              <a:gd name="connsiteY125" fmla="*/ 35752 h 3837930"/>
              <a:gd name="connsiteX126" fmla="*/ 4701217 w 4890221"/>
              <a:gd name="connsiteY126" fmla="*/ 35034 h 3837930"/>
              <a:gd name="connsiteX127" fmla="*/ 4717202 w 4890221"/>
              <a:gd name="connsiteY127" fmla="*/ 169598 h 3837930"/>
              <a:gd name="connsiteX128" fmla="*/ 4716202 w 4890221"/>
              <a:gd name="connsiteY128" fmla="*/ 171761 h 3837930"/>
              <a:gd name="connsiteX129" fmla="*/ 4679707 w 4890221"/>
              <a:gd name="connsiteY129" fmla="*/ 232918 h 3837930"/>
              <a:gd name="connsiteX130" fmla="*/ 4720097 w 4890221"/>
              <a:gd name="connsiteY130" fmla="*/ 253951 h 3837930"/>
              <a:gd name="connsiteX131" fmla="*/ 4622281 w 4890221"/>
              <a:gd name="connsiteY131" fmla="*/ 482767 h 3837930"/>
              <a:gd name="connsiteX132" fmla="*/ 4679935 w 4890221"/>
              <a:gd name="connsiteY132" fmla="*/ 478098 h 3837930"/>
              <a:gd name="connsiteX133" fmla="*/ 4689800 w 4890221"/>
              <a:gd name="connsiteY133" fmla="*/ 599899 h 3837930"/>
              <a:gd name="connsiteX134" fmla="*/ 4653363 w 4890221"/>
              <a:gd name="connsiteY134" fmla="*/ 627693 h 3837930"/>
              <a:gd name="connsiteX135" fmla="*/ 4661273 w 4890221"/>
              <a:gd name="connsiteY135" fmla="*/ 725350 h 3837930"/>
              <a:gd name="connsiteX136" fmla="*/ 4738428 w 4890221"/>
              <a:gd name="connsiteY136" fmla="*/ 719101 h 3837930"/>
              <a:gd name="connsiteX137" fmla="*/ 4701949 w 4890221"/>
              <a:gd name="connsiteY137" fmla="*/ 746359 h 3837930"/>
              <a:gd name="connsiteX138" fmla="*/ 4709858 w 4890221"/>
              <a:gd name="connsiteY138" fmla="*/ 844017 h 3837930"/>
              <a:gd name="connsiteX139" fmla="*/ 4575050 w 4890221"/>
              <a:gd name="connsiteY139" fmla="*/ 854935 h 3837930"/>
              <a:gd name="connsiteX140" fmla="*/ 4580960 w 4890221"/>
              <a:gd name="connsiteY140" fmla="*/ 927909 h 3837930"/>
              <a:gd name="connsiteX141" fmla="*/ 4715769 w 4890221"/>
              <a:gd name="connsiteY141" fmla="*/ 916990 h 3837930"/>
              <a:gd name="connsiteX142" fmla="*/ 4702158 w 4890221"/>
              <a:gd name="connsiteY142" fmla="*/ 957925 h 3837930"/>
              <a:gd name="connsiteX143" fmla="*/ 4702133 w 4890221"/>
              <a:gd name="connsiteY143" fmla="*/ 982658 h 3837930"/>
              <a:gd name="connsiteX144" fmla="*/ 4770643 w 4890221"/>
              <a:gd name="connsiteY144" fmla="*/ 980995 h 3837930"/>
              <a:gd name="connsiteX145" fmla="*/ 4815189 w 4890221"/>
              <a:gd name="connsiteY145" fmla="*/ 1004473 h 3837930"/>
              <a:gd name="connsiteX146" fmla="*/ 4817720 w 4890221"/>
              <a:gd name="connsiteY146" fmla="*/ 1015788 h 3837930"/>
              <a:gd name="connsiteX147" fmla="*/ 4819055 w 4890221"/>
              <a:gd name="connsiteY147" fmla="*/ 1027028 h 3837930"/>
              <a:gd name="connsiteX148" fmla="*/ 4814636 w 4890221"/>
              <a:gd name="connsiteY148" fmla="*/ 1047986 h 3837930"/>
              <a:gd name="connsiteX149" fmla="*/ 4737222 w 4890221"/>
              <a:gd name="connsiteY149" fmla="*/ 1157484 h 3837930"/>
              <a:gd name="connsiteX150" fmla="*/ 4751085 w 4890221"/>
              <a:gd name="connsiteY150" fmla="*/ 1153737 h 3837930"/>
              <a:gd name="connsiteX151" fmla="*/ 4761387 w 4890221"/>
              <a:gd name="connsiteY151" fmla="*/ 1165950 h 3837930"/>
              <a:gd name="connsiteX152" fmla="*/ 4821249 w 4890221"/>
              <a:gd name="connsiteY152" fmla="*/ 1159147 h 3837930"/>
              <a:gd name="connsiteX153" fmla="*/ 4794648 w 4890221"/>
              <a:gd name="connsiteY153" fmla="*/ 1303922 h 3837930"/>
              <a:gd name="connsiteX154" fmla="*/ 4745968 w 4890221"/>
              <a:gd name="connsiteY154" fmla="*/ 1310267 h 3837930"/>
              <a:gd name="connsiteX155" fmla="*/ 4719873 w 4890221"/>
              <a:gd name="connsiteY155" fmla="*/ 1345514 h 3837930"/>
              <a:gd name="connsiteX156" fmla="*/ 4660437 w 4890221"/>
              <a:gd name="connsiteY156" fmla="*/ 1381058 h 3837930"/>
              <a:gd name="connsiteX157" fmla="*/ 4731010 w 4890221"/>
              <a:gd name="connsiteY157" fmla="*/ 1375342 h 3837930"/>
              <a:gd name="connsiteX158" fmla="*/ 4739755 w 4890221"/>
              <a:gd name="connsiteY158" fmla="*/ 1483313 h 3837930"/>
              <a:gd name="connsiteX159" fmla="*/ 4694126 w 4890221"/>
              <a:gd name="connsiteY159" fmla="*/ 1509027 h 3837930"/>
              <a:gd name="connsiteX160" fmla="*/ 4695368 w 4890221"/>
              <a:gd name="connsiteY160" fmla="*/ 1524356 h 3837930"/>
              <a:gd name="connsiteX161" fmla="*/ 4866745 w 4890221"/>
              <a:gd name="connsiteY161" fmla="*/ 1519081 h 3837930"/>
              <a:gd name="connsiteX162" fmla="*/ 4877725 w 4890221"/>
              <a:gd name="connsiteY162" fmla="*/ 1520923 h 3837930"/>
              <a:gd name="connsiteX163" fmla="*/ 4890221 w 4890221"/>
              <a:gd name="connsiteY163" fmla="*/ 1626114 h 3837930"/>
              <a:gd name="connsiteX164" fmla="*/ 4879269 w 4890221"/>
              <a:gd name="connsiteY164" fmla="*/ 1639804 h 3837930"/>
              <a:gd name="connsiteX165" fmla="*/ 4822956 w 4890221"/>
              <a:gd name="connsiteY165" fmla="*/ 1695765 h 3837930"/>
              <a:gd name="connsiteX166" fmla="*/ 4880829 w 4890221"/>
              <a:gd name="connsiteY166" fmla="*/ 1712538 h 3837930"/>
              <a:gd name="connsiteX167" fmla="*/ 4726515 w 4890221"/>
              <a:gd name="connsiteY167" fmla="*/ 1920109 h 3837930"/>
              <a:gd name="connsiteX168" fmla="*/ 4810470 w 4890221"/>
              <a:gd name="connsiteY168" fmla="*/ 1913310 h 3837930"/>
              <a:gd name="connsiteX169" fmla="*/ 4818131 w 4890221"/>
              <a:gd name="connsiteY169" fmla="*/ 2020960 h 3837930"/>
              <a:gd name="connsiteX170" fmla="*/ 4763757 w 4890221"/>
              <a:gd name="connsiteY170" fmla="*/ 2047307 h 3837930"/>
              <a:gd name="connsiteX171" fmla="*/ 4770212 w 4890221"/>
              <a:gd name="connsiteY171" fmla="*/ 2133587 h 3837930"/>
              <a:gd name="connsiteX172" fmla="*/ 4881981 w 4890221"/>
              <a:gd name="connsiteY172" fmla="*/ 2124535 h 3837930"/>
              <a:gd name="connsiteX173" fmla="*/ 4827601 w 4890221"/>
              <a:gd name="connsiteY173" fmla="*/ 2150881 h 3837930"/>
              <a:gd name="connsiteX174" fmla="*/ 4833534 w 4890221"/>
              <a:gd name="connsiteY174" fmla="*/ 2237205 h 3837930"/>
              <a:gd name="connsiteX175" fmla="*/ 4637851 w 4890221"/>
              <a:gd name="connsiteY175" fmla="*/ 2253529 h 3837930"/>
              <a:gd name="connsiteX176" fmla="*/ 4642547 w 4890221"/>
              <a:gd name="connsiteY176" fmla="*/ 2318019 h 3837930"/>
              <a:gd name="connsiteX177" fmla="*/ 4838229 w 4890221"/>
              <a:gd name="connsiteY177" fmla="*/ 2301689 h 3837930"/>
              <a:gd name="connsiteX178" fmla="*/ 4816354 w 4890221"/>
              <a:gd name="connsiteY178" fmla="*/ 2390271 h 3837930"/>
              <a:gd name="connsiteX179" fmla="*/ 4566251 w 4890221"/>
              <a:gd name="connsiteY179" fmla="*/ 2432464 h 3837930"/>
              <a:gd name="connsiteX180" fmla="*/ 4650206 w 4890221"/>
              <a:gd name="connsiteY180" fmla="*/ 2425664 h 3837930"/>
              <a:gd name="connsiteX181" fmla="*/ 4374023 w 4890221"/>
              <a:gd name="connsiteY181" fmla="*/ 2491437 h 3837930"/>
              <a:gd name="connsiteX182" fmla="*/ 4269133 w 4890221"/>
              <a:gd name="connsiteY182" fmla="*/ 2519858 h 3837930"/>
              <a:gd name="connsiteX183" fmla="*/ 4242591 w 4890221"/>
              <a:gd name="connsiteY183" fmla="*/ 2524001 h 3837930"/>
              <a:gd name="connsiteX184" fmla="*/ 4237011 w 4890221"/>
              <a:gd name="connsiteY184" fmla="*/ 2584224 h 3837930"/>
              <a:gd name="connsiteX185" fmla="*/ 4163185 w 4890221"/>
              <a:gd name="connsiteY185" fmla="*/ 2619102 h 3837930"/>
              <a:gd name="connsiteX186" fmla="*/ 4172386 w 4890221"/>
              <a:gd name="connsiteY186" fmla="*/ 2732708 h 3837930"/>
              <a:gd name="connsiteX187" fmla="*/ 4325257 w 4890221"/>
              <a:gd name="connsiteY187" fmla="*/ 2720327 h 3837930"/>
              <a:gd name="connsiteX188" fmla="*/ 4251377 w 4890221"/>
              <a:gd name="connsiteY188" fmla="*/ 2754581 h 3837930"/>
              <a:gd name="connsiteX189" fmla="*/ 4260578 w 4890221"/>
              <a:gd name="connsiteY189" fmla="*/ 2868187 h 3837930"/>
              <a:gd name="connsiteX190" fmla="*/ 4023122 w 4890221"/>
              <a:gd name="connsiteY190" fmla="*/ 2880280 h 3837930"/>
              <a:gd name="connsiteX191" fmla="*/ 4000683 w 4890221"/>
              <a:gd name="connsiteY191" fmla="*/ 2887501 h 3837930"/>
              <a:gd name="connsiteX192" fmla="*/ 4007810 w 4890221"/>
              <a:gd name="connsiteY192" fmla="*/ 2975492 h 3837930"/>
              <a:gd name="connsiteX193" fmla="*/ 4064467 w 4890221"/>
              <a:gd name="connsiteY193" fmla="*/ 2981443 h 3837930"/>
              <a:gd name="connsiteX194" fmla="*/ 4267454 w 4890221"/>
              <a:gd name="connsiteY194" fmla="*/ 2953076 h 3837930"/>
              <a:gd name="connsiteX195" fmla="*/ 4238578 w 4890221"/>
              <a:gd name="connsiteY195" fmla="*/ 3069759 h 3837930"/>
              <a:gd name="connsiteX196" fmla="*/ 4023146 w 4890221"/>
              <a:gd name="connsiteY196" fmla="*/ 3076443 h 3837930"/>
              <a:gd name="connsiteX197" fmla="*/ 4016067 w 4890221"/>
              <a:gd name="connsiteY197" fmla="*/ 3077439 h 3837930"/>
              <a:gd name="connsiteX198" fmla="*/ 4034945 w 4890221"/>
              <a:gd name="connsiteY198" fmla="*/ 3310523 h 3837930"/>
              <a:gd name="connsiteX199" fmla="*/ 3992470 w 4890221"/>
              <a:gd name="connsiteY199" fmla="*/ 3336375 h 3837930"/>
              <a:gd name="connsiteX200" fmla="*/ 4036950 w 4890221"/>
              <a:gd name="connsiteY200" fmla="*/ 3335283 h 3837930"/>
              <a:gd name="connsiteX201" fmla="*/ 4042360 w 4890221"/>
              <a:gd name="connsiteY201" fmla="*/ 3402079 h 3837930"/>
              <a:gd name="connsiteX202" fmla="*/ 4038038 w 4890221"/>
              <a:gd name="connsiteY202" fmla="*/ 3404550 h 3837930"/>
              <a:gd name="connsiteX203" fmla="*/ 3705876 w 4890221"/>
              <a:gd name="connsiteY203" fmla="*/ 3403660 h 3837930"/>
              <a:gd name="connsiteX204" fmla="*/ 2875215 w 4890221"/>
              <a:gd name="connsiteY204" fmla="*/ 3452474 h 3837930"/>
              <a:gd name="connsiteX205" fmla="*/ 2831807 w 4890221"/>
              <a:gd name="connsiteY205" fmla="*/ 3453280 h 3837930"/>
              <a:gd name="connsiteX206" fmla="*/ 2830757 w 4890221"/>
              <a:gd name="connsiteY206" fmla="*/ 3455447 h 3837930"/>
              <a:gd name="connsiteX207" fmla="*/ 2790830 w 4890221"/>
              <a:gd name="connsiteY207" fmla="*/ 3500383 h 3837930"/>
              <a:gd name="connsiteX208" fmla="*/ 2730614 w 4890221"/>
              <a:gd name="connsiteY208" fmla="*/ 3563671 h 3837930"/>
              <a:gd name="connsiteX209" fmla="*/ 2616410 w 4890221"/>
              <a:gd name="connsiteY209" fmla="*/ 3626357 h 3837930"/>
              <a:gd name="connsiteX210" fmla="*/ 2502962 w 4890221"/>
              <a:gd name="connsiteY210" fmla="*/ 3622934 h 3837930"/>
              <a:gd name="connsiteX211" fmla="*/ 2501762 w 4890221"/>
              <a:gd name="connsiteY211" fmla="*/ 3622828 h 3837930"/>
              <a:gd name="connsiteX212" fmla="*/ 2501517 w 4890221"/>
              <a:gd name="connsiteY212" fmla="*/ 3646213 h 3837930"/>
              <a:gd name="connsiteX213" fmla="*/ 2331118 w 4890221"/>
              <a:gd name="connsiteY213" fmla="*/ 3667357 h 3837930"/>
              <a:gd name="connsiteX214" fmla="*/ 2387778 w 4890221"/>
              <a:gd name="connsiteY214" fmla="*/ 3667357 h 3837930"/>
              <a:gd name="connsiteX215" fmla="*/ 2198775 w 4890221"/>
              <a:gd name="connsiteY215" fmla="*/ 3709645 h 3837930"/>
              <a:gd name="connsiteX216" fmla="*/ 1593290 w 4890221"/>
              <a:gd name="connsiteY216" fmla="*/ 3752407 h 3837930"/>
              <a:gd name="connsiteX217" fmla="*/ 892670 w 4890221"/>
              <a:gd name="connsiteY217" fmla="*/ 3837930 h 3837930"/>
              <a:gd name="connsiteX218" fmla="*/ 892670 w 4890221"/>
              <a:gd name="connsiteY218" fmla="*/ 3710119 h 3837930"/>
              <a:gd name="connsiteX219" fmla="*/ 867688 w 4890221"/>
              <a:gd name="connsiteY219" fmla="*/ 3685184 h 3837930"/>
              <a:gd name="connsiteX220" fmla="*/ 854359 w 4890221"/>
              <a:gd name="connsiteY220" fmla="*/ 3666227 h 3837930"/>
              <a:gd name="connsiteX221" fmla="*/ 752668 w 4890221"/>
              <a:gd name="connsiteY221" fmla="*/ 3671605 h 3837930"/>
              <a:gd name="connsiteX222" fmla="*/ 579397 w 4890221"/>
              <a:gd name="connsiteY222" fmla="*/ 3672941 h 3837930"/>
              <a:gd name="connsiteX223" fmla="*/ 581410 w 4890221"/>
              <a:gd name="connsiteY223" fmla="*/ 3652620 h 3837930"/>
              <a:gd name="connsiteX224" fmla="*/ 414773 w 4890221"/>
              <a:gd name="connsiteY224" fmla="*/ 3652514 h 3837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</a:cxnLst>
            <a:rect l="l" t="t" r="r" b="b"/>
            <a:pathLst>
              <a:path w="4890221" h="3837930">
                <a:moveTo>
                  <a:pt x="139911" y="3637863"/>
                </a:moveTo>
                <a:lnTo>
                  <a:pt x="128079" y="3491765"/>
                </a:lnTo>
                <a:lnTo>
                  <a:pt x="129249" y="3489493"/>
                </a:lnTo>
                <a:cubicBezTo>
                  <a:pt x="141700" y="3467720"/>
                  <a:pt x="156428" y="3445899"/>
                  <a:pt x="171208" y="3425749"/>
                </a:cubicBezTo>
                <a:cubicBezTo>
                  <a:pt x="151492" y="3452420"/>
                  <a:pt x="148059" y="3373359"/>
                  <a:pt x="128368" y="3400614"/>
                </a:cubicBezTo>
                <a:cubicBezTo>
                  <a:pt x="124935" y="3321555"/>
                  <a:pt x="160910" y="3188569"/>
                  <a:pt x="243468" y="3159776"/>
                </a:cubicBezTo>
                <a:cubicBezTo>
                  <a:pt x="222615" y="3160286"/>
                  <a:pt x="201762" y="3160800"/>
                  <a:pt x="180910" y="3161310"/>
                </a:cubicBezTo>
                <a:cubicBezTo>
                  <a:pt x="158922" y="3135658"/>
                  <a:pt x="177477" y="3082250"/>
                  <a:pt x="175179" y="3029349"/>
                </a:cubicBezTo>
                <a:cubicBezTo>
                  <a:pt x="196032" y="3028837"/>
                  <a:pt x="216884" y="3028325"/>
                  <a:pt x="215724" y="3001587"/>
                </a:cubicBezTo>
                <a:cubicBezTo>
                  <a:pt x="214587" y="2975422"/>
                  <a:pt x="212290" y="2922520"/>
                  <a:pt x="211128" y="2895782"/>
                </a:cubicBezTo>
                <a:cubicBezTo>
                  <a:pt x="190277" y="2896294"/>
                  <a:pt x="148572" y="2897318"/>
                  <a:pt x="127410" y="2897837"/>
                </a:cubicBezTo>
                <a:cubicBezTo>
                  <a:pt x="148263" y="2897325"/>
                  <a:pt x="169115" y="2896814"/>
                  <a:pt x="167979" y="2870656"/>
                </a:cubicBezTo>
                <a:cubicBezTo>
                  <a:pt x="166842" y="2844491"/>
                  <a:pt x="164545" y="2791594"/>
                  <a:pt x="163384" y="2764851"/>
                </a:cubicBezTo>
                <a:cubicBezTo>
                  <a:pt x="183669" y="2751260"/>
                  <a:pt x="210102" y="2757304"/>
                  <a:pt x="236532" y="2763275"/>
                </a:cubicBezTo>
                <a:lnTo>
                  <a:pt x="236723" y="2763306"/>
                </a:lnTo>
                <a:lnTo>
                  <a:pt x="234688" y="2737031"/>
                </a:lnTo>
                <a:cubicBezTo>
                  <a:pt x="234687" y="2718353"/>
                  <a:pt x="239444" y="2702376"/>
                  <a:pt x="258472" y="2691805"/>
                </a:cubicBezTo>
                <a:lnTo>
                  <a:pt x="306497" y="2688405"/>
                </a:lnTo>
                <a:lnTo>
                  <a:pt x="306227" y="2682200"/>
                </a:lnTo>
                <a:cubicBezTo>
                  <a:pt x="263386" y="2657065"/>
                  <a:pt x="201656" y="2684767"/>
                  <a:pt x="159951" y="2685791"/>
                </a:cubicBezTo>
                <a:cubicBezTo>
                  <a:pt x="169809" y="2672455"/>
                  <a:pt x="174449" y="2659101"/>
                  <a:pt x="176336" y="2642469"/>
                </a:cubicBezTo>
                <a:lnTo>
                  <a:pt x="177367" y="2615796"/>
                </a:lnTo>
                <a:lnTo>
                  <a:pt x="103185" y="2613430"/>
                </a:lnTo>
                <a:cubicBezTo>
                  <a:pt x="77359" y="2608260"/>
                  <a:pt x="62521" y="2598405"/>
                  <a:pt x="55949" y="2585403"/>
                </a:cubicBezTo>
                <a:lnTo>
                  <a:pt x="53669" y="2573048"/>
                </a:lnTo>
                <a:lnTo>
                  <a:pt x="52681" y="2560844"/>
                </a:lnTo>
                <a:lnTo>
                  <a:pt x="58312" y="2538509"/>
                </a:lnTo>
                <a:cubicBezTo>
                  <a:pt x="72790" y="2503012"/>
                  <a:pt x="109446" y="2461102"/>
                  <a:pt x="146500" y="2425115"/>
                </a:cubicBezTo>
                <a:cubicBezTo>
                  <a:pt x="140323" y="2431070"/>
                  <a:pt x="135499" y="2431154"/>
                  <a:pt x="131351" y="2428316"/>
                </a:cubicBezTo>
                <a:lnTo>
                  <a:pt x="120702" y="2414518"/>
                </a:lnTo>
                <a:lnTo>
                  <a:pt x="55668" y="2418220"/>
                </a:lnTo>
                <a:cubicBezTo>
                  <a:pt x="52996" y="2356679"/>
                  <a:pt x="9008" y="2296152"/>
                  <a:pt x="90318" y="2263695"/>
                </a:cubicBezTo>
                <a:lnTo>
                  <a:pt x="143236" y="2259810"/>
                </a:lnTo>
                <a:lnTo>
                  <a:pt x="172895" y="2223379"/>
                </a:lnTo>
                <a:cubicBezTo>
                  <a:pt x="191433" y="2207512"/>
                  <a:pt x="213318" y="2195208"/>
                  <a:pt x="238635" y="2188653"/>
                </a:cubicBezTo>
                <a:cubicBezTo>
                  <a:pt x="212919" y="2189284"/>
                  <a:pt x="187774" y="2189901"/>
                  <a:pt x="162057" y="2190533"/>
                </a:cubicBezTo>
                <a:cubicBezTo>
                  <a:pt x="135334" y="2167976"/>
                  <a:pt x="159015" y="2120452"/>
                  <a:pt x="156978" y="2073556"/>
                </a:cubicBezTo>
                <a:lnTo>
                  <a:pt x="158990" y="2073338"/>
                </a:lnTo>
                <a:lnTo>
                  <a:pt x="162303" y="2055466"/>
                </a:lnTo>
                <a:cubicBezTo>
                  <a:pt x="165871" y="2047816"/>
                  <a:pt x="171817" y="2041179"/>
                  <a:pt x="181331" y="2035893"/>
                </a:cubicBezTo>
                <a:lnTo>
                  <a:pt x="206753" y="2034094"/>
                </a:lnTo>
                <a:lnTo>
                  <a:pt x="206661" y="2031986"/>
                </a:lnTo>
                <a:lnTo>
                  <a:pt x="21053" y="2027270"/>
                </a:lnTo>
                <a:lnTo>
                  <a:pt x="9250" y="2024616"/>
                </a:lnTo>
                <a:lnTo>
                  <a:pt x="0" y="1910410"/>
                </a:lnTo>
                <a:lnTo>
                  <a:pt x="12403" y="1896311"/>
                </a:lnTo>
                <a:cubicBezTo>
                  <a:pt x="31268" y="1876888"/>
                  <a:pt x="53433" y="1857392"/>
                  <a:pt x="75591" y="1839375"/>
                </a:cubicBezTo>
                <a:cubicBezTo>
                  <a:pt x="45870" y="1863749"/>
                  <a:pt x="43389" y="1793398"/>
                  <a:pt x="13666" y="1817771"/>
                </a:cubicBezTo>
                <a:cubicBezTo>
                  <a:pt x="11201" y="1747938"/>
                  <a:pt x="68207" y="1629878"/>
                  <a:pt x="189022" y="1603276"/>
                </a:cubicBezTo>
                <a:lnTo>
                  <a:pt x="97924" y="1605511"/>
                </a:lnTo>
                <a:cubicBezTo>
                  <a:pt x="66745" y="1583145"/>
                  <a:pt x="95459" y="1535678"/>
                  <a:pt x="94005" y="1488946"/>
                </a:cubicBezTo>
                <a:cubicBezTo>
                  <a:pt x="124180" y="1488206"/>
                  <a:pt x="154921" y="1487451"/>
                  <a:pt x="153894" y="1463832"/>
                </a:cubicBezTo>
                <a:cubicBezTo>
                  <a:pt x="152892" y="1440733"/>
                  <a:pt x="151437" y="1394001"/>
                  <a:pt x="150411" y="1370387"/>
                </a:cubicBezTo>
                <a:cubicBezTo>
                  <a:pt x="120232" y="1371129"/>
                  <a:pt x="59314" y="1372624"/>
                  <a:pt x="29134" y="1373364"/>
                </a:cubicBezTo>
                <a:cubicBezTo>
                  <a:pt x="59314" y="1372624"/>
                  <a:pt x="90057" y="1371869"/>
                  <a:pt x="89031" y="1348251"/>
                </a:cubicBezTo>
                <a:cubicBezTo>
                  <a:pt x="88027" y="1325150"/>
                  <a:pt x="86566" y="1278418"/>
                  <a:pt x="86115" y="1254792"/>
                </a:cubicBezTo>
                <a:cubicBezTo>
                  <a:pt x="146007" y="1229680"/>
                  <a:pt x="238567" y="1274175"/>
                  <a:pt x="298464" y="1249067"/>
                </a:cubicBezTo>
                <a:lnTo>
                  <a:pt x="297190" y="1212952"/>
                </a:lnTo>
                <a:lnTo>
                  <a:pt x="294051" y="1212534"/>
                </a:lnTo>
                <a:lnTo>
                  <a:pt x="290286" y="1210073"/>
                </a:lnTo>
                <a:lnTo>
                  <a:pt x="280725" y="1209661"/>
                </a:lnTo>
                <a:cubicBezTo>
                  <a:pt x="245260" y="1209718"/>
                  <a:pt x="207418" y="1215122"/>
                  <a:pt x="169577" y="1215121"/>
                </a:cubicBezTo>
                <a:lnTo>
                  <a:pt x="166570" y="1176289"/>
                </a:lnTo>
                <a:lnTo>
                  <a:pt x="133664" y="1180399"/>
                </a:lnTo>
                <a:cubicBezTo>
                  <a:pt x="115721" y="1182695"/>
                  <a:pt x="98740" y="1184589"/>
                  <a:pt x="83653" y="1184959"/>
                </a:cubicBezTo>
                <a:cubicBezTo>
                  <a:pt x="113370" y="1160586"/>
                  <a:pt x="112366" y="1137485"/>
                  <a:pt x="110910" y="1090753"/>
                </a:cubicBezTo>
                <a:cubicBezTo>
                  <a:pt x="155947" y="1077830"/>
                  <a:pt x="201854" y="1088267"/>
                  <a:pt x="247582" y="1092926"/>
                </a:cubicBezTo>
                <a:lnTo>
                  <a:pt x="274222" y="1094448"/>
                </a:lnTo>
                <a:lnTo>
                  <a:pt x="268460" y="1084329"/>
                </a:lnTo>
                <a:cubicBezTo>
                  <a:pt x="253431" y="1071418"/>
                  <a:pt x="236616" y="1047144"/>
                  <a:pt x="220900" y="1017853"/>
                </a:cubicBezTo>
                <a:lnTo>
                  <a:pt x="216990" y="1009664"/>
                </a:lnTo>
                <a:lnTo>
                  <a:pt x="183412" y="1010795"/>
                </a:lnTo>
                <a:lnTo>
                  <a:pt x="213328" y="1001989"/>
                </a:lnTo>
                <a:lnTo>
                  <a:pt x="198510" y="970947"/>
                </a:lnTo>
                <a:cubicBezTo>
                  <a:pt x="191563" y="954586"/>
                  <a:pt x="185251" y="937764"/>
                  <a:pt x="179936" y="921273"/>
                </a:cubicBezTo>
                <a:cubicBezTo>
                  <a:pt x="158626" y="854862"/>
                  <a:pt x="154534" y="792191"/>
                  <a:pt x="187875" y="780071"/>
                </a:cubicBezTo>
                <a:cubicBezTo>
                  <a:pt x="215393" y="759577"/>
                  <a:pt x="349427" y="709675"/>
                  <a:pt x="376083" y="688772"/>
                </a:cubicBezTo>
                <a:cubicBezTo>
                  <a:pt x="382638" y="690385"/>
                  <a:pt x="399356" y="678767"/>
                  <a:pt x="418652" y="660976"/>
                </a:cubicBezTo>
                <a:lnTo>
                  <a:pt x="420758" y="658901"/>
                </a:lnTo>
                <a:lnTo>
                  <a:pt x="416717" y="659166"/>
                </a:lnTo>
                <a:cubicBezTo>
                  <a:pt x="362324" y="650257"/>
                  <a:pt x="351616" y="615080"/>
                  <a:pt x="373900" y="600363"/>
                </a:cubicBezTo>
                <a:cubicBezTo>
                  <a:pt x="394591" y="592663"/>
                  <a:pt x="415962" y="587201"/>
                  <a:pt x="437571" y="583306"/>
                </a:cubicBezTo>
                <a:lnTo>
                  <a:pt x="489205" y="577237"/>
                </a:lnTo>
                <a:lnTo>
                  <a:pt x="491604" y="573613"/>
                </a:lnTo>
                <a:cubicBezTo>
                  <a:pt x="495833" y="566378"/>
                  <a:pt x="499224" y="559501"/>
                  <a:pt x="501496" y="553245"/>
                </a:cubicBezTo>
                <a:cubicBezTo>
                  <a:pt x="514696" y="555861"/>
                  <a:pt x="527680" y="558620"/>
                  <a:pt x="535281" y="554520"/>
                </a:cubicBezTo>
                <a:lnTo>
                  <a:pt x="537786" y="551557"/>
                </a:lnTo>
                <a:lnTo>
                  <a:pt x="536876" y="551597"/>
                </a:lnTo>
                <a:lnTo>
                  <a:pt x="537796" y="551544"/>
                </a:lnTo>
                <a:lnTo>
                  <a:pt x="540897" y="547874"/>
                </a:lnTo>
                <a:cubicBezTo>
                  <a:pt x="559195" y="497016"/>
                  <a:pt x="471949" y="480799"/>
                  <a:pt x="442392" y="459543"/>
                </a:cubicBezTo>
                <a:cubicBezTo>
                  <a:pt x="434731" y="430344"/>
                  <a:pt x="470609" y="384701"/>
                  <a:pt x="496833" y="363599"/>
                </a:cubicBezTo>
                <a:cubicBezTo>
                  <a:pt x="496833" y="363599"/>
                  <a:pt x="522352" y="332187"/>
                  <a:pt x="557047" y="300311"/>
                </a:cubicBezTo>
                <a:cubicBezTo>
                  <a:pt x="591743" y="268431"/>
                  <a:pt x="635117" y="237153"/>
                  <a:pt x="671252" y="237624"/>
                </a:cubicBezTo>
                <a:cubicBezTo>
                  <a:pt x="707566" y="237858"/>
                  <a:pt x="745784" y="238875"/>
                  <a:pt x="784700" y="241048"/>
                </a:cubicBezTo>
                <a:lnTo>
                  <a:pt x="887728" y="250113"/>
                </a:lnTo>
                <a:lnTo>
                  <a:pt x="879872" y="245149"/>
                </a:lnTo>
                <a:cubicBezTo>
                  <a:pt x="868208" y="234259"/>
                  <a:pt x="861835" y="221729"/>
                  <a:pt x="853796" y="215466"/>
                </a:cubicBezTo>
                <a:cubicBezTo>
                  <a:pt x="831427" y="189873"/>
                  <a:pt x="783825" y="185001"/>
                  <a:pt x="727387" y="185975"/>
                </a:cubicBezTo>
                <a:cubicBezTo>
                  <a:pt x="671119" y="186123"/>
                  <a:pt x="605843" y="192938"/>
                  <a:pt x="547561" y="191281"/>
                </a:cubicBezTo>
                <a:cubicBezTo>
                  <a:pt x="527615" y="193037"/>
                  <a:pt x="533679" y="167575"/>
                  <a:pt x="536621" y="155014"/>
                </a:cubicBezTo>
                <a:cubicBezTo>
                  <a:pt x="454029" y="172347"/>
                  <a:pt x="399178" y="155186"/>
                  <a:pt x="321371" y="149948"/>
                </a:cubicBezTo>
                <a:cubicBezTo>
                  <a:pt x="486910" y="114113"/>
                  <a:pt x="646504" y="107558"/>
                  <a:pt x="803920" y="106587"/>
                </a:cubicBezTo>
                <a:cubicBezTo>
                  <a:pt x="961350" y="106092"/>
                  <a:pt x="1118208" y="106156"/>
                  <a:pt x="1282426" y="84417"/>
                </a:cubicBezTo>
                <a:cubicBezTo>
                  <a:pt x="1321121" y="86660"/>
                  <a:pt x="1313238" y="47737"/>
                  <a:pt x="1352119" y="49642"/>
                </a:cubicBezTo>
                <a:lnTo>
                  <a:pt x="1410109" y="54379"/>
                </a:lnTo>
                <a:cubicBezTo>
                  <a:pt x="1398482" y="27481"/>
                  <a:pt x="1425583" y="3792"/>
                  <a:pt x="1445045" y="5457"/>
                </a:cubicBezTo>
                <a:cubicBezTo>
                  <a:pt x="1627424" y="-6117"/>
                  <a:pt x="1828406" y="-5828"/>
                  <a:pt x="1960301" y="73633"/>
                </a:cubicBezTo>
                <a:cubicBezTo>
                  <a:pt x="2012557" y="95629"/>
                  <a:pt x="2062959" y="121080"/>
                  <a:pt x="2137367" y="136698"/>
                </a:cubicBezTo>
                <a:cubicBezTo>
                  <a:pt x="2142263" y="124032"/>
                  <a:pt x="2142263" y="124032"/>
                  <a:pt x="2146776" y="111575"/>
                </a:cubicBezTo>
                <a:cubicBezTo>
                  <a:pt x="2137551" y="136354"/>
                  <a:pt x="2184082" y="119452"/>
                  <a:pt x="2197565" y="136815"/>
                </a:cubicBezTo>
                <a:cubicBezTo>
                  <a:pt x="2192869" y="149613"/>
                  <a:pt x="2192869" y="149613"/>
                  <a:pt x="2188153" y="161936"/>
                </a:cubicBezTo>
                <a:cubicBezTo>
                  <a:pt x="2183442" y="174256"/>
                  <a:pt x="2201823" y="178951"/>
                  <a:pt x="2220005" y="183514"/>
                </a:cubicBezTo>
                <a:cubicBezTo>
                  <a:pt x="2215109" y="196178"/>
                  <a:pt x="2215109" y="196178"/>
                  <a:pt x="2210396" y="208503"/>
                </a:cubicBezTo>
                <a:cubicBezTo>
                  <a:pt x="2251472" y="205303"/>
                  <a:pt x="2278781" y="238380"/>
                  <a:pt x="2324397" y="223682"/>
                </a:cubicBezTo>
                <a:cubicBezTo>
                  <a:pt x="2321941" y="229778"/>
                  <a:pt x="2320712" y="232826"/>
                  <a:pt x="2319487" y="235933"/>
                </a:cubicBezTo>
                <a:lnTo>
                  <a:pt x="2319431" y="236076"/>
                </a:lnTo>
                <a:lnTo>
                  <a:pt x="2420986" y="234189"/>
                </a:lnTo>
                <a:cubicBezTo>
                  <a:pt x="2532507" y="229293"/>
                  <a:pt x="2641103" y="217614"/>
                  <a:pt x="2743698" y="192076"/>
                </a:cubicBezTo>
                <a:cubicBezTo>
                  <a:pt x="3050983" y="107531"/>
                  <a:pt x="3376496" y="70664"/>
                  <a:pt x="3698758" y="51925"/>
                </a:cubicBezTo>
                <a:lnTo>
                  <a:pt x="3770740" y="48452"/>
                </a:lnTo>
                <a:lnTo>
                  <a:pt x="3772986" y="76181"/>
                </a:lnTo>
                <a:lnTo>
                  <a:pt x="4039549" y="53229"/>
                </a:lnTo>
                <a:lnTo>
                  <a:pt x="4039153" y="64965"/>
                </a:lnTo>
                <a:lnTo>
                  <a:pt x="4191672" y="49971"/>
                </a:lnTo>
                <a:cubicBezTo>
                  <a:pt x="4276855" y="43270"/>
                  <a:pt x="4362033" y="38387"/>
                  <a:pt x="4447162" y="35752"/>
                </a:cubicBezTo>
                <a:lnTo>
                  <a:pt x="4701217" y="35034"/>
                </a:lnTo>
                <a:lnTo>
                  <a:pt x="4717202" y="169598"/>
                </a:lnTo>
                <a:lnTo>
                  <a:pt x="4716202" y="171761"/>
                </a:lnTo>
                <a:cubicBezTo>
                  <a:pt x="4705471" y="192554"/>
                  <a:pt x="4692643" y="213509"/>
                  <a:pt x="4679707" y="232918"/>
                </a:cubicBezTo>
                <a:cubicBezTo>
                  <a:pt x="4696969" y="207219"/>
                  <a:pt x="4702880" y="280192"/>
                  <a:pt x="4720097" y="253951"/>
                </a:cubicBezTo>
                <a:cubicBezTo>
                  <a:pt x="4726008" y="326923"/>
                  <a:pt x="4697438" y="451839"/>
                  <a:pt x="4622281" y="482767"/>
                </a:cubicBezTo>
                <a:cubicBezTo>
                  <a:pt x="4641499" y="481211"/>
                  <a:pt x="4660717" y="479654"/>
                  <a:pt x="4679935" y="478098"/>
                </a:cubicBezTo>
                <a:cubicBezTo>
                  <a:pt x="4701108" y="500691"/>
                  <a:pt x="4685845" y="551071"/>
                  <a:pt x="4689800" y="599899"/>
                </a:cubicBezTo>
                <a:cubicBezTo>
                  <a:pt x="4670582" y="601456"/>
                  <a:pt x="4651364" y="603013"/>
                  <a:pt x="4653363" y="627693"/>
                </a:cubicBezTo>
                <a:cubicBezTo>
                  <a:pt x="4655319" y="651842"/>
                  <a:pt x="4659274" y="700671"/>
                  <a:pt x="4661273" y="725350"/>
                </a:cubicBezTo>
                <a:cubicBezTo>
                  <a:pt x="4680490" y="723793"/>
                  <a:pt x="4718926" y="720681"/>
                  <a:pt x="4738428" y="719101"/>
                </a:cubicBezTo>
                <a:cubicBezTo>
                  <a:pt x="4719211" y="720658"/>
                  <a:pt x="4699993" y="722215"/>
                  <a:pt x="4701949" y="746359"/>
                </a:cubicBezTo>
                <a:cubicBezTo>
                  <a:pt x="4703905" y="770509"/>
                  <a:pt x="4707859" y="819333"/>
                  <a:pt x="4709858" y="844017"/>
                </a:cubicBezTo>
                <a:cubicBezTo>
                  <a:pt x="4673379" y="871275"/>
                  <a:pt x="4611486" y="827138"/>
                  <a:pt x="4575050" y="854935"/>
                </a:cubicBezTo>
                <a:lnTo>
                  <a:pt x="4580960" y="927909"/>
                </a:lnTo>
                <a:cubicBezTo>
                  <a:pt x="4621351" y="948941"/>
                  <a:pt x="4677333" y="920103"/>
                  <a:pt x="4715769" y="916990"/>
                </a:cubicBezTo>
                <a:cubicBezTo>
                  <a:pt x="4707138" y="929841"/>
                  <a:pt x="4703322" y="942438"/>
                  <a:pt x="4702158" y="957925"/>
                </a:cubicBezTo>
                <a:lnTo>
                  <a:pt x="4702133" y="982658"/>
                </a:lnTo>
                <a:lnTo>
                  <a:pt x="4770643" y="980995"/>
                </a:lnTo>
                <a:cubicBezTo>
                  <a:pt x="4794646" y="984437"/>
                  <a:pt x="4808676" y="992785"/>
                  <a:pt x="4815189" y="1004473"/>
                </a:cubicBezTo>
                <a:lnTo>
                  <a:pt x="4817720" y="1015788"/>
                </a:lnTo>
                <a:lnTo>
                  <a:pt x="4819055" y="1027028"/>
                </a:lnTo>
                <a:lnTo>
                  <a:pt x="4814636" y="1047986"/>
                </a:lnTo>
                <a:cubicBezTo>
                  <a:pt x="4802512" y="1081582"/>
                  <a:pt x="4770153" y="1122262"/>
                  <a:pt x="4737222" y="1157484"/>
                </a:cubicBezTo>
                <a:cubicBezTo>
                  <a:pt x="4742714" y="1151654"/>
                  <a:pt x="4747161" y="1151325"/>
                  <a:pt x="4751085" y="1153737"/>
                </a:cubicBezTo>
                <a:lnTo>
                  <a:pt x="4761387" y="1165950"/>
                </a:lnTo>
                <a:lnTo>
                  <a:pt x="4821249" y="1159147"/>
                </a:lnTo>
                <a:cubicBezTo>
                  <a:pt x="4825849" y="1215950"/>
                  <a:pt x="4868528" y="1269669"/>
                  <a:pt x="4794648" y="1303922"/>
                </a:cubicBezTo>
                <a:lnTo>
                  <a:pt x="4745968" y="1310267"/>
                </a:lnTo>
                <a:lnTo>
                  <a:pt x="4719873" y="1345514"/>
                </a:lnTo>
                <a:cubicBezTo>
                  <a:pt x="4703323" y="1361158"/>
                  <a:pt x="4683563" y="1373679"/>
                  <a:pt x="4660437" y="1381058"/>
                </a:cubicBezTo>
                <a:cubicBezTo>
                  <a:pt x="4684136" y="1379139"/>
                  <a:pt x="4707311" y="1377262"/>
                  <a:pt x="4731010" y="1375342"/>
                </a:cubicBezTo>
                <a:cubicBezTo>
                  <a:pt x="4756445" y="1394826"/>
                  <a:pt x="4736249" y="1440028"/>
                  <a:pt x="4739755" y="1483313"/>
                </a:cubicBezTo>
                <a:cubicBezTo>
                  <a:pt x="4716055" y="1485232"/>
                  <a:pt x="4692355" y="1487152"/>
                  <a:pt x="4694126" y="1509027"/>
                </a:cubicBezTo>
                <a:lnTo>
                  <a:pt x="4695368" y="1524356"/>
                </a:lnTo>
                <a:lnTo>
                  <a:pt x="4866745" y="1519081"/>
                </a:lnTo>
                <a:lnTo>
                  <a:pt x="4877725" y="1520923"/>
                </a:lnTo>
                <a:lnTo>
                  <a:pt x="4890221" y="1626114"/>
                </a:lnTo>
                <a:lnTo>
                  <a:pt x="4879269" y="1639804"/>
                </a:lnTo>
                <a:cubicBezTo>
                  <a:pt x="4862542" y="1658754"/>
                  <a:pt x="4842771" y="1677944"/>
                  <a:pt x="4822956" y="1695765"/>
                </a:cubicBezTo>
                <a:cubicBezTo>
                  <a:pt x="4849527" y="1671670"/>
                  <a:pt x="4854257" y="1736634"/>
                  <a:pt x="4880829" y="1712538"/>
                </a:cubicBezTo>
                <a:cubicBezTo>
                  <a:pt x="4885526" y="1777024"/>
                  <a:pt x="4837038" y="1889223"/>
                  <a:pt x="4726515" y="1920109"/>
                </a:cubicBezTo>
                <a:lnTo>
                  <a:pt x="4810470" y="1913310"/>
                </a:lnTo>
                <a:cubicBezTo>
                  <a:pt x="4840008" y="1932386"/>
                  <a:pt x="4815167" y="1977797"/>
                  <a:pt x="4818131" y="2020960"/>
                </a:cubicBezTo>
                <a:cubicBezTo>
                  <a:pt x="4790322" y="2023213"/>
                  <a:pt x="4761991" y="2025507"/>
                  <a:pt x="4763757" y="2047307"/>
                </a:cubicBezTo>
                <a:cubicBezTo>
                  <a:pt x="4765484" y="2068628"/>
                  <a:pt x="4768447" y="2111792"/>
                  <a:pt x="4770212" y="2133587"/>
                </a:cubicBezTo>
                <a:cubicBezTo>
                  <a:pt x="4798025" y="2131334"/>
                  <a:pt x="4854169" y="2126787"/>
                  <a:pt x="4881981" y="2124535"/>
                </a:cubicBezTo>
                <a:cubicBezTo>
                  <a:pt x="4854169" y="2126787"/>
                  <a:pt x="4825836" y="2129082"/>
                  <a:pt x="4827601" y="2150881"/>
                </a:cubicBezTo>
                <a:cubicBezTo>
                  <a:pt x="4829328" y="2172203"/>
                  <a:pt x="4832298" y="2215368"/>
                  <a:pt x="4833534" y="2237205"/>
                </a:cubicBezTo>
                <a:cubicBezTo>
                  <a:pt x="4779157" y="2263550"/>
                  <a:pt x="4692232" y="2227187"/>
                  <a:pt x="4637851" y="2253529"/>
                </a:cubicBezTo>
                <a:lnTo>
                  <a:pt x="4642547" y="2318019"/>
                </a:lnTo>
                <a:cubicBezTo>
                  <a:pt x="4699892" y="2334838"/>
                  <a:pt x="4782611" y="2306194"/>
                  <a:pt x="4838229" y="2301689"/>
                </a:cubicBezTo>
                <a:cubicBezTo>
                  <a:pt x="4811662" y="2325785"/>
                  <a:pt x="4813389" y="2347107"/>
                  <a:pt x="4816354" y="2390271"/>
                </a:cubicBezTo>
                <a:cubicBezTo>
                  <a:pt x="4734162" y="2418864"/>
                  <a:pt x="4645516" y="2361179"/>
                  <a:pt x="4566251" y="2432464"/>
                </a:cubicBezTo>
                <a:lnTo>
                  <a:pt x="4650206" y="2425664"/>
                </a:lnTo>
                <a:cubicBezTo>
                  <a:pt x="4602249" y="2537819"/>
                  <a:pt x="4456213" y="2462844"/>
                  <a:pt x="4374023" y="2491437"/>
                </a:cubicBezTo>
                <a:cubicBezTo>
                  <a:pt x="4340116" y="2503186"/>
                  <a:pt x="4305058" y="2512457"/>
                  <a:pt x="4269133" y="2519858"/>
                </a:cubicBezTo>
                <a:lnTo>
                  <a:pt x="4242591" y="2524001"/>
                </a:lnTo>
                <a:lnTo>
                  <a:pt x="4237011" y="2584224"/>
                </a:lnTo>
                <a:cubicBezTo>
                  <a:pt x="4198936" y="2587308"/>
                  <a:pt x="4160859" y="2590392"/>
                  <a:pt x="4163185" y="2619102"/>
                </a:cubicBezTo>
                <a:cubicBezTo>
                  <a:pt x="4165460" y="2647195"/>
                  <a:pt x="4170061" y="2703999"/>
                  <a:pt x="4172386" y="2732708"/>
                </a:cubicBezTo>
                <a:cubicBezTo>
                  <a:pt x="4210463" y="2729624"/>
                  <a:pt x="4286614" y="2723457"/>
                  <a:pt x="4325257" y="2720327"/>
                </a:cubicBezTo>
                <a:cubicBezTo>
                  <a:pt x="4287180" y="2723411"/>
                  <a:pt x="4249102" y="2726495"/>
                  <a:pt x="4251377" y="2754581"/>
                </a:cubicBezTo>
                <a:cubicBezTo>
                  <a:pt x="4253652" y="2782674"/>
                  <a:pt x="4258253" y="2839471"/>
                  <a:pt x="4260578" y="2868187"/>
                </a:cubicBezTo>
                <a:cubicBezTo>
                  <a:pt x="4195934" y="2898159"/>
                  <a:pt x="4096443" y="2865534"/>
                  <a:pt x="4023122" y="2880280"/>
                </a:cubicBezTo>
                <a:lnTo>
                  <a:pt x="4000683" y="2887501"/>
                </a:lnTo>
                <a:lnTo>
                  <a:pt x="4007810" y="2975492"/>
                </a:lnTo>
                <a:lnTo>
                  <a:pt x="4064467" y="2981443"/>
                </a:lnTo>
                <a:cubicBezTo>
                  <a:pt x="4132768" y="2979887"/>
                  <a:pt x="4210339" y="2957702"/>
                  <a:pt x="4267454" y="2953076"/>
                </a:cubicBezTo>
                <a:cubicBezTo>
                  <a:pt x="4231652" y="2984246"/>
                  <a:pt x="4233978" y="3012962"/>
                  <a:pt x="4238578" y="3069759"/>
                </a:cubicBezTo>
                <a:cubicBezTo>
                  <a:pt x="4168607" y="3093100"/>
                  <a:pt x="4094842" y="3072324"/>
                  <a:pt x="4023146" y="3076443"/>
                </a:cubicBezTo>
                <a:lnTo>
                  <a:pt x="4016067" y="3077439"/>
                </a:lnTo>
                <a:lnTo>
                  <a:pt x="4034945" y="3310523"/>
                </a:lnTo>
                <a:lnTo>
                  <a:pt x="3992470" y="3336375"/>
                </a:lnTo>
                <a:lnTo>
                  <a:pt x="4036950" y="3335283"/>
                </a:lnTo>
                <a:lnTo>
                  <a:pt x="4042360" y="3402079"/>
                </a:lnTo>
                <a:lnTo>
                  <a:pt x="4038038" y="3404550"/>
                </a:lnTo>
                <a:cubicBezTo>
                  <a:pt x="3940930" y="3437999"/>
                  <a:pt x="3798282" y="3378033"/>
                  <a:pt x="3705876" y="3403660"/>
                </a:cubicBezTo>
                <a:cubicBezTo>
                  <a:pt x="3452307" y="3473349"/>
                  <a:pt x="3159416" y="3452770"/>
                  <a:pt x="2875215" y="3452474"/>
                </a:cubicBezTo>
                <a:lnTo>
                  <a:pt x="2831807" y="3453280"/>
                </a:lnTo>
                <a:lnTo>
                  <a:pt x="2830757" y="3455447"/>
                </a:lnTo>
                <a:cubicBezTo>
                  <a:pt x="2819467" y="3473145"/>
                  <a:pt x="2803942" y="3489832"/>
                  <a:pt x="2790830" y="3500383"/>
                </a:cubicBezTo>
                <a:cubicBezTo>
                  <a:pt x="2790830" y="3500383"/>
                  <a:pt x="2765311" y="3531795"/>
                  <a:pt x="2730614" y="3563671"/>
                </a:cubicBezTo>
                <a:cubicBezTo>
                  <a:pt x="2695920" y="3595551"/>
                  <a:pt x="2652545" y="3626828"/>
                  <a:pt x="2616410" y="3626357"/>
                </a:cubicBezTo>
                <a:cubicBezTo>
                  <a:pt x="2580096" y="3626125"/>
                  <a:pt x="2541879" y="3625106"/>
                  <a:pt x="2502962" y="3622934"/>
                </a:cubicBezTo>
                <a:lnTo>
                  <a:pt x="2501762" y="3622828"/>
                </a:lnTo>
                <a:lnTo>
                  <a:pt x="2501517" y="3646213"/>
                </a:lnTo>
                <a:cubicBezTo>
                  <a:pt x="2444856" y="3667357"/>
                  <a:pt x="2387778" y="3603452"/>
                  <a:pt x="2331118" y="3667357"/>
                </a:cubicBezTo>
                <a:cubicBezTo>
                  <a:pt x="2350144" y="3667357"/>
                  <a:pt x="2368748" y="3667358"/>
                  <a:pt x="2387778" y="3667357"/>
                </a:cubicBezTo>
                <a:cubicBezTo>
                  <a:pt x="2350143" y="3774024"/>
                  <a:pt x="2255431" y="3688502"/>
                  <a:pt x="2198775" y="3709645"/>
                </a:cubicBezTo>
                <a:cubicBezTo>
                  <a:pt x="2011462" y="3780132"/>
                  <a:pt x="1782294" y="3688501"/>
                  <a:pt x="1593290" y="3752407"/>
                </a:cubicBezTo>
                <a:cubicBezTo>
                  <a:pt x="1365808" y="3837930"/>
                  <a:pt x="1119726" y="3837930"/>
                  <a:pt x="892670" y="3837930"/>
                </a:cubicBezTo>
                <a:cubicBezTo>
                  <a:pt x="892670" y="3795168"/>
                  <a:pt x="911696" y="3731263"/>
                  <a:pt x="892670" y="3710119"/>
                </a:cubicBezTo>
                <a:cubicBezTo>
                  <a:pt x="883210" y="3702131"/>
                  <a:pt x="874931" y="3693805"/>
                  <a:pt x="867688" y="3685184"/>
                </a:cubicBezTo>
                <a:lnTo>
                  <a:pt x="854359" y="3666227"/>
                </a:lnTo>
                <a:lnTo>
                  <a:pt x="752668" y="3671605"/>
                </a:lnTo>
                <a:cubicBezTo>
                  <a:pt x="694114" y="3672941"/>
                  <a:pt x="636161" y="3672941"/>
                  <a:pt x="579397" y="3672941"/>
                </a:cubicBezTo>
                <a:lnTo>
                  <a:pt x="581410" y="3652620"/>
                </a:lnTo>
                <a:lnTo>
                  <a:pt x="414773" y="3652514"/>
                </a:lnTo>
                <a:close/>
              </a:path>
            </a:pathLst>
          </a:custGeom>
          <a:solidFill>
            <a:srgbClr val="666699"/>
          </a:solidFill>
          <a:ln w="9525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712452" y="226980"/>
            <a:ext cx="45929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spc="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МОЛОДШИЙ ВІК</a:t>
            </a:r>
            <a:endParaRPr lang="ru-RU" sz="2800" b="1" spc="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86412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9</a:t>
            </a:fld>
            <a:endParaRPr lang="ru-RU" noProof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13993211"/>
              </p:ext>
            </p:extLst>
          </p:nvPr>
        </p:nvGraphicFramePr>
        <p:xfrm>
          <a:off x="522513" y="1282747"/>
          <a:ext cx="11261498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0749">
                  <a:extLst>
                    <a:ext uri="{9D8B030D-6E8A-4147-A177-3AD203B41FA5}">
                      <a16:colId xmlns="" xmlns:a16="http://schemas.microsoft.com/office/drawing/2014/main" val="1208192833"/>
                    </a:ext>
                  </a:extLst>
                </a:gridCol>
                <a:gridCol w="5630749">
                  <a:extLst>
                    <a:ext uri="{9D8B030D-6E8A-4147-A177-3AD203B41FA5}">
                      <a16:colId xmlns="" xmlns:a16="http://schemas.microsoft.com/office/drawing/2014/main" val="20999841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b="1" u="none" kern="1200" dirty="0" err="1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Прийоми</a:t>
                      </a:r>
                      <a:r>
                        <a:rPr lang="ru-RU" sz="2200" b="1" u="none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прямого </a:t>
                      </a:r>
                      <a:r>
                        <a:rPr lang="ru-RU" sz="2200" b="1" u="none" kern="1200" dirty="0" err="1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керівництва</a:t>
                      </a:r>
                      <a:endParaRPr lang="ru-RU" sz="2200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1F3D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u="none" kern="1200" dirty="0" err="1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Прийоми</a:t>
                      </a:r>
                      <a:r>
                        <a:rPr lang="ru-RU" sz="2200" b="1" u="none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непрямого </a:t>
                      </a:r>
                      <a:r>
                        <a:rPr lang="ru-RU" sz="2200" b="1" u="none" kern="1200" dirty="0" err="1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керівництва</a:t>
                      </a:r>
                      <a:endParaRPr lang="ru-RU" sz="2200" b="1" u="none" kern="1200" dirty="0" smtClean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1F3D6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72278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SzPct val="150000"/>
                        <a:buFontTx/>
                        <a:buNone/>
                      </a:pP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Навчання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способам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ігрового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відображення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дійсності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342900" indent="-342900">
                        <a:buSzPct val="150000"/>
                        <a:buFontTx/>
                        <a:buBlip>
                          <a:blip r:embed="rId2"/>
                        </a:buBlip>
                      </a:pP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включення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педагога в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гру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                                             (з метою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передачі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ігрового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досвіду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pPr marL="342900" indent="-342900">
                        <a:buSzPct val="150000"/>
                        <a:buFontTx/>
                        <a:buBlip>
                          <a:blip r:embed="rId2"/>
                        </a:buBlip>
                      </a:pP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навчання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ігровим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діям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і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рольового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діалогу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власному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прикладі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0">
                        <a:buSzPct val="150000"/>
                        <a:buFontTx/>
                        <a:buNone/>
                      </a:pPr>
                      <a:endParaRPr lang="ru-RU" sz="20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buSzPct val="150000"/>
                        <a:buFontTx/>
                        <a:buNone/>
                      </a:pP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Активне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спілкування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вихователя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з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дітьми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процесі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гри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342900" indent="-342900">
                        <a:buSzPct val="150000"/>
                        <a:buFontTx/>
                        <a:buBlip>
                          <a:blip r:embed="rId2"/>
                        </a:buBlip>
                      </a:pP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питання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Ти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хто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?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або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Ти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шофер?);</a:t>
                      </a:r>
                    </a:p>
                    <a:p>
                      <a:pPr marL="342900" indent="-342900">
                        <a:buSzPct val="150000"/>
                        <a:buFontTx/>
                        <a:buBlip>
                          <a:blip r:embed="rId2"/>
                        </a:buBlip>
                      </a:pP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заохочення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342900" indent="-342900">
                        <a:buSzPct val="150000"/>
                        <a:buFontTx/>
                        <a:buBlip>
                          <a:blip r:embed="rId2"/>
                        </a:buBlip>
                      </a:pP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побудження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до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висловлювань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Ти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запитай у медведка,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він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не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голодний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?); </a:t>
                      </a:r>
                    </a:p>
                    <a:p>
                      <a:pPr marL="342900" indent="-342900">
                        <a:buSzPct val="150000"/>
                        <a:buFontTx/>
                        <a:buBlip>
                          <a:blip r:embed="rId2"/>
                        </a:buBlip>
                      </a:pP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допомога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вихователя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для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об'єднання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грі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Тобі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напевно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сумно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самій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запроси Олю, вона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теж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гуляє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з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донькою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). </a:t>
                      </a:r>
                    </a:p>
                  </a:txBody>
                  <a:tcPr anchor="ctr">
                    <a:solidFill>
                      <a:srgbClr val="9EC69E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SzPct val="170000"/>
                        <a:buFontTx/>
                        <a:buBlip>
                          <a:blip r:embed="rId3"/>
                        </a:buBlip>
                      </a:pP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збагачення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реального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досвіду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дітей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активній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діяльності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342900" indent="-342900">
                        <a:buSzPct val="170000"/>
                        <a:buFontTx/>
                        <a:buBlip>
                          <a:blip r:embed="rId3"/>
                        </a:buBlip>
                      </a:pP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організація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предметно-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ігрового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середовища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342900" indent="-342900">
                        <a:buSzPct val="170000"/>
                        <a:buFontTx/>
                        <a:buBlip>
                          <a:blip r:embed="rId3"/>
                        </a:buBlip>
                      </a:pP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збагачення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соціального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досвіду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дітей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повсякденному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житті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342900" indent="-342900">
                        <a:buSzPct val="170000"/>
                        <a:buFontTx/>
                        <a:buBlip>
                          <a:blip r:embed="rId3"/>
                        </a:buBlip>
                      </a:pP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організація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вихователем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ігор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навчального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характеру; </a:t>
                      </a:r>
                    </a:p>
                    <a:p>
                      <a:pPr marL="342900" indent="-342900">
                        <a:buSzPct val="170000"/>
                        <a:buFontTx/>
                        <a:buBlip>
                          <a:blip r:embed="rId3"/>
                        </a:buBlip>
                      </a:pP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створення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ігрової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проблемної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ситуації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342900" indent="-342900">
                        <a:buSzPct val="170000"/>
                        <a:buFontTx/>
                        <a:buBlip>
                          <a:blip r:embed="rId3"/>
                        </a:buBlip>
                      </a:pP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заохочення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 marL="342900" indent="-342900">
                        <a:buSzPct val="170000"/>
                        <a:buFontTx/>
                        <a:buBlip>
                          <a:blip r:embed="rId3"/>
                        </a:buBlip>
                      </a:pP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залучення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гру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малоактивних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дітей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342900" indent="-342900">
                        <a:buSzPct val="170000"/>
                        <a:buFontTx/>
                        <a:buBlip>
                          <a:blip r:embed="rId3"/>
                        </a:buBlip>
                      </a:pPr>
                      <a:endParaRPr lang="ru-RU" sz="20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EC69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86122329"/>
                  </a:ext>
                </a:extLst>
              </a:tr>
            </a:tbl>
          </a:graphicData>
        </a:graphic>
      </p:graphicFrame>
      <p:sp>
        <p:nvSpPr>
          <p:cNvPr id="7" name="Полилиния 6">
            <a:extLst>
              <a:ext uri="{FF2B5EF4-FFF2-40B4-BE49-F238E27FC236}">
                <a16:creationId xmlns="" xmlns:a16="http://schemas.microsoft.com/office/drawing/2014/main" id="{B3697210-75F6-41A0-AC52-122B06E816CE}"/>
              </a:ext>
            </a:extLst>
          </p:cNvPr>
          <p:cNvSpPr/>
          <p:nvPr/>
        </p:nvSpPr>
        <p:spPr>
          <a:xfrm>
            <a:off x="3213463" y="111975"/>
            <a:ext cx="5590903" cy="796834"/>
          </a:xfrm>
          <a:custGeom>
            <a:avLst/>
            <a:gdLst>
              <a:gd name="connsiteX0" fmla="*/ 139911 w 4890221"/>
              <a:gd name="connsiteY0" fmla="*/ 3637863 h 3837930"/>
              <a:gd name="connsiteX1" fmla="*/ 128079 w 4890221"/>
              <a:gd name="connsiteY1" fmla="*/ 3491765 h 3837930"/>
              <a:gd name="connsiteX2" fmla="*/ 129249 w 4890221"/>
              <a:gd name="connsiteY2" fmla="*/ 3489493 h 3837930"/>
              <a:gd name="connsiteX3" fmla="*/ 171208 w 4890221"/>
              <a:gd name="connsiteY3" fmla="*/ 3425749 h 3837930"/>
              <a:gd name="connsiteX4" fmla="*/ 128368 w 4890221"/>
              <a:gd name="connsiteY4" fmla="*/ 3400614 h 3837930"/>
              <a:gd name="connsiteX5" fmla="*/ 243468 w 4890221"/>
              <a:gd name="connsiteY5" fmla="*/ 3159776 h 3837930"/>
              <a:gd name="connsiteX6" fmla="*/ 180910 w 4890221"/>
              <a:gd name="connsiteY6" fmla="*/ 3161310 h 3837930"/>
              <a:gd name="connsiteX7" fmla="*/ 175179 w 4890221"/>
              <a:gd name="connsiteY7" fmla="*/ 3029349 h 3837930"/>
              <a:gd name="connsiteX8" fmla="*/ 215724 w 4890221"/>
              <a:gd name="connsiteY8" fmla="*/ 3001587 h 3837930"/>
              <a:gd name="connsiteX9" fmla="*/ 211128 w 4890221"/>
              <a:gd name="connsiteY9" fmla="*/ 2895782 h 3837930"/>
              <a:gd name="connsiteX10" fmla="*/ 127410 w 4890221"/>
              <a:gd name="connsiteY10" fmla="*/ 2897837 h 3837930"/>
              <a:gd name="connsiteX11" fmla="*/ 167979 w 4890221"/>
              <a:gd name="connsiteY11" fmla="*/ 2870656 h 3837930"/>
              <a:gd name="connsiteX12" fmla="*/ 163384 w 4890221"/>
              <a:gd name="connsiteY12" fmla="*/ 2764851 h 3837930"/>
              <a:gd name="connsiteX13" fmla="*/ 236532 w 4890221"/>
              <a:gd name="connsiteY13" fmla="*/ 2763275 h 3837930"/>
              <a:gd name="connsiteX14" fmla="*/ 236723 w 4890221"/>
              <a:gd name="connsiteY14" fmla="*/ 2763306 h 3837930"/>
              <a:gd name="connsiteX15" fmla="*/ 234688 w 4890221"/>
              <a:gd name="connsiteY15" fmla="*/ 2737031 h 3837930"/>
              <a:gd name="connsiteX16" fmla="*/ 258472 w 4890221"/>
              <a:gd name="connsiteY16" fmla="*/ 2691805 h 3837930"/>
              <a:gd name="connsiteX17" fmla="*/ 306497 w 4890221"/>
              <a:gd name="connsiteY17" fmla="*/ 2688405 h 3837930"/>
              <a:gd name="connsiteX18" fmla="*/ 306227 w 4890221"/>
              <a:gd name="connsiteY18" fmla="*/ 2682200 h 3837930"/>
              <a:gd name="connsiteX19" fmla="*/ 159951 w 4890221"/>
              <a:gd name="connsiteY19" fmla="*/ 2685791 h 3837930"/>
              <a:gd name="connsiteX20" fmla="*/ 176336 w 4890221"/>
              <a:gd name="connsiteY20" fmla="*/ 2642469 h 3837930"/>
              <a:gd name="connsiteX21" fmla="*/ 177367 w 4890221"/>
              <a:gd name="connsiteY21" fmla="*/ 2615796 h 3837930"/>
              <a:gd name="connsiteX22" fmla="*/ 103185 w 4890221"/>
              <a:gd name="connsiteY22" fmla="*/ 2613430 h 3837930"/>
              <a:gd name="connsiteX23" fmla="*/ 55949 w 4890221"/>
              <a:gd name="connsiteY23" fmla="*/ 2585403 h 3837930"/>
              <a:gd name="connsiteX24" fmla="*/ 53669 w 4890221"/>
              <a:gd name="connsiteY24" fmla="*/ 2573048 h 3837930"/>
              <a:gd name="connsiteX25" fmla="*/ 52681 w 4890221"/>
              <a:gd name="connsiteY25" fmla="*/ 2560844 h 3837930"/>
              <a:gd name="connsiteX26" fmla="*/ 58312 w 4890221"/>
              <a:gd name="connsiteY26" fmla="*/ 2538509 h 3837930"/>
              <a:gd name="connsiteX27" fmla="*/ 146500 w 4890221"/>
              <a:gd name="connsiteY27" fmla="*/ 2425115 h 3837930"/>
              <a:gd name="connsiteX28" fmla="*/ 131351 w 4890221"/>
              <a:gd name="connsiteY28" fmla="*/ 2428316 h 3837930"/>
              <a:gd name="connsiteX29" fmla="*/ 120702 w 4890221"/>
              <a:gd name="connsiteY29" fmla="*/ 2414518 h 3837930"/>
              <a:gd name="connsiteX30" fmla="*/ 55668 w 4890221"/>
              <a:gd name="connsiteY30" fmla="*/ 2418220 h 3837930"/>
              <a:gd name="connsiteX31" fmla="*/ 90318 w 4890221"/>
              <a:gd name="connsiteY31" fmla="*/ 2263695 h 3837930"/>
              <a:gd name="connsiteX32" fmla="*/ 143236 w 4890221"/>
              <a:gd name="connsiteY32" fmla="*/ 2259810 h 3837930"/>
              <a:gd name="connsiteX33" fmla="*/ 172895 w 4890221"/>
              <a:gd name="connsiteY33" fmla="*/ 2223379 h 3837930"/>
              <a:gd name="connsiteX34" fmla="*/ 238635 w 4890221"/>
              <a:gd name="connsiteY34" fmla="*/ 2188653 h 3837930"/>
              <a:gd name="connsiteX35" fmla="*/ 162057 w 4890221"/>
              <a:gd name="connsiteY35" fmla="*/ 2190533 h 3837930"/>
              <a:gd name="connsiteX36" fmla="*/ 156978 w 4890221"/>
              <a:gd name="connsiteY36" fmla="*/ 2073556 h 3837930"/>
              <a:gd name="connsiteX37" fmla="*/ 158990 w 4890221"/>
              <a:gd name="connsiteY37" fmla="*/ 2073338 h 3837930"/>
              <a:gd name="connsiteX38" fmla="*/ 162303 w 4890221"/>
              <a:gd name="connsiteY38" fmla="*/ 2055466 h 3837930"/>
              <a:gd name="connsiteX39" fmla="*/ 181331 w 4890221"/>
              <a:gd name="connsiteY39" fmla="*/ 2035893 h 3837930"/>
              <a:gd name="connsiteX40" fmla="*/ 206753 w 4890221"/>
              <a:gd name="connsiteY40" fmla="*/ 2034094 h 3837930"/>
              <a:gd name="connsiteX41" fmla="*/ 206661 w 4890221"/>
              <a:gd name="connsiteY41" fmla="*/ 2031986 h 3837930"/>
              <a:gd name="connsiteX42" fmla="*/ 21053 w 4890221"/>
              <a:gd name="connsiteY42" fmla="*/ 2027270 h 3837930"/>
              <a:gd name="connsiteX43" fmla="*/ 9250 w 4890221"/>
              <a:gd name="connsiteY43" fmla="*/ 2024616 h 3837930"/>
              <a:gd name="connsiteX44" fmla="*/ 0 w 4890221"/>
              <a:gd name="connsiteY44" fmla="*/ 1910410 h 3837930"/>
              <a:gd name="connsiteX45" fmla="*/ 12403 w 4890221"/>
              <a:gd name="connsiteY45" fmla="*/ 1896311 h 3837930"/>
              <a:gd name="connsiteX46" fmla="*/ 75591 w 4890221"/>
              <a:gd name="connsiteY46" fmla="*/ 1839375 h 3837930"/>
              <a:gd name="connsiteX47" fmla="*/ 13666 w 4890221"/>
              <a:gd name="connsiteY47" fmla="*/ 1817771 h 3837930"/>
              <a:gd name="connsiteX48" fmla="*/ 189022 w 4890221"/>
              <a:gd name="connsiteY48" fmla="*/ 1603276 h 3837930"/>
              <a:gd name="connsiteX49" fmla="*/ 97924 w 4890221"/>
              <a:gd name="connsiteY49" fmla="*/ 1605511 h 3837930"/>
              <a:gd name="connsiteX50" fmla="*/ 94005 w 4890221"/>
              <a:gd name="connsiteY50" fmla="*/ 1488946 h 3837930"/>
              <a:gd name="connsiteX51" fmla="*/ 153894 w 4890221"/>
              <a:gd name="connsiteY51" fmla="*/ 1463832 h 3837930"/>
              <a:gd name="connsiteX52" fmla="*/ 150411 w 4890221"/>
              <a:gd name="connsiteY52" fmla="*/ 1370387 h 3837930"/>
              <a:gd name="connsiteX53" fmla="*/ 29134 w 4890221"/>
              <a:gd name="connsiteY53" fmla="*/ 1373364 h 3837930"/>
              <a:gd name="connsiteX54" fmla="*/ 89031 w 4890221"/>
              <a:gd name="connsiteY54" fmla="*/ 1348251 h 3837930"/>
              <a:gd name="connsiteX55" fmla="*/ 86115 w 4890221"/>
              <a:gd name="connsiteY55" fmla="*/ 1254792 h 3837930"/>
              <a:gd name="connsiteX56" fmla="*/ 298464 w 4890221"/>
              <a:gd name="connsiteY56" fmla="*/ 1249067 h 3837930"/>
              <a:gd name="connsiteX57" fmla="*/ 297190 w 4890221"/>
              <a:gd name="connsiteY57" fmla="*/ 1212952 h 3837930"/>
              <a:gd name="connsiteX58" fmla="*/ 294051 w 4890221"/>
              <a:gd name="connsiteY58" fmla="*/ 1212534 h 3837930"/>
              <a:gd name="connsiteX59" fmla="*/ 290286 w 4890221"/>
              <a:gd name="connsiteY59" fmla="*/ 1210073 h 3837930"/>
              <a:gd name="connsiteX60" fmla="*/ 280725 w 4890221"/>
              <a:gd name="connsiteY60" fmla="*/ 1209661 h 3837930"/>
              <a:gd name="connsiteX61" fmla="*/ 169577 w 4890221"/>
              <a:gd name="connsiteY61" fmla="*/ 1215121 h 3837930"/>
              <a:gd name="connsiteX62" fmla="*/ 166570 w 4890221"/>
              <a:gd name="connsiteY62" fmla="*/ 1176289 h 3837930"/>
              <a:gd name="connsiteX63" fmla="*/ 133664 w 4890221"/>
              <a:gd name="connsiteY63" fmla="*/ 1180399 h 3837930"/>
              <a:gd name="connsiteX64" fmla="*/ 83653 w 4890221"/>
              <a:gd name="connsiteY64" fmla="*/ 1184959 h 3837930"/>
              <a:gd name="connsiteX65" fmla="*/ 110910 w 4890221"/>
              <a:gd name="connsiteY65" fmla="*/ 1090753 h 3837930"/>
              <a:gd name="connsiteX66" fmla="*/ 247582 w 4890221"/>
              <a:gd name="connsiteY66" fmla="*/ 1092926 h 3837930"/>
              <a:gd name="connsiteX67" fmla="*/ 274222 w 4890221"/>
              <a:gd name="connsiteY67" fmla="*/ 1094448 h 3837930"/>
              <a:gd name="connsiteX68" fmla="*/ 268460 w 4890221"/>
              <a:gd name="connsiteY68" fmla="*/ 1084329 h 3837930"/>
              <a:gd name="connsiteX69" fmla="*/ 220900 w 4890221"/>
              <a:gd name="connsiteY69" fmla="*/ 1017853 h 3837930"/>
              <a:gd name="connsiteX70" fmla="*/ 216990 w 4890221"/>
              <a:gd name="connsiteY70" fmla="*/ 1009664 h 3837930"/>
              <a:gd name="connsiteX71" fmla="*/ 183412 w 4890221"/>
              <a:gd name="connsiteY71" fmla="*/ 1010795 h 3837930"/>
              <a:gd name="connsiteX72" fmla="*/ 213328 w 4890221"/>
              <a:gd name="connsiteY72" fmla="*/ 1001989 h 3837930"/>
              <a:gd name="connsiteX73" fmla="*/ 198510 w 4890221"/>
              <a:gd name="connsiteY73" fmla="*/ 970947 h 3837930"/>
              <a:gd name="connsiteX74" fmla="*/ 179936 w 4890221"/>
              <a:gd name="connsiteY74" fmla="*/ 921273 h 3837930"/>
              <a:gd name="connsiteX75" fmla="*/ 187875 w 4890221"/>
              <a:gd name="connsiteY75" fmla="*/ 780071 h 3837930"/>
              <a:gd name="connsiteX76" fmla="*/ 376083 w 4890221"/>
              <a:gd name="connsiteY76" fmla="*/ 688772 h 3837930"/>
              <a:gd name="connsiteX77" fmla="*/ 418652 w 4890221"/>
              <a:gd name="connsiteY77" fmla="*/ 660976 h 3837930"/>
              <a:gd name="connsiteX78" fmla="*/ 420758 w 4890221"/>
              <a:gd name="connsiteY78" fmla="*/ 658901 h 3837930"/>
              <a:gd name="connsiteX79" fmla="*/ 416717 w 4890221"/>
              <a:gd name="connsiteY79" fmla="*/ 659166 h 3837930"/>
              <a:gd name="connsiteX80" fmla="*/ 373900 w 4890221"/>
              <a:gd name="connsiteY80" fmla="*/ 600363 h 3837930"/>
              <a:gd name="connsiteX81" fmla="*/ 437571 w 4890221"/>
              <a:gd name="connsiteY81" fmla="*/ 583306 h 3837930"/>
              <a:gd name="connsiteX82" fmla="*/ 489205 w 4890221"/>
              <a:gd name="connsiteY82" fmla="*/ 577237 h 3837930"/>
              <a:gd name="connsiteX83" fmla="*/ 491604 w 4890221"/>
              <a:gd name="connsiteY83" fmla="*/ 573613 h 3837930"/>
              <a:gd name="connsiteX84" fmla="*/ 501496 w 4890221"/>
              <a:gd name="connsiteY84" fmla="*/ 553245 h 3837930"/>
              <a:gd name="connsiteX85" fmla="*/ 535281 w 4890221"/>
              <a:gd name="connsiteY85" fmla="*/ 554520 h 3837930"/>
              <a:gd name="connsiteX86" fmla="*/ 537786 w 4890221"/>
              <a:gd name="connsiteY86" fmla="*/ 551557 h 3837930"/>
              <a:gd name="connsiteX87" fmla="*/ 536876 w 4890221"/>
              <a:gd name="connsiteY87" fmla="*/ 551597 h 3837930"/>
              <a:gd name="connsiteX88" fmla="*/ 537796 w 4890221"/>
              <a:gd name="connsiteY88" fmla="*/ 551544 h 3837930"/>
              <a:gd name="connsiteX89" fmla="*/ 540897 w 4890221"/>
              <a:gd name="connsiteY89" fmla="*/ 547874 h 3837930"/>
              <a:gd name="connsiteX90" fmla="*/ 442392 w 4890221"/>
              <a:gd name="connsiteY90" fmla="*/ 459543 h 3837930"/>
              <a:gd name="connsiteX91" fmla="*/ 496833 w 4890221"/>
              <a:gd name="connsiteY91" fmla="*/ 363599 h 3837930"/>
              <a:gd name="connsiteX92" fmla="*/ 557047 w 4890221"/>
              <a:gd name="connsiteY92" fmla="*/ 300311 h 3837930"/>
              <a:gd name="connsiteX93" fmla="*/ 671252 w 4890221"/>
              <a:gd name="connsiteY93" fmla="*/ 237624 h 3837930"/>
              <a:gd name="connsiteX94" fmla="*/ 784700 w 4890221"/>
              <a:gd name="connsiteY94" fmla="*/ 241048 h 3837930"/>
              <a:gd name="connsiteX95" fmla="*/ 887728 w 4890221"/>
              <a:gd name="connsiteY95" fmla="*/ 250113 h 3837930"/>
              <a:gd name="connsiteX96" fmla="*/ 879872 w 4890221"/>
              <a:gd name="connsiteY96" fmla="*/ 245149 h 3837930"/>
              <a:gd name="connsiteX97" fmla="*/ 853796 w 4890221"/>
              <a:gd name="connsiteY97" fmla="*/ 215466 h 3837930"/>
              <a:gd name="connsiteX98" fmla="*/ 727387 w 4890221"/>
              <a:gd name="connsiteY98" fmla="*/ 185975 h 3837930"/>
              <a:gd name="connsiteX99" fmla="*/ 547561 w 4890221"/>
              <a:gd name="connsiteY99" fmla="*/ 191281 h 3837930"/>
              <a:gd name="connsiteX100" fmla="*/ 536621 w 4890221"/>
              <a:gd name="connsiteY100" fmla="*/ 155014 h 3837930"/>
              <a:gd name="connsiteX101" fmla="*/ 321371 w 4890221"/>
              <a:gd name="connsiteY101" fmla="*/ 149948 h 3837930"/>
              <a:gd name="connsiteX102" fmla="*/ 803920 w 4890221"/>
              <a:gd name="connsiteY102" fmla="*/ 106587 h 3837930"/>
              <a:gd name="connsiteX103" fmla="*/ 1282426 w 4890221"/>
              <a:gd name="connsiteY103" fmla="*/ 84417 h 3837930"/>
              <a:gd name="connsiteX104" fmla="*/ 1352119 w 4890221"/>
              <a:gd name="connsiteY104" fmla="*/ 49642 h 3837930"/>
              <a:gd name="connsiteX105" fmla="*/ 1410109 w 4890221"/>
              <a:gd name="connsiteY105" fmla="*/ 54379 h 3837930"/>
              <a:gd name="connsiteX106" fmla="*/ 1445045 w 4890221"/>
              <a:gd name="connsiteY106" fmla="*/ 5457 h 3837930"/>
              <a:gd name="connsiteX107" fmla="*/ 1960301 w 4890221"/>
              <a:gd name="connsiteY107" fmla="*/ 73633 h 3837930"/>
              <a:gd name="connsiteX108" fmla="*/ 2137367 w 4890221"/>
              <a:gd name="connsiteY108" fmla="*/ 136698 h 3837930"/>
              <a:gd name="connsiteX109" fmla="*/ 2146776 w 4890221"/>
              <a:gd name="connsiteY109" fmla="*/ 111575 h 3837930"/>
              <a:gd name="connsiteX110" fmla="*/ 2197565 w 4890221"/>
              <a:gd name="connsiteY110" fmla="*/ 136815 h 3837930"/>
              <a:gd name="connsiteX111" fmla="*/ 2188153 w 4890221"/>
              <a:gd name="connsiteY111" fmla="*/ 161936 h 3837930"/>
              <a:gd name="connsiteX112" fmla="*/ 2220005 w 4890221"/>
              <a:gd name="connsiteY112" fmla="*/ 183514 h 3837930"/>
              <a:gd name="connsiteX113" fmla="*/ 2210396 w 4890221"/>
              <a:gd name="connsiteY113" fmla="*/ 208503 h 3837930"/>
              <a:gd name="connsiteX114" fmla="*/ 2324397 w 4890221"/>
              <a:gd name="connsiteY114" fmla="*/ 223682 h 3837930"/>
              <a:gd name="connsiteX115" fmla="*/ 2319487 w 4890221"/>
              <a:gd name="connsiteY115" fmla="*/ 235933 h 3837930"/>
              <a:gd name="connsiteX116" fmla="*/ 2319431 w 4890221"/>
              <a:gd name="connsiteY116" fmla="*/ 236076 h 3837930"/>
              <a:gd name="connsiteX117" fmla="*/ 2420986 w 4890221"/>
              <a:gd name="connsiteY117" fmla="*/ 234189 h 3837930"/>
              <a:gd name="connsiteX118" fmla="*/ 2743698 w 4890221"/>
              <a:gd name="connsiteY118" fmla="*/ 192076 h 3837930"/>
              <a:gd name="connsiteX119" fmla="*/ 3698758 w 4890221"/>
              <a:gd name="connsiteY119" fmla="*/ 51925 h 3837930"/>
              <a:gd name="connsiteX120" fmla="*/ 3770740 w 4890221"/>
              <a:gd name="connsiteY120" fmla="*/ 48452 h 3837930"/>
              <a:gd name="connsiteX121" fmla="*/ 3772986 w 4890221"/>
              <a:gd name="connsiteY121" fmla="*/ 76181 h 3837930"/>
              <a:gd name="connsiteX122" fmla="*/ 4039549 w 4890221"/>
              <a:gd name="connsiteY122" fmla="*/ 53229 h 3837930"/>
              <a:gd name="connsiteX123" fmla="*/ 4039153 w 4890221"/>
              <a:gd name="connsiteY123" fmla="*/ 64965 h 3837930"/>
              <a:gd name="connsiteX124" fmla="*/ 4191672 w 4890221"/>
              <a:gd name="connsiteY124" fmla="*/ 49971 h 3837930"/>
              <a:gd name="connsiteX125" fmla="*/ 4447162 w 4890221"/>
              <a:gd name="connsiteY125" fmla="*/ 35752 h 3837930"/>
              <a:gd name="connsiteX126" fmla="*/ 4701217 w 4890221"/>
              <a:gd name="connsiteY126" fmla="*/ 35034 h 3837930"/>
              <a:gd name="connsiteX127" fmla="*/ 4717202 w 4890221"/>
              <a:gd name="connsiteY127" fmla="*/ 169598 h 3837930"/>
              <a:gd name="connsiteX128" fmla="*/ 4716202 w 4890221"/>
              <a:gd name="connsiteY128" fmla="*/ 171761 h 3837930"/>
              <a:gd name="connsiteX129" fmla="*/ 4679707 w 4890221"/>
              <a:gd name="connsiteY129" fmla="*/ 232918 h 3837930"/>
              <a:gd name="connsiteX130" fmla="*/ 4720097 w 4890221"/>
              <a:gd name="connsiteY130" fmla="*/ 253951 h 3837930"/>
              <a:gd name="connsiteX131" fmla="*/ 4622281 w 4890221"/>
              <a:gd name="connsiteY131" fmla="*/ 482767 h 3837930"/>
              <a:gd name="connsiteX132" fmla="*/ 4679935 w 4890221"/>
              <a:gd name="connsiteY132" fmla="*/ 478098 h 3837930"/>
              <a:gd name="connsiteX133" fmla="*/ 4689800 w 4890221"/>
              <a:gd name="connsiteY133" fmla="*/ 599899 h 3837930"/>
              <a:gd name="connsiteX134" fmla="*/ 4653363 w 4890221"/>
              <a:gd name="connsiteY134" fmla="*/ 627693 h 3837930"/>
              <a:gd name="connsiteX135" fmla="*/ 4661273 w 4890221"/>
              <a:gd name="connsiteY135" fmla="*/ 725350 h 3837930"/>
              <a:gd name="connsiteX136" fmla="*/ 4738428 w 4890221"/>
              <a:gd name="connsiteY136" fmla="*/ 719101 h 3837930"/>
              <a:gd name="connsiteX137" fmla="*/ 4701949 w 4890221"/>
              <a:gd name="connsiteY137" fmla="*/ 746359 h 3837930"/>
              <a:gd name="connsiteX138" fmla="*/ 4709858 w 4890221"/>
              <a:gd name="connsiteY138" fmla="*/ 844017 h 3837930"/>
              <a:gd name="connsiteX139" fmla="*/ 4575050 w 4890221"/>
              <a:gd name="connsiteY139" fmla="*/ 854935 h 3837930"/>
              <a:gd name="connsiteX140" fmla="*/ 4580960 w 4890221"/>
              <a:gd name="connsiteY140" fmla="*/ 927909 h 3837930"/>
              <a:gd name="connsiteX141" fmla="*/ 4715769 w 4890221"/>
              <a:gd name="connsiteY141" fmla="*/ 916990 h 3837930"/>
              <a:gd name="connsiteX142" fmla="*/ 4702158 w 4890221"/>
              <a:gd name="connsiteY142" fmla="*/ 957925 h 3837930"/>
              <a:gd name="connsiteX143" fmla="*/ 4702133 w 4890221"/>
              <a:gd name="connsiteY143" fmla="*/ 982658 h 3837930"/>
              <a:gd name="connsiteX144" fmla="*/ 4770643 w 4890221"/>
              <a:gd name="connsiteY144" fmla="*/ 980995 h 3837930"/>
              <a:gd name="connsiteX145" fmla="*/ 4815189 w 4890221"/>
              <a:gd name="connsiteY145" fmla="*/ 1004473 h 3837930"/>
              <a:gd name="connsiteX146" fmla="*/ 4817720 w 4890221"/>
              <a:gd name="connsiteY146" fmla="*/ 1015788 h 3837930"/>
              <a:gd name="connsiteX147" fmla="*/ 4819055 w 4890221"/>
              <a:gd name="connsiteY147" fmla="*/ 1027028 h 3837930"/>
              <a:gd name="connsiteX148" fmla="*/ 4814636 w 4890221"/>
              <a:gd name="connsiteY148" fmla="*/ 1047986 h 3837930"/>
              <a:gd name="connsiteX149" fmla="*/ 4737222 w 4890221"/>
              <a:gd name="connsiteY149" fmla="*/ 1157484 h 3837930"/>
              <a:gd name="connsiteX150" fmla="*/ 4751085 w 4890221"/>
              <a:gd name="connsiteY150" fmla="*/ 1153737 h 3837930"/>
              <a:gd name="connsiteX151" fmla="*/ 4761387 w 4890221"/>
              <a:gd name="connsiteY151" fmla="*/ 1165950 h 3837930"/>
              <a:gd name="connsiteX152" fmla="*/ 4821249 w 4890221"/>
              <a:gd name="connsiteY152" fmla="*/ 1159147 h 3837930"/>
              <a:gd name="connsiteX153" fmla="*/ 4794648 w 4890221"/>
              <a:gd name="connsiteY153" fmla="*/ 1303922 h 3837930"/>
              <a:gd name="connsiteX154" fmla="*/ 4745968 w 4890221"/>
              <a:gd name="connsiteY154" fmla="*/ 1310267 h 3837930"/>
              <a:gd name="connsiteX155" fmla="*/ 4719873 w 4890221"/>
              <a:gd name="connsiteY155" fmla="*/ 1345514 h 3837930"/>
              <a:gd name="connsiteX156" fmla="*/ 4660437 w 4890221"/>
              <a:gd name="connsiteY156" fmla="*/ 1381058 h 3837930"/>
              <a:gd name="connsiteX157" fmla="*/ 4731010 w 4890221"/>
              <a:gd name="connsiteY157" fmla="*/ 1375342 h 3837930"/>
              <a:gd name="connsiteX158" fmla="*/ 4739755 w 4890221"/>
              <a:gd name="connsiteY158" fmla="*/ 1483313 h 3837930"/>
              <a:gd name="connsiteX159" fmla="*/ 4694126 w 4890221"/>
              <a:gd name="connsiteY159" fmla="*/ 1509027 h 3837930"/>
              <a:gd name="connsiteX160" fmla="*/ 4695368 w 4890221"/>
              <a:gd name="connsiteY160" fmla="*/ 1524356 h 3837930"/>
              <a:gd name="connsiteX161" fmla="*/ 4866745 w 4890221"/>
              <a:gd name="connsiteY161" fmla="*/ 1519081 h 3837930"/>
              <a:gd name="connsiteX162" fmla="*/ 4877725 w 4890221"/>
              <a:gd name="connsiteY162" fmla="*/ 1520923 h 3837930"/>
              <a:gd name="connsiteX163" fmla="*/ 4890221 w 4890221"/>
              <a:gd name="connsiteY163" fmla="*/ 1626114 h 3837930"/>
              <a:gd name="connsiteX164" fmla="*/ 4879269 w 4890221"/>
              <a:gd name="connsiteY164" fmla="*/ 1639804 h 3837930"/>
              <a:gd name="connsiteX165" fmla="*/ 4822956 w 4890221"/>
              <a:gd name="connsiteY165" fmla="*/ 1695765 h 3837930"/>
              <a:gd name="connsiteX166" fmla="*/ 4880829 w 4890221"/>
              <a:gd name="connsiteY166" fmla="*/ 1712538 h 3837930"/>
              <a:gd name="connsiteX167" fmla="*/ 4726515 w 4890221"/>
              <a:gd name="connsiteY167" fmla="*/ 1920109 h 3837930"/>
              <a:gd name="connsiteX168" fmla="*/ 4810470 w 4890221"/>
              <a:gd name="connsiteY168" fmla="*/ 1913310 h 3837930"/>
              <a:gd name="connsiteX169" fmla="*/ 4818131 w 4890221"/>
              <a:gd name="connsiteY169" fmla="*/ 2020960 h 3837930"/>
              <a:gd name="connsiteX170" fmla="*/ 4763757 w 4890221"/>
              <a:gd name="connsiteY170" fmla="*/ 2047307 h 3837930"/>
              <a:gd name="connsiteX171" fmla="*/ 4770212 w 4890221"/>
              <a:gd name="connsiteY171" fmla="*/ 2133587 h 3837930"/>
              <a:gd name="connsiteX172" fmla="*/ 4881981 w 4890221"/>
              <a:gd name="connsiteY172" fmla="*/ 2124535 h 3837930"/>
              <a:gd name="connsiteX173" fmla="*/ 4827601 w 4890221"/>
              <a:gd name="connsiteY173" fmla="*/ 2150881 h 3837930"/>
              <a:gd name="connsiteX174" fmla="*/ 4833534 w 4890221"/>
              <a:gd name="connsiteY174" fmla="*/ 2237205 h 3837930"/>
              <a:gd name="connsiteX175" fmla="*/ 4637851 w 4890221"/>
              <a:gd name="connsiteY175" fmla="*/ 2253529 h 3837930"/>
              <a:gd name="connsiteX176" fmla="*/ 4642547 w 4890221"/>
              <a:gd name="connsiteY176" fmla="*/ 2318019 h 3837930"/>
              <a:gd name="connsiteX177" fmla="*/ 4838229 w 4890221"/>
              <a:gd name="connsiteY177" fmla="*/ 2301689 h 3837930"/>
              <a:gd name="connsiteX178" fmla="*/ 4816354 w 4890221"/>
              <a:gd name="connsiteY178" fmla="*/ 2390271 h 3837930"/>
              <a:gd name="connsiteX179" fmla="*/ 4566251 w 4890221"/>
              <a:gd name="connsiteY179" fmla="*/ 2432464 h 3837930"/>
              <a:gd name="connsiteX180" fmla="*/ 4650206 w 4890221"/>
              <a:gd name="connsiteY180" fmla="*/ 2425664 h 3837930"/>
              <a:gd name="connsiteX181" fmla="*/ 4374023 w 4890221"/>
              <a:gd name="connsiteY181" fmla="*/ 2491437 h 3837930"/>
              <a:gd name="connsiteX182" fmla="*/ 4269133 w 4890221"/>
              <a:gd name="connsiteY182" fmla="*/ 2519858 h 3837930"/>
              <a:gd name="connsiteX183" fmla="*/ 4242591 w 4890221"/>
              <a:gd name="connsiteY183" fmla="*/ 2524001 h 3837930"/>
              <a:gd name="connsiteX184" fmla="*/ 4237011 w 4890221"/>
              <a:gd name="connsiteY184" fmla="*/ 2584224 h 3837930"/>
              <a:gd name="connsiteX185" fmla="*/ 4163185 w 4890221"/>
              <a:gd name="connsiteY185" fmla="*/ 2619102 h 3837930"/>
              <a:gd name="connsiteX186" fmla="*/ 4172386 w 4890221"/>
              <a:gd name="connsiteY186" fmla="*/ 2732708 h 3837930"/>
              <a:gd name="connsiteX187" fmla="*/ 4325257 w 4890221"/>
              <a:gd name="connsiteY187" fmla="*/ 2720327 h 3837930"/>
              <a:gd name="connsiteX188" fmla="*/ 4251377 w 4890221"/>
              <a:gd name="connsiteY188" fmla="*/ 2754581 h 3837930"/>
              <a:gd name="connsiteX189" fmla="*/ 4260578 w 4890221"/>
              <a:gd name="connsiteY189" fmla="*/ 2868187 h 3837930"/>
              <a:gd name="connsiteX190" fmla="*/ 4023122 w 4890221"/>
              <a:gd name="connsiteY190" fmla="*/ 2880280 h 3837930"/>
              <a:gd name="connsiteX191" fmla="*/ 4000683 w 4890221"/>
              <a:gd name="connsiteY191" fmla="*/ 2887501 h 3837930"/>
              <a:gd name="connsiteX192" fmla="*/ 4007810 w 4890221"/>
              <a:gd name="connsiteY192" fmla="*/ 2975492 h 3837930"/>
              <a:gd name="connsiteX193" fmla="*/ 4064467 w 4890221"/>
              <a:gd name="connsiteY193" fmla="*/ 2981443 h 3837930"/>
              <a:gd name="connsiteX194" fmla="*/ 4267454 w 4890221"/>
              <a:gd name="connsiteY194" fmla="*/ 2953076 h 3837930"/>
              <a:gd name="connsiteX195" fmla="*/ 4238578 w 4890221"/>
              <a:gd name="connsiteY195" fmla="*/ 3069759 h 3837930"/>
              <a:gd name="connsiteX196" fmla="*/ 4023146 w 4890221"/>
              <a:gd name="connsiteY196" fmla="*/ 3076443 h 3837930"/>
              <a:gd name="connsiteX197" fmla="*/ 4016067 w 4890221"/>
              <a:gd name="connsiteY197" fmla="*/ 3077439 h 3837930"/>
              <a:gd name="connsiteX198" fmla="*/ 4034945 w 4890221"/>
              <a:gd name="connsiteY198" fmla="*/ 3310523 h 3837930"/>
              <a:gd name="connsiteX199" fmla="*/ 3992470 w 4890221"/>
              <a:gd name="connsiteY199" fmla="*/ 3336375 h 3837930"/>
              <a:gd name="connsiteX200" fmla="*/ 4036950 w 4890221"/>
              <a:gd name="connsiteY200" fmla="*/ 3335283 h 3837930"/>
              <a:gd name="connsiteX201" fmla="*/ 4042360 w 4890221"/>
              <a:gd name="connsiteY201" fmla="*/ 3402079 h 3837930"/>
              <a:gd name="connsiteX202" fmla="*/ 4038038 w 4890221"/>
              <a:gd name="connsiteY202" fmla="*/ 3404550 h 3837930"/>
              <a:gd name="connsiteX203" fmla="*/ 3705876 w 4890221"/>
              <a:gd name="connsiteY203" fmla="*/ 3403660 h 3837930"/>
              <a:gd name="connsiteX204" fmla="*/ 2875215 w 4890221"/>
              <a:gd name="connsiteY204" fmla="*/ 3452474 h 3837930"/>
              <a:gd name="connsiteX205" fmla="*/ 2831807 w 4890221"/>
              <a:gd name="connsiteY205" fmla="*/ 3453280 h 3837930"/>
              <a:gd name="connsiteX206" fmla="*/ 2830757 w 4890221"/>
              <a:gd name="connsiteY206" fmla="*/ 3455447 h 3837930"/>
              <a:gd name="connsiteX207" fmla="*/ 2790830 w 4890221"/>
              <a:gd name="connsiteY207" fmla="*/ 3500383 h 3837930"/>
              <a:gd name="connsiteX208" fmla="*/ 2730614 w 4890221"/>
              <a:gd name="connsiteY208" fmla="*/ 3563671 h 3837930"/>
              <a:gd name="connsiteX209" fmla="*/ 2616410 w 4890221"/>
              <a:gd name="connsiteY209" fmla="*/ 3626357 h 3837930"/>
              <a:gd name="connsiteX210" fmla="*/ 2502962 w 4890221"/>
              <a:gd name="connsiteY210" fmla="*/ 3622934 h 3837930"/>
              <a:gd name="connsiteX211" fmla="*/ 2501762 w 4890221"/>
              <a:gd name="connsiteY211" fmla="*/ 3622828 h 3837930"/>
              <a:gd name="connsiteX212" fmla="*/ 2501517 w 4890221"/>
              <a:gd name="connsiteY212" fmla="*/ 3646213 h 3837930"/>
              <a:gd name="connsiteX213" fmla="*/ 2331118 w 4890221"/>
              <a:gd name="connsiteY213" fmla="*/ 3667357 h 3837930"/>
              <a:gd name="connsiteX214" fmla="*/ 2387778 w 4890221"/>
              <a:gd name="connsiteY214" fmla="*/ 3667357 h 3837930"/>
              <a:gd name="connsiteX215" fmla="*/ 2198775 w 4890221"/>
              <a:gd name="connsiteY215" fmla="*/ 3709645 h 3837930"/>
              <a:gd name="connsiteX216" fmla="*/ 1593290 w 4890221"/>
              <a:gd name="connsiteY216" fmla="*/ 3752407 h 3837930"/>
              <a:gd name="connsiteX217" fmla="*/ 892670 w 4890221"/>
              <a:gd name="connsiteY217" fmla="*/ 3837930 h 3837930"/>
              <a:gd name="connsiteX218" fmla="*/ 892670 w 4890221"/>
              <a:gd name="connsiteY218" fmla="*/ 3710119 h 3837930"/>
              <a:gd name="connsiteX219" fmla="*/ 867688 w 4890221"/>
              <a:gd name="connsiteY219" fmla="*/ 3685184 h 3837930"/>
              <a:gd name="connsiteX220" fmla="*/ 854359 w 4890221"/>
              <a:gd name="connsiteY220" fmla="*/ 3666227 h 3837930"/>
              <a:gd name="connsiteX221" fmla="*/ 752668 w 4890221"/>
              <a:gd name="connsiteY221" fmla="*/ 3671605 h 3837930"/>
              <a:gd name="connsiteX222" fmla="*/ 579397 w 4890221"/>
              <a:gd name="connsiteY222" fmla="*/ 3672941 h 3837930"/>
              <a:gd name="connsiteX223" fmla="*/ 581410 w 4890221"/>
              <a:gd name="connsiteY223" fmla="*/ 3652620 h 3837930"/>
              <a:gd name="connsiteX224" fmla="*/ 414773 w 4890221"/>
              <a:gd name="connsiteY224" fmla="*/ 3652514 h 3837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</a:cxnLst>
            <a:rect l="l" t="t" r="r" b="b"/>
            <a:pathLst>
              <a:path w="4890221" h="3837930">
                <a:moveTo>
                  <a:pt x="139911" y="3637863"/>
                </a:moveTo>
                <a:lnTo>
                  <a:pt x="128079" y="3491765"/>
                </a:lnTo>
                <a:lnTo>
                  <a:pt x="129249" y="3489493"/>
                </a:lnTo>
                <a:cubicBezTo>
                  <a:pt x="141700" y="3467720"/>
                  <a:pt x="156428" y="3445899"/>
                  <a:pt x="171208" y="3425749"/>
                </a:cubicBezTo>
                <a:cubicBezTo>
                  <a:pt x="151492" y="3452420"/>
                  <a:pt x="148059" y="3373359"/>
                  <a:pt x="128368" y="3400614"/>
                </a:cubicBezTo>
                <a:cubicBezTo>
                  <a:pt x="124935" y="3321555"/>
                  <a:pt x="160910" y="3188569"/>
                  <a:pt x="243468" y="3159776"/>
                </a:cubicBezTo>
                <a:cubicBezTo>
                  <a:pt x="222615" y="3160286"/>
                  <a:pt x="201762" y="3160800"/>
                  <a:pt x="180910" y="3161310"/>
                </a:cubicBezTo>
                <a:cubicBezTo>
                  <a:pt x="158922" y="3135658"/>
                  <a:pt x="177477" y="3082250"/>
                  <a:pt x="175179" y="3029349"/>
                </a:cubicBezTo>
                <a:cubicBezTo>
                  <a:pt x="196032" y="3028837"/>
                  <a:pt x="216884" y="3028325"/>
                  <a:pt x="215724" y="3001587"/>
                </a:cubicBezTo>
                <a:cubicBezTo>
                  <a:pt x="214587" y="2975422"/>
                  <a:pt x="212290" y="2922520"/>
                  <a:pt x="211128" y="2895782"/>
                </a:cubicBezTo>
                <a:cubicBezTo>
                  <a:pt x="190277" y="2896294"/>
                  <a:pt x="148572" y="2897318"/>
                  <a:pt x="127410" y="2897837"/>
                </a:cubicBezTo>
                <a:cubicBezTo>
                  <a:pt x="148263" y="2897325"/>
                  <a:pt x="169115" y="2896814"/>
                  <a:pt x="167979" y="2870656"/>
                </a:cubicBezTo>
                <a:cubicBezTo>
                  <a:pt x="166842" y="2844491"/>
                  <a:pt x="164545" y="2791594"/>
                  <a:pt x="163384" y="2764851"/>
                </a:cubicBezTo>
                <a:cubicBezTo>
                  <a:pt x="183669" y="2751260"/>
                  <a:pt x="210102" y="2757304"/>
                  <a:pt x="236532" y="2763275"/>
                </a:cubicBezTo>
                <a:lnTo>
                  <a:pt x="236723" y="2763306"/>
                </a:lnTo>
                <a:lnTo>
                  <a:pt x="234688" y="2737031"/>
                </a:lnTo>
                <a:cubicBezTo>
                  <a:pt x="234687" y="2718353"/>
                  <a:pt x="239444" y="2702376"/>
                  <a:pt x="258472" y="2691805"/>
                </a:cubicBezTo>
                <a:lnTo>
                  <a:pt x="306497" y="2688405"/>
                </a:lnTo>
                <a:lnTo>
                  <a:pt x="306227" y="2682200"/>
                </a:lnTo>
                <a:cubicBezTo>
                  <a:pt x="263386" y="2657065"/>
                  <a:pt x="201656" y="2684767"/>
                  <a:pt x="159951" y="2685791"/>
                </a:cubicBezTo>
                <a:cubicBezTo>
                  <a:pt x="169809" y="2672455"/>
                  <a:pt x="174449" y="2659101"/>
                  <a:pt x="176336" y="2642469"/>
                </a:cubicBezTo>
                <a:lnTo>
                  <a:pt x="177367" y="2615796"/>
                </a:lnTo>
                <a:lnTo>
                  <a:pt x="103185" y="2613430"/>
                </a:lnTo>
                <a:cubicBezTo>
                  <a:pt x="77359" y="2608260"/>
                  <a:pt x="62521" y="2598405"/>
                  <a:pt x="55949" y="2585403"/>
                </a:cubicBezTo>
                <a:lnTo>
                  <a:pt x="53669" y="2573048"/>
                </a:lnTo>
                <a:lnTo>
                  <a:pt x="52681" y="2560844"/>
                </a:lnTo>
                <a:lnTo>
                  <a:pt x="58312" y="2538509"/>
                </a:lnTo>
                <a:cubicBezTo>
                  <a:pt x="72790" y="2503012"/>
                  <a:pt x="109446" y="2461102"/>
                  <a:pt x="146500" y="2425115"/>
                </a:cubicBezTo>
                <a:cubicBezTo>
                  <a:pt x="140323" y="2431070"/>
                  <a:pt x="135499" y="2431154"/>
                  <a:pt x="131351" y="2428316"/>
                </a:cubicBezTo>
                <a:lnTo>
                  <a:pt x="120702" y="2414518"/>
                </a:lnTo>
                <a:lnTo>
                  <a:pt x="55668" y="2418220"/>
                </a:lnTo>
                <a:cubicBezTo>
                  <a:pt x="52996" y="2356679"/>
                  <a:pt x="9008" y="2296152"/>
                  <a:pt x="90318" y="2263695"/>
                </a:cubicBezTo>
                <a:lnTo>
                  <a:pt x="143236" y="2259810"/>
                </a:lnTo>
                <a:lnTo>
                  <a:pt x="172895" y="2223379"/>
                </a:lnTo>
                <a:cubicBezTo>
                  <a:pt x="191433" y="2207512"/>
                  <a:pt x="213318" y="2195208"/>
                  <a:pt x="238635" y="2188653"/>
                </a:cubicBezTo>
                <a:cubicBezTo>
                  <a:pt x="212919" y="2189284"/>
                  <a:pt x="187774" y="2189901"/>
                  <a:pt x="162057" y="2190533"/>
                </a:cubicBezTo>
                <a:cubicBezTo>
                  <a:pt x="135334" y="2167976"/>
                  <a:pt x="159015" y="2120452"/>
                  <a:pt x="156978" y="2073556"/>
                </a:cubicBezTo>
                <a:lnTo>
                  <a:pt x="158990" y="2073338"/>
                </a:lnTo>
                <a:lnTo>
                  <a:pt x="162303" y="2055466"/>
                </a:lnTo>
                <a:cubicBezTo>
                  <a:pt x="165871" y="2047816"/>
                  <a:pt x="171817" y="2041179"/>
                  <a:pt x="181331" y="2035893"/>
                </a:cubicBezTo>
                <a:lnTo>
                  <a:pt x="206753" y="2034094"/>
                </a:lnTo>
                <a:lnTo>
                  <a:pt x="206661" y="2031986"/>
                </a:lnTo>
                <a:lnTo>
                  <a:pt x="21053" y="2027270"/>
                </a:lnTo>
                <a:lnTo>
                  <a:pt x="9250" y="2024616"/>
                </a:lnTo>
                <a:lnTo>
                  <a:pt x="0" y="1910410"/>
                </a:lnTo>
                <a:lnTo>
                  <a:pt x="12403" y="1896311"/>
                </a:lnTo>
                <a:cubicBezTo>
                  <a:pt x="31268" y="1876888"/>
                  <a:pt x="53433" y="1857392"/>
                  <a:pt x="75591" y="1839375"/>
                </a:cubicBezTo>
                <a:cubicBezTo>
                  <a:pt x="45870" y="1863749"/>
                  <a:pt x="43389" y="1793398"/>
                  <a:pt x="13666" y="1817771"/>
                </a:cubicBezTo>
                <a:cubicBezTo>
                  <a:pt x="11201" y="1747938"/>
                  <a:pt x="68207" y="1629878"/>
                  <a:pt x="189022" y="1603276"/>
                </a:cubicBezTo>
                <a:lnTo>
                  <a:pt x="97924" y="1605511"/>
                </a:lnTo>
                <a:cubicBezTo>
                  <a:pt x="66745" y="1583145"/>
                  <a:pt x="95459" y="1535678"/>
                  <a:pt x="94005" y="1488946"/>
                </a:cubicBezTo>
                <a:cubicBezTo>
                  <a:pt x="124180" y="1488206"/>
                  <a:pt x="154921" y="1487451"/>
                  <a:pt x="153894" y="1463832"/>
                </a:cubicBezTo>
                <a:cubicBezTo>
                  <a:pt x="152892" y="1440733"/>
                  <a:pt x="151437" y="1394001"/>
                  <a:pt x="150411" y="1370387"/>
                </a:cubicBezTo>
                <a:cubicBezTo>
                  <a:pt x="120232" y="1371129"/>
                  <a:pt x="59314" y="1372624"/>
                  <a:pt x="29134" y="1373364"/>
                </a:cubicBezTo>
                <a:cubicBezTo>
                  <a:pt x="59314" y="1372624"/>
                  <a:pt x="90057" y="1371869"/>
                  <a:pt x="89031" y="1348251"/>
                </a:cubicBezTo>
                <a:cubicBezTo>
                  <a:pt x="88027" y="1325150"/>
                  <a:pt x="86566" y="1278418"/>
                  <a:pt x="86115" y="1254792"/>
                </a:cubicBezTo>
                <a:cubicBezTo>
                  <a:pt x="146007" y="1229680"/>
                  <a:pt x="238567" y="1274175"/>
                  <a:pt x="298464" y="1249067"/>
                </a:cubicBezTo>
                <a:lnTo>
                  <a:pt x="297190" y="1212952"/>
                </a:lnTo>
                <a:lnTo>
                  <a:pt x="294051" y="1212534"/>
                </a:lnTo>
                <a:lnTo>
                  <a:pt x="290286" y="1210073"/>
                </a:lnTo>
                <a:lnTo>
                  <a:pt x="280725" y="1209661"/>
                </a:lnTo>
                <a:cubicBezTo>
                  <a:pt x="245260" y="1209718"/>
                  <a:pt x="207418" y="1215122"/>
                  <a:pt x="169577" y="1215121"/>
                </a:cubicBezTo>
                <a:lnTo>
                  <a:pt x="166570" y="1176289"/>
                </a:lnTo>
                <a:lnTo>
                  <a:pt x="133664" y="1180399"/>
                </a:lnTo>
                <a:cubicBezTo>
                  <a:pt x="115721" y="1182695"/>
                  <a:pt x="98740" y="1184589"/>
                  <a:pt x="83653" y="1184959"/>
                </a:cubicBezTo>
                <a:cubicBezTo>
                  <a:pt x="113370" y="1160586"/>
                  <a:pt x="112366" y="1137485"/>
                  <a:pt x="110910" y="1090753"/>
                </a:cubicBezTo>
                <a:cubicBezTo>
                  <a:pt x="155947" y="1077830"/>
                  <a:pt x="201854" y="1088267"/>
                  <a:pt x="247582" y="1092926"/>
                </a:cubicBezTo>
                <a:lnTo>
                  <a:pt x="274222" y="1094448"/>
                </a:lnTo>
                <a:lnTo>
                  <a:pt x="268460" y="1084329"/>
                </a:lnTo>
                <a:cubicBezTo>
                  <a:pt x="253431" y="1071418"/>
                  <a:pt x="236616" y="1047144"/>
                  <a:pt x="220900" y="1017853"/>
                </a:cubicBezTo>
                <a:lnTo>
                  <a:pt x="216990" y="1009664"/>
                </a:lnTo>
                <a:lnTo>
                  <a:pt x="183412" y="1010795"/>
                </a:lnTo>
                <a:lnTo>
                  <a:pt x="213328" y="1001989"/>
                </a:lnTo>
                <a:lnTo>
                  <a:pt x="198510" y="970947"/>
                </a:lnTo>
                <a:cubicBezTo>
                  <a:pt x="191563" y="954586"/>
                  <a:pt x="185251" y="937764"/>
                  <a:pt x="179936" y="921273"/>
                </a:cubicBezTo>
                <a:cubicBezTo>
                  <a:pt x="158626" y="854862"/>
                  <a:pt x="154534" y="792191"/>
                  <a:pt x="187875" y="780071"/>
                </a:cubicBezTo>
                <a:cubicBezTo>
                  <a:pt x="215393" y="759577"/>
                  <a:pt x="349427" y="709675"/>
                  <a:pt x="376083" y="688772"/>
                </a:cubicBezTo>
                <a:cubicBezTo>
                  <a:pt x="382638" y="690385"/>
                  <a:pt x="399356" y="678767"/>
                  <a:pt x="418652" y="660976"/>
                </a:cubicBezTo>
                <a:lnTo>
                  <a:pt x="420758" y="658901"/>
                </a:lnTo>
                <a:lnTo>
                  <a:pt x="416717" y="659166"/>
                </a:lnTo>
                <a:cubicBezTo>
                  <a:pt x="362324" y="650257"/>
                  <a:pt x="351616" y="615080"/>
                  <a:pt x="373900" y="600363"/>
                </a:cubicBezTo>
                <a:cubicBezTo>
                  <a:pt x="394591" y="592663"/>
                  <a:pt x="415962" y="587201"/>
                  <a:pt x="437571" y="583306"/>
                </a:cubicBezTo>
                <a:lnTo>
                  <a:pt x="489205" y="577237"/>
                </a:lnTo>
                <a:lnTo>
                  <a:pt x="491604" y="573613"/>
                </a:lnTo>
                <a:cubicBezTo>
                  <a:pt x="495833" y="566378"/>
                  <a:pt x="499224" y="559501"/>
                  <a:pt x="501496" y="553245"/>
                </a:cubicBezTo>
                <a:cubicBezTo>
                  <a:pt x="514696" y="555861"/>
                  <a:pt x="527680" y="558620"/>
                  <a:pt x="535281" y="554520"/>
                </a:cubicBezTo>
                <a:lnTo>
                  <a:pt x="537786" y="551557"/>
                </a:lnTo>
                <a:lnTo>
                  <a:pt x="536876" y="551597"/>
                </a:lnTo>
                <a:lnTo>
                  <a:pt x="537796" y="551544"/>
                </a:lnTo>
                <a:lnTo>
                  <a:pt x="540897" y="547874"/>
                </a:lnTo>
                <a:cubicBezTo>
                  <a:pt x="559195" y="497016"/>
                  <a:pt x="471949" y="480799"/>
                  <a:pt x="442392" y="459543"/>
                </a:cubicBezTo>
                <a:cubicBezTo>
                  <a:pt x="434731" y="430344"/>
                  <a:pt x="470609" y="384701"/>
                  <a:pt x="496833" y="363599"/>
                </a:cubicBezTo>
                <a:cubicBezTo>
                  <a:pt x="496833" y="363599"/>
                  <a:pt x="522352" y="332187"/>
                  <a:pt x="557047" y="300311"/>
                </a:cubicBezTo>
                <a:cubicBezTo>
                  <a:pt x="591743" y="268431"/>
                  <a:pt x="635117" y="237153"/>
                  <a:pt x="671252" y="237624"/>
                </a:cubicBezTo>
                <a:cubicBezTo>
                  <a:pt x="707566" y="237858"/>
                  <a:pt x="745784" y="238875"/>
                  <a:pt x="784700" y="241048"/>
                </a:cubicBezTo>
                <a:lnTo>
                  <a:pt x="887728" y="250113"/>
                </a:lnTo>
                <a:lnTo>
                  <a:pt x="879872" y="245149"/>
                </a:lnTo>
                <a:cubicBezTo>
                  <a:pt x="868208" y="234259"/>
                  <a:pt x="861835" y="221729"/>
                  <a:pt x="853796" y="215466"/>
                </a:cubicBezTo>
                <a:cubicBezTo>
                  <a:pt x="831427" y="189873"/>
                  <a:pt x="783825" y="185001"/>
                  <a:pt x="727387" y="185975"/>
                </a:cubicBezTo>
                <a:cubicBezTo>
                  <a:pt x="671119" y="186123"/>
                  <a:pt x="605843" y="192938"/>
                  <a:pt x="547561" y="191281"/>
                </a:cubicBezTo>
                <a:cubicBezTo>
                  <a:pt x="527615" y="193037"/>
                  <a:pt x="533679" y="167575"/>
                  <a:pt x="536621" y="155014"/>
                </a:cubicBezTo>
                <a:cubicBezTo>
                  <a:pt x="454029" y="172347"/>
                  <a:pt x="399178" y="155186"/>
                  <a:pt x="321371" y="149948"/>
                </a:cubicBezTo>
                <a:cubicBezTo>
                  <a:pt x="486910" y="114113"/>
                  <a:pt x="646504" y="107558"/>
                  <a:pt x="803920" y="106587"/>
                </a:cubicBezTo>
                <a:cubicBezTo>
                  <a:pt x="961350" y="106092"/>
                  <a:pt x="1118208" y="106156"/>
                  <a:pt x="1282426" y="84417"/>
                </a:cubicBezTo>
                <a:cubicBezTo>
                  <a:pt x="1321121" y="86660"/>
                  <a:pt x="1313238" y="47737"/>
                  <a:pt x="1352119" y="49642"/>
                </a:cubicBezTo>
                <a:lnTo>
                  <a:pt x="1410109" y="54379"/>
                </a:lnTo>
                <a:cubicBezTo>
                  <a:pt x="1398482" y="27481"/>
                  <a:pt x="1425583" y="3792"/>
                  <a:pt x="1445045" y="5457"/>
                </a:cubicBezTo>
                <a:cubicBezTo>
                  <a:pt x="1627424" y="-6117"/>
                  <a:pt x="1828406" y="-5828"/>
                  <a:pt x="1960301" y="73633"/>
                </a:cubicBezTo>
                <a:cubicBezTo>
                  <a:pt x="2012557" y="95629"/>
                  <a:pt x="2062959" y="121080"/>
                  <a:pt x="2137367" y="136698"/>
                </a:cubicBezTo>
                <a:cubicBezTo>
                  <a:pt x="2142263" y="124032"/>
                  <a:pt x="2142263" y="124032"/>
                  <a:pt x="2146776" y="111575"/>
                </a:cubicBezTo>
                <a:cubicBezTo>
                  <a:pt x="2137551" y="136354"/>
                  <a:pt x="2184082" y="119452"/>
                  <a:pt x="2197565" y="136815"/>
                </a:cubicBezTo>
                <a:cubicBezTo>
                  <a:pt x="2192869" y="149613"/>
                  <a:pt x="2192869" y="149613"/>
                  <a:pt x="2188153" y="161936"/>
                </a:cubicBezTo>
                <a:cubicBezTo>
                  <a:pt x="2183442" y="174256"/>
                  <a:pt x="2201823" y="178951"/>
                  <a:pt x="2220005" y="183514"/>
                </a:cubicBezTo>
                <a:cubicBezTo>
                  <a:pt x="2215109" y="196178"/>
                  <a:pt x="2215109" y="196178"/>
                  <a:pt x="2210396" y="208503"/>
                </a:cubicBezTo>
                <a:cubicBezTo>
                  <a:pt x="2251472" y="205303"/>
                  <a:pt x="2278781" y="238380"/>
                  <a:pt x="2324397" y="223682"/>
                </a:cubicBezTo>
                <a:cubicBezTo>
                  <a:pt x="2321941" y="229778"/>
                  <a:pt x="2320712" y="232826"/>
                  <a:pt x="2319487" y="235933"/>
                </a:cubicBezTo>
                <a:lnTo>
                  <a:pt x="2319431" y="236076"/>
                </a:lnTo>
                <a:lnTo>
                  <a:pt x="2420986" y="234189"/>
                </a:lnTo>
                <a:cubicBezTo>
                  <a:pt x="2532507" y="229293"/>
                  <a:pt x="2641103" y="217614"/>
                  <a:pt x="2743698" y="192076"/>
                </a:cubicBezTo>
                <a:cubicBezTo>
                  <a:pt x="3050983" y="107531"/>
                  <a:pt x="3376496" y="70664"/>
                  <a:pt x="3698758" y="51925"/>
                </a:cubicBezTo>
                <a:lnTo>
                  <a:pt x="3770740" y="48452"/>
                </a:lnTo>
                <a:lnTo>
                  <a:pt x="3772986" y="76181"/>
                </a:lnTo>
                <a:lnTo>
                  <a:pt x="4039549" y="53229"/>
                </a:lnTo>
                <a:lnTo>
                  <a:pt x="4039153" y="64965"/>
                </a:lnTo>
                <a:lnTo>
                  <a:pt x="4191672" y="49971"/>
                </a:lnTo>
                <a:cubicBezTo>
                  <a:pt x="4276855" y="43270"/>
                  <a:pt x="4362033" y="38387"/>
                  <a:pt x="4447162" y="35752"/>
                </a:cubicBezTo>
                <a:lnTo>
                  <a:pt x="4701217" y="35034"/>
                </a:lnTo>
                <a:lnTo>
                  <a:pt x="4717202" y="169598"/>
                </a:lnTo>
                <a:lnTo>
                  <a:pt x="4716202" y="171761"/>
                </a:lnTo>
                <a:cubicBezTo>
                  <a:pt x="4705471" y="192554"/>
                  <a:pt x="4692643" y="213509"/>
                  <a:pt x="4679707" y="232918"/>
                </a:cubicBezTo>
                <a:cubicBezTo>
                  <a:pt x="4696969" y="207219"/>
                  <a:pt x="4702880" y="280192"/>
                  <a:pt x="4720097" y="253951"/>
                </a:cubicBezTo>
                <a:cubicBezTo>
                  <a:pt x="4726008" y="326923"/>
                  <a:pt x="4697438" y="451839"/>
                  <a:pt x="4622281" y="482767"/>
                </a:cubicBezTo>
                <a:cubicBezTo>
                  <a:pt x="4641499" y="481211"/>
                  <a:pt x="4660717" y="479654"/>
                  <a:pt x="4679935" y="478098"/>
                </a:cubicBezTo>
                <a:cubicBezTo>
                  <a:pt x="4701108" y="500691"/>
                  <a:pt x="4685845" y="551071"/>
                  <a:pt x="4689800" y="599899"/>
                </a:cubicBezTo>
                <a:cubicBezTo>
                  <a:pt x="4670582" y="601456"/>
                  <a:pt x="4651364" y="603013"/>
                  <a:pt x="4653363" y="627693"/>
                </a:cubicBezTo>
                <a:cubicBezTo>
                  <a:pt x="4655319" y="651842"/>
                  <a:pt x="4659274" y="700671"/>
                  <a:pt x="4661273" y="725350"/>
                </a:cubicBezTo>
                <a:cubicBezTo>
                  <a:pt x="4680490" y="723793"/>
                  <a:pt x="4718926" y="720681"/>
                  <a:pt x="4738428" y="719101"/>
                </a:cubicBezTo>
                <a:cubicBezTo>
                  <a:pt x="4719211" y="720658"/>
                  <a:pt x="4699993" y="722215"/>
                  <a:pt x="4701949" y="746359"/>
                </a:cubicBezTo>
                <a:cubicBezTo>
                  <a:pt x="4703905" y="770509"/>
                  <a:pt x="4707859" y="819333"/>
                  <a:pt x="4709858" y="844017"/>
                </a:cubicBezTo>
                <a:cubicBezTo>
                  <a:pt x="4673379" y="871275"/>
                  <a:pt x="4611486" y="827138"/>
                  <a:pt x="4575050" y="854935"/>
                </a:cubicBezTo>
                <a:lnTo>
                  <a:pt x="4580960" y="927909"/>
                </a:lnTo>
                <a:cubicBezTo>
                  <a:pt x="4621351" y="948941"/>
                  <a:pt x="4677333" y="920103"/>
                  <a:pt x="4715769" y="916990"/>
                </a:cubicBezTo>
                <a:cubicBezTo>
                  <a:pt x="4707138" y="929841"/>
                  <a:pt x="4703322" y="942438"/>
                  <a:pt x="4702158" y="957925"/>
                </a:cubicBezTo>
                <a:lnTo>
                  <a:pt x="4702133" y="982658"/>
                </a:lnTo>
                <a:lnTo>
                  <a:pt x="4770643" y="980995"/>
                </a:lnTo>
                <a:cubicBezTo>
                  <a:pt x="4794646" y="984437"/>
                  <a:pt x="4808676" y="992785"/>
                  <a:pt x="4815189" y="1004473"/>
                </a:cubicBezTo>
                <a:lnTo>
                  <a:pt x="4817720" y="1015788"/>
                </a:lnTo>
                <a:lnTo>
                  <a:pt x="4819055" y="1027028"/>
                </a:lnTo>
                <a:lnTo>
                  <a:pt x="4814636" y="1047986"/>
                </a:lnTo>
                <a:cubicBezTo>
                  <a:pt x="4802512" y="1081582"/>
                  <a:pt x="4770153" y="1122262"/>
                  <a:pt x="4737222" y="1157484"/>
                </a:cubicBezTo>
                <a:cubicBezTo>
                  <a:pt x="4742714" y="1151654"/>
                  <a:pt x="4747161" y="1151325"/>
                  <a:pt x="4751085" y="1153737"/>
                </a:cubicBezTo>
                <a:lnTo>
                  <a:pt x="4761387" y="1165950"/>
                </a:lnTo>
                <a:lnTo>
                  <a:pt x="4821249" y="1159147"/>
                </a:lnTo>
                <a:cubicBezTo>
                  <a:pt x="4825849" y="1215950"/>
                  <a:pt x="4868528" y="1269669"/>
                  <a:pt x="4794648" y="1303922"/>
                </a:cubicBezTo>
                <a:lnTo>
                  <a:pt x="4745968" y="1310267"/>
                </a:lnTo>
                <a:lnTo>
                  <a:pt x="4719873" y="1345514"/>
                </a:lnTo>
                <a:cubicBezTo>
                  <a:pt x="4703323" y="1361158"/>
                  <a:pt x="4683563" y="1373679"/>
                  <a:pt x="4660437" y="1381058"/>
                </a:cubicBezTo>
                <a:cubicBezTo>
                  <a:pt x="4684136" y="1379139"/>
                  <a:pt x="4707311" y="1377262"/>
                  <a:pt x="4731010" y="1375342"/>
                </a:cubicBezTo>
                <a:cubicBezTo>
                  <a:pt x="4756445" y="1394826"/>
                  <a:pt x="4736249" y="1440028"/>
                  <a:pt x="4739755" y="1483313"/>
                </a:cubicBezTo>
                <a:cubicBezTo>
                  <a:pt x="4716055" y="1485232"/>
                  <a:pt x="4692355" y="1487152"/>
                  <a:pt x="4694126" y="1509027"/>
                </a:cubicBezTo>
                <a:lnTo>
                  <a:pt x="4695368" y="1524356"/>
                </a:lnTo>
                <a:lnTo>
                  <a:pt x="4866745" y="1519081"/>
                </a:lnTo>
                <a:lnTo>
                  <a:pt x="4877725" y="1520923"/>
                </a:lnTo>
                <a:lnTo>
                  <a:pt x="4890221" y="1626114"/>
                </a:lnTo>
                <a:lnTo>
                  <a:pt x="4879269" y="1639804"/>
                </a:lnTo>
                <a:cubicBezTo>
                  <a:pt x="4862542" y="1658754"/>
                  <a:pt x="4842771" y="1677944"/>
                  <a:pt x="4822956" y="1695765"/>
                </a:cubicBezTo>
                <a:cubicBezTo>
                  <a:pt x="4849527" y="1671670"/>
                  <a:pt x="4854257" y="1736634"/>
                  <a:pt x="4880829" y="1712538"/>
                </a:cubicBezTo>
                <a:cubicBezTo>
                  <a:pt x="4885526" y="1777024"/>
                  <a:pt x="4837038" y="1889223"/>
                  <a:pt x="4726515" y="1920109"/>
                </a:cubicBezTo>
                <a:lnTo>
                  <a:pt x="4810470" y="1913310"/>
                </a:lnTo>
                <a:cubicBezTo>
                  <a:pt x="4840008" y="1932386"/>
                  <a:pt x="4815167" y="1977797"/>
                  <a:pt x="4818131" y="2020960"/>
                </a:cubicBezTo>
                <a:cubicBezTo>
                  <a:pt x="4790322" y="2023213"/>
                  <a:pt x="4761991" y="2025507"/>
                  <a:pt x="4763757" y="2047307"/>
                </a:cubicBezTo>
                <a:cubicBezTo>
                  <a:pt x="4765484" y="2068628"/>
                  <a:pt x="4768447" y="2111792"/>
                  <a:pt x="4770212" y="2133587"/>
                </a:cubicBezTo>
                <a:cubicBezTo>
                  <a:pt x="4798025" y="2131334"/>
                  <a:pt x="4854169" y="2126787"/>
                  <a:pt x="4881981" y="2124535"/>
                </a:cubicBezTo>
                <a:cubicBezTo>
                  <a:pt x="4854169" y="2126787"/>
                  <a:pt x="4825836" y="2129082"/>
                  <a:pt x="4827601" y="2150881"/>
                </a:cubicBezTo>
                <a:cubicBezTo>
                  <a:pt x="4829328" y="2172203"/>
                  <a:pt x="4832298" y="2215368"/>
                  <a:pt x="4833534" y="2237205"/>
                </a:cubicBezTo>
                <a:cubicBezTo>
                  <a:pt x="4779157" y="2263550"/>
                  <a:pt x="4692232" y="2227187"/>
                  <a:pt x="4637851" y="2253529"/>
                </a:cubicBezTo>
                <a:lnTo>
                  <a:pt x="4642547" y="2318019"/>
                </a:lnTo>
                <a:cubicBezTo>
                  <a:pt x="4699892" y="2334838"/>
                  <a:pt x="4782611" y="2306194"/>
                  <a:pt x="4838229" y="2301689"/>
                </a:cubicBezTo>
                <a:cubicBezTo>
                  <a:pt x="4811662" y="2325785"/>
                  <a:pt x="4813389" y="2347107"/>
                  <a:pt x="4816354" y="2390271"/>
                </a:cubicBezTo>
                <a:cubicBezTo>
                  <a:pt x="4734162" y="2418864"/>
                  <a:pt x="4645516" y="2361179"/>
                  <a:pt x="4566251" y="2432464"/>
                </a:cubicBezTo>
                <a:lnTo>
                  <a:pt x="4650206" y="2425664"/>
                </a:lnTo>
                <a:cubicBezTo>
                  <a:pt x="4602249" y="2537819"/>
                  <a:pt x="4456213" y="2462844"/>
                  <a:pt x="4374023" y="2491437"/>
                </a:cubicBezTo>
                <a:cubicBezTo>
                  <a:pt x="4340116" y="2503186"/>
                  <a:pt x="4305058" y="2512457"/>
                  <a:pt x="4269133" y="2519858"/>
                </a:cubicBezTo>
                <a:lnTo>
                  <a:pt x="4242591" y="2524001"/>
                </a:lnTo>
                <a:lnTo>
                  <a:pt x="4237011" y="2584224"/>
                </a:lnTo>
                <a:cubicBezTo>
                  <a:pt x="4198936" y="2587308"/>
                  <a:pt x="4160859" y="2590392"/>
                  <a:pt x="4163185" y="2619102"/>
                </a:cubicBezTo>
                <a:cubicBezTo>
                  <a:pt x="4165460" y="2647195"/>
                  <a:pt x="4170061" y="2703999"/>
                  <a:pt x="4172386" y="2732708"/>
                </a:cubicBezTo>
                <a:cubicBezTo>
                  <a:pt x="4210463" y="2729624"/>
                  <a:pt x="4286614" y="2723457"/>
                  <a:pt x="4325257" y="2720327"/>
                </a:cubicBezTo>
                <a:cubicBezTo>
                  <a:pt x="4287180" y="2723411"/>
                  <a:pt x="4249102" y="2726495"/>
                  <a:pt x="4251377" y="2754581"/>
                </a:cubicBezTo>
                <a:cubicBezTo>
                  <a:pt x="4253652" y="2782674"/>
                  <a:pt x="4258253" y="2839471"/>
                  <a:pt x="4260578" y="2868187"/>
                </a:cubicBezTo>
                <a:cubicBezTo>
                  <a:pt x="4195934" y="2898159"/>
                  <a:pt x="4096443" y="2865534"/>
                  <a:pt x="4023122" y="2880280"/>
                </a:cubicBezTo>
                <a:lnTo>
                  <a:pt x="4000683" y="2887501"/>
                </a:lnTo>
                <a:lnTo>
                  <a:pt x="4007810" y="2975492"/>
                </a:lnTo>
                <a:lnTo>
                  <a:pt x="4064467" y="2981443"/>
                </a:lnTo>
                <a:cubicBezTo>
                  <a:pt x="4132768" y="2979887"/>
                  <a:pt x="4210339" y="2957702"/>
                  <a:pt x="4267454" y="2953076"/>
                </a:cubicBezTo>
                <a:cubicBezTo>
                  <a:pt x="4231652" y="2984246"/>
                  <a:pt x="4233978" y="3012962"/>
                  <a:pt x="4238578" y="3069759"/>
                </a:cubicBezTo>
                <a:cubicBezTo>
                  <a:pt x="4168607" y="3093100"/>
                  <a:pt x="4094842" y="3072324"/>
                  <a:pt x="4023146" y="3076443"/>
                </a:cubicBezTo>
                <a:lnTo>
                  <a:pt x="4016067" y="3077439"/>
                </a:lnTo>
                <a:lnTo>
                  <a:pt x="4034945" y="3310523"/>
                </a:lnTo>
                <a:lnTo>
                  <a:pt x="3992470" y="3336375"/>
                </a:lnTo>
                <a:lnTo>
                  <a:pt x="4036950" y="3335283"/>
                </a:lnTo>
                <a:lnTo>
                  <a:pt x="4042360" y="3402079"/>
                </a:lnTo>
                <a:lnTo>
                  <a:pt x="4038038" y="3404550"/>
                </a:lnTo>
                <a:cubicBezTo>
                  <a:pt x="3940930" y="3437999"/>
                  <a:pt x="3798282" y="3378033"/>
                  <a:pt x="3705876" y="3403660"/>
                </a:cubicBezTo>
                <a:cubicBezTo>
                  <a:pt x="3452307" y="3473349"/>
                  <a:pt x="3159416" y="3452770"/>
                  <a:pt x="2875215" y="3452474"/>
                </a:cubicBezTo>
                <a:lnTo>
                  <a:pt x="2831807" y="3453280"/>
                </a:lnTo>
                <a:lnTo>
                  <a:pt x="2830757" y="3455447"/>
                </a:lnTo>
                <a:cubicBezTo>
                  <a:pt x="2819467" y="3473145"/>
                  <a:pt x="2803942" y="3489832"/>
                  <a:pt x="2790830" y="3500383"/>
                </a:cubicBezTo>
                <a:cubicBezTo>
                  <a:pt x="2790830" y="3500383"/>
                  <a:pt x="2765311" y="3531795"/>
                  <a:pt x="2730614" y="3563671"/>
                </a:cubicBezTo>
                <a:cubicBezTo>
                  <a:pt x="2695920" y="3595551"/>
                  <a:pt x="2652545" y="3626828"/>
                  <a:pt x="2616410" y="3626357"/>
                </a:cubicBezTo>
                <a:cubicBezTo>
                  <a:pt x="2580096" y="3626125"/>
                  <a:pt x="2541879" y="3625106"/>
                  <a:pt x="2502962" y="3622934"/>
                </a:cubicBezTo>
                <a:lnTo>
                  <a:pt x="2501762" y="3622828"/>
                </a:lnTo>
                <a:lnTo>
                  <a:pt x="2501517" y="3646213"/>
                </a:lnTo>
                <a:cubicBezTo>
                  <a:pt x="2444856" y="3667357"/>
                  <a:pt x="2387778" y="3603452"/>
                  <a:pt x="2331118" y="3667357"/>
                </a:cubicBezTo>
                <a:cubicBezTo>
                  <a:pt x="2350144" y="3667357"/>
                  <a:pt x="2368748" y="3667358"/>
                  <a:pt x="2387778" y="3667357"/>
                </a:cubicBezTo>
                <a:cubicBezTo>
                  <a:pt x="2350143" y="3774024"/>
                  <a:pt x="2255431" y="3688502"/>
                  <a:pt x="2198775" y="3709645"/>
                </a:cubicBezTo>
                <a:cubicBezTo>
                  <a:pt x="2011462" y="3780132"/>
                  <a:pt x="1782294" y="3688501"/>
                  <a:pt x="1593290" y="3752407"/>
                </a:cubicBezTo>
                <a:cubicBezTo>
                  <a:pt x="1365808" y="3837930"/>
                  <a:pt x="1119726" y="3837930"/>
                  <a:pt x="892670" y="3837930"/>
                </a:cubicBezTo>
                <a:cubicBezTo>
                  <a:pt x="892670" y="3795168"/>
                  <a:pt x="911696" y="3731263"/>
                  <a:pt x="892670" y="3710119"/>
                </a:cubicBezTo>
                <a:cubicBezTo>
                  <a:pt x="883210" y="3702131"/>
                  <a:pt x="874931" y="3693805"/>
                  <a:pt x="867688" y="3685184"/>
                </a:cubicBezTo>
                <a:lnTo>
                  <a:pt x="854359" y="3666227"/>
                </a:lnTo>
                <a:lnTo>
                  <a:pt x="752668" y="3671605"/>
                </a:lnTo>
                <a:cubicBezTo>
                  <a:pt x="694114" y="3672941"/>
                  <a:pt x="636161" y="3672941"/>
                  <a:pt x="579397" y="3672941"/>
                </a:cubicBezTo>
                <a:lnTo>
                  <a:pt x="581410" y="3652620"/>
                </a:lnTo>
                <a:lnTo>
                  <a:pt x="414773" y="3652514"/>
                </a:lnTo>
                <a:close/>
              </a:path>
            </a:pathLst>
          </a:custGeom>
          <a:solidFill>
            <a:srgbClr val="666699"/>
          </a:solidFill>
          <a:ln w="9525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12452" y="226980"/>
            <a:ext cx="41264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spc="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СЕРЕДНІЙ ВІК</a:t>
            </a:r>
            <a:endParaRPr lang="ru-RU" sz="2800" b="1" spc="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48485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головки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30478406_TF45175639" id="{0CB3B67C-ADA0-46A3-A501-1B1292F68551}" vid="{2091BC34-9FB7-40AF-8FF7-74627929E416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C77EC923-6023-4411-8330-A0042153EE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0E032F-2E55-4A86-BB2D-1A317C6429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DB4AFBF-E012-4607-B95C-D9E661912AC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моїх презентацій</Template>
  <TotalTime>1052</TotalTime>
  <Words>1922</Words>
  <Application>Microsoft Office PowerPoint</Application>
  <PresentationFormat>Произвольный</PresentationFormat>
  <Paragraphs>175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Заголовки</vt:lpstr>
      <vt:lpstr>Тема № 7: Особливості творчих ігор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Виховна та освітня цінність дитячої іграшки</dc:title>
  <dc:creator>Уродливець Ніна Миколаївна</dc:creator>
  <cp:lastModifiedBy>Алена</cp:lastModifiedBy>
  <cp:revision>79</cp:revision>
  <dcterms:created xsi:type="dcterms:W3CDTF">2021-05-21T07:12:47Z</dcterms:created>
  <dcterms:modified xsi:type="dcterms:W3CDTF">2024-02-07T19:15:30Z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