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25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144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33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419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916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148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282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262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236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6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68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7C6D0-06C4-414E-8EBF-57724DD2F3F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F212-0D40-41E6-8DDE-0548582C98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540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Високомолекулярні сполуки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2421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 До високомолекулярних сполук&#10;(ВМС) відносяться речовини з&#10;молекулярною масою 104&#10;÷ 106&#10;і вище.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773112"/>
            <a:ext cx="10439400" cy="551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70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ласифікація ВМC&#10;За походженням ВМС поділяються на:&#10; Природні. До них належать білки, вищі&#10;полісахариди (крохмаль, целюло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052512"/>
            <a:ext cx="10083800" cy="555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169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За складом головного ланцюга макромолекул&#10;органічні ВМС розділяють на:&#10; Карболанцюгові ВМС, полімерні ланцюги яких&#10;побудо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596900"/>
            <a:ext cx="10083800" cy="562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20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За структурою полімерного ланцюга ВМC розділяють на:&#10; У лінійних ВМC макромолекули – це довгі ланцюги.&#10; Макромолекули ро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003300"/>
            <a:ext cx="10617200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549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Структури полімерів:&#10;лінійна, розгалужена, просторова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482600"/>
            <a:ext cx="10388600" cy="568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21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За формою макромолекул розрізняють:&#10; Глобулярні. У глобулярних ВМС&#10;макромолекулами є звернуті кулевидні&#10;утворення – глобу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635000"/>
            <a:ext cx="9448800" cy="569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203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Широкоэкранный</PresentationFormat>
  <Paragraphs>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Високомолекулярні сполуки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Високомолекулярні сполуки</dc:title>
  <dc:creator>Пользователь Windows</dc:creator>
  <cp:lastModifiedBy>Пользователь Windows</cp:lastModifiedBy>
  <cp:revision>1</cp:revision>
  <dcterms:created xsi:type="dcterms:W3CDTF">2021-02-20T13:57:19Z</dcterms:created>
  <dcterms:modified xsi:type="dcterms:W3CDTF">2021-02-20T14:05:11Z</dcterms:modified>
</cp:coreProperties>
</file>