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9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2EED9-F518-4BED-90E9-291FB41E8AC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950F5653-E42C-4224-A5DD-1250FC56B36C}">
      <dgm:prSet phldrT="[Текст]"/>
      <dgm:spPr/>
      <dgm:t>
        <a:bodyPr/>
        <a:lstStyle/>
        <a:p>
          <a:r>
            <a:rPr lang="uk-UA" i="1" dirty="0"/>
            <a:t>Перший етап </a:t>
          </a:r>
          <a:r>
            <a:rPr lang="uk-UA" dirty="0"/>
            <a:t>–від початку людського суспільства до ХVІІ ст. </a:t>
          </a:r>
          <a:endParaRPr lang="ru-RU" dirty="0"/>
        </a:p>
      </dgm:t>
    </dgm:pt>
    <dgm:pt modelId="{B67F33CF-7FEF-4DD9-8F08-4154D25C0B07}" type="parTrans" cxnId="{C2A6B92C-A22C-4B53-AFFE-500684DF3431}">
      <dgm:prSet/>
      <dgm:spPr/>
      <dgm:t>
        <a:bodyPr/>
        <a:lstStyle/>
        <a:p>
          <a:endParaRPr lang="ru-RU"/>
        </a:p>
      </dgm:t>
    </dgm:pt>
    <dgm:pt modelId="{2CC70A3D-8584-4D0A-B1D5-7D281FDEA946}" type="sibTrans" cxnId="{C2A6B92C-A22C-4B53-AFFE-500684DF3431}">
      <dgm:prSet/>
      <dgm:spPr/>
      <dgm:t>
        <a:bodyPr/>
        <a:lstStyle/>
        <a:p>
          <a:endParaRPr lang="ru-RU"/>
        </a:p>
      </dgm:t>
    </dgm:pt>
    <dgm:pt modelId="{76BB852D-5AD3-4E44-8F74-051CE2134FED}">
      <dgm:prSet phldrT="[Текст]"/>
      <dgm:spPr/>
      <dgm:t>
        <a:bodyPr/>
        <a:lstStyle/>
        <a:p>
          <a:r>
            <a:rPr lang="uk-UA" i="1" dirty="0"/>
            <a:t>Другий етап </a:t>
          </a:r>
          <a:r>
            <a:rPr lang="uk-UA" dirty="0"/>
            <a:t>- ХVІІ – початок ХІХ ст. </a:t>
          </a:r>
          <a:endParaRPr lang="ru-RU" dirty="0"/>
        </a:p>
      </dgm:t>
    </dgm:pt>
    <dgm:pt modelId="{DEB42965-ABA0-4CDF-89B8-C1C6D6C5A7D2}" type="parTrans" cxnId="{73D0685A-6D4E-483B-AAD2-5CC56097A4A9}">
      <dgm:prSet/>
      <dgm:spPr/>
      <dgm:t>
        <a:bodyPr/>
        <a:lstStyle/>
        <a:p>
          <a:endParaRPr lang="ru-RU"/>
        </a:p>
      </dgm:t>
    </dgm:pt>
    <dgm:pt modelId="{4BD1D5F9-77C6-4B86-BCDE-CE6E0E33EA37}" type="sibTrans" cxnId="{73D0685A-6D4E-483B-AAD2-5CC56097A4A9}">
      <dgm:prSet/>
      <dgm:spPr/>
      <dgm:t>
        <a:bodyPr/>
        <a:lstStyle/>
        <a:p>
          <a:endParaRPr lang="ru-RU"/>
        </a:p>
      </dgm:t>
    </dgm:pt>
    <dgm:pt modelId="{39E1D40A-125F-41CE-9611-70B68BB455D1}">
      <dgm:prSet phldrT="[Текст]"/>
      <dgm:spPr/>
      <dgm:t>
        <a:bodyPr/>
        <a:lstStyle/>
        <a:p>
          <a:r>
            <a:rPr lang="uk-UA" i="1" dirty="0"/>
            <a:t>Третій етап </a:t>
          </a:r>
          <a:r>
            <a:rPr lang="uk-UA" dirty="0"/>
            <a:t>розвитку математики – з ХІХ ст. до наших днів. </a:t>
          </a:r>
          <a:endParaRPr lang="ru-RU" dirty="0"/>
        </a:p>
      </dgm:t>
    </dgm:pt>
    <dgm:pt modelId="{DA180EBC-6FD6-440B-B0D6-0AC9937309D4}" type="parTrans" cxnId="{7BB6D51C-1AD7-4440-9F4F-A0CD017223F1}">
      <dgm:prSet/>
      <dgm:spPr/>
      <dgm:t>
        <a:bodyPr/>
        <a:lstStyle/>
        <a:p>
          <a:endParaRPr lang="ru-RU"/>
        </a:p>
      </dgm:t>
    </dgm:pt>
    <dgm:pt modelId="{3B0C2C93-0CF8-44CD-851D-65C57DA96CD5}" type="sibTrans" cxnId="{7BB6D51C-1AD7-4440-9F4F-A0CD017223F1}">
      <dgm:prSet/>
      <dgm:spPr/>
      <dgm:t>
        <a:bodyPr/>
        <a:lstStyle/>
        <a:p>
          <a:endParaRPr lang="ru-RU"/>
        </a:p>
      </dgm:t>
    </dgm:pt>
    <dgm:pt modelId="{11D44C45-D6CF-41C4-BAB3-7120C0CB3CA0}" type="pres">
      <dgm:prSet presAssocID="{6F92EED9-F518-4BED-90E9-291FB41E8AC7}" presName="CompostProcess" presStyleCnt="0">
        <dgm:presLayoutVars>
          <dgm:dir/>
          <dgm:resizeHandles val="exact"/>
        </dgm:presLayoutVars>
      </dgm:prSet>
      <dgm:spPr/>
    </dgm:pt>
    <dgm:pt modelId="{16DA2157-AFFF-4256-8730-211C664073AB}" type="pres">
      <dgm:prSet presAssocID="{6F92EED9-F518-4BED-90E9-291FB41E8AC7}" presName="arrow" presStyleLbl="bgShp" presStyleIdx="0" presStyleCnt="1"/>
      <dgm:spPr/>
    </dgm:pt>
    <dgm:pt modelId="{C3D191D7-70B0-432D-AE57-BA2D4E4407C7}" type="pres">
      <dgm:prSet presAssocID="{6F92EED9-F518-4BED-90E9-291FB41E8AC7}" presName="linearProcess" presStyleCnt="0"/>
      <dgm:spPr/>
    </dgm:pt>
    <dgm:pt modelId="{4C3EAF11-77D0-43A6-8C1A-AB528E7A1F08}" type="pres">
      <dgm:prSet presAssocID="{950F5653-E42C-4224-A5DD-1250FC56B36C}" presName="textNode" presStyleLbl="node1" presStyleIdx="0" presStyleCnt="3">
        <dgm:presLayoutVars>
          <dgm:bulletEnabled val="1"/>
        </dgm:presLayoutVars>
      </dgm:prSet>
      <dgm:spPr/>
    </dgm:pt>
    <dgm:pt modelId="{F10357A9-60AA-404B-AC80-A93B4DD944D7}" type="pres">
      <dgm:prSet presAssocID="{2CC70A3D-8584-4D0A-B1D5-7D281FDEA946}" presName="sibTrans" presStyleCnt="0"/>
      <dgm:spPr/>
    </dgm:pt>
    <dgm:pt modelId="{C6CA0E5F-730C-48D9-BB91-B5267FF5A440}" type="pres">
      <dgm:prSet presAssocID="{76BB852D-5AD3-4E44-8F74-051CE2134FED}" presName="textNode" presStyleLbl="node1" presStyleIdx="1" presStyleCnt="3">
        <dgm:presLayoutVars>
          <dgm:bulletEnabled val="1"/>
        </dgm:presLayoutVars>
      </dgm:prSet>
      <dgm:spPr/>
    </dgm:pt>
    <dgm:pt modelId="{F9BE5CD9-7F6E-4B8C-B9CE-F87D44A77220}" type="pres">
      <dgm:prSet presAssocID="{4BD1D5F9-77C6-4B86-BCDE-CE6E0E33EA37}" presName="sibTrans" presStyleCnt="0"/>
      <dgm:spPr/>
    </dgm:pt>
    <dgm:pt modelId="{ACF01244-3546-4C32-BF4A-E3EE5F5C54B4}" type="pres">
      <dgm:prSet presAssocID="{39E1D40A-125F-41CE-9611-70B68BB455D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BB6D51C-1AD7-4440-9F4F-A0CD017223F1}" srcId="{6F92EED9-F518-4BED-90E9-291FB41E8AC7}" destId="{39E1D40A-125F-41CE-9611-70B68BB455D1}" srcOrd="2" destOrd="0" parTransId="{DA180EBC-6FD6-440B-B0D6-0AC9937309D4}" sibTransId="{3B0C2C93-0CF8-44CD-851D-65C57DA96CD5}"/>
    <dgm:cxn modelId="{C2A6B92C-A22C-4B53-AFFE-500684DF3431}" srcId="{6F92EED9-F518-4BED-90E9-291FB41E8AC7}" destId="{950F5653-E42C-4224-A5DD-1250FC56B36C}" srcOrd="0" destOrd="0" parTransId="{B67F33CF-7FEF-4DD9-8F08-4154D25C0B07}" sibTransId="{2CC70A3D-8584-4D0A-B1D5-7D281FDEA946}"/>
    <dgm:cxn modelId="{C7AAD32F-E63F-4F66-B87C-9C7D27695048}" type="presOf" srcId="{6F92EED9-F518-4BED-90E9-291FB41E8AC7}" destId="{11D44C45-D6CF-41C4-BAB3-7120C0CB3CA0}" srcOrd="0" destOrd="0" presId="urn:microsoft.com/office/officeart/2005/8/layout/hProcess9"/>
    <dgm:cxn modelId="{E322BC32-6A4C-410F-8368-6A4CBA721199}" type="presOf" srcId="{39E1D40A-125F-41CE-9611-70B68BB455D1}" destId="{ACF01244-3546-4C32-BF4A-E3EE5F5C54B4}" srcOrd="0" destOrd="0" presId="urn:microsoft.com/office/officeart/2005/8/layout/hProcess9"/>
    <dgm:cxn modelId="{73D0685A-6D4E-483B-AAD2-5CC56097A4A9}" srcId="{6F92EED9-F518-4BED-90E9-291FB41E8AC7}" destId="{76BB852D-5AD3-4E44-8F74-051CE2134FED}" srcOrd="1" destOrd="0" parTransId="{DEB42965-ABA0-4CDF-89B8-C1C6D6C5A7D2}" sibTransId="{4BD1D5F9-77C6-4B86-BCDE-CE6E0E33EA37}"/>
    <dgm:cxn modelId="{BA7F4FAF-5BDE-4A42-81FB-8CC969BCAFB3}" type="presOf" srcId="{76BB852D-5AD3-4E44-8F74-051CE2134FED}" destId="{C6CA0E5F-730C-48D9-BB91-B5267FF5A440}" srcOrd="0" destOrd="0" presId="urn:microsoft.com/office/officeart/2005/8/layout/hProcess9"/>
    <dgm:cxn modelId="{D76441FD-1A32-47ED-BB7A-E34A31B04956}" type="presOf" srcId="{950F5653-E42C-4224-A5DD-1250FC56B36C}" destId="{4C3EAF11-77D0-43A6-8C1A-AB528E7A1F08}" srcOrd="0" destOrd="0" presId="urn:microsoft.com/office/officeart/2005/8/layout/hProcess9"/>
    <dgm:cxn modelId="{DFB83922-9628-49FE-B345-60DF0E84857D}" type="presParOf" srcId="{11D44C45-D6CF-41C4-BAB3-7120C0CB3CA0}" destId="{16DA2157-AFFF-4256-8730-211C664073AB}" srcOrd="0" destOrd="0" presId="urn:microsoft.com/office/officeart/2005/8/layout/hProcess9"/>
    <dgm:cxn modelId="{FEB7771C-ADFE-4B24-9D08-08B43825FF9E}" type="presParOf" srcId="{11D44C45-D6CF-41C4-BAB3-7120C0CB3CA0}" destId="{C3D191D7-70B0-432D-AE57-BA2D4E4407C7}" srcOrd="1" destOrd="0" presId="urn:microsoft.com/office/officeart/2005/8/layout/hProcess9"/>
    <dgm:cxn modelId="{5154FED3-37BE-4B1E-BCB4-566D7F478E26}" type="presParOf" srcId="{C3D191D7-70B0-432D-AE57-BA2D4E4407C7}" destId="{4C3EAF11-77D0-43A6-8C1A-AB528E7A1F08}" srcOrd="0" destOrd="0" presId="urn:microsoft.com/office/officeart/2005/8/layout/hProcess9"/>
    <dgm:cxn modelId="{566A304B-8B77-4042-8A27-C74DCDF28A9E}" type="presParOf" srcId="{C3D191D7-70B0-432D-AE57-BA2D4E4407C7}" destId="{F10357A9-60AA-404B-AC80-A93B4DD944D7}" srcOrd="1" destOrd="0" presId="urn:microsoft.com/office/officeart/2005/8/layout/hProcess9"/>
    <dgm:cxn modelId="{1205B354-003F-4A97-90F8-5BD299499840}" type="presParOf" srcId="{C3D191D7-70B0-432D-AE57-BA2D4E4407C7}" destId="{C6CA0E5F-730C-48D9-BB91-B5267FF5A440}" srcOrd="2" destOrd="0" presId="urn:microsoft.com/office/officeart/2005/8/layout/hProcess9"/>
    <dgm:cxn modelId="{B815E5E6-FCAE-4933-A228-771A05AF3893}" type="presParOf" srcId="{C3D191D7-70B0-432D-AE57-BA2D4E4407C7}" destId="{F9BE5CD9-7F6E-4B8C-B9CE-F87D44A77220}" srcOrd="3" destOrd="0" presId="urn:microsoft.com/office/officeart/2005/8/layout/hProcess9"/>
    <dgm:cxn modelId="{A4278592-81F5-4EFD-9859-CB9B5A0B6FD1}" type="presParOf" srcId="{C3D191D7-70B0-432D-AE57-BA2D4E4407C7}" destId="{ACF01244-3546-4C32-BF4A-E3EE5F5C54B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C0F11A-FB4A-4B47-939A-2C62D93A1E1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65C99DB-A42B-4EAB-9567-C81894CCCB61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Українське</a:t>
          </a:r>
          <a:r>
            <a:rPr lang="ru-RU" dirty="0"/>
            <a:t> </a:t>
          </a:r>
          <a:r>
            <a:rPr lang="ru-RU" dirty="0" err="1"/>
            <a:t>дошкілля</a:t>
          </a:r>
          <a:r>
            <a:rPr lang="ru-RU" dirty="0"/>
            <a:t>»</a:t>
          </a:r>
        </a:p>
      </dgm:t>
    </dgm:pt>
    <dgm:pt modelId="{A3FE064D-9F47-464F-85F5-82488456FE37}" type="parTrans" cxnId="{6FD03945-1E2C-4CA7-B506-A3F1E9DEA522}">
      <dgm:prSet/>
      <dgm:spPr/>
      <dgm:t>
        <a:bodyPr/>
        <a:lstStyle/>
        <a:p>
          <a:endParaRPr lang="ru-RU"/>
        </a:p>
      </dgm:t>
    </dgm:pt>
    <dgm:pt modelId="{23301D17-4D44-48B3-94ED-8A93B4A73E46}" type="sibTrans" cxnId="{6FD03945-1E2C-4CA7-B506-A3F1E9DEA522}">
      <dgm:prSet/>
      <dgm:spPr/>
      <dgm:t>
        <a:bodyPr/>
        <a:lstStyle/>
        <a:p>
          <a:endParaRPr lang="ru-RU"/>
        </a:p>
      </dgm:t>
    </dgm:pt>
    <dgm:pt modelId="{5D23DACA-8EE4-45E7-8C76-7F611334AC66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Дитина</a:t>
          </a:r>
          <a:r>
            <a:rPr lang="ru-RU" dirty="0"/>
            <a:t>»</a:t>
          </a:r>
        </a:p>
      </dgm:t>
    </dgm:pt>
    <dgm:pt modelId="{816D7C8A-4D64-4C37-8696-C3093C14ACDB}" type="parTrans" cxnId="{44E5DF51-2C06-4249-9418-77ABBE14F616}">
      <dgm:prSet/>
      <dgm:spPr/>
      <dgm:t>
        <a:bodyPr/>
        <a:lstStyle/>
        <a:p>
          <a:endParaRPr lang="ru-RU"/>
        </a:p>
      </dgm:t>
    </dgm:pt>
    <dgm:pt modelId="{91F37719-B3E4-4B02-A05A-829BC750312C}" type="sibTrans" cxnId="{44E5DF51-2C06-4249-9418-77ABBE14F616}">
      <dgm:prSet/>
      <dgm:spPr/>
      <dgm:t>
        <a:bodyPr/>
        <a:lstStyle/>
        <a:p>
          <a:endParaRPr lang="ru-RU"/>
        </a:p>
      </dgm:t>
    </dgm:pt>
    <dgm:pt modelId="{5E569D8B-1DD7-4144-AF9B-4AA03D9B4F85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Впевнений</a:t>
          </a:r>
          <a:r>
            <a:rPr lang="ru-RU" dirty="0"/>
            <a:t> старт»</a:t>
          </a:r>
        </a:p>
      </dgm:t>
    </dgm:pt>
    <dgm:pt modelId="{506CAA5B-A883-4CB1-A502-56D3AF2A4641}" type="parTrans" cxnId="{2B1B3045-570C-4813-A46E-7468BCD5E22E}">
      <dgm:prSet/>
      <dgm:spPr/>
      <dgm:t>
        <a:bodyPr/>
        <a:lstStyle/>
        <a:p>
          <a:endParaRPr lang="ru-RU"/>
        </a:p>
      </dgm:t>
    </dgm:pt>
    <dgm:pt modelId="{F274AE19-F0DE-4282-B72C-B74005456507}" type="sibTrans" cxnId="{2B1B3045-570C-4813-A46E-7468BCD5E22E}">
      <dgm:prSet/>
      <dgm:spPr/>
      <dgm:t>
        <a:bodyPr/>
        <a:lstStyle/>
        <a:p>
          <a:endParaRPr lang="ru-RU"/>
        </a:p>
      </dgm:t>
    </dgm:pt>
    <dgm:pt modelId="{9DB6D32E-C5E0-4C6A-87FE-3E15886C5360}">
      <dgm:prSet phldrT="[Текст]"/>
      <dgm:spPr/>
      <dgm:t>
        <a:bodyPr/>
        <a:lstStyle/>
        <a:p>
          <a:r>
            <a:rPr lang="ru-RU" dirty="0"/>
            <a:t>«Я у </a:t>
          </a:r>
          <a:r>
            <a:rPr lang="ru-RU" dirty="0" err="1"/>
            <a:t>Світі</a:t>
          </a:r>
          <a:r>
            <a:rPr lang="ru-RU" dirty="0"/>
            <a:t>»</a:t>
          </a:r>
        </a:p>
      </dgm:t>
    </dgm:pt>
    <dgm:pt modelId="{300B3263-997A-41CE-8452-3D5EED6BB509}" type="parTrans" cxnId="{902FE118-017F-404A-8248-FC24F1F629DF}">
      <dgm:prSet/>
      <dgm:spPr/>
      <dgm:t>
        <a:bodyPr/>
        <a:lstStyle/>
        <a:p>
          <a:endParaRPr lang="ru-RU"/>
        </a:p>
      </dgm:t>
    </dgm:pt>
    <dgm:pt modelId="{9DBAFDFE-7D0F-4011-8615-60F8B1A39D1A}" type="sibTrans" cxnId="{902FE118-017F-404A-8248-FC24F1F629DF}">
      <dgm:prSet/>
      <dgm:spPr/>
      <dgm:t>
        <a:bodyPr/>
        <a:lstStyle/>
        <a:p>
          <a:endParaRPr lang="ru-RU"/>
        </a:p>
      </dgm:t>
    </dgm:pt>
    <dgm:pt modelId="{7CD5A0A8-9374-48D2-84CD-3E34EE38B15E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Світ</a:t>
          </a:r>
          <a:r>
            <a:rPr lang="ru-RU" dirty="0"/>
            <a:t> </a:t>
          </a:r>
          <a:r>
            <a:rPr lang="ru-RU" dirty="0" err="1"/>
            <a:t>дитинства</a:t>
          </a:r>
          <a:r>
            <a:rPr lang="ru-RU" dirty="0"/>
            <a:t>»</a:t>
          </a:r>
        </a:p>
      </dgm:t>
    </dgm:pt>
    <dgm:pt modelId="{573A41E4-D989-4FE6-B1F5-842FB5653EFB}" type="parTrans" cxnId="{AB7B5470-CC81-445C-BC4E-3BD38772376F}">
      <dgm:prSet/>
      <dgm:spPr/>
      <dgm:t>
        <a:bodyPr/>
        <a:lstStyle/>
        <a:p>
          <a:endParaRPr lang="ru-RU"/>
        </a:p>
      </dgm:t>
    </dgm:pt>
    <dgm:pt modelId="{D4AE762D-1DA3-49DC-9CC2-1993EFB95093}" type="sibTrans" cxnId="{AB7B5470-CC81-445C-BC4E-3BD38772376F}">
      <dgm:prSet/>
      <dgm:spPr/>
      <dgm:t>
        <a:bodyPr/>
        <a:lstStyle/>
        <a:p>
          <a:endParaRPr lang="ru-RU"/>
        </a:p>
      </dgm:t>
    </dgm:pt>
    <dgm:pt modelId="{BFAC5D07-B8B4-436E-A83F-8DD720B112BE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Освіта</a:t>
          </a:r>
          <a:r>
            <a:rPr lang="ru-RU" dirty="0"/>
            <a:t> та </a:t>
          </a:r>
          <a:r>
            <a:rPr lang="ru-RU" dirty="0" err="1"/>
            <a:t>піклування</a:t>
          </a:r>
          <a:r>
            <a:rPr lang="ru-RU" dirty="0"/>
            <a:t>»</a:t>
          </a:r>
        </a:p>
      </dgm:t>
    </dgm:pt>
    <dgm:pt modelId="{E8E39F14-5E26-41F1-8454-4652AAF99ED4}" type="parTrans" cxnId="{1DF32DB7-EF24-4E77-B433-6D2E53A15E0A}">
      <dgm:prSet/>
      <dgm:spPr/>
      <dgm:t>
        <a:bodyPr/>
        <a:lstStyle/>
        <a:p>
          <a:endParaRPr lang="ru-RU"/>
        </a:p>
      </dgm:t>
    </dgm:pt>
    <dgm:pt modelId="{E2C84DD2-D7B5-43AE-AC14-FDE6FE5FF3C1}" type="sibTrans" cxnId="{1DF32DB7-EF24-4E77-B433-6D2E53A15E0A}">
      <dgm:prSet/>
      <dgm:spPr/>
      <dgm:t>
        <a:bodyPr/>
        <a:lstStyle/>
        <a:p>
          <a:endParaRPr lang="ru-RU"/>
        </a:p>
      </dgm:t>
    </dgm:pt>
    <dgm:pt modelId="{B38C6CBD-46F1-4CF2-A567-9823454F40A4}" type="pres">
      <dgm:prSet presAssocID="{38C0F11A-FB4A-4B47-939A-2C62D93A1E13}" presName="diagram" presStyleCnt="0">
        <dgm:presLayoutVars>
          <dgm:dir/>
          <dgm:resizeHandles val="exact"/>
        </dgm:presLayoutVars>
      </dgm:prSet>
      <dgm:spPr/>
    </dgm:pt>
    <dgm:pt modelId="{74789617-AB6D-4A0E-B922-46685A654519}" type="pres">
      <dgm:prSet presAssocID="{365C99DB-A42B-4EAB-9567-C81894CCCB61}" presName="node" presStyleLbl="node1" presStyleIdx="0" presStyleCnt="6">
        <dgm:presLayoutVars>
          <dgm:bulletEnabled val="1"/>
        </dgm:presLayoutVars>
      </dgm:prSet>
      <dgm:spPr/>
    </dgm:pt>
    <dgm:pt modelId="{EFD14B41-5B66-437D-B4C5-BCED637B1F71}" type="pres">
      <dgm:prSet presAssocID="{23301D17-4D44-48B3-94ED-8A93B4A73E46}" presName="sibTrans" presStyleCnt="0"/>
      <dgm:spPr/>
    </dgm:pt>
    <dgm:pt modelId="{2052A7B4-D514-4B1E-8BD9-B3FA9ECBB133}" type="pres">
      <dgm:prSet presAssocID="{5D23DACA-8EE4-45E7-8C76-7F611334AC66}" presName="node" presStyleLbl="node1" presStyleIdx="1" presStyleCnt="6">
        <dgm:presLayoutVars>
          <dgm:bulletEnabled val="1"/>
        </dgm:presLayoutVars>
      </dgm:prSet>
      <dgm:spPr/>
    </dgm:pt>
    <dgm:pt modelId="{C8AA9706-CD40-45DA-B70D-1EB999A2CBDD}" type="pres">
      <dgm:prSet presAssocID="{91F37719-B3E4-4B02-A05A-829BC750312C}" presName="sibTrans" presStyleCnt="0"/>
      <dgm:spPr/>
    </dgm:pt>
    <dgm:pt modelId="{651FC0C5-E225-4940-B41F-905D2C7EBEE8}" type="pres">
      <dgm:prSet presAssocID="{5E569D8B-1DD7-4144-AF9B-4AA03D9B4F85}" presName="node" presStyleLbl="node1" presStyleIdx="2" presStyleCnt="6">
        <dgm:presLayoutVars>
          <dgm:bulletEnabled val="1"/>
        </dgm:presLayoutVars>
      </dgm:prSet>
      <dgm:spPr/>
    </dgm:pt>
    <dgm:pt modelId="{4083D504-3556-4D65-99E7-B31D7BE374CA}" type="pres">
      <dgm:prSet presAssocID="{F274AE19-F0DE-4282-B72C-B74005456507}" presName="sibTrans" presStyleCnt="0"/>
      <dgm:spPr/>
    </dgm:pt>
    <dgm:pt modelId="{1A930885-0BBA-4A3B-98FC-D51919CF9861}" type="pres">
      <dgm:prSet presAssocID="{9DB6D32E-C5E0-4C6A-87FE-3E15886C5360}" presName="node" presStyleLbl="node1" presStyleIdx="3" presStyleCnt="6">
        <dgm:presLayoutVars>
          <dgm:bulletEnabled val="1"/>
        </dgm:presLayoutVars>
      </dgm:prSet>
      <dgm:spPr/>
    </dgm:pt>
    <dgm:pt modelId="{06094821-F971-42D5-898F-61DFF6FFDC2A}" type="pres">
      <dgm:prSet presAssocID="{9DBAFDFE-7D0F-4011-8615-60F8B1A39D1A}" presName="sibTrans" presStyleCnt="0"/>
      <dgm:spPr/>
    </dgm:pt>
    <dgm:pt modelId="{4EE59FDB-0541-4A75-ADB5-61D24EEDD68C}" type="pres">
      <dgm:prSet presAssocID="{7CD5A0A8-9374-48D2-84CD-3E34EE38B15E}" presName="node" presStyleLbl="node1" presStyleIdx="4" presStyleCnt="6">
        <dgm:presLayoutVars>
          <dgm:bulletEnabled val="1"/>
        </dgm:presLayoutVars>
      </dgm:prSet>
      <dgm:spPr/>
    </dgm:pt>
    <dgm:pt modelId="{AE90620C-963B-4F84-B8B9-4D292041B3BD}" type="pres">
      <dgm:prSet presAssocID="{D4AE762D-1DA3-49DC-9CC2-1993EFB95093}" presName="sibTrans" presStyleCnt="0"/>
      <dgm:spPr/>
    </dgm:pt>
    <dgm:pt modelId="{118CAA52-C9A2-4285-A7D4-F75E0DF67213}" type="pres">
      <dgm:prSet presAssocID="{BFAC5D07-B8B4-436E-A83F-8DD720B112BE}" presName="node" presStyleLbl="node1" presStyleIdx="5" presStyleCnt="6">
        <dgm:presLayoutVars>
          <dgm:bulletEnabled val="1"/>
        </dgm:presLayoutVars>
      </dgm:prSet>
      <dgm:spPr/>
    </dgm:pt>
  </dgm:ptLst>
  <dgm:cxnLst>
    <dgm:cxn modelId="{8393390A-5C9B-49A9-B933-EBBBA0897997}" type="presOf" srcId="{38C0F11A-FB4A-4B47-939A-2C62D93A1E13}" destId="{B38C6CBD-46F1-4CF2-A567-9823454F40A4}" srcOrd="0" destOrd="0" presId="urn:microsoft.com/office/officeart/2005/8/layout/default"/>
    <dgm:cxn modelId="{0DCD310C-4244-4681-81F6-5ADFAACB3D00}" type="presOf" srcId="{9DB6D32E-C5E0-4C6A-87FE-3E15886C5360}" destId="{1A930885-0BBA-4A3B-98FC-D51919CF9861}" srcOrd="0" destOrd="0" presId="urn:microsoft.com/office/officeart/2005/8/layout/default"/>
    <dgm:cxn modelId="{902FE118-017F-404A-8248-FC24F1F629DF}" srcId="{38C0F11A-FB4A-4B47-939A-2C62D93A1E13}" destId="{9DB6D32E-C5E0-4C6A-87FE-3E15886C5360}" srcOrd="3" destOrd="0" parTransId="{300B3263-997A-41CE-8452-3D5EED6BB509}" sibTransId="{9DBAFDFE-7D0F-4011-8615-60F8B1A39D1A}"/>
    <dgm:cxn modelId="{B9115132-7422-4A22-9C05-B62F4D632762}" type="presOf" srcId="{5E569D8B-1DD7-4144-AF9B-4AA03D9B4F85}" destId="{651FC0C5-E225-4940-B41F-905D2C7EBEE8}" srcOrd="0" destOrd="0" presId="urn:microsoft.com/office/officeart/2005/8/layout/default"/>
    <dgm:cxn modelId="{E178C43E-8EC2-411F-B32B-6B7FA09DE31B}" type="presOf" srcId="{7CD5A0A8-9374-48D2-84CD-3E34EE38B15E}" destId="{4EE59FDB-0541-4A75-ADB5-61D24EEDD68C}" srcOrd="0" destOrd="0" presId="urn:microsoft.com/office/officeart/2005/8/layout/default"/>
    <dgm:cxn modelId="{94B84761-2595-4B4C-B7BE-FFAAAF65CB92}" type="presOf" srcId="{BFAC5D07-B8B4-436E-A83F-8DD720B112BE}" destId="{118CAA52-C9A2-4285-A7D4-F75E0DF67213}" srcOrd="0" destOrd="0" presId="urn:microsoft.com/office/officeart/2005/8/layout/default"/>
    <dgm:cxn modelId="{2B1B3045-570C-4813-A46E-7468BCD5E22E}" srcId="{38C0F11A-FB4A-4B47-939A-2C62D93A1E13}" destId="{5E569D8B-1DD7-4144-AF9B-4AA03D9B4F85}" srcOrd="2" destOrd="0" parTransId="{506CAA5B-A883-4CB1-A502-56D3AF2A4641}" sibTransId="{F274AE19-F0DE-4282-B72C-B74005456507}"/>
    <dgm:cxn modelId="{6FD03945-1E2C-4CA7-B506-A3F1E9DEA522}" srcId="{38C0F11A-FB4A-4B47-939A-2C62D93A1E13}" destId="{365C99DB-A42B-4EAB-9567-C81894CCCB61}" srcOrd="0" destOrd="0" parTransId="{A3FE064D-9F47-464F-85F5-82488456FE37}" sibTransId="{23301D17-4D44-48B3-94ED-8A93B4A73E46}"/>
    <dgm:cxn modelId="{AB7B5470-CC81-445C-BC4E-3BD38772376F}" srcId="{38C0F11A-FB4A-4B47-939A-2C62D93A1E13}" destId="{7CD5A0A8-9374-48D2-84CD-3E34EE38B15E}" srcOrd="4" destOrd="0" parTransId="{573A41E4-D989-4FE6-B1F5-842FB5653EFB}" sibTransId="{D4AE762D-1DA3-49DC-9CC2-1993EFB95093}"/>
    <dgm:cxn modelId="{44E5DF51-2C06-4249-9418-77ABBE14F616}" srcId="{38C0F11A-FB4A-4B47-939A-2C62D93A1E13}" destId="{5D23DACA-8EE4-45E7-8C76-7F611334AC66}" srcOrd="1" destOrd="0" parTransId="{816D7C8A-4D64-4C37-8696-C3093C14ACDB}" sibTransId="{91F37719-B3E4-4B02-A05A-829BC750312C}"/>
    <dgm:cxn modelId="{1DF32DB7-EF24-4E77-B433-6D2E53A15E0A}" srcId="{38C0F11A-FB4A-4B47-939A-2C62D93A1E13}" destId="{BFAC5D07-B8B4-436E-A83F-8DD720B112BE}" srcOrd="5" destOrd="0" parTransId="{E8E39F14-5E26-41F1-8454-4652AAF99ED4}" sibTransId="{E2C84DD2-D7B5-43AE-AC14-FDE6FE5FF3C1}"/>
    <dgm:cxn modelId="{6272CAE4-2C36-4CF7-BBBB-240DBCA84100}" type="presOf" srcId="{365C99DB-A42B-4EAB-9567-C81894CCCB61}" destId="{74789617-AB6D-4A0E-B922-46685A654519}" srcOrd="0" destOrd="0" presId="urn:microsoft.com/office/officeart/2005/8/layout/default"/>
    <dgm:cxn modelId="{643DF3F6-D78B-4193-9A2B-C8A122541A33}" type="presOf" srcId="{5D23DACA-8EE4-45E7-8C76-7F611334AC66}" destId="{2052A7B4-D514-4B1E-8BD9-B3FA9ECBB133}" srcOrd="0" destOrd="0" presId="urn:microsoft.com/office/officeart/2005/8/layout/default"/>
    <dgm:cxn modelId="{DEF2174C-F2DF-47D0-85FF-DE1050BF72A1}" type="presParOf" srcId="{B38C6CBD-46F1-4CF2-A567-9823454F40A4}" destId="{74789617-AB6D-4A0E-B922-46685A654519}" srcOrd="0" destOrd="0" presId="urn:microsoft.com/office/officeart/2005/8/layout/default"/>
    <dgm:cxn modelId="{20A736EA-2476-4C7B-BDCD-CB09B00A9F8D}" type="presParOf" srcId="{B38C6CBD-46F1-4CF2-A567-9823454F40A4}" destId="{EFD14B41-5B66-437D-B4C5-BCED637B1F71}" srcOrd="1" destOrd="0" presId="urn:microsoft.com/office/officeart/2005/8/layout/default"/>
    <dgm:cxn modelId="{697E174B-ABB9-4AF0-940B-090B1C8DA880}" type="presParOf" srcId="{B38C6CBD-46F1-4CF2-A567-9823454F40A4}" destId="{2052A7B4-D514-4B1E-8BD9-B3FA9ECBB133}" srcOrd="2" destOrd="0" presId="urn:microsoft.com/office/officeart/2005/8/layout/default"/>
    <dgm:cxn modelId="{E1A1CC7A-DB9E-499C-809B-A8249F5106DE}" type="presParOf" srcId="{B38C6CBD-46F1-4CF2-A567-9823454F40A4}" destId="{C8AA9706-CD40-45DA-B70D-1EB999A2CBDD}" srcOrd="3" destOrd="0" presId="urn:microsoft.com/office/officeart/2005/8/layout/default"/>
    <dgm:cxn modelId="{1C2DFD5D-19D1-43F2-A178-5637B62B0C83}" type="presParOf" srcId="{B38C6CBD-46F1-4CF2-A567-9823454F40A4}" destId="{651FC0C5-E225-4940-B41F-905D2C7EBEE8}" srcOrd="4" destOrd="0" presId="urn:microsoft.com/office/officeart/2005/8/layout/default"/>
    <dgm:cxn modelId="{F318E4A2-9A78-439C-BFD3-2E354C28FB85}" type="presParOf" srcId="{B38C6CBD-46F1-4CF2-A567-9823454F40A4}" destId="{4083D504-3556-4D65-99E7-B31D7BE374CA}" srcOrd="5" destOrd="0" presId="urn:microsoft.com/office/officeart/2005/8/layout/default"/>
    <dgm:cxn modelId="{1E99CA85-C7C3-4329-BA3E-A31A945C8394}" type="presParOf" srcId="{B38C6CBD-46F1-4CF2-A567-9823454F40A4}" destId="{1A930885-0BBA-4A3B-98FC-D51919CF9861}" srcOrd="6" destOrd="0" presId="urn:microsoft.com/office/officeart/2005/8/layout/default"/>
    <dgm:cxn modelId="{02D17571-5DB7-4CEA-A3EB-C9CB21C5AF18}" type="presParOf" srcId="{B38C6CBD-46F1-4CF2-A567-9823454F40A4}" destId="{06094821-F971-42D5-898F-61DFF6FFDC2A}" srcOrd="7" destOrd="0" presId="urn:microsoft.com/office/officeart/2005/8/layout/default"/>
    <dgm:cxn modelId="{CC20D014-4AAE-4976-842B-9D0374A34608}" type="presParOf" srcId="{B38C6CBD-46F1-4CF2-A567-9823454F40A4}" destId="{4EE59FDB-0541-4A75-ADB5-61D24EEDD68C}" srcOrd="8" destOrd="0" presId="urn:microsoft.com/office/officeart/2005/8/layout/default"/>
    <dgm:cxn modelId="{CAB205D3-3B42-476C-A63D-6DC4D47A4832}" type="presParOf" srcId="{B38C6CBD-46F1-4CF2-A567-9823454F40A4}" destId="{AE90620C-963B-4F84-B8B9-4D292041B3BD}" srcOrd="9" destOrd="0" presId="urn:microsoft.com/office/officeart/2005/8/layout/default"/>
    <dgm:cxn modelId="{CC6EBD7C-FCD7-4521-B3BC-A2E4C886C140}" type="presParOf" srcId="{B38C6CBD-46F1-4CF2-A567-9823454F40A4}" destId="{118CAA52-C9A2-4285-A7D4-F75E0DF6721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2641C4-EB14-4492-928C-4D3648DCEF8C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</dgm:pt>
    <dgm:pt modelId="{D410DFE0-AF58-4635-8145-1E3ACD7E0104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Розвивальні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технології</a:t>
          </a:r>
          <a:endParaRPr lang="ru-RU" dirty="0">
            <a:solidFill>
              <a:schemeClr val="tx1"/>
            </a:solidFill>
          </a:endParaRPr>
        </a:p>
      </dgm:t>
    </dgm:pt>
    <dgm:pt modelId="{20570B0F-7E07-4C58-BF85-2C897CD6A6BB}" type="parTrans" cxnId="{525B615F-3750-4A81-A8B3-5C5EC841EAA2}">
      <dgm:prSet/>
      <dgm:spPr/>
      <dgm:t>
        <a:bodyPr/>
        <a:lstStyle/>
        <a:p>
          <a:endParaRPr lang="ru-RU"/>
        </a:p>
      </dgm:t>
    </dgm:pt>
    <dgm:pt modelId="{4973D477-85D9-43CD-BC87-46C6FDDB2EF6}" type="sibTrans" cxnId="{525B615F-3750-4A81-A8B3-5C5EC841EAA2}">
      <dgm:prSet/>
      <dgm:spPr/>
      <dgm:t>
        <a:bodyPr/>
        <a:lstStyle/>
        <a:p>
          <a:endParaRPr lang="ru-RU"/>
        </a:p>
      </dgm:t>
    </dgm:pt>
    <dgm:pt modelId="{086E6714-955E-4F12-A173-CAEF8C6FA3D7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Ігрові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технології</a:t>
          </a:r>
          <a:endParaRPr lang="ru-RU" dirty="0">
            <a:solidFill>
              <a:schemeClr val="tx1"/>
            </a:solidFill>
          </a:endParaRPr>
        </a:p>
      </dgm:t>
    </dgm:pt>
    <dgm:pt modelId="{CDAB523D-B8F0-407D-BF73-04EE76F99392}" type="parTrans" cxnId="{849F68F2-6658-48F5-A30C-863371AF2001}">
      <dgm:prSet/>
      <dgm:spPr/>
      <dgm:t>
        <a:bodyPr/>
        <a:lstStyle/>
        <a:p>
          <a:endParaRPr lang="ru-RU"/>
        </a:p>
      </dgm:t>
    </dgm:pt>
    <dgm:pt modelId="{0D43399C-30E2-4099-A526-BDF2271E9780}" type="sibTrans" cxnId="{849F68F2-6658-48F5-A30C-863371AF2001}">
      <dgm:prSet/>
      <dgm:spPr/>
      <dgm:t>
        <a:bodyPr/>
        <a:lstStyle/>
        <a:p>
          <a:endParaRPr lang="ru-RU"/>
        </a:p>
      </dgm:t>
    </dgm:pt>
    <dgm:pt modelId="{023069F8-7E4D-4310-8B35-05D3B6BDE5E3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Інформаційно-комунікаційні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технології</a:t>
          </a:r>
          <a:endParaRPr lang="ru-RU" dirty="0">
            <a:solidFill>
              <a:schemeClr val="tx1"/>
            </a:solidFill>
          </a:endParaRPr>
        </a:p>
      </dgm:t>
    </dgm:pt>
    <dgm:pt modelId="{2EA7FE89-31C5-4E83-89A7-AC515FA50447}" type="parTrans" cxnId="{413EF87E-1F44-4286-8A95-A8923183B6DC}">
      <dgm:prSet/>
      <dgm:spPr/>
      <dgm:t>
        <a:bodyPr/>
        <a:lstStyle/>
        <a:p>
          <a:endParaRPr lang="ru-RU"/>
        </a:p>
      </dgm:t>
    </dgm:pt>
    <dgm:pt modelId="{6CAE2053-3FE5-464A-BE4E-67E19F0CC613}" type="sibTrans" cxnId="{413EF87E-1F44-4286-8A95-A8923183B6DC}">
      <dgm:prSet/>
      <dgm:spPr/>
      <dgm:t>
        <a:bodyPr/>
        <a:lstStyle/>
        <a:p>
          <a:endParaRPr lang="ru-RU"/>
        </a:p>
      </dgm:t>
    </dgm:pt>
    <dgm:pt modelId="{00BA7A44-A717-4682-98A0-04749A4B2533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Проєктні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технології</a:t>
          </a:r>
          <a:endParaRPr lang="ru-RU" dirty="0">
            <a:solidFill>
              <a:schemeClr val="tx1"/>
            </a:solidFill>
          </a:endParaRPr>
        </a:p>
      </dgm:t>
    </dgm:pt>
    <dgm:pt modelId="{92A99FEA-D866-4C65-B247-18E370301C01}" type="parTrans" cxnId="{35DFDAA7-16E4-4D44-BCBA-D8BE241D8DA5}">
      <dgm:prSet/>
      <dgm:spPr/>
      <dgm:t>
        <a:bodyPr/>
        <a:lstStyle/>
        <a:p>
          <a:endParaRPr lang="ru-RU"/>
        </a:p>
      </dgm:t>
    </dgm:pt>
    <dgm:pt modelId="{A9675F5C-B7FE-410E-A0FB-AE8F501F54C9}" type="sibTrans" cxnId="{35DFDAA7-16E4-4D44-BCBA-D8BE241D8DA5}">
      <dgm:prSet/>
      <dgm:spPr/>
      <dgm:t>
        <a:bodyPr/>
        <a:lstStyle/>
        <a:p>
          <a:endParaRPr lang="ru-RU"/>
        </a:p>
      </dgm:t>
    </dgm:pt>
    <dgm:pt modelId="{57C956D0-B3FA-4E2D-A6BE-6DB9F24BA2AD}" type="pres">
      <dgm:prSet presAssocID="{C52641C4-EB14-4492-928C-4D3648DCEF8C}" presName="linearFlow" presStyleCnt="0">
        <dgm:presLayoutVars>
          <dgm:dir/>
          <dgm:resizeHandles val="exact"/>
        </dgm:presLayoutVars>
      </dgm:prSet>
      <dgm:spPr/>
    </dgm:pt>
    <dgm:pt modelId="{3257AAEC-3C67-4CF2-8791-BF80982A9077}" type="pres">
      <dgm:prSet presAssocID="{D410DFE0-AF58-4635-8145-1E3ACD7E0104}" presName="comp" presStyleCnt="0"/>
      <dgm:spPr/>
    </dgm:pt>
    <dgm:pt modelId="{B619D3EB-06B2-421F-AA0D-5E835F49F9A4}" type="pres">
      <dgm:prSet presAssocID="{D410DFE0-AF58-4635-8145-1E3ACD7E0104}" presName="rect2" presStyleLbl="node1" presStyleIdx="0" presStyleCnt="4">
        <dgm:presLayoutVars>
          <dgm:bulletEnabled val="1"/>
        </dgm:presLayoutVars>
      </dgm:prSet>
      <dgm:spPr/>
    </dgm:pt>
    <dgm:pt modelId="{A48A3C59-BBAA-43A5-8FA3-7F001AE9C6F9}" type="pres">
      <dgm:prSet presAssocID="{D410DFE0-AF58-4635-8145-1E3ACD7E0104}" presName="rect1" presStyleLbl="ln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46FA021-A445-422B-91B5-E6B4068736AE}" type="pres">
      <dgm:prSet presAssocID="{4973D477-85D9-43CD-BC87-46C6FDDB2EF6}" presName="sibTrans" presStyleCnt="0"/>
      <dgm:spPr/>
    </dgm:pt>
    <dgm:pt modelId="{C71AD5D5-33A5-4A0D-AA86-6B3CD5C1FF04}" type="pres">
      <dgm:prSet presAssocID="{086E6714-955E-4F12-A173-CAEF8C6FA3D7}" presName="comp" presStyleCnt="0"/>
      <dgm:spPr/>
    </dgm:pt>
    <dgm:pt modelId="{4856E433-65F9-45DC-A72D-3B2C7D60862A}" type="pres">
      <dgm:prSet presAssocID="{086E6714-955E-4F12-A173-CAEF8C6FA3D7}" presName="rect2" presStyleLbl="node1" presStyleIdx="1" presStyleCnt="4">
        <dgm:presLayoutVars>
          <dgm:bulletEnabled val="1"/>
        </dgm:presLayoutVars>
      </dgm:prSet>
      <dgm:spPr/>
    </dgm:pt>
    <dgm:pt modelId="{159F7B50-3946-4F3D-B5B5-17CE1232F6F8}" type="pres">
      <dgm:prSet presAssocID="{086E6714-955E-4F12-A173-CAEF8C6FA3D7}" presName="rect1" presStyleLbl="ln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DAB8A4D-04E7-4F45-B8B8-DA336B8BB072}" type="pres">
      <dgm:prSet presAssocID="{0D43399C-30E2-4099-A526-BDF2271E9780}" presName="sibTrans" presStyleCnt="0"/>
      <dgm:spPr/>
    </dgm:pt>
    <dgm:pt modelId="{AF52814E-F5E5-4F72-8833-DA112378D5B5}" type="pres">
      <dgm:prSet presAssocID="{00BA7A44-A717-4682-98A0-04749A4B2533}" presName="comp" presStyleCnt="0"/>
      <dgm:spPr/>
    </dgm:pt>
    <dgm:pt modelId="{4737FD9E-18BD-45D9-8678-DA8913D1EEE3}" type="pres">
      <dgm:prSet presAssocID="{00BA7A44-A717-4682-98A0-04749A4B2533}" presName="rect2" presStyleLbl="node1" presStyleIdx="2" presStyleCnt="4">
        <dgm:presLayoutVars>
          <dgm:bulletEnabled val="1"/>
        </dgm:presLayoutVars>
      </dgm:prSet>
      <dgm:spPr/>
    </dgm:pt>
    <dgm:pt modelId="{75C20BC8-EFB8-402F-99A0-912FA7A633C6}" type="pres">
      <dgm:prSet presAssocID="{00BA7A44-A717-4682-98A0-04749A4B2533}" presName="rect1" presStyleLbl="ln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D9F9E44-30E2-4E8A-AEF5-3C4A626D7509}" type="pres">
      <dgm:prSet presAssocID="{A9675F5C-B7FE-410E-A0FB-AE8F501F54C9}" presName="sibTrans" presStyleCnt="0"/>
      <dgm:spPr/>
    </dgm:pt>
    <dgm:pt modelId="{DBB7E8B4-DA30-403E-ABB2-004093678EE6}" type="pres">
      <dgm:prSet presAssocID="{023069F8-7E4D-4310-8B35-05D3B6BDE5E3}" presName="comp" presStyleCnt="0"/>
      <dgm:spPr/>
    </dgm:pt>
    <dgm:pt modelId="{63399257-4904-406C-BD06-F2893515E94C}" type="pres">
      <dgm:prSet presAssocID="{023069F8-7E4D-4310-8B35-05D3B6BDE5E3}" presName="rect2" presStyleLbl="node1" presStyleIdx="3" presStyleCnt="4">
        <dgm:presLayoutVars>
          <dgm:bulletEnabled val="1"/>
        </dgm:presLayoutVars>
      </dgm:prSet>
      <dgm:spPr/>
    </dgm:pt>
    <dgm:pt modelId="{AB81E543-CC4A-49A0-941C-506A854D6AD9}" type="pres">
      <dgm:prSet presAssocID="{023069F8-7E4D-4310-8B35-05D3B6BDE5E3}" presName="rect1" presStyleLbl="ln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D9E0C03-8E3B-413F-92CE-DD3CB76D50F8}" type="presOf" srcId="{00BA7A44-A717-4682-98A0-04749A4B2533}" destId="{4737FD9E-18BD-45D9-8678-DA8913D1EEE3}" srcOrd="0" destOrd="0" presId="urn:microsoft.com/office/officeart/2008/layout/AlternatingPictureBlocks"/>
    <dgm:cxn modelId="{525B615F-3750-4A81-A8B3-5C5EC841EAA2}" srcId="{C52641C4-EB14-4492-928C-4D3648DCEF8C}" destId="{D410DFE0-AF58-4635-8145-1E3ACD7E0104}" srcOrd="0" destOrd="0" parTransId="{20570B0F-7E07-4C58-BF85-2C897CD6A6BB}" sibTransId="{4973D477-85D9-43CD-BC87-46C6FDDB2EF6}"/>
    <dgm:cxn modelId="{413EF87E-1F44-4286-8A95-A8923183B6DC}" srcId="{C52641C4-EB14-4492-928C-4D3648DCEF8C}" destId="{023069F8-7E4D-4310-8B35-05D3B6BDE5E3}" srcOrd="3" destOrd="0" parTransId="{2EA7FE89-31C5-4E83-89A7-AC515FA50447}" sibTransId="{6CAE2053-3FE5-464A-BE4E-67E19F0CC613}"/>
    <dgm:cxn modelId="{D7306780-ACE7-43F0-8E6A-3B1E460B503B}" type="presOf" srcId="{086E6714-955E-4F12-A173-CAEF8C6FA3D7}" destId="{4856E433-65F9-45DC-A72D-3B2C7D60862A}" srcOrd="0" destOrd="0" presId="urn:microsoft.com/office/officeart/2008/layout/AlternatingPictureBlocks"/>
    <dgm:cxn modelId="{35DFDAA7-16E4-4D44-BCBA-D8BE241D8DA5}" srcId="{C52641C4-EB14-4492-928C-4D3648DCEF8C}" destId="{00BA7A44-A717-4682-98A0-04749A4B2533}" srcOrd="2" destOrd="0" parTransId="{92A99FEA-D866-4C65-B247-18E370301C01}" sibTransId="{A9675F5C-B7FE-410E-A0FB-AE8F501F54C9}"/>
    <dgm:cxn modelId="{63BB3ED3-58B7-4948-B6EF-0929628AFFE3}" type="presOf" srcId="{023069F8-7E4D-4310-8B35-05D3B6BDE5E3}" destId="{63399257-4904-406C-BD06-F2893515E94C}" srcOrd="0" destOrd="0" presId="urn:microsoft.com/office/officeart/2008/layout/AlternatingPictureBlocks"/>
    <dgm:cxn modelId="{9A8AD3DE-6675-4B4A-864A-F85521633151}" type="presOf" srcId="{C52641C4-EB14-4492-928C-4D3648DCEF8C}" destId="{57C956D0-B3FA-4E2D-A6BE-6DB9F24BA2AD}" srcOrd="0" destOrd="0" presId="urn:microsoft.com/office/officeart/2008/layout/AlternatingPictureBlocks"/>
    <dgm:cxn modelId="{CB4343F0-FB42-483E-B0B0-BFEB565B5536}" type="presOf" srcId="{D410DFE0-AF58-4635-8145-1E3ACD7E0104}" destId="{B619D3EB-06B2-421F-AA0D-5E835F49F9A4}" srcOrd="0" destOrd="0" presId="urn:microsoft.com/office/officeart/2008/layout/AlternatingPictureBlocks"/>
    <dgm:cxn modelId="{849F68F2-6658-48F5-A30C-863371AF2001}" srcId="{C52641C4-EB14-4492-928C-4D3648DCEF8C}" destId="{086E6714-955E-4F12-A173-CAEF8C6FA3D7}" srcOrd="1" destOrd="0" parTransId="{CDAB523D-B8F0-407D-BF73-04EE76F99392}" sibTransId="{0D43399C-30E2-4099-A526-BDF2271E9780}"/>
    <dgm:cxn modelId="{F92A4E5C-8A45-4BAF-9198-7085027BFBB2}" type="presParOf" srcId="{57C956D0-B3FA-4E2D-A6BE-6DB9F24BA2AD}" destId="{3257AAEC-3C67-4CF2-8791-BF80982A9077}" srcOrd="0" destOrd="0" presId="urn:microsoft.com/office/officeart/2008/layout/AlternatingPictureBlocks"/>
    <dgm:cxn modelId="{C96C3FC9-DB24-44FD-8953-A9AFAFBD59CC}" type="presParOf" srcId="{3257AAEC-3C67-4CF2-8791-BF80982A9077}" destId="{B619D3EB-06B2-421F-AA0D-5E835F49F9A4}" srcOrd="0" destOrd="0" presId="urn:microsoft.com/office/officeart/2008/layout/AlternatingPictureBlocks"/>
    <dgm:cxn modelId="{FFE369FB-C610-4304-9A0D-73AF5C90F75B}" type="presParOf" srcId="{3257AAEC-3C67-4CF2-8791-BF80982A9077}" destId="{A48A3C59-BBAA-43A5-8FA3-7F001AE9C6F9}" srcOrd="1" destOrd="0" presId="urn:microsoft.com/office/officeart/2008/layout/AlternatingPictureBlocks"/>
    <dgm:cxn modelId="{EB61463D-01FB-4D84-82DF-9F1574A72D44}" type="presParOf" srcId="{57C956D0-B3FA-4E2D-A6BE-6DB9F24BA2AD}" destId="{546FA021-A445-422B-91B5-E6B4068736AE}" srcOrd="1" destOrd="0" presId="urn:microsoft.com/office/officeart/2008/layout/AlternatingPictureBlocks"/>
    <dgm:cxn modelId="{724ED18F-32F8-4436-B2A3-1F3B2E25B7FB}" type="presParOf" srcId="{57C956D0-B3FA-4E2D-A6BE-6DB9F24BA2AD}" destId="{C71AD5D5-33A5-4A0D-AA86-6B3CD5C1FF04}" srcOrd="2" destOrd="0" presId="urn:microsoft.com/office/officeart/2008/layout/AlternatingPictureBlocks"/>
    <dgm:cxn modelId="{9D2908CF-E53C-49F2-A413-750A55AF3D0F}" type="presParOf" srcId="{C71AD5D5-33A5-4A0D-AA86-6B3CD5C1FF04}" destId="{4856E433-65F9-45DC-A72D-3B2C7D60862A}" srcOrd="0" destOrd="0" presId="urn:microsoft.com/office/officeart/2008/layout/AlternatingPictureBlocks"/>
    <dgm:cxn modelId="{BA573FB2-8EB7-4E8C-9B8B-456C6AAEE2E1}" type="presParOf" srcId="{C71AD5D5-33A5-4A0D-AA86-6B3CD5C1FF04}" destId="{159F7B50-3946-4F3D-B5B5-17CE1232F6F8}" srcOrd="1" destOrd="0" presId="urn:microsoft.com/office/officeart/2008/layout/AlternatingPictureBlocks"/>
    <dgm:cxn modelId="{B3B87A87-F5B0-4797-9C11-CBD19661B028}" type="presParOf" srcId="{57C956D0-B3FA-4E2D-A6BE-6DB9F24BA2AD}" destId="{DDAB8A4D-04E7-4F45-B8B8-DA336B8BB072}" srcOrd="3" destOrd="0" presId="urn:microsoft.com/office/officeart/2008/layout/AlternatingPictureBlocks"/>
    <dgm:cxn modelId="{5B6DE75E-F010-4E71-B5F8-C6B3C3E975E5}" type="presParOf" srcId="{57C956D0-B3FA-4E2D-A6BE-6DB9F24BA2AD}" destId="{AF52814E-F5E5-4F72-8833-DA112378D5B5}" srcOrd="4" destOrd="0" presId="urn:microsoft.com/office/officeart/2008/layout/AlternatingPictureBlocks"/>
    <dgm:cxn modelId="{80DE93A6-2DE2-4F28-99ED-D401F602A4D4}" type="presParOf" srcId="{AF52814E-F5E5-4F72-8833-DA112378D5B5}" destId="{4737FD9E-18BD-45D9-8678-DA8913D1EEE3}" srcOrd="0" destOrd="0" presId="urn:microsoft.com/office/officeart/2008/layout/AlternatingPictureBlocks"/>
    <dgm:cxn modelId="{47276F79-6C44-4A3C-9EF6-D32F0D991014}" type="presParOf" srcId="{AF52814E-F5E5-4F72-8833-DA112378D5B5}" destId="{75C20BC8-EFB8-402F-99A0-912FA7A633C6}" srcOrd="1" destOrd="0" presId="urn:microsoft.com/office/officeart/2008/layout/AlternatingPictureBlocks"/>
    <dgm:cxn modelId="{1CF37AA5-E4C6-4CD5-B115-CBC6D73E391E}" type="presParOf" srcId="{57C956D0-B3FA-4E2D-A6BE-6DB9F24BA2AD}" destId="{2D9F9E44-30E2-4E8A-AEF5-3C4A626D7509}" srcOrd="5" destOrd="0" presId="urn:microsoft.com/office/officeart/2008/layout/AlternatingPictureBlocks"/>
    <dgm:cxn modelId="{F725CBED-365C-4F6F-8916-5956534677B3}" type="presParOf" srcId="{57C956D0-B3FA-4E2D-A6BE-6DB9F24BA2AD}" destId="{DBB7E8B4-DA30-403E-ABB2-004093678EE6}" srcOrd="6" destOrd="0" presId="urn:microsoft.com/office/officeart/2008/layout/AlternatingPictureBlocks"/>
    <dgm:cxn modelId="{7FA29B8B-ECC8-49BF-B8A9-2433F8110A32}" type="presParOf" srcId="{DBB7E8B4-DA30-403E-ABB2-004093678EE6}" destId="{63399257-4904-406C-BD06-F2893515E94C}" srcOrd="0" destOrd="0" presId="urn:microsoft.com/office/officeart/2008/layout/AlternatingPictureBlocks"/>
    <dgm:cxn modelId="{D468431A-445F-4829-A676-F521520CAC2E}" type="presParOf" srcId="{DBB7E8B4-DA30-403E-ABB2-004093678EE6}" destId="{AB81E543-CC4A-49A0-941C-506A854D6AD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E5B0CB-54DA-4846-870D-35E92BDBADF4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</dgm:pt>
    <dgm:pt modelId="{C9E1D5B5-9B5B-44FC-B960-4E2F1573A78B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Мотиваційний</a:t>
          </a:r>
          <a:r>
            <a:rPr lang="ru-RU" dirty="0">
              <a:solidFill>
                <a:schemeClr val="tx1"/>
              </a:solidFill>
            </a:rPr>
            <a:t> компонент</a:t>
          </a:r>
        </a:p>
      </dgm:t>
    </dgm:pt>
    <dgm:pt modelId="{C9B74F81-A309-4102-8515-BF493F5D423D}" type="parTrans" cxnId="{D1E61373-762E-4786-B549-53BCACD880F2}">
      <dgm:prSet/>
      <dgm:spPr/>
      <dgm:t>
        <a:bodyPr/>
        <a:lstStyle/>
        <a:p>
          <a:endParaRPr lang="ru-RU"/>
        </a:p>
      </dgm:t>
    </dgm:pt>
    <dgm:pt modelId="{53E9E196-2C9B-4F03-8CD0-9E791A9C2A7D}" type="sibTrans" cxnId="{D1E61373-762E-4786-B549-53BCACD880F2}">
      <dgm:prSet/>
      <dgm:spPr/>
      <dgm:t>
        <a:bodyPr/>
        <a:lstStyle/>
        <a:p>
          <a:endParaRPr lang="ru-RU"/>
        </a:p>
      </dgm:t>
    </dgm:pt>
    <dgm:pt modelId="{F3B4BBCC-7240-41E0-97FB-08CC57A06333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Змістовий</a:t>
          </a:r>
          <a:r>
            <a:rPr lang="ru-RU" dirty="0">
              <a:solidFill>
                <a:schemeClr val="tx1"/>
              </a:solidFill>
            </a:rPr>
            <a:t> компонент</a:t>
          </a:r>
        </a:p>
      </dgm:t>
    </dgm:pt>
    <dgm:pt modelId="{FA26F20A-0B43-43A9-A8BF-491E4D03C4EB}" type="parTrans" cxnId="{0B1A6311-579E-474D-929D-E2F03E9B1630}">
      <dgm:prSet/>
      <dgm:spPr/>
      <dgm:t>
        <a:bodyPr/>
        <a:lstStyle/>
        <a:p>
          <a:endParaRPr lang="ru-RU"/>
        </a:p>
      </dgm:t>
    </dgm:pt>
    <dgm:pt modelId="{0379269E-41C8-455F-BEA3-118CAD016FB1}" type="sibTrans" cxnId="{0B1A6311-579E-474D-929D-E2F03E9B1630}">
      <dgm:prSet/>
      <dgm:spPr/>
      <dgm:t>
        <a:bodyPr/>
        <a:lstStyle/>
        <a:p>
          <a:endParaRPr lang="ru-RU"/>
        </a:p>
      </dgm:t>
    </dgm:pt>
    <dgm:pt modelId="{CE4AE80D-9FD5-42CD-A85F-7FD372575861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Практичний</a:t>
          </a:r>
          <a:r>
            <a:rPr lang="ru-RU" dirty="0">
              <a:solidFill>
                <a:schemeClr val="tx1"/>
              </a:solidFill>
            </a:rPr>
            <a:t> компонент</a:t>
          </a:r>
        </a:p>
      </dgm:t>
    </dgm:pt>
    <dgm:pt modelId="{8E2BEB6C-6F6A-4A50-83C4-F86A4636B91A}" type="parTrans" cxnId="{73BC558D-544A-4338-81CF-B3AF42CCDB2C}">
      <dgm:prSet/>
      <dgm:spPr/>
      <dgm:t>
        <a:bodyPr/>
        <a:lstStyle/>
        <a:p>
          <a:endParaRPr lang="ru-RU"/>
        </a:p>
      </dgm:t>
    </dgm:pt>
    <dgm:pt modelId="{DF6207B0-1942-4C88-A35B-626DC93E448D}" type="sibTrans" cxnId="{73BC558D-544A-4338-81CF-B3AF42CCDB2C}">
      <dgm:prSet/>
      <dgm:spPr/>
      <dgm:t>
        <a:bodyPr/>
        <a:lstStyle/>
        <a:p>
          <a:endParaRPr lang="ru-RU"/>
        </a:p>
      </dgm:t>
    </dgm:pt>
    <dgm:pt modelId="{8F6CD223-D038-49DF-BC43-3F2F853558E2}" type="pres">
      <dgm:prSet presAssocID="{37E5B0CB-54DA-4846-870D-35E92BDBADF4}" presName="linearFlow" presStyleCnt="0">
        <dgm:presLayoutVars>
          <dgm:dir/>
          <dgm:resizeHandles val="exact"/>
        </dgm:presLayoutVars>
      </dgm:prSet>
      <dgm:spPr/>
    </dgm:pt>
    <dgm:pt modelId="{17FBBFB9-35C8-4A27-9B6E-57978EAC1594}" type="pres">
      <dgm:prSet presAssocID="{C9E1D5B5-9B5B-44FC-B960-4E2F1573A78B}" presName="comp" presStyleCnt="0"/>
      <dgm:spPr/>
    </dgm:pt>
    <dgm:pt modelId="{6A2B5885-5CEC-4AB9-91C9-7F7E69C30FF8}" type="pres">
      <dgm:prSet presAssocID="{C9E1D5B5-9B5B-44FC-B960-4E2F1573A78B}" presName="rect2" presStyleLbl="node1" presStyleIdx="0" presStyleCnt="3">
        <dgm:presLayoutVars>
          <dgm:bulletEnabled val="1"/>
        </dgm:presLayoutVars>
      </dgm:prSet>
      <dgm:spPr/>
    </dgm:pt>
    <dgm:pt modelId="{272F63B7-DDA8-4D5D-A0FB-C284E8467B97}" type="pres">
      <dgm:prSet presAssocID="{C9E1D5B5-9B5B-44FC-B960-4E2F1573A78B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900375B-78E3-47CC-BF39-6D85A4A4DE2E}" type="pres">
      <dgm:prSet presAssocID="{53E9E196-2C9B-4F03-8CD0-9E791A9C2A7D}" presName="sibTrans" presStyleCnt="0"/>
      <dgm:spPr/>
    </dgm:pt>
    <dgm:pt modelId="{5F00555A-F7D4-4522-B57F-61B2F017CF4C}" type="pres">
      <dgm:prSet presAssocID="{F3B4BBCC-7240-41E0-97FB-08CC57A06333}" presName="comp" presStyleCnt="0"/>
      <dgm:spPr/>
    </dgm:pt>
    <dgm:pt modelId="{23FF8C9F-1C40-47E3-B168-394C08870547}" type="pres">
      <dgm:prSet presAssocID="{F3B4BBCC-7240-41E0-97FB-08CC57A06333}" presName="rect2" presStyleLbl="node1" presStyleIdx="1" presStyleCnt="3">
        <dgm:presLayoutVars>
          <dgm:bulletEnabled val="1"/>
        </dgm:presLayoutVars>
      </dgm:prSet>
      <dgm:spPr/>
    </dgm:pt>
    <dgm:pt modelId="{CD6F53E8-719B-4F6B-BAEF-B4226B13F326}" type="pres">
      <dgm:prSet presAssocID="{F3B4BBCC-7240-41E0-97FB-08CC57A06333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27A5BBF-61C1-4FEA-B428-6ACC30939030}" type="pres">
      <dgm:prSet presAssocID="{0379269E-41C8-455F-BEA3-118CAD016FB1}" presName="sibTrans" presStyleCnt="0"/>
      <dgm:spPr/>
    </dgm:pt>
    <dgm:pt modelId="{B874653D-1BEC-4D89-877B-DC6B6CE1297B}" type="pres">
      <dgm:prSet presAssocID="{CE4AE80D-9FD5-42CD-A85F-7FD372575861}" presName="comp" presStyleCnt="0"/>
      <dgm:spPr/>
    </dgm:pt>
    <dgm:pt modelId="{7DE7FA02-7E1D-4674-A7B1-48309A52DFD9}" type="pres">
      <dgm:prSet presAssocID="{CE4AE80D-9FD5-42CD-A85F-7FD372575861}" presName="rect2" presStyleLbl="node1" presStyleIdx="2" presStyleCnt="3">
        <dgm:presLayoutVars>
          <dgm:bulletEnabled val="1"/>
        </dgm:presLayoutVars>
      </dgm:prSet>
      <dgm:spPr/>
    </dgm:pt>
    <dgm:pt modelId="{36695F00-A93E-4BDE-A1B5-F740D2EFD112}" type="pres">
      <dgm:prSet presAssocID="{CE4AE80D-9FD5-42CD-A85F-7FD372575861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B1A6311-579E-474D-929D-E2F03E9B1630}" srcId="{37E5B0CB-54DA-4846-870D-35E92BDBADF4}" destId="{F3B4BBCC-7240-41E0-97FB-08CC57A06333}" srcOrd="1" destOrd="0" parTransId="{FA26F20A-0B43-43A9-A8BF-491E4D03C4EB}" sibTransId="{0379269E-41C8-455F-BEA3-118CAD016FB1}"/>
    <dgm:cxn modelId="{980E2623-D5BD-4369-AE59-5327CEC810E6}" type="presOf" srcId="{C9E1D5B5-9B5B-44FC-B960-4E2F1573A78B}" destId="{6A2B5885-5CEC-4AB9-91C9-7F7E69C30FF8}" srcOrd="0" destOrd="0" presId="urn:microsoft.com/office/officeart/2008/layout/AlternatingPictureBlocks"/>
    <dgm:cxn modelId="{EA174338-714F-409D-A2BC-3201265A71ED}" type="presOf" srcId="{CE4AE80D-9FD5-42CD-A85F-7FD372575861}" destId="{7DE7FA02-7E1D-4674-A7B1-48309A52DFD9}" srcOrd="0" destOrd="0" presId="urn:microsoft.com/office/officeart/2008/layout/AlternatingPictureBlocks"/>
    <dgm:cxn modelId="{B0F2FD3D-694A-4FC2-BF1E-C519655CEE16}" type="presOf" srcId="{37E5B0CB-54DA-4846-870D-35E92BDBADF4}" destId="{8F6CD223-D038-49DF-BC43-3F2F853558E2}" srcOrd="0" destOrd="0" presId="urn:microsoft.com/office/officeart/2008/layout/AlternatingPictureBlocks"/>
    <dgm:cxn modelId="{D1E61373-762E-4786-B549-53BCACD880F2}" srcId="{37E5B0CB-54DA-4846-870D-35E92BDBADF4}" destId="{C9E1D5B5-9B5B-44FC-B960-4E2F1573A78B}" srcOrd="0" destOrd="0" parTransId="{C9B74F81-A309-4102-8515-BF493F5D423D}" sibTransId="{53E9E196-2C9B-4F03-8CD0-9E791A9C2A7D}"/>
    <dgm:cxn modelId="{73BC558D-544A-4338-81CF-B3AF42CCDB2C}" srcId="{37E5B0CB-54DA-4846-870D-35E92BDBADF4}" destId="{CE4AE80D-9FD5-42CD-A85F-7FD372575861}" srcOrd="2" destOrd="0" parTransId="{8E2BEB6C-6F6A-4A50-83C4-F86A4636B91A}" sibTransId="{DF6207B0-1942-4C88-A35B-626DC93E448D}"/>
    <dgm:cxn modelId="{BCAF85C3-DD97-491C-A5D0-59625551E1AA}" type="presOf" srcId="{F3B4BBCC-7240-41E0-97FB-08CC57A06333}" destId="{23FF8C9F-1C40-47E3-B168-394C08870547}" srcOrd="0" destOrd="0" presId="urn:microsoft.com/office/officeart/2008/layout/AlternatingPictureBlocks"/>
    <dgm:cxn modelId="{027F92EE-EF94-4744-990E-03FF2CBF6545}" type="presParOf" srcId="{8F6CD223-D038-49DF-BC43-3F2F853558E2}" destId="{17FBBFB9-35C8-4A27-9B6E-57978EAC1594}" srcOrd="0" destOrd="0" presId="urn:microsoft.com/office/officeart/2008/layout/AlternatingPictureBlocks"/>
    <dgm:cxn modelId="{7F92812D-8805-4FA9-8B44-AF865342592C}" type="presParOf" srcId="{17FBBFB9-35C8-4A27-9B6E-57978EAC1594}" destId="{6A2B5885-5CEC-4AB9-91C9-7F7E69C30FF8}" srcOrd="0" destOrd="0" presId="urn:microsoft.com/office/officeart/2008/layout/AlternatingPictureBlocks"/>
    <dgm:cxn modelId="{88655CAF-3009-4C27-9D2C-E368C1234F49}" type="presParOf" srcId="{17FBBFB9-35C8-4A27-9B6E-57978EAC1594}" destId="{272F63B7-DDA8-4D5D-A0FB-C284E8467B97}" srcOrd="1" destOrd="0" presId="urn:microsoft.com/office/officeart/2008/layout/AlternatingPictureBlocks"/>
    <dgm:cxn modelId="{AEB15741-8086-44BA-9CA6-469F311DBB40}" type="presParOf" srcId="{8F6CD223-D038-49DF-BC43-3F2F853558E2}" destId="{5900375B-78E3-47CC-BF39-6D85A4A4DE2E}" srcOrd="1" destOrd="0" presId="urn:microsoft.com/office/officeart/2008/layout/AlternatingPictureBlocks"/>
    <dgm:cxn modelId="{0D65078B-FF19-43DD-A31F-432EAA5A70A9}" type="presParOf" srcId="{8F6CD223-D038-49DF-BC43-3F2F853558E2}" destId="{5F00555A-F7D4-4522-B57F-61B2F017CF4C}" srcOrd="2" destOrd="0" presId="urn:microsoft.com/office/officeart/2008/layout/AlternatingPictureBlocks"/>
    <dgm:cxn modelId="{63C94D95-D7C7-4EC1-844C-093C17998634}" type="presParOf" srcId="{5F00555A-F7D4-4522-B57F-61B2F017CF4C}" destId="{23FF8C9F-1C40-47E3-B168-394C08870547}" srcOrd="0" destOrd="0" presId="urn:microsoft.com/office/officeart/2008/layout/AlternatingPictureBlocks"/>
    <dgm:cxn modelId="{E790BBC4-7B9F-4E77-92D6-09BF4474BBC8}" type="presParOf" srcId="{5F00555A-F7D4-4522-B57F-61B2F017CF4C}" destId="{CD6F53E8-719B-4F6B-BAEF-B4226B13F326}" srcOrd="1" destOrd="0" presId="urn:microsoft.com/office/officeart/2008/layout/AlternatingPictureBlocks"/>
    <dgm:cxn modelId="{4E944268-DA9A-447F-9D8F-0D28C56231F3}" type="presParOf" srcId="{8F6CD223-D038-49DF-BC43-3F2F853558E2}" destId="{227A5BBF-61C1-4FEA-B428-6ACC30939030}" srcOrd="3" destOrd="0" presId="urn:microsoft.com/office/officeart/2008/layout/AlternatingPictureBlocks"/>
    <dgm:cxn modelId="{FA7ED7BB-4C95-4CB7-A0F7-0AFF05BA4814}" type="presParOf" srcId="{8F6CD223-D038-49DF-BC43-3F2F853558E2}" destId="{B874653D-1BEC-4D89-877B-DC6B6CE1297B}" srcOrd="4" destOrd="0" presId="urn:microsoft.com/office/officeart/2008/layout/AlternatingPictureBlocks"/>
    <dgm:cxn modelId="{073F51DF-09C3-4E81-891F-E408BE934406}" type="presParOf" srcId="{B874653D-1BEC-4D89-877B-DC6B6CE1297B}" destId="{7DE7FA02-7E1D-4674-A7B1-48309A52DFD9}" srcOrd="0" destOrd="0" presId="urn:microsoft.com/office/officeart/2008/layout/AlternatingPictureBlocks"/>
    <dgm:cxn modelId="{A00E14E4-BF8D-45C1-BC0A-6F82FEECE8A9}" type="presParOf" srcId="{B874653D-1BEC-4D89-877B-DC6B6CE1297B}" destId="{36695F00-A93E-4BDE-A1B5-F740D2EFD11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EC66DE-30F0-4B91-8289-596CBB68D36F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940B577-5CE3-4069-9D80-4A1F642387BF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забезпечення	логіко-математичного	розвитку дітей	в </a:t>
          </a:r>
          <a:r>
            <a:rPr lang="uk-UA" dirty="0" err="1">
              <a:solidFill>
                <a:schemeClr val="tx1"/>
              </a:solidFill>
            </a:rPr>
            <a:t>освітньо</a:t>
          </a:r>
          <a:r>
            <a:rPr lang="uk-UA" dirty="0">
              <a:solidFill>
                <a:schemeClr val="tx1"/>
              </a:solidFill>
            </a:rPr>
            <a:t>-виховному процесі ЗДО</a:t>
          </a:r>
          <a:endParaRPr lang="ru-RU" dirty="0">
            <a:solidFill>
              <a:schemeClr val="tx1"/>
            </a:solidFill>
          </a:endParaRPr>
        </a:p>
      </dgm:t>
    </dgm:pt>
    <dgm:pt modelId="{8602745C-5475-4E90-B4EB-92F55F0C067E}" type="parTrans" cxnId="{52137E5E-AF48-4FB2-AF93-12C08C79543D}">
      <dgm:prSet/>
      <dgm:spPr/>
      <dgm:t>
        <a:bodyPr/>
        <a:lstStyle/>
        <a:p>
          <a:endParaRPr lang="ru-RU"/>
        </a:p>
      </dgm:t>
    </dgm:pt>
    <dgm:pt modelId="{96EA631A-4CE2-4F11-B051-A043A261EA5E}" type="sibTrans" cxnId="{52137E5E-AF48-4FB2-AF93-12C08C79543D}">
      <dgm:prSet/>
      <dgm:spPr/>
      <dgm:t>
        <a:bodyPr/>
        <a:lstStyle/>
        <a:p>
          <a:endParaRPr lang="ru-RU"/>
        </a:p>
      </dgm:t>
    </dgm:pt>
    <dgm:pt modelId="{9A4B638D-E836-4D4A-A8D1-AB83ED04D6F3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зміна позиції педагога та дитини з суб’єкт-об’єктних на суб’єкт-суб’єктні</a:t>
          </a:r>
          <a:endParaRPr lang="ru-RU" dirty="0">
            <a:solidFill>
              <a:schemeClr val="tx1"/>
            </a:solidFill>
          </a:endParaRPr>
        </a:p>
      </dgm:t>
    </dgm:pt>
    <dgm:pt modelId="{EC95C427-EFB7-4EFD-A9D3-47EC06500FB2}" type="parTrans" cxnId="{EE708718-1E92-4633-A769-C43DDCB2E890}">
      <dgm:prSet/>
      <dgm:spPr/>
      <dgm:t>
        <a:bodyPr/>
        <a:lstStyle/>
        <a:p>
          <a:endParaRPr lang="ru-RU"/>
        </a:p>
      </dgm:t>
    </dgm:pt>
    <dgm:pt modelId="{5E604082-407A-46C2-80D5-67950B07CEF6}" type="sibTrans" cxnId="{EE708718-1E92-4633-A769-C43DDCB2E890}">
      <dgm:prSet/>
      <dgm:spPr/>
      <dgm:t>
        <a:bodyPr/>
        <a:lstStyle/>
        <a:p>
          <a:endParaRPr lang="ru-RU"/>
        </a:p>
      </dgm:t>
    </dgm:pt>
    <dgm:pt modelId="{A6BC9081-E90E-4339-9E3F-8418D96A3089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надання пріоритету заняттям інтегрованого типу</a:t>
          </a:r>
          <a:endParaRPr lang="ru-RU" dirty="0">
            <a:solidFill>
              <a:schemeClr val="tx1"/>
            </a:solidFill>
          </a:endParaRPr>
        </a:p>
      </dgm:t>
    </dgm:pt>
    <dgm:pt modelId="{8A296FEE-8E40-4712-AE7C-EFD0D4D863AE}" type="parTrans" cxnId="{A2E45212-11BB-4B92-B047-5B32A26ABF73}">
      <dgm:prSet/>
      <dgm:spPr/>
      <dgm:t>
        <a:bodyPr/>
        <a:lstStyle/>
        <a:p>
          <a:endParaRPr lang="ru-RU"/>
        </a:p>
      </dgm:t>
    </dgm:pt>
    <dgm:pt modelId="{DC801DB6-EFC8-4096-B9B6-91061CDF92E0}" type="sibTrans" cxnId="{A2E45212-11BB-4B92-B047-5B32A26ABF73}">
      <dgm:prSet/>
      <dgm:spPr/>
      <dgm:t>
        <a:bodyPr/>
        <a:lstStyle/>
        <a:p>
          <a:endParaRPr lang="ru-RU"/>
        </a:p>
      </dgm:t>
    </dgm:pt>
    <dgm:pt modelId="{A12524FC-FC48-4F24-B333-AB663413B84C}" type="pres">
      <dgm:prSet presAssocID="{73EC66DE-30F0-4B91-8289-596CBB68D36F}" presName="linear" presStyleCnt="0">
        <dgm:presLayoutVars>
          <dgm:dir/>
          <dgm:resizeHandles val="exact"/>
        </dgm:presLayoutVars>
      </dgm:prSet>
      <dgm:spPr/>
    </dgm:pt>
    <dgm:pt modelId="{14C2E17B-3CEB-4D8D-8792-755E7FD1CF72}" type="pres">
      <dgm:prSet presAssocID="{0940B577-5CE3-4069-9D80-4A1F642387BF}" presName="comp" presStyleCnt="0"/>
      <dgm:spPr/>
    </dgm:pt>
    <dgm:pt modelId="{ABF946DA-5B80-4DCA-BC9E-BB3C8AF0FDA3}" type="pres">
      <dgm:prSet presAssocID="{0940B577-5CE3-4069-9D80-4A1F642387BF}" presName="box" presStyleLbl="node1" presStyleIdx="0" presStyleCnt="3"/>
      <dgm:spPr/>
    </dgm:pt>
    <dgm:pt modelId="{BDAB742B-485E-44D2-B85A-A177043A8EC3}" type="pres">
      <dgm:prSet presAssocID="{0940B577-5CE3-4069-9D80-4A1F642387BF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A454FA2-DF58-4561-85CB-C2711DF58DC7}" type="pres">
      <dgm:prSet presAssocID="{0940B577-5CE3-4069-9D80-4A1F642387BF}" presName="text" presStyleLbl="node1" presStyleIdx="0" presStyleCnt="3">
        <dgm:presLayoutVars>
          <dgm:bulletEnabled val="1"/>
        </dgm:presLayoutVars>
      </dgm:prSet>
      <dgm:spPr/>
    </dgm:pt>
    <dgm:pt modelId="{2242CCAC-AD7B-48AF-AEB9-A66124950AB3}" type="pres">
      <dgm:prSet presAssocID="{96EA631A-4CE2-4F11-B051-A043A261EA5E}" presName="spacer" presStyleCnt="0"/>
      <dgm:spPr/>
    </dgm:pt>
    <dgm:pt modelId="{274B1D31-7D17-4F27-B90C-26EE67210C9D}" type="pres">
      <dgm:prSet presAssocID="{9A4B638D-E836-4D4A-A8D1-AB83ED04D6F3}" presName="comp" presStyleCnt="0"/>
      <dgm:spPr/>
    </dgm:pt>
    <dgm:pt modelId="{4506D525-CACC-4AB2-A6B6-788F99C91A3C}" type="pres">
      <dgm:prSet presAssocID="{9A4B638D-E836-4D4A-A8D1-AB83ED04D6F3}" presName="box" presStyleLbl="node1" presStyleIdx="1" presStyleCnt="3"/>
      <dgm:spPr/>
    </dgm:pt>
    <dgm:pt modelId="{52827516-2ACA-4825-BB85-B48FE30035E8}" type="pres">
      <dgm:prSet presAssocID="{9A4B638D-E836-4D4A-A8D1-AB83ED04D6F3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A6C6DAF-D361-488F-8808-838C6E739223}" type="pres">
      <dgm:prSet presAssocID="{9A4B638D-E836-4D4A-A8D1-AB83ED04D6F3}" presName="text" presStyleLbl="node1" presStyleIdx="1" presStyleCnt="3">
        <dgm:presLayoutVars>
          <dgm:bulletEnabled val="1"/>
        </dgm:presLayoutVars>
      </dgm:prSet>
      <dgm:spPr/>
    </dgm:pt>
    <dgm:pt modelId="{A83CD5A6-5D60-4901-9EC5-5C62470011E1}" type="pres">
      <dgm:prSet presAssocID="{5E604082-407A-46C2-80D5-67950B07CEF6}" presName="spacer" presStyleCnt="0"/>
      <dgm:spPr/>
    </dgm:pt>
    <dgm:pt modelId="{C25A69F6-24A6-45C1-9364-B246EFCCB5A6}" type="pres">
      <dgm:prSet presAssocID="{A6BC9081-E90E-4339-9E3F-8418D96A3089}" presName="comp" presStyleCnt="0"/>
      <dgm:spPr/>
    </dgm:pt>
    <dgm:pt modelId="{5C44B2B6-FF7F-4B13-9E43-584B0B79024E}" type="pres">
      <dgm:prSet presAssocID="{A6BC9081-E90E-4339-9E3F-8418D96A3089}" presName="box" presStyleLbl="node1" presStyleIdx="2" presStyleCnt="3" custLinFactNeighborX="-1242" custLinFactNeighborY="-961"/>
      <dgm:spPr/>
    </dgm:pt>
    <dgm:pt modelId="{E611BED4-7F4F-4E96-8EB9-A15143122F8D}" type="pres">
      <dgm:prSet presAssocID="{A6BC9081-E90E-4339-9E3F-8418D96A3089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39564E4-FA7C-4A73-BFE3-A941CD1CF873}" type="pres">
      <dgm:prSet presAssocID="{A6BC9081-E90E-4339-9E3F-8418D96A3089}" presName="text" presStyleLbl="node1" presStyleIdx="2" presStyleCnt="3">
        <dgm:presLayoutVars>
          <dgm:bulletEnabled val="1"/>
        </dgm:presLayoutVars>
      </dgm:prSet>
      <dgm:spPr/>
    </dgm:pt>
  </dgm:ptLst>
  <dgm:cxnLst>
    <dgm:cxn modelId="{A2E45212-11BB-4B92-B047-5B32A26ABF73}" srcId="{73EC66DE-30F0-4B91-8289-596CBB68D36F}" destId="{A6BC9081-E90E-4339-9E3F-8418D96A3089}" srcOrd="2" destOrd="0" parTransId="{8A296FEE-8E40-4712-AE7C-EFD0D4D863AE}" sibTransId="{DC801DB6-EFC8-4096-B9B6-91061CDF92E0}"/>
    <dgm:cxn modelId="{EE708718-1E92-4633-A769-C43DDCB2E890}" srcId="{73EC66DE-30F0-4B91-8289-596CBB68D36F}" destId="{9A4B638D-E836-4D4A-A8D1-AB83ED04D6F3}" srcOrd="1" destOrd="0" parTransId="{EC95C427-EFB7-4EFD-A9D3-47EC06500FB2}" sibTransId="{5E604082-407A-46C2-80D5-67950B07CEF6}"/>
    <dgm:cxn modelId="{52137E5E-AF48-4FB2-AF93-12C08C79543D}" srcId="{73EC66DE-30F0-4B91-8289-596CBB68D36F}" destId="{0940B577-5CE3-4069-9D80-4A1F642387BF}" srcOrd="0" destOrd="0" parTransId="{8602745C-5475-4E90-B4EB-92F55F0C067E}" sibTransId="{96EA631A-4CE2-4F11-B051-A043A261EA5E}"/>
    <dgm:cxn modelId="{D9E02361-64A6-424C-A698-82CB0D2C37BC}" type="presOf" srcId="{A6BC9081-E90E-4339-9E3F-8418D96A3089}" destId="{5C44B2B6-FF7F-4B13-9E43-584B0B79024E}" srcOrd="0" destOrd="0" presId="urn:microsoft.com/office/officeart/2005/8/layout/vList4"/>
    <dgm:cxn modelId="{0D02896A-7AFB-4FAB-9DA2-883CED78F921}" type="presOf" srcId="{A6BC9081-E90E-4339-9E3F-8418D96A3089}" destId="{139564E4-FA7C-4A73-BFE3-A941CD1CF873}" srcOrd="1" destOrd="0" presId="urn:microsoft.com/office/officeart/2005/8/layout/vList4"/>
    <dgm:cxn modelId="{AEFBC452-1AA8-4944-AB56-9B2E1581F5C7}" type="presOf" srcId="{0940B577-5CE3-4069-9D80-4A1F642387BF}" destId="{5A454FA2-DF58-4561-85CB-C2711DF58DC7}" srcOrd="1" destOrd="0" presId="urn:microsoft.com/office/officeart/2005/8/layout/vList4"/>
    <dgm:cxn modelId="{5EE9139F-0C21-4402-BEBE-4BB448C40FD4}" type="presOf" srcId="{9A4B638D-E836-4D4A-A8D1-AB83ED04D6F3}" destId="{BA6C6DAF-D361-488F-8808-838C6E739223}" srcOrd="1" destOrd="0" presId="urn:microsoft.com/office/officeart/2005/8/layout/vList4"/>
    <dgm:cxn modelId="{0C716FB2-FD44-4519-BFB6-E1EC202379D7}" type="presOf" srcId="{0940B577-5CE3-4069-9D80-4A1F642387BF}" destId="{ABF946DA-5B80-4DCA-BC9E-BB3C8AF0FDA3}" srcOrd="0" destOrd="0" presId="urn:microsoft.com/office/officeart/2005/8/layout/vList4"/>
    <dgm:cxn modelId="{FC781FF8-C348-4523-BDA9-408B298541E0}" type="presOf" srcId="{9A4B638D-E836-4D4A-A8D1-AB83ED04D6F3}" destId="{4506D525-CACC-4AB2-A6B6-788F99C91A3C}" srcOrd="0" destOrd="0" presId="urn:microsoft.com/office/officeart/2005/8/layout/vList4"/>
    <dgm:cxn modelId="{AB4B43FA-F338-43A0-9F14-BF6CC53ACFF6}" type="presOf" srcId="{73EC66DE-30F0-4B91-8289-596CBB68D36F}" destId="{A12524FC-FC48-4F24-B333-AB663413B84C}" srcOrd="0" destOrd="0" presId="urn:microsoft.com/office/officeart/2005/8/layout/vList4"/>
    <dgm:cxn modelId="{1F701D8C-2214-4A9E-AA56-024D03045068}" type="presParOf" srcId="{A12524FC-FC48-4F24-B333-AB663413B84C}" destId="{14C2E17B-3CEB-4D8D-8792-755E7FD1CF72}" srcOrd="0" destOrd="0" presId="urn:microsoft.com/office/officeart/2005/8/layout/vList4"/>
    <dgm:cxn modelId="{BA529946-ECEC-419D-B3A6-42C770CFE454}" type="presParOf" srcId="{14C2E17B-3CEB-4D8D-8792-755E7FD1CF72}" destId="{ABF946DA-5B80-4DCA-BC9E-BB3C8AF0FDA3}" srcOrd="0" destOrd="0" presId="urn:microsoft.com/office/officeart/2005/8/layout/vList4"/>
    <dgm:cxn modelId="{72AA32E9-2543-4B02-8B57-47FB13433FC9}" type="presParOf" srcId="{14C2E17B-3CEB-4D8D-8792-755E7FD1CF72}" destId="{BDAB742B-485E-44D2-B85A-A177043A8EC3}" srcOrd="1" destOrd="0" presId="urn:microsoft.com/office/officeart/2005/8/layout/vList4"/>
    <dgm:cxn modelId="{A6C041F4-13FF-4DB0-A552-4B66EE6D95B7}" type="presParOf" srcId="{14C2E17B-3CEB-4D8D-8792-755E7FD1CF72}" destId="{5A454FA2-DF58-4561-85CB-C2711DF58DC7}" srcOrd="2" destOrd="0" presId="urn:microsoft.com/office/officeart/2005/8/layout/vList4"/>
    <dgm:cxn modelId="{9C9EB85F-DD77-49BD-85F4-8D7DEBDF2B89}" type="presParOf" srcId="{A12524FC-FC48-4F24-B333-AB663413B84C}" destId="{2242CCAC-AD7B-48AF-AEB9-A66124950AB3}" srcOrd="1" destOrd="0" presId="urn:microsoft.com/office/officeart/2005/8/layout/vList4"/>
    <dgm:cxn modelId="{F5EA5D27-CD5C-49AA-A43B-A09F8DCAB475}" type="presParOf" srcId="{A12524FC-FC48-4F24-B333-AB663413B84C}" destId="{274B1D31-7D17-4F27-B90C-26EE67210C9D}" srcOrd="2" destOrd="0" presId="urn:microsoft.com/office/officeart/2005/8/layout/vList4"/>
    <dgm:cxn modelId="{E2DFB000-DD87-4EE9-8D1B-595446BD831D}" type="presParOf" srcId="{274B1D31-7D17-4F27-B90C-26EE67210C9D}" destId="{4506D525-CACC-4AB2-A6B6-788F99C91A3C}" srcOrd="0" destOrd="0" presId="urn:microsoft.com/office/officeart/2005/8/layout/vList4"/>
    <dgm:cxn modelId="{05D9982B-53DB-41DB-A2A9-499D42EA33F8}" type="presParOf" srcId="{274B1D31-7D17-4F27-B90C-26EE67210C9D}" destId="{52827516-2ACA-4825-BB85-B48FE30035E8}" srcOrd="1" destOrd="0" presId="urn:microsoft.com/office/officeart/2005/8/layout/vList4"/>
    <dgm:cxn modelId="{93DC43D7-799E-4DD2-B40A-A5DDA7ECF48B}" type="presParOf" srcId="{274B1D31-7D17-4F27-B90C-26EE67210C9D}" destId="{BA6C6DAF-D361-488F-8808-838C6E739223}" srcOrd="2" destOrd="0" presId="urn:microsoft.com/office/officeart/2005/8/layout/vList4"/>
    <dgm:cxn modelId="{E484C09B-D0A2-4DBE-9473-EFAFB99AACD4}" type="presParOf" srcId="{A12524FC-FC48-4F24-B333-AB663413B84C}" destId="{A83CD5A6-5D60-4901-9EC5-5C62470011E1}" srcOrd="3" destOrd="0" presId="urn:microsoft.com/office/officeart/2005/8/layout/vList4"/>
    <dgm:cxn modelId="{EF5AD85D-B5C8-4C43-99CC-285CF0144D10}" type="presParOf" srcId="{A12524FC-FC48-4F24-B333-AB663413B84C}" destId="{C25A69F6-24A6-45C1-9364-B246EFCCB5A6}" srcOrd="4" destOrd="0" presId="urn:microsoft.com/office/officeart/2005/8/layout/vList4"/>
    <dgm:cxn modelId="{8EE9D5E2-92DB-4B5F-BC01-47629954642E}" type="presParOf" srcId="{C25A69F6-24A6-45C1-9364-B246EFCCB5A6}" destId="{5C44B2B6-FF7F-4B13-9E43-584B0B79024E}" srcOrd="0" destOrd="0" presId="urn:microsoft.com/office/officeart/2005/8/layout/vList4"/>
    <dgm:cxn modelId="{F98C15CD-3C28-4921-91B1-E95AA69E751A}" type="presParOf" srcId="{C25A69F6-24A6-45C1-9364-B246EFCCB5A6}" destId="{E611BED4-7F4F-4E96-8EB9-A15143122F8D}" srcOrd="1" destOrd="0" presId="urn:microsoft.com/office/officeart/2005/8/layout/vList4"/>
    <dgm:cxn modelId="{432F09C5-8CF4-48FC-8A76-123BA3E0147C}" type="presParOf" srcId="{C25A69F6-24A6-45C1-9364-B246EFCCB5A6}" destId="{139564E4-FA7C-4A73-BFE3-A941CD1CF87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0E3B68-CCF9-4ADA-94DD-079DFBBD2065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</dgm:pt>
    <dgm:pt modelId="{5B185BD2-CDDA-416E-A7D7-1B5B6B0C7D43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Мислити </a:t>
          </a:r>
          <a:r>
            <a:rPr lang="uk-UA" dirty="0" err="1">
              <a:solidFill>
                <a:schemeClr val="tx1"/>
              </a:solidFill>
            </a:rPr>
            <a:t>логічно</a:t>
          </a:r>
          <a:r>
            <a:rPr lang="uk-UA" dirty="0">
              <a:solidFill>
                <a:schemeClr val="tx1"/>
              </a:solidFill>
            </a:rPr>
            <a:t> означає мислити чітко й послідовно, не припускаючись суперечностей у своїх міркуваннях</a:t>
          </a:r>
          <a:endParaRPr lang="ru-RU" b="1" dirty="0">
            <a:solidFill>
              <a:schemeClr val="tx1"/>
            </a:solidFill>
          </a:endParaRPr>
        </a:p>
      </dgm:t>
    </dgm:pt>
    <dgm:pt modelId="{9351CDA4-77CE-4BE7-89B9-20D7E5EDB552}" type="parTrans" cxnId="{6E2395AD-AF07-4BAF-A324-5022CDE481B0}">
      <dgm:prSet/>
      <dgm:spPr/>
      <dgm:t>
        <a:bodyPr/>
        <a:lstStyle/>
        <a:p>
          <a:endParaRPr lang="ru-RU"/>
        </a:p>
      </dgm:t>
    </dgm:pt>
    <dgm:pt modelId="{89FB0F8E-3320-41C2-8634-5E652AFE9468}" type="sibTrans" cxnId="{6E2395AD-AF07-4BAF-A324-5022CDE481B0}">
      <dgm:prSet/>
      <dgm:spPr/>
      <dgm:t>
        <a:bodyPr/>
        <a:lstStyle/>
        <a:p>
          <a:endParaRPr lang="ru-RU"/>
        </a:p>
      </dgm:t>
    </dgm:pt>
    <dgm:pt modelId="{4ABFBA71-498D-40BF-BA69-D04FB24C4A49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Уміння </a:t>
          </a:r>
          <a:r>
            <a:rPr lang="uk-UA" dirty="0" err="1">
              <a:solidFill>
                <a:schemeClr val="tx1"/>
              </a:solidFill>
            </a:rPr>
            <a:t>логічно</a:t>
          </a:r>
          <a:r>
            <a:rPr lang="uk-UA" dirty="0">
              <a:solidFill>
                <a:schemeClr val="tx1"/>
              </a:solidFill>
            </a:rPr>
            <a:t> й самостійно мислити – важливий показник готовності до розумової діяльності.</a:t>
          </a:r>
          <a:endParaRPr lang="ru-RU" dirty="0">
            <a:solidFill>
              <a:schemeClr val="tx1"/>
            </a:solidFill>
          </a:endParaRPr>
        </a:p>
      </dgm:t>
    </dgm:pt>
    <dgm:pt modelId="{DA9EADF5-ADA4-4974-8C2D-25A1CF9756F4}" type="parTrans" cxnId="{C3A01D5C-1822-4443-9440-FC63EADABA09}">
      <dgm:prSet/>
      <dgm:spPr/>
      <dgm:t>
        <a:bodyPr/>
        <a:lstStyle/>
        <a:p>
          <a:endParaRPr lang="ru-RU"/>
        </a:p>
      </dgm:t>
    </dgm:pt>
    <dgm:pt modelId="{6414D0FD-BBF9-4D2A-8615-527D38F3CCF6}" type="sibTrans" cxnId="{C3A01D5C-1822-4443-9440-FC63EADABA09}">
      <dgm:prSet/>
      <dgm:spPr/>
      <dgm:t>
        <a:bodyPr/>
        <a:lstStyle/>
        <a:p>
          <a:endParaRPr lang="ru-RU"/>
        </a:p>
      </dgm:t>
    </dgm:pt>
    <dgm:pt modelId="{1B05AAE9-2EE7-4820-8916-A0E4BE117474}" type="pres">
      <dgm:prSet presAssocID="{3D0E3B68-CCF9-4ADA-94DD-079DFBBD2065}" presName="linearFlow" presStyleCnt="0">
        <dgm:presLayoutVars>
          <dgm:dir/>
          <dgm:resizeHandles val="exact"/>
        </dgm:presLayoutVars>
      </dgm:prSet>
      <dgm:spPr/>
    </dgm:pt>
    <dgm:pt modelId="{5A52E19F-9D9E-4147-A536-E6440DE4127F}" type="pres">
      <dgm:prSet presAssocID="{5B185BD2-CDDA-416E-A7D7-1B5B6B0C7D43}" presName="comp" presStyleCnt="0"/>
      <dgm:spPr/>
    </dgm:pt>
    <dgm:pt modelId="{F781E5F8-34CA-4673-B16F-33A6D3D5EBB7}" type="pres">
      <dgm:prSet presAssocID="{5B185BD2-CDDA-416E-A7D7-1B5B6B0C7D43}" presName="rect2" presStyleLbl="node1" presStyleIdx="0" presStyleCnt="2">
        <dgm:presLayoutVars>
          <dgm:bulletEnabled val="1"/>
        </dgm:presLayoutVars>
      </dgm:prSet>
      <dgm:spPr/>
    </dgm:pt>
    <dgm:pt modelId="{6A15437A-0EAA-4564-94BB-04A878CA8A7C}" type="pres">
      <dgm:prSet presAssocID="{5B185BD2-CDDA-416E-A7D7-1B5B6B0C7D43}" presName="rect1" presStyleLbl="ln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B0E3AB-17BD-4148-B55B-BA40ABF0994E}" type="pres">
      <dgm:prSet presAssocID="{89FB0F8E-3320-41C2-8634-5E652AFE9468}" presName="sibTrans" presStyleCnt="0"/>
      <dgm:spPr/>
    </dgm:pt>
    <dgm:pt modelId="{3E9A626C-6801-4264-AAD4-2466E624A848}" type="pres">
      <dgm:prSet presAssocID="{4ABFBA71-498D-40BF-BA69-D04FB24C4A49}" presName="comp" presStyleCnt="0"/>
      <dgm:spPr/>
    </dgm:pt>
    <dgm:pt modelId="{BBB58862-7852-48BC-BE30-84AB4107A08D}" type="pres">
      <dgm:prSet presAssocID="{4ABFBA71-498D-40BF-BA69-D04FB24C4A49}" presName="rect2" presStyleLbl="node1" presStyleIdx="1" presStyleCnt="2">
        <dgm:presLayoutVars>
          <dgm:bulletEnabled val="1"/>
        </dgm:presLayoutVars>
      </dgm:prSet>
      <dgm:spPr/>
    </dgm:pt>
    <dgm:pt modelId="{E4175078-EAF2-4E6A-A3D0-E12FE506B7DB}" type="pres">
      <dgm:prSet presAssocID="{4ABFBA71-498D-40BF-BA69-D04FB24C4A49}" presName="rect1" presStyleLbl="ln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04E8800-9C5A-4CAA-AD6D-10454ED06DE7}" type="presOf" srcId="{5B185BD2-CDDA-416E-A7D7-1B5B6B0C7D43}" destId="{F781E5F8-34CA-4673-B16F-33A6D3D5EBB7}" srcOrd="0" destOrd="0" presId="urn:microsoft.com/office/officeart/2008/layout/AlternatingPictureBlocks"/>
    <dgm:cxn modelId="{C3A01D5C-1822-4443-9440-FC63EADABA09}" srcId="{3D0E3B68-CCF9-4ADA-94DD-079DFBBD2065}" destId="{4ABFBA71-498D-40BF-BA69-D04FB24C4A49}" srcOrd="1" destOrd="0" parTransId="{DA9EADF5-ADA4-4974-8C2D-25A1CF9756F4}" sibTransId="{6414D0FD-BBF9-4D2A-8615-527D38F3CCF6}"/>
    <dgm:cxn modelId="{6E2395AD-AF07-4BAF-A324-5022CDE481B0}" srcId="{3D0E3B68-CCF9-4ADA-94DD-079DFBBD2065}" destId="{5B185BD2-CDDA-416E-A7D7-1B5B6B0C7D43}" srcOrd="0" destOrd="0" parTransId="{9351CDA4-77CE-4BE7-89B9-20D7E5EDB552}" sibTransId="{89FB0F8E-3320-41C2-8634-5E652AFE9468}"/>
    <dgm:cxn modelId="{0FB032EE-437C-4ACD-AB7A-4DE90B3A69F9}" type="presOf" srcId="{3D0E3B68-CCF9-4ADA-94DD-079DFBBD2065}" destId="{1B05AAE9-2EE7-4820-8916-A0E4BE117474}" srcOrd="0" destOrd="0" presId="urn:microsoft.com/office/officeart/2008/layout/AlternatingPictureBlocks"/>
    <dgm:cxn modelId="{3B1456FF-4AB9-4C33-A3F9-CFA17BC822A4}" type="presOf" srcId="{4ABFBA71-498D-40BF-BA69-D04FB24C4A49}" destId="{BBB58862-7852-48BC-BE30-84AB4107A08D}" srcOrd="0" destOrd="0" presId="urn:microsoft.com/office/officeart/2008/layout/AlternatingPictureBlocks"/>
    <dgm:cxn modelId="{E21F8A14-DC4B-4CAA-8498-CC91B595576F}" type="presParOf" srcId="{1B05AAE9-2EE7-4820-8916-A0E4BE117474}" destId="{5A52E19F-9D9E-4147-A536-E6440DE4127F}" srcOrd="0" destOrd="0" presId="urn:microsoft.com/office/officeart/2008/layout/AlternatingPictureBlocks"/>
    <dgm:cxn modelId="{8A3B1EF7-DA86-4C09-A90B-9A4B71718343}" type="presParOf" srcId="{5A52E19F-9D9E-4147-A536-E6440DE4127F}" destId="{F781E5F8-34CA-4673-B16F-33A6D3D5EBB7}" srcOrd="0" destOrd="0" presId="urn:microsoft.com/office/officeart/2008/layout/AlternatingPictureBlocks"/>
    <dgm:cxn modelId="{B3B57251-EF8A-49D6-BBD7-9D780EBA15A9}" type="presParOf" srcId="{5A52E19F-9D9E-4147-A536-E6440DE4127F}" destId="{6A15437A-0EAA-4564-94BB-04A878CA8A7C}" srcOrd="1" destOrd="0" presId="urn:microsoft.com/office/officeart/2008/layout/AlternatingPictureBlocks"/>
    <dgm:cxn modelId="{083CF1DB-DD8C-4189-9076-0B65A0E7876D}" type="presParOf" srcId="{1B05AAE9-2EE7-4820-8916-A0E4BE117474}" destId="{D6B0E3AB-17BD-4148-B55B-BA40ABF0994E}" srcOrd="1" destOrd="0" presId="urn:microsoft.com/office/officeart/2008/layout/AlternatingPictureBlocks"/>
    <dgm:cxn modelId="{A5920D94-0107-4B00-B4F4-10B89B8EC076}" type="presParOf" srcId="{1B05AAE9-2EE7-4820-8916-A0E4BE117474}" destId="{3E9A626C-6801-4264-AAD4-2466E624A848}" srcOrd="2" destOrd="0" presId="urn:microsoft.com/office/officeart/2008/layout/AlternatingPictureBlocks"/>
    <dgm:cxn modelId="{3E3A07CC-F330-40E4-A8CF-1B8793D372F9}" type="presParOf" srcId="{3E9A626C-6801-4264-AAD4-2466E624A848}" destId="{BBB58862-7852-48BC-BE30-84AB4107A08D}" srcOrd="0" destOrd="0" presId="urn:microsoft.com/office/officeart/2008/layout/AlternatingPictureBlocks"/>
    <dgm:cxn modelId="{16C5CA26-5AE7-4F48-A35A-72A75BB9E7F7}" type="presParOf" srcId="{3E9A626C-6801-4264-AAD4-2466E624A848}" destId="{E4175078-EAF2-4E6A-A3D0-E12FE506B7D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848851-1D6F-47BE-B94C-1F94CD9E7915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DD5990EB-2B9C-49D1-A95D-4E12EDBD0F8A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Ігри</a:t>
          </a:r>
          <a:endParaRPr lang="ru-RU" dirty="0">
            <a:solidFill>
              <a:schemeClr val="tx1"/>
            </a:solidFill>
          </a:endParaRPr>
        </a:p>
      </dgm:t>
    </dgm:pt>
    <dgm:pt modelId="{86AA00E1-EEB9-4067-B92A-B6090D1AD04C}" type="parTrans" cxnId="{9B7AE3DA-3CFB-43F3-B485-F6B5B70552D0}">
      <dgm:prSet/>
      <dgm:spPr/>
      <dgm:t>
        <a:bodyPr/>
        <a:lstStyle/>
        <a:p>
          <a:endParaRPr lang="ru-RU"/>
        </a:p>
      </dgm:t>
    </dgm:pt>
    <dgm:pt modelId="{92DA728F-1E43-40CB-A8C5-32DB9240242C}" type="sibTrans" cxnId="{9B7AE3DA-3CFB-43F3-B485-F6B5B70552D0}">
      <dgm:prSet/>
      <dgm:spPr/>
      <dgm:t>
        <a:bodyPr/>
        <a:lstStyle/>
        <a:p>
          <a:endParaRPr lang="ru-RU"/>
        </a:p>
      </dgm:t>
    </dgm:pt>
    <dgm:pt modelId="{2A56328F-ECE7-4C8F-950C-95FD5BFDFA4D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Спостереження</a:t>
          </a:r>
          <a:endParaRPr lang="ru-RU" dirty="0">
            <a:solidFill>
              <a:schemeClr val="tx1"/>
            </a:solidFill>
          </a:endParaRPr>
        </a:p>
      </dgm:t>
    </dgm:pt>
    <dgm:pt modelId="{CDD705C9-ABA2-468E-BE4D-0F081DB3925A}" type="parTrans" cxnId="{7259A3B1-AC63-4EB0-A181-7347D8992D59}">
      <dgm:prSet/>
      <dgm:spPr/>
      <dgm:t>
        <a:bodyPr/>
        <a:lstStyle/>
        <a:p>
          <a:endParaRPr lang="ru-RU"/>
        </a:p>
      </dgm:t>
    </dgm:pt>
    <dgm:pt modelId="{48AE70C4-7526-4A46-9626-1323381087E7}" type="sibTrans" cxnId="{7259A3B1-AC63-4EB0-A181-7347D8992D59}">
      <dgm:prSet/>
      <dgm:spPr/>
      <dgm:t>
        <a:bodyPr/>
        <a:lstStyle/>
        <a:p>
          <a:endParaRPr lang="ru-RU"/>
        </a:p>
      </dgm:t>
    </dgm:pt>
    <dgm:pt modelId="{FDA224D5-610D-424C-BFBC-DD7380DF6511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Індивідуальна</a:t>
          </a:r>
          <a:r>
            <a:rPr lang="ru-RU" dirty="0">
              <a:solidFill>
                <a:schemeClr val="tx1"/>
              </a:solidFill>
            </a:rPr>
            <a:t> практична </a:t>
          </a:r>
          <a:r>
            <a:rPr lang="ru-RU" dirty="0" err="1">
              <a:solidFill>
                <a:schemeClr val="tx1"/>
              </a:solidFill>
            </a:rPr>
            <a:t>діяльність</a:t>
          </a:r>
          <a:endParaRPr lang="ru-RU" dirty="0">
            <a:solidFill>
              <a:schemeClr val="tx1"/>
            </a:solidFill>
          </a:endParaRPr>
        </a:p>
      </dgm:t>
    </dgm:pt>
    <dgm:pt modelId="{C890F5A2-9D97-4DC4-B3DB-96B679CB9629}" type="parTrans" cxnId="{127E3EBF-B092-4CBC-86C5-73A0F9C9CFAB}">
      <dgm:prSet/>
      <dgm:spPr/>
      <dgm:t>
        <a:bodyPr/>
        <a:lstStyle/>
        <a:p>
          <a:endParaRPr lang="ru-RU"/>
        </a:p>
      </dgm:t>
    </dgm:pt>
    <dgm:pt modelId="{238214F4-04A6-4F41-A1A3-1EB177169718}" type="sibTrans" cxnId="{127E3EBF-B092-4CBC-86C5-73A0F9C9CFAB}">
      <dgm:prSet/>
      <dgm:spPr/>
      <dgm:t>
        <a:bodyPr/>
        <a:lstStyle/>
        <a:p>
          <a:endParaRPr lang="ru-RU"/>
        </a:p>
      </dgm:t>
    </dgm:pt>
    <dgm:pt modelId="{F27432C6-DC0B-406E-88C8-B592D7DBDFF0}" type="pres">
      <dgm:prSet presAssocID="{00848851-1D6F-47BE-B94C-1F94CD9E7915}" presName="Name0" presStyleCnt="0">
        <dgm:presLayoutVars>
          <dgm:dir/>
          <dgm:resizeHandles val="exact"/>
        </dgm:presLayoutVars>
      </dgm:prSet>
      <dgm:spPr/>
    </dgm:pt>
    <dgm:pt modelId="{4329DECF-DBC7-4F22-AD1D-6731D57201BE}" type="pres">
      <dgm:prSet presAssocID="{00848851-1D6F-47BE-B94C-1F94CD9E7915}" presName="bkgdShp" presStyleLbl="alignAccFollowNode1" presStyleIdx="0" presStyleCnt="1"/>
      <dgm:spPr/>
    </dgm:pt>
    <dgm:pt modelId="{D3623462-339F-4E3D-B177-F5CB63067757}" type="pres">
      <dgm:prSet presAssocID="{00848851-1D6F-47BE-B94C-1F94CD9E7915}" presName="linComp" presStyleCnt="0"/>
      <dgm:spPr/>
    </dgm:pt>
    <dgm:pt modelId="{B9BE21AB-225A-4299-AB1E-C369F55CECB2}" type="pres">
      <dgm:prSet presAssocID="{DD5990EB-2B9C-49D1-A95D-4E12EDBD0F8A}" presName="compNode" presStyleCnt="0"/>
      <dgm:spPr/>
    </dgm:pt>
    <dgm:pt modelId="{B691252C-EDB3-47BF-92DF-7690B6C8B37E}" type="pres">
      <dgm:prSet presAssocID="{DD5990EB-2B9C-49D1-A95D-4E12EDBD0F8A}" presName="node" presStyleLbl="node1" presStyleIdx="0" presStyleCnt="3">
        <dgm:presLayoutVars>
          <dgm:bulletEnabled val="1"/>
        </dgm:presLayoutVars>
      </dgm:prSet>
      <dgm:spPr/>
    </dgm:pt>
    <dgm:pt modelId="{38FF5BBD-0C24-432E-B849-F96B78CF861D}" type="pres">
      <dgm:prSet presAssocID="{DD5990EB-2B9C-49D1-A95D-4E12EDBD0F8A}" presName="invisiNode" presStyleLbl="node1" presStyleIdx="0" presStyleCnt="3"/>
      <dgm:spPr/>
    </dgm:pt>
    <dgm:pt modelId="{C84FCFF7-69BA-42A8-B4B4-2E3BA770EB39}" type="pres">
      <dgm:prSet presAssocID="{DD5990EB-2B9C-49D1-A95D-4E12EDBD0F8A}" presName="imagNode" presStyleLbl="fgImgPlace1" presStyleIdx="0" presStyleCnt="3" custScaleX="832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8C7509-1AF0-4FCB-B0FA-6408D30A00D5}" type="pres">
      <dgm:prSet presAssocID="{92DA728F-1E43-40CB-A8C5-32DB9240242C}" presName="sibTrans" presStyleLbl="sibTrans2D1" presStyleIdx="0" presStyleCnt="0"/>
      <dgm:spPr/>
    </dgm:pt>
    <dgm:pt modelId="{D485441A-58D6-47AF-9DD3-DC612DEE3C5A}" type="pres">
      <dgm:prSet presAssocID="{2A56328F-ECE7-4C8F-950C-95FD5BFDFA4D}" presName="compNode" presStyleCnt="0"/>
      <dgm:spPr/>
    </dgm:pt>
    <dgm:pt modelId="{809F076E-8ABB-4DEE-8760-E808AB0B5C30}" type="pres">
      <dgm:prSet presAssocID="{2A56328F-ECE7-4C8F-950C-95FD5BFDFA4D}" presName="node" presStyleLbl="node1" presStyleIdx="1" presStyleCnt="3">
        <dgm:presLayoutVars>
          <dgm:bulletEnabled val="1"/>
        </dgm:presLayoutVars>
      </dgm:prSet>
      <dgm:spPr/>
    </dgm:pt>
    <dgm:pt modelId="{C7A6ABCC-6554-45E5-8C38-F15C30E11752}" type="pres">
      <dgm:prSet presAssocID="{2A56328F-ECE7-4C8F-950C-95FD5BFDFA4D}" presName="invisiNode" presStyleLbl="node1" presStyleIdx="1" presStyleCnt="3"/>
      <dgm:spPr/>
    </dgm:pt>
    <dgm:pt modelId="{52DA2034-E2E1-4EC8-824B-D0881266BDC2}" type="pres">
      <dgm:prSet presAssocID="{2A56328F-ECE7-4C8F-950C-95FD5BFDFA4D}" presName="imagNode" presStyleLbl="fgImgPlace1" presStyleIdx="1" presStyleCnt="3" custScaleX="7893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0B15585-A355-4639-819E-CF5F9D79627B}" type="pres">
      <dgm:prSet presAssocID="{48AE70C4-7526-4A46-9626-1323381087E7}" presName="sibTrans" presStyleLbl="sibTrans2D1" presStyleIdx="0" presStyleCnt="0"/>
      <dgm:spPr/>
    </dgm:pt>
    <dgm:pt modelId="{C29D7E07-EE92-4D2D-8243-27CDF4CCF096}" type="pres">
      <dgm:prSet presAssocID="{FDA224D5-610D-424C-BFBC-DD7380DF6511}" presName="compNode" presStyleCnt="0"/>
      <dgm:spPr/>
    </dgm:pt>
    <dgm:pt modelId="{7779259A-E45E-470C-8BF5-A4902948E304}" type="pres">
      <dgm:prSet presAssocID="{FDA224D5-610D-424C-BFBC-DD7380DF6511}" presName="node" presStyleLbl="node1" presStyleIdx="2" presStyleCnt="3">
        <dgm:presLayoutVars>
          <dgm:bulletEnabled val="1"/>
        </dgm:presLayoutVars>
      </dgm:prSet>
      <dgm:spPr/>
    </dgm:pt>
    <dgm:pt modelId="{020B86B7-8D9E-4A72-81B1-974893E004DD}" type="pres">
      <dgm:prSet presAssocID="{FDA224D5-610D-424C-BFBC-DD7380DF6511}" presName="invisiNode" presStyleLbl="node1" presStyleIdx="2" presStyleCnt="3"/>
      <dgm:spPr/>
    </dgm:pt>
    <dgm:pt modelId="{44921474-55AB-4B85-8D41-568A4B860005}" type="pres">
      <dgm:prSet presAssocID="{FDA224D5-610D-424C-BFBC-DD7380DF6511}" presName="imagNode" presStyleLbl="fgImgPlace1" presStyleIdx="2" presStyleCnt="3" custScaleX="8560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1D82823-B93A-4D71-91EE-7908F846BFE7}" type="presOf" srcId="{48AE70C4-7526-4A46-9626-1323381087E7}" destId="{00B15585-A355-4639-819E-CF5F9D79627B}" srcOrd="0" destOrd="0" presId="urn:microsoft.com/office/officeart/2005/8/layout/pList2"/>
    <dgm:cxn modelId="{A7A3FC3E-7C23-49D8-9680-AF55709B7CD8}" type="presOf" srcId="{DD5990EB-2B9C-49D1-A95D-4E12EDBD0F8A}" destId="{B691252C-EDB3-47BF-92DF-7690B6C8B37E}" srcOrd="0" destOrd="0" presId="urn:microsoft.com/office/officeart/2005/8/layout/pList2"/>
    <dgm:cxn modelId="{D7781646-179F-4E44-99A1-1F4A9E096A71}" type="presOf" srcId="{2A56328F-ECE7-4C8F-950C-95FD5BFDFA4D}" destId="{809F076E-8ABB-4DEE-8760-E808AB0B5C30}" srcOrd="0" destOrd="0" presId="urn:microsoft.com/office/officeart/2005/8/layout/pList2"/>
    <dgm:cxn modelId="{84483447-0230-4E40-B64F-73B8D2F81124}" type="presOf" srcId="{FDA224D5-610D-424C-BFBC-DD7380DF6511}" destId="{7779259A-E45E-470C-8BF5-A4902948E304}" srcOrd="0" destOrd="0" presId="urn:microsoft.com/office/officeart/2005/8/layout/pList2"/>
    <dgm:cxn modelId="{F9B81169-E788-42CF-866F-044F029D958F}" type="presOf" srcId="{92DA728F-1E43-40CB-A8C5-32DB9240242C}" destId="{E98C7509-1AF0-4FCB-B0FA-6408D30A00D5}" srcOrd="0" destOrd="0" presId="urn:microsoft.com/office/officeart/2005/8/layout/pList2"/>
    <dgm:cxn modelId="{45881452-011D-4F92-87B0-8B0A72AAC956}" type="presOf" srcId="{00848851-1D6F-47BE-B94C-1F94CD9E7915}" destId="{F27432C6-DC0B-406E-88C8-B592D7DBDFF0}" srcOrd="0" destOrd="0" presId="urn:microsoft.com/office/officeart/2005/8/layout/pList2"/>
    <dgm:cxn modelId="{7259A3B1-AC63-4EB0-A181-7347D8992D59}" srcId="{00848851-1D6F-47BE-B94C-1F94CD9E7915}" destId="{2A56328F-ECE7-4C8F-950C-95FD5BFDFA4D}" srcOrd="1" destOrd="0" parTransId="{CDD705C9-ABA2-468E-BE4D-0F081DB3925A}" sibTransId="{48AE70C4-7526-4A46-9626-1323381087E7}"/>
    <dgm:cxn modelId="{127E3EBF-B092-4CBC-86C5-73A0F9C9CFAB}" srcId="{00848851-1D6F-47BE-B94C-1F94CD9E7915}" destId="{FDA224D5-610D-424C-BFBC-DD7380DF6511}" srcOrd="2" destOrd="0" parTransId="{C890F5A2-9D97-4DC4-B3DB-96B679CB9629}" sibTransId="{238214F4-04A6-4F41-A1A3-1EB177169718}"/>
    <dgm:cxn modelId="{9B7AE3DA-3CFB-43F3-B485-F6B5B70552D0}" srcId="{00848851-1D6F-47BE-B94C-1F94CD9E7915}" destId="{DD5990EB-2B9C-49D1-A95D-4E12EDBD0F8A}" srcOrd="0" destOrd="0" parTransId="{86AA00E1-EEB9-4067-B92A-B6090D1AD04C}" sibTransId="{92DA728F-1E43-40CB-A8C5-32DB9240242C}"/>
    <dgm:cxn modelId="{41F79C1D-BF45-432D-8F85-AD7F366171D6}" type="presParOf" srcId="{F27432C6-DC0B-406E-88C8-B592D7DBDFF0}" destId="{4329DECF-DBC7-4F22-AD1D-6731D57201BE}" srcOrd="0" destOrd="0" presId="urn:microsoft.com/office/officeart/2005/8/layout/pList2"/>
    <dgm:cxn modelId="{9486209C-5F50-4377-B397-F2C0E24CA0DC}" type="presParOf" srcId="{F27432C6-DC0B-406E-88C8-B592D7DBDFF0}" destId="{D3623462-339F-4E3D-B177-F5CB63067757}" srcOrd="1" destOrd="0" presId="urn:microsoft.com/office/officeart/2005/8/layout/pList2"/>
    <dgm:cxn modelId="{1B0F4C7A-FACE-4DE6-B8E9-7A2F8A50F717}" type="presParOf" srcId="{D3623462-339F-4E3D-B177-F5CB63067757}" destId="{B9BE21AB-225A-4299-AB1E-C369F55CECB2}" srcOrd="0" destOrd="0" presId="urn:microsoft.com/office/officeart/2005/8/layout/pList2"/>
    <dgm:cxn modelId="{07CF8C09-61CB-4BDF-AE09-13696389E31A}" type="presParOf" srcId="{B9BE21AB-225A-4299-AB1E-C369F55CECB2}" destId="{B691252C-EDB3-47BF-92DF-7690B6C8B37E}" srcOrd="0" destOrd="0" presId="urn:microsoft.com/office/officeart/2005/8/layout/pList2"/>
    <dgm:cxn modelId="{BB24688A-2E93-42CA-9EEE-5C3723C747AA}" type="presParOf" srcId="{B9BE21AB-225A-4299-AB1E-C369F55CECB2}" destId="{38FF5BBD-0C24-432E-B849-F96B78CF861D}" srcOrd="1" destOrd="0" presId="urn:microsoft.com/office/officeart/2005/8/layout/pList2"/>
    <dgm:cxn modelId="{A484839A-5211-41D5-97CD-EA1D3F72EAC2}" type="presParOf" srcId="{B9BE21AB-225A-4299-AB1E-C369F55CECB2}" destId="{C84FCFF7-69BA-42A8-B4B4-2E3BA770EB39}" srcOrd="2" destOrd="0" presId="urn:microsoft.com/office/officeart/2005/8/layout/pList2"/>
    <dgm:cxn modelId="{33FFC670-B634-43F1-939A-27C4A3072371}" type="presParOf" srcId="{D3623462-339F-4E3D-B177-F5CB63067757}" destId="{E98C7509-1AF0-4FCB-B0FA-6408D30A00D5}" srcOrd="1" destOrd="0" presId="urn:microsoft.com/office/officeart/2005/8/layout/pList2"/>
    <dgm:cxn modelId="{BD07A36B-83CD-424B-8C28-A1F3D48B24CA}" type="presParOf" srcId="{D3623462-339F-4E3D-B177-F5CB63067757}" destId="{D485441A-58D6-47AF-9DD3-DC612DEE3C5A}" srcOrd="2" destOrd="0" presId="urn:microsoft.com/office/officeart/2005/8/layout/pList2"/>
    <dgm:cxn modelId="{1E766146-CFE7-471D-AA1C-02CA69D63CCF}" type="presParOf" srcId="{D485441A-58D6-47AF-9DD3-DC612DEE3C5A}" destId="{809F076E-8ABB-4DEE-8760-E808AB0B5C30}" srcOrd="0" destOrd="0" presId="urn:microsoft.com/office/officeart/2005/8/layout/pList2"/>
    <dgm:cxn modelId="{0220E44C-3A56-4DEC-96A1-B79302AC6FA2}" type="presParOf" srcId="{D485441A-58D6-47AF-9DD3-DC612DEE3C5A}" destId="{C7A6ABCC-6554-45E5-8C38-F15C30E11752}" srcOrd="1" destOrd="0" presId="urn:microsoft.com/office/officeart/2005/8/layout/pList2"/>
    <dgm:cxn modelId="{9A874FC8-7C1C-48E1-8E55-7D4A4FC37DC0}" type="presParOf" srcId="{D485441A-58D6-47AF-9DD3-DC612DEE3C5A}" destId="{52DA2034-E2E1-4EC8-824B-D0881266BDC2}" srcOrd="2" destOrd="0" presId="urn:microsoft.com/office/officeart/2005/8/layout/pList2"/>
    <dgm:cxn modelId="{67C93708-450E-4857-A26B-352C31285B62}" type="presParOf" srcId="{D3623462-339F-4E3D-B177-F5CB63067757}" destId="{00B15585-A355-4639-819E-CF5F9D79627B}" srcOrd="3" destOrd="0" presId="urn:microsoft.com/office/officeart/2005/8/layout/pList2"/>
    <dgm:cxn modelId="{5E313631-5024-4B47-ACD0-C735813B31A2}" type="presParOf" srcId="{D3623462-339F-4E3D-B177-F5CB63067757}" destId="{C29D7E07-EE92-4D2D-8243-27CDF4CCF096}" srcOrd="4" destOrd="0" presId="urn:microsoft.com/office/officeart/2005/8/layout/pList2"/>
    <dgm:cxn modelId="{1DCFD203-B457-49F1-9D65-84C3E1C688EA}" type="presParOf" srcId="{C29D7E07-EE92-4D2D-8243-27CDF4CCF096}" destId="{7779259A-E45E-470C-8BF5-A4902948E304}" srcOrd="0" destOrd="0" presId="urn:microsoft.com/office/officeart/2005/8/layout/pList2"/>
    <dgm:cxn modelId="{06F8BD4E-E4FE-487B-B8EE-821C183BE0E1}" type="presParOf" srcId="{C29D7E07-EE92-4D2D-8243-27CDF4CCF096}" destId="{020B86B7-8D9E-4A72-81B1-974893E004DD}" srcOrd="1" destOrd="0" presId="urn:microsoft.com/office/officeart/2005/8/layout/pList2"/>
    <dgm:cxn modelId="{F3AAEFDD-31BC-4B22-8581-FF065B05865C}" type="presParOf" srcId="{C29D7E07-EE92-4D2D-8243-27CDF4CCF096}" destId="{44921474-55AB-4B85-8D41-568A4B86000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A2157-AFFF-4256-8730-211C664073AB}">
      <dsp:nvSpPr>
        <dsp:cNvPr id="0" name=""/>
        <dsp:cNvSpPr/>
      </dsp:nvSpPr>
      <dsp:spPr>
        <a:xfrm>
          <a:off x="829654" y="0"/>
          <a:ext cx="9402753" cy="513370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EAF11-77D0-43A6-8C1A-AB528E7A1F08}">
      <dsp:nvSpPr>
        <dsp:cNvPr id="0" name=""/>
        <dsp:cNvSpPr/>
      </dsp:nvSpPr>
      <dsp:spPr>
        <a:xfrm>
          <a:off x="11883" y="1540110"/>
          <a:ext cx="3560601" cy="20534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i="1" kern="1200" dirty="0"/>
            <a:t>Перший етап </a:t>
          </a:r>
          <a:r>
            <a:rPr lang="uk-UA" sz="2900" kern="1200" dirty="0"/>
            <a:t>–від початку людського суспільства до ХVІІ ст. </a:t>
          </a:r>
          <a:endParaRPr lang="ru-RU" sz="2900" kern="1200" dirty="0"/>
        </a:p>
      </dsp:txBody>
      <dsp:txXfrm>
        <a:off x="112126" y="1640353"/>
        <a:ext cx="3360115" cy="1852995"/>
      </dsp:txXfrm>
    </dsp:sp>
    <dsp:sp modelId="{C6CA0E5F-730C-48D9-BB91-B5267FF5A440}">
      <dsp:nvSpPr>
        <dsp:cNvPr id="0" name=""/>
        <dsp:cNvSpPr/>
      </dsp:nvSpPr>
      <dsp:spPr>
        <a:xfrm>
          <a:off x="3750730" y="1540110"/>
          <a:ext cx="3560601" cy="20534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i="1" kern="1200" dirty="0"/>
            <a:t>Другий етап </a:t>
          </a:r>
          <a:r>
            <a:rPr lang="uk-UA" sz="2900" kern="1200" dirty="0"/>
            <a:t>- ХVІІ – початок ХІХ ст. </a:t>
          </a:r>
          <a:endParaRPr lang="ru-RU" sz="2900" kern="1200" dirty="0"/>
        </a:p>
      </dsp:txBody>
      <dsp:txXfrm>
        <a:off x="3850973" y="1640353"/>
        <a:ext cx="3360115" cy="1852995"/>
      </dsp:txXfrm>
    </dsp:sp>
    <dsp:sp modelId="{ACF01244-3546-4C32-BF4A-E3EE5F5C54B4}">
      <dsp:nvSpPr>
        <dsp:cNvPr id="0" name=""/>
        <dsp:cNvSpPr/>
      </dsp:nvSpPr>
      <dsp:spPr>
        <a:xfrm>
          <a:off x="7489578" y="1540110"/>
          <a:ext cx="3560601" cy="20534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i="1" kern="1200" dirty="0"/>
            <a:t>Третій етап </a:t>
          </a:r>
          <a:r>
            <a:rPr lang="uk-UA" sz="2900" kern="1200" dirty="0"/>
            <a:t>розвитку математики – з ХІХ ст. до наших днів. </a:t>
          </a:r>
          <a:endParaRPr lang="ru-RU" sz="2900" kern="1200" dirty="0"/>
        </a:p>
      </dsp:txBody>
      <dsp:txXfrm>
        <a:off x="7589821" y="1640353"/>
        <a:ext cx="3360115" cy="1852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89617-AB6D-4A0E-B922-46685A654519}">
      <dsp:nvSpPr>
        <dsp:cNvPr id="0" name=""/>
        <dsp:cNvSpPr/>
      </dsp:nvSpPr>
      <dsp:spPr>
        <a:xfrm>
          <a:off x="460916" y="455"/>
          <a:ext cx="3064046" cy="1838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«</a:t>
          </a:r>
          <a:r>
            <a:rPr lang="ru-RU" sz="4100" kern="1200" dirty="0" err="1"/>
            <a:t>Українське</a:t>
          </a:r>
          <a:r>
            <a:rPr lang="ru-RU" sz="4100" kern="1200" dirty="0"/>
            <a:t> </a:t>
          </a:r>
          <a:r>
            <a:rPr lang="ru-RU" sz="4100" kern="1200" dirty="0" err="1"/>
            <a:t>дошкілля</a:t>
          </a:r>
          <a:r>
            <a:rPr lang="ru-RU" sz="4100" kern="1200" dirty="0"/>
            <a:t>»</a:t>
          </a:r>
        </a:p>
      </dsp:txBody>
      <dsp:txXfrm>
        <a:off x="460916" y="455"/>
        <a:ext cx="3064046" cy="1838428"/>
      </dsp:txXfrm>
    </dsp:sp>
    <dsp:sp modelId="{2052A7B4-D514-4B1E-8BD9-B3FA9ECBB133}">
      <dsp:nvSpPr>
        <dsp:cNvPr id="0" name=""/>
        <dsp:cNvSpPr/>
      </dsp:nvSpPr>
      <dsp:spPr>
        <a:xfrm>
          <a:off x="3831368" y="455"/>
          <a:ext cx="3064046" cy="18384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«</a:t>
          </a:r>
          <a:r>
            <a:rPr lang="ru-RU" sz="4100" kern="1200" dirty="0" err="1"/>
            <a:t>Дитина</a:t>
          </a:r>
          <a:r>
            <a:rPr lang="ru-RU" sz="4100" kern="1200" dirty="0"/>
            <a:t>»</a:t>
          </a:r>
        </a:p>
      </dsp:txBody>
      <dsp:txXfrm>
        <a:off x="3831368" y="455"/>
        <a:ext cx="3064046" cy="1838428"/>
      </dsp:txXfrm>
    </dsp:sp>
    <dsp:sp modelId="{651FC0C5-E225-4940-B41F-905D2C7EBEE8}">
      <dsp:nvSpPr>
        <dsp:cNvPr id="0" name=""/>
        <dsp:cNvSpPr/>
      </dsp:nvSpPr>
      <dsp:spPr>
        <a:xfrm>
          <a:off x="7201819" y="455"/>
          <a:ext cx="3064046" cy="18384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«</a:t>
          </a:r>
          <a:r>
            <a:rPr lang="ru-RU" sz="4100" kern="1200" dirty="0" err="1"/>
            <a:t>Впевнений</a:t>
          </a:r>
          <a:r>
            <a:rPr lang="ru-RU" sz="4100" kern="1200" dirty="0"/>
            <a:t> старт»</a:t>
          </a:r>
        </a:p>
      </dsp:txBody>
      <dsp:txXfrm>
        <a:off x="7201819" y="455"/>
        <a:ext cx="3064046" cy="1838428"/>
      </dsp:txXfrm>
    </dsp:sp>
    <dsp:sp modelId="{1A930885-0BBA-4A3B-98FC-D51919CF9861}">
      <dsp:nvSpPr>
        <dsp:cNvPr id="0" name=""/>
        <dsp:cNvSpPr/>
      </dsp:nvSpPr>
      <dsp:spPr>
        <a:xfrm>
          <a:off x="460916" y="2145287"/>
          <a:ext cx="3064046" cy="18384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«Я у </a:t>
          </a:r>
          <a:r>
            <a:rPr lang="ru-RU" sz="4100" kern="1200" dirty="0" err="1"/>
            <a:t>Світі</a:t>
          </a:r>
          <a:r>
            <a:rPr lang="ru-RU" sz="4100" kern="1200" dirty="0"/>
            <a:t>»</a:t>
          </a:r>
        </a:p>
      </dsp:txBody>
      <dsp:txXfrm>
        <a:off x="460916" y="2145287"/>
        <a:ext cx="3064046" cy="1838428"/>
      </dsp:txXfrm>
    </dsp:sp>
    <dsp:sp modelId="{4EE59FDB-0541-4A75-ADB5-61D24EEDD68C}">
      <dsp:nvSpPr>
        <dsp:cNvPr id="0" name=""/>
        <dsp:cNvSpPr/>
      </dsp:nvSpPr>
      <dsp:spPr>
        <a:xfrm>
          <a:off x="3831368" y="2145287"/>
          <a:ext cx="3064046" cy="18384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«</a:t>
          </a:r>
          <a:r>
            <a:rPr lang="ru-RU" sz="4100" kern="1200" dirty="0" err="1"/>
            <a:t>Світ</a:t>
          </a:r>
          <a:r>
            <a:rPr lang="ru-RU" sz="4100" kern="1200" dirty="0"/>
            <a:t> </a:t>
          </a:r>
          <a:r>
            <a:rPr lang="ru-RU" sz="4100" kern="1200" dirty="0" err="1"/>
            <a:t>дитинства</a:t>
          </a:r>
          <a:r>
            <a:rPr lang="ru-RU" sz="4100" kern="1200" dirty="0"/>
            <a:t>»</a:t>
          </a:r>
        </a:p>
      </dsp:txBody>
      <dsp:txXfrm>
        <a:off x="3831368" y="2145287"/>
        <a:ext cx="3064046" cy="1838428"/>
      </dsp:txXfrm>
    </dsp:sp>
    <dsp:sp modelId="{118CAA52-C9A2-4285-A7D4-F75E0DF67213}">
      <dsp:nvSpPr>
        <dsp:cNvPr id="0" name=""/>
        <dsp:cNvSpPr/>
      </dsp:nvSpPr>
      <dsp:spPr>
        <a:xfrm>
          <a:off x="7201819" y="2145287"/>
          <a:ext cx="3064046" cy="1838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«</a:t>
          </a:r>
          <a:r>
            <a:rPr lang="ru-RU" sz="4100" kern="1200" dirty="0" err="1"/>
            <a:t>Освіта</a:t>
          </a:r>
          <a:r>
            <a:rPr lang="ru-RU" sz="4100" kern="1200" dirty="0"/>
            <a:t> та </a:t>
          </a:r>
          <a:r>
            <a:rPr lang="ru-RU" sz="4100" kern="1200" dirty="0" err="1"/>
            <a:t>піклування</a:t>
          </a:r>
          <a:r>
            <a:rPr lang="ru-RU" sz="4100" kern="1200" dirty="0"/>
            <a:t>»</a:t>
          </a:r>
        </a:p>
      </dsp:txBody>
      <dsp:txXfrm>
        <a:off x="7201819" y="2145287"/>
        <a:ext cx="3064046" cy="18384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9D3EB-06B2-421F-AA0D-5E835F49F9A4}">
      <dsp:nvSpPr>
        <dsp:cNvPr id="0" name=""/>
        <dsp:cNvSpPr/>
      </dsp:nvSpPr>
      <dsp:spPr>
        <a:xfrm>
          <a:off x="4662832" y="1988"/>
          <a:ext cx="2709544" cy="1225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solidFill>
                <a:schemeClr val="tx1"/>
              </a:solidFill>
            </a:rPr>
            <a:t>Розвивальні</a:t>
          </a:r>
          <a:r>
            <a:rPr lang="ru-RU" sz="2400" kern="1200" dirty="0">
              <a:solidFill>
                <a:schemeClr val="tx1"/>
              </a:solidFill>
            </a:rPr>
            <a:t> </a:t>
          </a:r>
          <a:r>
            <a:rPr lang="ru-RU" sz="2400" kern="1200" dirty="0" err="1">
              <a:solidFill>
                <a:schemeClr val="tx1"/>
              </a:solidFill>
            </a:rPr>
            <a:t>технології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662832" y="1988"/>
        <a:ext cx="2709544" cy="1225483"/>
      </dsp:txXfrm>
    </dsp:sp>
    <dsp:sp modelId="{A48A3C59-BBAA-43A5-8FA3-7F001AE9C6F9}">
      <dsp:nvSpPr>
        <dsp:cNvPr id="0" name=""/>
        <dsp:cNvSpPr/>
      </dsp:nvSpPr>
      <dsp:spPr>
        <a:xfrm>
          <a:off x="3328280" y="1988"/>
          <a:ext cx="1213228" cy="122548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6E433-65F9-45DC-A72D-3B2C7D60862A}">
      <dsp:nvSpPr>
        <dsp:cNvPr id="0" name=""/>
        <dsp:cNvSpPr/>
      </dsp:nvSpPr>
      <dsp:spPr>
        <a:xfrm>
          <a:off x="3328280" y="1429676"/>
          <a:ext cx="2709544" cy="12254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solidFill>
                <a:schemeClr val="tx1"/>
              </a:solidFill>
            </a:rPr>
            <a:t>Ігрові</a:t>
          </a:r>
          <a:r>
            <a:rPr lang="ru-RU" sz="2400" kern="1200" dirty="0">
              <a:solidFill>
                <a:schemeClr val="tx1"/>
              </a:solidFill>
            </a:rPr>
            <a:t> </a:t>
          </a:r>
          <a:r>
            <a:rPr lang="ru-RU" sz="2400" kern="1200" dirty="0" err="1">
              <a:solidFill>
                <a:schemeClr val="tx1"/>
              </a:solidFill>
            </a:rPr>
            <a:t>технології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328280" y="1429676"/>
        <a:ext cx="2709544" cy="1225483"/>
      </dsp:txXfrm>
    </dsp:sp>
    <dsp:sp modelId="{159F7B50-3946-4F3D-B5B5-17CE1232F6F8}">
      <dsp:nvSpPr>
        <dsp:cNvPr id="0" name=""/>
        <dsp:cNvSpPr/>
      </dsp:nvSpPr>
      <dsp:spPr>
        <a:xfrm>
          <a:off x="6159147" y="1429676"/>
          <a:ext cx="1213228" cy="122548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7FD9E-18BD-45D9-8678-DA8913D1EEE3}">
      <dsp:nvSpPr>
        <dsp:cNvPr id="0" name=""/>
        <dsp:cNvSpPr/>
      </dsp:nvSpPr>
      <dsp:spPr>
        <a:xfrm>
          <a:off x="4662832" y="2857365"/>
          <a:ext cx="2709544" cy="12254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solidFill>
                <a:schemeClr val="tx1"/>
              </a:solidFill>
            </a:rPr>
            <a:t>Проєктні</a:t>
          </a:r>
          <a:r>
            <a:rPr lang="ru-RU" sz="2400" kern="1200" dirty="0">
              <a:solidFill>
                <a:schemeClr val="tx1"/>
              </a:solidFill>
            </a:rPr>
            <a:t> </a:t>
          </a:r>
          <a:r>
            <a:rPr lang="ru-RU" sz="2400" kern="1200" dirty="0" err="1">
              <a:solidFill>
                <a:schemeClr val="tx1"/>
              </a:solidFill>
            </a:rPr>
            <a:t>технології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662832" y="2857365"/>
        <a:ext cx="2709544" cy="1225483"/>
      </dsp:txXfrm>
    </dsp:sp>
    <dsp:sp modelId="{75C20BC8-EFB8-402F-99A0-912FA7A633C6}">
      <dsp:nvSpPr>
        <dsp:cNvPr id="0" name=""/>
        <dsp:cNvSpPr/>
      </dsp:nvSpPr>
      <dsp:spPr>
        <a:xfrm>
          <a:off x="3328280" y="2857365"/>
          <a:ext cx="1213228" cy="122548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99257-4904-406C-BD06-F2893515E94C}">
      <dsp:nvSpPr>
        <dsp:cNvPr id="0" name=""/>
        <dsp:cNvSpPr/>
      </dsp:nvSpPr>
      <dsp:spPr>
        <a:xfrm>
          <a:off x="3328280" y="4285053"/>
          <a:ext cx="2709544" cy="12254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solidFill>
                <a:schemeClr val="tx1"/>
              </a:solidFill>
            </a:rPr>
            <a:t>Інформаційно-комунікаційні</a:t>
          </a:r>
          <a:r>
            <a:rPr lang="ru-RU" sz="2400" kern="1200" dirty="0">
              <a:solidFill>
                <a:schemeClr val="tx1"/>
              </a:solidFill>
            </a:rPr>
            <a:t> </a:t>
          </a:r>
          <a:r>
            <a:rPr lang="ru-RU" sz="2400" kern="1200" dirty="0" err="1">
              <a:solidFill>
                <a:schemeClr val="tx1"/>
              </a:solidFill>
            </a:rPr>
            <a:t>технології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328280" y="4285053"/>
        <a:ext cx="2709544" cy="1225483"/>
      </dsp:txXfrm>
    </dsp:sp>
    <dsp:sp modelId="{AB81E543-CC4A-49A0-941C-506A854D6AD9}">
      <dsp:nvSpPr>
        <dsp:cNvPr id="0" name=""/>
        <dsp:cNvSpPr/>
      </dsp:nvSpPr>
      <dsp:spPr>
        <a:xfrm>
          <a:off x="6159147" y="4285053"/>
          <a:ext cx="1213228" cy="122548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B5885-5CEC-4AB9-91C9-7F7E69C30FF8}">
      <dsp:nvSpPr>
        <dsp:cNvPr id="0" name=""/>
        <dsp:cNvSpPr/>
      </dsp:nvSpPr>
      <dsp:spPr>
        <a:xfrm>
          <a:off x="4525456" y="2135"/>
          <a:ext cx="2886296" cy="1305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 err="1">
              <a:solidFill>
                <a:schemeClr val="tx1"/>
              </a:solidFill>
            </a:rPr>
            <a:t>Мотиваційний</a:t>
          </a:r>
          <a:r>
            <a:rPr lang="ru-RU" sz="3300" kern="1200" dirty="0">
              <a:solidFill>
                <a:schemeClr val="tx1"/>
              </a:solidFill>
            </a:rPr>
            <a:t> компонент</a:t>
          </a:r>
        </a:p>
      </dsp:txBody>
      <dsp:txXfrm>
        <a:off x="4525456" y="2135"/>
        <a:ext cx="2886296" cy="1305425"/>
      </dsp:txXfrm>
    </dsp:sp>
    <dsp:sp modelId="{272F63B7-DDA8-4D5D-A0FB-C284E8467B97}">
      <dsp:nvSpPr>
        <dsp:cNvPr id="0" name=""/>
        <dsp:cNvSpPr/>
      </dsp:nvSpPr>
      <dsp:spPr>
        <a:xfrm>
          <a:off x="3103847" y="2135"/>
          <a:ext cx="1292371" cy="130542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F8C9F-1C40-47E3-B168-394C08870547}">
      <dsp:nvSpPr>
        <dsp:cNvPr id="0" name=""/>
        <dsp:cNvSpPr/>
      </dsp:nvSpPr>
      <dsp:spPr>
        <a:xfrm>
          <a:off x="3103847" y="1522956"/>
          <a:ext cx="2886296" cy="13054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 err="1">
              <a:solidFill>
                <a:schemeClr val="tx1"/>
              </a:solidFill>
            </a:rPr>
            <a:t>Змістовий</a:t>
          </a:r>
          <a:r>
            <a:rPr lang="ru-RU" sz="3300" kern="1200" dirty="0">
              <a:solidFill>
                <a:schemeClr val="tx1"/>
              </a:solidFill>
            </a:rPr>
            <a:t> компонент</a:t>
          </a:r>
        </a:p>
      </dsp:txBody>
      <dsp:txXfrm>
        <a:off x="3103847" y="1522956"/>
        <a:ext cx="2886296" cy="1305425"/>
      </dsp:txXfrm>
    </dsp:sp>
    <dsp:sp modelId="{CD6F53E8-719B-4F6B-BAEF-B4226B13F326}">
      <dsp:nvSpPr>
        <dsp:cNvPr id="0" name=""/>
        <dsp:cNvSpPr/>
      </dsp:nvSpPr>
      <dsp:spPr>
        <a:xfrm>
          <a:off x="6119380" y="1522956"/>
          <a:ext cx="1292371" cy="130542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7FA02-7E1D-4674-A7B1-48309A52DFD9}">
      <dsp:nvSpPr>
        <dsp:cNvPr id="0" name=""/>
        <dsp:cNvSpPr/>
      </dsp:nvSpPr>
      <dsp:spPr>
        <a:xfrm>
          <a:off x="4525456" y="3043777"/>
          <a:ext cx="2886296" cy="13054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 err="1">
              <a:solidFill>
                <a:schemeClr val="tx1"/>
              </a:solidFill>
            </a:rPr>
            <a:t>Практичний</a:t>
          </a:r>
          <a:r>
            <a:rPr lang="ru-RU" sz="3300" kern="1200" dirty="0">
              <a:solidFill>
                <a:schemeClr val="tx1"/>
              </a:solidFill>
            </a:rPr>
            <a:t> компонент</a:t>
          </a:r>
        </a:p>
      </dsp:txBody>
      <dsp:txXfrm>
        <a:off x="4525456" y="3043777"/>
        <a:ext cx="2886296" cy="1305425"/>
      </dsp:txXfrm>
    </dsp:sp>
    <dsp:sp modelId="{36695F00-A93E-4BDE-A1B5-F740D2EFD112}">
      <dsp:nvSpPr>
        <dsp:cNvPr id="0" name=""/>
        <dsp:cNvSpPr/>
      </dsp:nvSpPr>
      <dsp:spPr>
        <a:xfrm>
          <a:off x="3103847" y="3043777"/>
          <a:ext cx="1292371" cy="130542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946DA-5B80-4DCA-BC9E-BB3C8AF0FDA3}">
      <dsp:nvSpPr>
        <dsp:cNvPr id="0" name=""/>
        <dsp:cNvSpPr/>
      </dsp:nvSpPr>
      <dsp:spPr>
        <a:xfrm>
          <a:off x="0" y="0"/>
          <a:ext cx="10515600" cy="13597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chemeClr val="tx1"/>
              </a:solidFill>
            </a:rPr>
            <a:t>забезпечення	логіко-математичного	розвитку дітей	в </a:t>
          </a:r>
          <a:r>
            <a:rPr lang="uk-UA" sz="2900" kern="1200" dirty="0" err="1">
              <a:solidFill>
                <a:schemeClr val="tx1"/>
              </a:solidFill>
            </a:rPr>
            <a:t>освітньо</a:t>
          </a:r>
          <a:r>
            <a:rPr lang="uk-UA" sz="2900" kern="1200" dirty="0">
              <a:solidFill>
                <a:schemeClr val="tx1"/>
              </a:solidFill>
            </a:rPr>
            <a:t>-виховному процесі ЗДО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2239099" y="0"/>
        <a:ext cx="8276500" cy="1359793"/>
      </dsp:txXfrm>
    </dsp:sp>
    <dsp:sp modelId="{BDAB742B-485E-44D2-B85A-A177043A8EC3}">
      <dsp:nvSpPr>
        <dsp:cNvPr id="0" name=""/>
        <dsp:cNvSpPr/>
      </dsp:nvSpPr>
      <dsp:spPr>
        <a:xfrm>
          <a:off x="135979" y="135979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6D525-CACC-4AB2-A6B6-788F99C91A3C}">
      <dsp:nvSpPr>
        <dsp:cNvPr id="0" name=""/>
        <dsp:cNvSpPr/>
      </dsp:nvSpPr>
      <dsp:spPr>
        <a:xfrm>
          <a:off x="0" y="1495772"/>
          <a:ext cx="10515600" cy="13597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chemeClr val="tx1"/>
              </a:solidFill>
            </a:rPr>
            <a:t>зміна позиції педагога та дитини з суб’єкт-об’єктних на суб’єкт-суб’єктні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2239099" y="1495772"/>
        <a:ext cx="8276500" cy="1359793"/>
      </dsp:txXfrm>
    </dsp:sp>
    <dsp:sp modelId="{52827516-2ACA-4825-BB85-B48FE30035E8}">
      <dsp:nvSpPr>
        <dsp:cNvPr id="0" name=""/>
        <dsp:cNvSpPr/>
      </dsp:nvSpPr>
      <dsp:spPr>
        <a:xfrm>
          <a:off x="135979" y="1631751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4B2B6-FF7F-4B13-9E43-584B0B79024E}">
      <dsp:nvSpPr>
        <dsp:cNvPr id="0" name=""/>
        <dsp:cNvSpPr/>
      </dsp:nvSpPr>
      <dsp:spPr>
        <a:xfrm>
          <a:off x="0" y="2978477"/>
          <a:ext cx="10515600" cy="13597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chemeClr val="tx1"/>
              </a:solidFill>
            </a:rPr>
            <a:t>надання пріоритету заняттям інтегрованого типу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2239099" y="2978477"/>
        <a:ext cx="8276500" cy="1359793"/>
      </dsp:txXfrm>
    </dsp:sp>
    <dsp:sp modelId="{E611BED4-7F4F-4E96-8EB9-A15143122F8D}">
      <dsp:nvSpPr>
        <dsp:cNvPr id="0" name=""/>
        <dsp:cNvSpPr/>
      </dsp:nvSpPr>
      <dsp:spPr>
        <a:xfrm>
          <a:off x="135979" y="3127524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1E5F8-34CA-4673-B16F-33A6D3D5EBB7}">
      <dsp:nvSpPr>
        <dsp:cNvPr id="0" name=""/>
        <dsp:cNvSpPr/>
      </dsp:nvSpPr>
      <dsp:spPr>
        <a:xfrm>
          <a:off x="4131788" y="2928"/>
          <a:ext cx="4437809" cy="20071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solidFill>
                <a:schemeClr val="tx1"/>
              </a:solidFill>
            </a:rPr>
            <a:t>Мислити </a:t>
          </a:r>
          <a:r>
            <a:rPr lang="uk-UA" sz="2500" kern="1200" dirty="0" err="1">
              <a:solidFill>
                <a:schemeClr val="tx1"/>
              </a:solidFill>
            </a:rPr>
            <a:t>логічно</a:t>
          </a:r>
          <a:r>
            <a:rPr lang="uk-UA" sz="2500" kern="1200" dirty="0">
              <a:solidFill>
                <a:schemeClr val="tx1"/>
              </a:solidFill>
            </a:rPr>
            <a:t> означає мислити чітко й послідовно, не припускаючись суперечностей у своїх міркуваннях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4131788" y="2928"/>
        <a:ext cx="4437809" cy="2007150"/>
      </dsp:txXfrm>
    </dsp:sp>
    <dsp:sp modelId="{6A15437A-0EAA-4564-94BB-04A878CA8A7C}">
      <dsp:nvSpPr>
        <dsp:cNvPr id="0" name=""/>
        <dsp:cNvSpPr/>
      </dsp:nvSpPr>
      <dsp:spPr>
        <a:xfrm>
          <a:off x="1946002" y="2928"/>
          <a:ext cx="1987078" cy="200715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58862-7852-48BC-BE30-84AB4107A08D}">
      <dsp:nvSpPr>
        <dsp:cNvPr id="0" name=""/>
        <dsp:cNvSpPr/>
      </dsp:nvSpPr>
      <dsp:spPr>
        <a:xfrm>
          <a:off x="1946002" y="2341258"/>
          <a:ext cx="4437809" cy="20071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solidFill>
                <a:schemeClr val="tx1"/>
              </a:solidFill>
            </a:rPr>
            <a:t>Уміння </a:t>
          </a:r>
          <a:r>
            <a:rPr lang="uk-UA" sz="2500" kern="1200" dirty="0" err="1">
              <a:solidFill>
                <a:schemeClr val="tx1"/>
              </a:solidFill>
            </a:rPr>
            <a:t>логічно</a:t>
          </a:r>
          <a:r>
            <a:rPr lang="uk-UA" sz="2500" kern="1200" dirty="0">
              <a:solidFill>
                <a:schemeClr val="tx1"/>
              </a:solidFill>
            </a:rPr>
            <a:t> й самостійно мислити – важливий показник готовності до розумової діяльності.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1946002" y="2341258"/>
        <a:ext cx="4437809" cy="2007150"/>
      </dsp:txXfrm>
    </dsp:sp>
    <dsp:sp modelId="{E4175078-EAF2-4E6A-A3D0-E12FE506B7DB}">
      <dsp:nvSpPr>
        <dsp:cNvPr id="0" name=""/>
        <dsp:cNvSpPr/>
      </dsp:nvSpPr>
      <dsp:spPr>
        <a:xfrm>
          <a:off x="6582519" y="2341258"/>
          <a:ext cx="1987078" cy="200715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9DECF-DBC7-4F22-AD1D-6731D57201BE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FCFF7-69BA-42A8-B4B4-2E3BA770EB39}">
      <dsp:nvSpPr>
        <dsp:cNvPr id="0" name=""/>
        <dsp:cNvSpPr/>
      </dsp:nvSpPr>
      <dsp:spPr>
        <a:xfrm>
          <a:off x="573921" y="261080"/>
          <a:ext cx="2572051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1252C-EDB3-47BF-92DF-7690B6C8B37E}">
      <dsp:nvSpPr>
        <dsp:cNvPr id="0" name=""/>
        <dsp:cNvSpPr/>
      </dsp:nvSpPr>
      <dsp:spPr>
        <a:xfrm rot="10800000">
          <a:off x="315467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>
              <a:solidFill>
                <a:schemeClr val="tx1"/>
              </a:solidFill>
            </a:rPr>
            <a:t>Ігри</a:t>
          </a:r>
          <a:endParaRPr lang="ru-RU" sz="2900" kern="1200" dirty="0">
            <a:solidFill>
              <a:schemeClr val="tx1"/>
            </a:solidFill>
          </a:endParaRPr>
        </a:p>
      </dsp:txBody>
      <dsp:txXfrm rot="10800000">
        <a:off x="389067" y="1958102"/>
        <a:ext cx="2941757" cy="2319635"/>
      </dsp:txXfrm>
    </dsp:sp>
    <dsp:sp modelId="{52DA2034-E2E1-4EC8-824B-D0881266BDC2}">
      <dsp:nvSpPr>
        <dsp:cNvPr id="0" name=""/>
        <dsp:cNvSpPr/>
      </dsp:nvSpPr>
      <dsp:spPr>
        <a:xfrm>
          <a:off x="4038603" y="261080"/>
          <a:ext cx="243839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F076E-8ABB-4DEE-8760-E808AB0B5C30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>
              <a:solidFill>
                <a:schemeClr val="tx1"/>
              </a:solidFill>
            </a:rPr>
            <a:t>Спостереження</a:t>
          </a:r>
          <a:endParaRPr lang="ru-RU" sz="2900" kern="1200" dirty="0">
            <a:solidFill>
              <a:schemeClr val="tx1"/>
            </a:solidFill>
          </a:endParaRPr>
        </a:p>
      </dsp:txBody>
      <dsp:txXfrm rot="10800000">
        <a:off x="3786921" y="1958102"/>
        <a:ext cx="2941757" cy="2319635"/>
      </dsp:txXfrm>
    </dsp:sp>
    <dsp:sp modelId="{44921474-55AB-4B85-8D41-568A4B860005}">
      <dsp:nvSpPr>
        <dsp:cNvPr id="0" name=""/>
        <dsp:cNvSpPr/>
      </dsp:nvSpPr>
      <dsp:spPr>
        <a:xfrm>
          <a:off x="7333455" y="261080"/>
          <a:ext cx="2644394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9259A-E45E-470C-8BF5-A4902948E304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>
              <a:solidFill>
                <a:schemeClr val="tx1"/>
              </a:solidFill>
            </a:rPr>
            <a:t>Індивідуальна</a:t>
          </a:r>
          <a:r>
            <a:rPr lang="ru-RU" sz="2900" kern="1200" dirty="0">
              <a:solidFill>
                <a:schemeClr val="tx1"/>
              </a:solidFill>
            </a:rPr>
            <a:t> практична </a:t>
          </a:r>
          <a:r>
            <a:rPr lang="ru-RU" sz="2900" kern="1200" dirty="0" err="1">
              <a:solidFill>
                <a:schemeClr val="tx1"/>
              </a:solidFill>
            </a:rPr>
            <a:t>діяльність</a:t>
          </a:r>
          <a:endParaRPr lang="ru-RU" sz="2900" kern="1200" dirty="0">
            <a:solidFill>
              <a:schemeClr val="tx1"/>
            </a:solidFill>
          </a:endParaRPr>
        </a:p>
      </dsp:txBody>
      <dsp:txXfrm rot="10800000">
        <a:off x="7184774" y="1958102"/>
        <a:ext cx="2941757" cy="231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557CDA-E279-43B9-A456-2147E3059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18748-6717-4CA6-9768-6BD09221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FEF589-336A-4B08-8AB0-44B5E6B82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58BDF-1453-4E62-83A0-AB5ECB93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7638E-F4E8-4FBB-AB72-55CC7C0E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BD8216-FED5-4360-9D70-77FD738E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6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17F1D-8307-4F58-8E72-36FF6037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EC3968-EDD4-4F3A-83CE-ECE088297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1067D-DF5E-46A2-A79D-65E18F19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B54E4-B02F-4604-BF14-7EBF636B3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F7167-7252-4A7C-805C-3BF4C69B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2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3567F6-71EA-479A-A7B7-6382D8990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171E94-267F-4F57-AFAC-B08E1925C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56183F-09CA-47D1-A3FF-ECE55BCE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B849E-45A0-4C6C-8CA9-21951996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017B44-EC22-4E48-84FD-BBED144B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0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02946-A0CE-4903-83AD-5A11CD06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4CA8FD-3076-4ED8-8866-A72516F41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914EE9-4074-4095-A246-8E0DD0CE4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6E4C4F-1184-42E0-9593-171AE68B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F49C2-650E-4747-9896-85799EEC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1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E2F13-1454-49CE-97C0-CE290120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46A848-3AD2-4B91-BC53-F5A87BBD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D4FAD-CD70-495C-BAE0-8E5CC831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20277-C676-4636-B59E-FA92B806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BCFD12-969C-4407-A709-4D5F78B6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5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B602D-9E08-4E4F-9FFE-E944C732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9C760A-69B2-445A-AD6A-88F6A15F1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8502C5-E054-433C-91C6-9F3BACDA3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B2F7EB-44E6-49D5-9E91-5F0774D2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7BF9CA-8BD3-403A-8F2B-1F125A5A7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7A6B62-7F72-4C84-827B-0B44ABC7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55408-39C7-49BD-AC71-1FF0F091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18F29A-F294-4386-94B9-AF4043F4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B1EA97-63F9-4CA9-AE28-CA558F2E0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8920F0-FD93-4483-A521-AB3194040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048809-0FA9-4C9D-A5F1-769E4EACE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257D59-3722-4BFE-961C-5A492989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8C30E8-76BC-446D-8BC4-2005B7C2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64746F-B4B4-4E96-A55D-58F555B5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1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D7171-C448-4D10-AD1B-B1392EA4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E6BC1-1A48-4C76-89A4-F22AD172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3C62FC-82B3-41C1-A7C1-7207BCAE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54A68A-3C92-4142-91EF-EDE77444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D71F2A-1668-4339-8823-788A13D3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9C38A3-014E-486F-A9EC-2DAFB222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9792C6-8DAF-4048-A2EF-B49BA128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99637-7FC3-464A-9DCA-0797976A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8B0667-8BBF-4CD5-BCC5-869578A22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760D0F-6D96-42F2-973C-02913D5C1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F4986-9B7E-46E8-A94A-38804E2D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5D61B4-87E2-4348-8C96-8C6EB7C0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77CC69-B71F-4BF3-B7B2-43C9AC8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7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B5116-20F1-4D33-8705-07290BA4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602549-2EFF-492B-A2F1-99CD502A6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E6A9FD-FB88-4B1F-9730-488ECBD10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641C0-2CC3-4966-A452-6C04543D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A11D86-6B49-4CA8-875C-4BF6EE04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5914D1-C801-4D0D-AFCE-5C30FF3A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8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C346FE-70DA-4B5A-BA63-A72A4AAF006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73879-F035-4A51-A390-882148E3C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89F5BE-9400-4CBC-9437-A5BD8989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7B9589-326E-47EF-87DA-A106512C9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CE97D-AD16-4B31-A9A1-85D0A3D0D2E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E046F-2A34-4010-9DFC-AA49443B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506539-111C-494F-89CD-DB8BF743B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2DD0F-3300-44ED-8FA4-2429DB2216A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8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yceva.com.u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A7AAA-4AE2-4ED0-8A6E-FAA8DD25C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617" y="218045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Значення та завдання формування  початкових елементів математики у дітей дошкільного віку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9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Формування елементарних математичних уявлень у дітей всіх вікових груп ЗДО здійснюється на загальних методичних положеннях, які сприяють засвоєнню кількісних оцінок, формуванню числових понять, розвитку знань про форму та всіх інших знань, передбачених освітніми програмами з ФЕМУ.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89" y="4001294"/>
            <a:ext cx="4180931" cy="280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Вклад учених у формування елементарних математичних уявлень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540179"/>
            <a:ext cx="4204063" cy="476194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81897" y="1825625"/>
            <a:ext cx="6531429" cy="4351338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Я. </a:t>
            </a:r>
            <a:r>
              <a:rPr lang="uk-UA" dirty="0" err="1">
                <a:solidFill>
                  <a:schemeClr val="bg1"/>
                </a:solidFill>
              </a:rPr>
              <a:t>Коменський</a:t>
            </a:r>
            <a:r>
              <a:rPr lang="uk-UA" dirty="0">
                <a:solidFill>
                  <a:schemeClr val="bg1"/>
                </a:solidFill>
              </a:rPr>
              <a:t> у книзі «Материнська школа» пропонує ще до шкільного навчання навчити дитину лічбі в межах десяти; розрізняти числа, порівнювати предмети за величиною, розпізнавати й називати деякі геометричні фігури, застосовувати в практичній діяльності одиниці мір: дюйм, </a:t>
            </a:r>
            <a:r>
              <a:rPr lang="uk-UA" dirty="0" err="1">
                <a:solidFill>
                  <a:schemeClr val="bg1"/>
                </a:solidFill>
              </a:rPr>
              <a:t>пядь</a:t>
            </a:r>
            <a:r>
              <a:rPr lang="uk-UA" dirty="0">
                <a:solidFill>
                  <a:schemeClr val="bg1"/>
                </a:solidFill>
              </a:rPr>
              <a:t>, крок, фунт.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5237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260" y="921835"/>
            <a:ext cx="4043986" cy="525512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28753" y="1632857"/>
            <a:ext cx="7080069" cy="4544106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Й. </a:t>
            </a:r>
            <a:r>
              <a:rPr lang="uk-UA" dirty="0" err="1">
                <a:solidFill>
                  <a:schemeClr val="bg1"/>
                </a:solidFill>
              </a:rPr>
              <a:t>Песталоцці</a:t>
            </a:r>
            <a:r>
              <a:rPr lang="uk-UA" dirty="0">
                <a:solidFill>
                  <a:schemeClr val="bg1"/>
                </a:solidFill>
              </a:rPr>
              <a:t> уперше запропонував навчання дітей геометрії. У розробленій ученим методиці наголошується на необхідності навчання дітей впізнавати і визначати форму предметів та зображати (малювати) їх.</a:t>
            </a:r>
          </a:p>
        </p:txBody>
      </p:sp>
    </p:spTree>
    <p:extLst>
      <p:ext uri="{BB962C8B-B14F-4D97-AF65-F5344CB8AC3E}">
        <p14:creationId xmlns:p14="http://schemas.microsoft.com/office/powerpoint/2010/main" val="317462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755" y="2199669"/>
            <a:ext cx="4872446" cy="313228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77394" y="1737360"/>
            <a:ext cx="6076406" cy="4439603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Ф. </a:t>
            </a:r>
            <a:r>
              <a:rPr lang="uk-UA" dirty="0" err="1">
                <a:solidFill>
                  <a:schemeClr val="bg1"/>
                </a:solidFill>
              </a:rPr>
              <a:t>Фребель</a:t>
            </a:r>
            <a:r>
              <a:rPr lang="uk-UA" dirty="0">
                <a:solidFill>
                  <a:schemeClr val="bg1"/>
                </a:solidFill>
              </a:rPr>
              <a:t>  розробив ігри-заняття ознайомлення дітей з числом, формою, величиною, просторовими відношеннями.</a:t>
            </a:r>
          </a:p>
        </p:txBody>
      </p:sp>
    </p:spTree>
    <p:extLst>
      <p:ext uri="{BB962C8B-B14F-4D97-AF65-F5344CB8AC3E}">
        <p14:creationId xmlns:p14="http://schemas.microsoft.com/office/powerpoint/2010/main" val="1725942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823" y="1115486"/>
            <a:ext cx="3791222" cy="506147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35286" y="1825625"/>
            <a:ext cx="7178040" cy="4351338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М. </a:t>
            </a:r>
            <a:r>
              <a:rPr lang="uk-UA" dirty="0" err="1">
                <a:solidFill>
                  <a:schemeClr val="bg1"/>
                </a:solidFill>
              </a:rPr>
              <a:t>Монтессорі</a:t>
            </a:r>
            <a:r>
              <a:rPr lang="uk-UA" dirty="0">
                <a:solidFill>
                  <a:schemeClr val="bg1"/>
                </a:solidFill>
              </a:rPr>
              <a:t> вважала необхідним створення спеціального освітнього середовища для розвитку в дітей уявлень про число, форму, величину. Учена пропонувала використовувати в роботі з дітьми лічильні палички, кольорові намистини, рахівницю, монети тощо.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215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2"/>
            <a:ext cx="8606246" cy="1325563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Математичний розвиток дітей дошкільного віку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5138" y="2139134"/>
            <a:ext cx="10515600" cy="4351338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якісні зміни у формах пізнавальної діяльності, які відбуваються внаслідок формування елементарних математичних уявлень і пов’язаних з ними логічних операцій.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41" y="3735977"/>
            <a:ext cx="5491666" cy="27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39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897" y="365125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Сучасні наукові дослідження проблеми ФЕМУ дітей дошкільного віку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На сучасному етапі організації освітнього процесу в ЗДО відбувається пошук інноваційних методів, засобів, форм та технологій навчання, які б дозволили реалізувати більш активну взаємодію між суб’єктами освітнього процесу.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1" y="3370581"/>
            <a:ext cx="2941320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3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528296"/>
              </p:ext>
            </p:extLst>
          </p:nvPr>
        </p:nvGraphicFramePr>
        <p:xfrm>
          <a:off x="653143" y="979714"/>
          <a:ext cx="10700657" cy="5512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546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0" y="1577431"/>
            <a:ext cx="10515600" cy="4351338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Формування елементарних математичних знань у дітей дошкільного віку на сучасному етапі активно досліджується науковцями: Н. </a:t>
            </a:r>
            <a:r>
              <a:rPr lang="uk-UA" dirty="0" err="1">
                <a:solidFill>
                  <a:schemeClr val="bg1"/>
                </a:solidFill>
              </a:rPr>
              <a:t>Баглаєвою</a:t>
            </a:r>
            <a:r>
              <a:rPr lang="uk-UA" dirty="0">
                <a:solidFill>
                  <a:schemeClr val="bg1"/>
                </a:solidFill>
              </a:rPr>
              <a:t>, О. </a:t>
            </a:r>
            <a:r>
              <a:rPr lang="uk-UA" dirty="0" err="1">
                <a:solidFill>
                  <a:schemeClr val="bg1"/>
                </a:solidFill>
              </a:rPr>
              <a:t>Брежнєвою</a:t>
            </a:r>
            <a:r>
              <a:rPr lang="uk-UA" dirty="0">
                <a:solidFill>
                  <a:schemeClr val="bg1"/>
                </a:solidFill>
              </a:rPr>
              <a:t>, Л. Зайцевою, </a:t>
            </a:r>
            <a:r>
              <a:rPr lang="uk-UA">
                <a:solidFill>
                  <a:schemeClr val="bg1"/>
                </a:solidFill>
              </a:rPr>
              <a:t>Т.Павлюк</a:t>
            </a:r>
            <a:r>
              <a:rPr lang="uk-UA" dirty="0">
                <a:solidFill>
                  <a:schemeClr val="bg1"/>
                </a:solidFill>
              </a:rPr>
              <a:t>, Т. Степановою, С. </a:t>
            </a:r>
            <a:r>
              <a:rPr lang="uk-UA" dirty="0" err="1">
                <a:solidFill>
                  <a:schemeClr val="bg1"/>
                </a:solidFill>
              </a:rPr>
              <a:t>Татариновою</a:t>
            </a:r>
            <a:r>
              <a:rPr lang="uk-UA" dirty="0">
                <a:solidFill>
                  <a:schemeClr val="bg1"/>
                </a:solidFill>
              </a:rPr>
              <a:t>, К. </a:t>
            </a:r>
            <a:r>
              <a:rPr lang="uk-UA" dirty="0" err="1">
                <a:solidFill>
                  <a:schemeClr val="bg1"/>
                </a:solidFill>
              </a:rPr>
              <a:t>Щербаковою</a:t>
            </a:r>
            <a:r>
              <a:rPr lang="uk-UA" dirty="0">
                <a:solidFill>
                  <a:schemeClr val="bg1"/>
                </a:solidFill>
              </a:rPr>
              <a:t> та ін.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380" y="3866606"/>
            <a:ext cx="5835018" cy="26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39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497" y="1316174"/>
            <a:ext cx="10515600" cy="4351338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Дослідження Н. </a:t>
            </a:r>
            <a:r>
              <a:rPr lang="uk-UA" dirty="0" err="1">
                <a:solidFill>
                  <a:schemeClr val="bg1"/>
                </a:solidFill>
              </a:rPr>
              <a:t>Баглаєвої</a:t>
            </a:r>
            <a:r>
              <a:rPr lang="uk-UA" dirty="0">
                <a:solidFill>
                  <a:schemeClr val="bg1"/>
                </a:solidFill>
              </a:rPr>
              <a:t> присвячене індивідуально- диференційованому підходу до формування математичних уявлень у дітей старшого дошкільного віку. Учена доводить, що індивідуально-диференційований підхід є ефективним засобом практичного втілення концепції індивідуалізації навчання, що передбачає організацію освітнього процесу на різних рівнях складності й дає змогу кожній дитині сповна реалізувати свої можливості та здібності.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750" y="4144191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0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01AC8-2EC2-4CFF-9A74-7703C255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План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EB3D6CB1-C764-47FB-9B4F-82989DABFEAC}"/>
              </a:ext>
            </a:extLst>
          </p:cNvPr>
          <p:cNvGrpSpPr>
            <a:grpSpLocks/>
          </p:cNvGrpSpPr>
          <p:nvPr/>
        </p:nvGrpSpPr>
        <p:grpSpPr bwMode="auto">
          <a:xfrm>
            <a:off x="1257415" y="4764109"/>
            <a:ext cx="9505681" cy="708026"/>
            <a:chOff x="1248" y="1368"/>
            <a:chExt cx="3216" cy="44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F745732B-E840-4CC0-9D87-0E436C0FFBF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A673A3A-5D02-4754-826C-FBA89E14A5A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D4C1F71A-70C6-4CEF-8C86-8FFB01C6C5B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98" y="1368"/>
              <a:ext cx="280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1"/>
              <a:r>
                <a:rPr lang="uk-UA" sz="2000" dirty="0">
                  <a:solidFill>
                    <a:schemeClr val="bg1"/>
                  </a:solidFill>
                </a:rPr>
                <a:t>Інноваційні підходи до формування елементарних математичних уявлень та логіко-математичного розвитку дітей дошкільного віку.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B12D8E5D-E1DE-40E9-A1D9-3A5DD1F3D66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8FEC0484-6A2A-4604-8061-4DB8115303B2}"/>
              </a:ext>
            </a:extLst>
          </p:cNvPr>
          <p:cNvGrpSpPr>
            <a:grpSpLocks/>
          </p:cNvGrpSpPr>
          <p:nvPr/>
        </p:nvGrpSpPr>
        <p:grpSpPr bwMode="auto">
          <a:xfrm>
            <a:off x="1113577" y="1469356"/>
            <a:ext cx="9637154" cy="712789"/>
            <a:chOff x="1248" y="1931"/>
            <a:chExt cx="3216" cy="449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35165E14-7F11-4A38-8E13-3512AF9C3BD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1E3931E1-FF56-453A-A316-352429DB39D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01028E8D-5BCC-46D4-B42C-2971C1A8D49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78" y="1931"/>
              <a:ext cx="278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1"/>
              <a:r>
                <a:rPr lang="uk-UA" sz="2000" dirty="0">
                  <a:solidFill>
                    <a:schemeClr val="bg1"/>
                  </a:solidFill>
                </a:rPr>
                <a:t>Теоретичні основи розвитку математичної науки для дітей дошкільного віку. Зв’язок ТМФЕМУ з іншими науками.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DE444BD9-1DD6-4154-A164-D085492C59E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AB12993A-DE11-46F0-8953-7931FC5F53C5}"/>
              </a:ext>
            </a:extLst>
          </p:cNvPr>
          <p:cNvGrpSpPr>
            <a:grpSpLocks/>
          </p:cNvGrpSpPr>
          <p:nvPr/>
        </p:nvGrpSpPr>
        <p:grpSpPr bwMode="auto">
          <a:xfrm>
            <a:off x="1242972" y="2482703"/>
            <a:ext cx="9632055" cy="801688"/>
            <a:chOff x="1248" y="2485"/>
            <a:chExt cx="3263" cy="505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FC9ABB07-F2D3-48B7-B9EF-1398F5BE5C2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C1313272-3812-4B17-9680-728FE1286B5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FEF6A139-C2F6-4DFC-A887-DA5AB6EE8CF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07" y="2485"/>
              <a:ext cx="280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lvl="1"/>
              <a:r>
                <a:rPr lang="uk-UA" sz="2000" dirty="0">
                  <a:solidFill>
                    <a:schemeClr val="bg1"/>
                  </a:solidFill>
                </a:rPr>
                <a:t>Значення і завдання формування початкових математичних уявлень і понять у дітей дошкільного віку.</a:t>
              </a: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44B4EADE-DA44-465A-B298-C8240FE74CF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67E4AA24-D220-4FA5-BF73-9058A8E76336}"/>
              </a:ext>
            </a:extLst>
          </p:cNvPr>
          <p:cNvGrpSpPr>
            <a:grpSpLocks/>
          </p:cNvGrpSpPr>
          <p:nvPr/>
        </p:nvGrpSpPr>
        <p:grpSpPr bwMode="auto">
          <a:xfrm>
            <a:off x="1295629" y="3692598"/>
            <a:ext cx="9467467" cy="836613"/>
            <a:chOff x="1248" y="3230"/>
            <a:chExt cx="3216" cy="527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45EC5866-FE87-456D-9C9C-33911F06879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FFE1C8C2-BD96-4D14-94BE-3BE9D83C0EF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261F9E3F-A8E2-4E02-B05C-8391A40E4E1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52" y="3272"/>
              <a:ext cx="281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lvl="1"/>
              <a:r>
                <a:rPr lang="uk-UA" sz="2000" dirty="0">
                  <a:solidFill>
                    <a:schemeClr val="bg1"/>
                  </a:solidFill>
                </a:rPr>
                <a:t>Сучасні наукові дослідження проблеми ФЕМУ дітей дошкільного віку.</a:t>
              </a:r>
            </a:p>
            <a:p>
              <a:pPr algn="l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C9A5F82D-C0EB-4A21-AE7F-C074E2710D5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663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У дослідженні О. </a:t>
            </a:r>
            <a:r>
              <a:rPr lang="uk-UA" dirty="0" err="1">
                <a:solidFill>
                  <a:schemeClr val="bg1"/>
                </a:solidFill>
              </a:rPr>
              <a:t>Брежнєвої</a:t>
            </a:r>
            <a:r>
              <a:rPr lang="uk-UA" dirty="0">
                <a:solidFill>
                  <a:schemeClr val="bg1"/>
                </a:solidFill>
              </a:rPr>
              <a:t> висвітлено теоретико-практичні аспекти математичного розвитку дітей 3-6 років. Учена </a:t>
            </a:r>
            <a:r>
              <a:rPr lang="uk-UA" dirty="0" err="1">
                <a:solidFill>
                  <a:schemeClr val="bg1"/>
                </a:solidFill>
              </a:rPr>
              <a:t>обгрунтувала</a:t>
            </a:r>
            <a:r>
              <a:rPr lang="uk-UA" dirty="0">
                <a:solidFill>
                  <a:schemeClr val="bg1"/>
                </a:solidFill>
              </a:rPr>
              <a:t> структуру математичного розвитку, до якої увійшли: когнітивний, </a:t>
            </a:r>
            <a:r>
              <a:rPr lang="uk-UA" dirty="0" err="1">
                <a:solidFill>
                  <a:schemeClr val="bg1"/>
                </a:solidFill>
              </a:rPr>
              <a:t>емоційно</a:t>
            </a:r>
            <a:r>
              <a:rPr lang="uk-UA" dirty="0">
                <a:solidFill>
                  <a:schemeClr val="bg1"/>
                </a:solidFill>
              </a:rPr>
              <a:t>-ціннісний, операційний компоненти.</a:t>
            </a:r>
          </a:p>
          <a:p>
            <a:pPr algn="just"/>
            <a:endParaRPr lang="uk-UA" dirty="0">
              <a:solidFill>
                <a:schemeClr val="bg1"/>
              </a:solidFill>
            </a:endParaRPr>
          </a:p>
          <a:p>
            <a:pPr algn="just"/>
            <a:r>
              <a:rPr lang="uk-UA" dirty="0">
                <a:solidFill>
                  <a:schemeClr val="bg1"/>
                </a:solidFill>
              </a:rPr>
              <a:t>Важливою умовою розуміння дітьми дошкільного віку математичного змісту є розвиток системних дій із ознайомлення з довколишньою дійсністю; розвиток уміння виділяти загальні характеристики форми, величини, простору, кількості.</a:t>
            </a:r>
          </a:p>
          <a:p>
            <a:pPr algn="just"/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63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Л. Зайцева розкриває сучасні підходи до формування математичної компетентності у дітей дошкільного віку, зокрема:</a:t>
            </a:r>
          </a:p>
          <a:p>
            <a:pPr algn="just"/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діяльнісний, </a:t>
            </a:r>
            <a:r>
              <a:rPr lang="uk-UA" dirty="0" err="1">
                <a:solidFill>
                  <a:schemeClr val="bg1"/>
                </a:solidFill>
              </a:rPr>
              <a:t>компетентнісний</a:t>
            </a:r>
            <a:r>
              <a:rPr lang="uk-UA" dirty="0">
                <a:solidFill>
                  <a:schemeClr val="bg1"/>
                </a:solidFill>
              </a:rPr>
              <a:t>, інтегрований, індивідуально- диференційований; технологію організації </a:t>
            </a:r>
            <a:r>
              <a:rPr lang="uk-UA" dirty="0" err="1">
                <a:solidFill>
                  <a:schemeClr val="bg1"/>
                </a:solidFill>
              </a:rPr>
              <a:t>освітньо</a:t>
            </a:r>
            <a:r>
              <a:rPr lang="uk-UA" dirty="0">
                <a:solidFill>
                  <a:schemeClr val="bg1"/>
                </a:solidFill>
              </a:rPr>
              <a:t>-пізнавальної діяльності дітей дошкільного віку. Ученою розроблена парціальна програма «Формування математичної компетентності у дітей дошкільного віку» (4-6 р. ж.). </a:t>
            </a:r>
          </a:p>
        </p:txBody>
      </p:sp>
    </p:spTree>
    <p:extLst>
      <p:ext uri="{BB962C8B-B14F-4D97-AF65-F5344CB8AC3E}">
        <p14:creationId xmlns:p14="http://schemas.microsoft.com/office/powerpoint/2010/main" val="1891433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Зміст програми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2495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3616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Т. Павлюк досліджувала особливості навчання дітей старшого дошкільного віку лічби з використанням комп’ютера. Учена зауважує, що старший дошкільний вік є </a:t>
            </a:r>
            <a:r>
              <a:rPr lang="uk-UA" dirty="0" err="1">
                <a:solidFill>
                  <a:schemeClr val="bg1"/>
                </a:solidFill>
              </a:rPr>
              <a:t>сензитивним</a:t>
            </a:r>
            <a:r>
              <a:rPr lang="uk-UA" dirty="0">
                <a:solidFill>
                  <a:schemeClr val="bg1"/>
                </a:solidFill>
              </a:rPr>
              <a:t> періодом для використання комп’ютера як засобу навчання. На цьому етапі відбувається перехід від наочно-образного до логічного мислення, що дає можливість оволодіти комп’ютером, підвищити інформаційну грамотність дітей.</a:t>
            </a:r>
          </a:p>
        </p:txBody>
      </p:sp>
    </p:spTree>
    <p:extLst>
      <p:ext uri="{BB962C8B-B14F-4D97-AF65-F5344CB8AC3E}">
        <p14:creationId xmlns:p14="http://schemas.microsoft.com/office/powerpoint/2010/main" val="1269992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8" y="1567543"/>
            <a:ext cx="11353801" cy="5081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</a:rPr>
              <a:t>Т. Степанова досліджувала методичні аспекти індивідуалізації і диференціації навчання дітей дошкільного віку математики за </a:t>
            </a:r>
            <a:r>
              <a:rPr lang="uk-UA" dirty="0" err="1">
                <a:solidFill>
                  <a:schemeClr val="bg1"/>
                </a:solidFill>
              </a:rPr>
              <a:t>рівнорівневими</a:t>
            </a:r>
            <a:r>
              <a:rPr lang="uk-UA" dirty="0">
                <a:solidFill>
                  <a:schemeClr val="bg1"/>
                </a:solidFill>
              </a:rPr>
              <a:t> програмами відповідно до можливостей і здібностей дітей. Ефективними умовами засвоєння матеріалу та ФЕМУ є: </a:t>
            </a:r>
          </a:p>
          <a:p>
            <a:pPr algn="just"/>
            <a:r>
              <a:rPr lang="uk-UA" dirty="0">
                <a:solidFill>
                  <a:schemeClr val="bg1"/>
                </a:solidFill>
              </a:rPr>
              <a:t>реалізація диференційованого підходу у створенні різнорівневих програм навчання в ЗДО; </a:t>
            </a:r>
          </a:p>
          <a:p>
            <a:pPr algn="just"/>
            <a:r>
              <a:rPr lang="uk-UA" dirty="0">
                <a:solidFill>
                  <a:schemeClr val="bg1"/>
                </a:solidFill>
              </a:rPr>
              <a:t>побудова системи індивідуалізації навчання з урахуванням рівнів індивідуального розвитку дітей; </a:t>
            </a:r>
          </a:p>
          <a:p>
            <a:pPr algn="just"/>
            <a:r>
              <a:rPr lang="uk-UA" dirty="0">
                <a:solidFill>
                  <a:schemeClr val="bg1"/>
                </a:solidFill>
              </a:rPr>
              <a:t>поєднання колективних і індивідуальних форм навчання у процесі ФЕМУ на заняттях різних типів (фронтальні, групові, індивідуально-групові, індивідуальні).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6748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Формування логіко-математичних понять у дітей старшого дошкільного віку у процесі пізнавальної діяльності досліджувала С. </a:t>
            </a:r>
            <a:r>
              <a:rPr lang="uk-UA" dirty="0" err="1">
                <a:solidFill>
                  <a:schemeClr val="bg1"/>
                </a:solidFill>
              </a:rPr>
              <a:t>Татаринова</a:t>
            </a:r>
            <a:r>
              <a:rPr lang="uk-UA" dirty="0">
                <a:solidFill>
                  <a:schemeClr val="bg1"/>
                </a:solidFill>
              </a:rPr>
              <a:t>. Логіко-математичне поняття, на думку вченої, виявляється в мові за допомогою слова або </a:t>
            </a:r>
            <a:r>
              <a:rPr lang="uk-UA" dirty="0" err="1">
                <a:solidFill>
                  <a:schemeClr val="bg1"/>
                </a:solidFill>
              </a:rPr>
              <a:t>терміна</a:t>
            </a:r>
            <a:r>
              <a:rPr lang="uk-UA" dirty="0">
                <a:solidFill>
                  <a:schemeClr val="bg1"/>
                </a:solidFill>
              </a:rPr>
              <a:t>, в якому відображаються кількісні, просторово-часові відношення предметів, процесів і явищ дійсності. </a:t>
            </a:r>
          </a:p>
        </p:txBody>
      </p:sp>
    </p:spTree>
    <p:extLst>
      <p:ext uri="{BB962C8B-B14F-4D97-AF65-F5344CB8AC3E}">
        <p14:creationId xmlns:p14="http://schemas.microsoft.com/office/powerpoint/2010/main" val="1020539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К. Щербакова є засновницею наукового напряму – теоретико- методичні основи ознайомлення дітей дошкільного віку з математичними уявленнями. У наукових працях ученої розкрито особливості формування у дітей кількісних та якісних уявлень, ознайомлення з формою, величиною предметів, різними способами розв’язування арифметичних задач, які викладені в навчальних посібниках.</a:t>
            </a:r>
          </a:p>
        </p:txBody>
      </p:sp>
    </p:spTree>
    <p:extLst>
      <p:ext uri="{BB962C8B-B14F-4D97-AF65-F5344CB8AC3E}">
        <p14:creationId xmlns:p14="http://schemas.microsoft.com/office/powerpoint/2010/main" val="2919892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Інноваційні підходи до ФЕМУ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2480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347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2"/>
            <a:ext cx="7291251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Структура логіко-математичної компетентності</a:t>
            </a:r>
          </a:p>
        </p:txBody>
      </p:sp>
      <p:pic>
        <p:nvPicPr>
          <p:cNvPr id="21" name="Объект 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0381" y="1981625"/>
            <a:ext cx="6861448" cy="48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57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Математична підготовка дітей дошкільного віку складається з 2 напрямів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4913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26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378188"/>
            <a:ext cx="7757160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Теоретичні основи розвитку математичної науки для дітей дошкільного віку. Зв’язок ТМФЕМУ з іншими науками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8053" y="2043607"/>
            <a:ext cx="5612130" cy="44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34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436914"/>
            <a:ext cx="10622280" cy="4740049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</a:rPr>
              <a:t>Навчання математичних операцій спирається на </a:t>
            </a:r>
            <a:r>
              <a:rPr lang="uk-UA" dirty="0" err="1">
                <a:solidFill>
                  <a:schemeClr val="bg1"/>
                </a:solidFill>
              </a:rPr>
              <a:t>мисленнєву</a:t>
            </a:r>
            <a:r>
              <a:rPr lang="uk-UA" dirty="0">
                <a:solidFill>
                  <a:schemeClr val="bg1"/>
                </a:solidFill>
              </a:rPr>
              <a:t> діяльність, яку слід розвивати формуючи у дітей такі вміння:</a:t>
            </a:r>
          </a:p>
          <a:p>
            <a:pPr marL="0" indent="0" algn="just">
              <a:buNone/>
            </a:pPr>
            <a:endParaRPr lang="uk-UA" dirty="0">
              <a:solidFill>
                <a:schemeClr val="bg1"/>
              </a:solidFill>
            </a:endParaRPr>
          </a:p>
          <a:p>
            <a:pPr lvl="0" algn="just"/>
            <a:r>
              <a:rPr lang="uk-UA" dirty="0">
                <a:solidFill>
                  <a:schemeClr val="bg1"/>
                </a:solidFill>
              </a:rPr>
              <a:t>аналізувати, синтезувати, порівнювати;</a:t>
            </a:r>
          </a:p>
          <a:p>
            <a:pPr lvl="0" algn="just"/>
            <a:r>
              <a:rPr lang="uk-UA" dirty="0">
                <a:solidFill>
                  <a:schemeClr val="bg1"/>
                </a:solidFill>
              </a:rPr>
              <a:t>узагальнювати,	встановлювати	зв’язки	між	предметами, абстрагувати;</a:t>
            </a:r>
          </a:p>
          <a:p>
            <a:pPr lvl="0" algn="just"/>
            <a:r>
              <a:rPr lang="uk-UA" dirty="0" err="1">
                <a:solidFill>
                  <a:schemeClr val="bg1"/>
                </a:solidFill>
              </a:rPr>
              <a:t>серіювати</a:t>
            </a:r>
            <a:r>
              <a:rPr lang="uk-UA" dirty="0">
                <a:solidFill>
                  <a:schemeClr val="bg1"/>
                </a:solidFill>
              </a:rPr>
              <a:t>,	класифікувати,	систематизувати,	знаходити логічні співвідношення між числами і предметами;</a:t>
            </a:r>
          </a:p>
          <a:p>
            <a:pPr algn="just"/>
            <a:r>
              <a:rPr lang="uk-UA" dirty="0">
                <a:solidFill>
                  <a:schemeClr val="bg1"/>
                </a:solidFill>
              </a:rPr>
              <a:t>встановлювати причинно-наслідкові зв’язки, висувати припущення, гіпотези.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4483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9811"/>
            <a:ext cx="6372497" cy="1325563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Основні форми організації освітньої роботи з ФЕМУ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7904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4672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257" y="1590494"/>
            <a:ext cx="10515600" cy="4351338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Логічні ігри математичного змісту сприяють розвитку у дітей пізнавального інтересу, здібностей до творчого пошуку, бажання і уміння вчитися. Незвичайна ігрова ситуація з елементами проблеми викликає зацікавленість у дітей.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0" y="3282945"/>
            <a:ext cx="5392647" cy="334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8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Історія розвитку математики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977876"/>
              </p:ext>
            </p:extLst>
          </p:nvPr>
        </p:nvGraphicFramePr>
        <p:xfrm>
          <a:off x="564968" y="1267097"/>
          <a:ext cx="11062063" cy="5133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14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908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Значення та завдання формування елементарних математичних уявлень у дошкільників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101471"/>
              </p:ext>
            </p:extLst>
          </p:nvPr>
        </p:nvGraphicFramePr>
        <p:xfrm>
          <a:off x="627017" y="2586445"/>
          <a:ext cx="10726783" cy="3984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011680" y="1825625"/>
            <a:ext cx="7720149" cy="55181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Базовий компонент дошкільної освіти (2021)</a:t>
            </a:r>
          </a:p>
        </p:txBody>
      </p:sp>
    </p:spTree>
    <p:extLst>
      <p:ext uri="{BB962C8B-B14F-4D97-AF65-F5344CB8AC3E}">
        <p14:creationId xmlns:p14="http://schemas.microsoft.com/office/powerpoint/2010/main" val="56005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431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Парціальна програма «Формування математичної компетентності у дітей дошкільного віку» </a:t>
            </a:r>
            <a:r>
              <a:rPr lang="uk-UA" b="1" dirty="0" err="1">
                <a:solidFill>
                  <a:schemeClr val="bg1"/>
                </a:solidFill>
              </a:rPr>
              <a:t>Л.Зайцева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148" y="1904002"/>
            <a:ext cx="2910593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107" y="2022271"/>
            <a:ext cx="7010400" cy="411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35243" y="6296672"/>
            <a:ext cx="2595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  <a:hlinkClick r:id="rId4"/>
              </a:rPr>
              <a:t>https://zayceva.com.ua/</a:t>
            </a:r>
            <a:r>
              <a:rPr lang="uk-UA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963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Робочі зошити для дітей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4" y="1433625"/>
            <a:ext cx="2661285" cy="3603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578" y="2256096"/>
            <a:ext cx="2719388" cy="3849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620" y="3478953"/>
            <a:ext cx="2339340" cy="3379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870" y="1433625"/>
            <a:ext cx="3781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66" y="365760"/>
            <a:ext cx="11617060" cy="62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05" y="1005840"/>
            <a:ext cx="11745928" cy="53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59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1072</Words>
  <Application>Microsoft Office PowerPoint</Application>
  <PresentationFormat>Широкий екран</PresentationFormat>
  <Paragraphs>77</Paragraphs>
  <Slides>32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Значення та завдання формування  початкових елементів математики у дітей дошкільного віку</vt:lpstr>
      <vt:lpstr>План</vt:lpstr>
      <vt:lpstr>Теоретичні основи розвитку математичної науки для дітей дошкільного віку. Зв’язок ТМФЕМУ з іншими науками</vt:lpstr>
      <vt:lpstr>Історія розвитку математики</vt:lpstr>
      <vt:lpstr>Значення та завдання формування елементарних математичних уявлень у дошкільників</vt:lpstr>
      <vt:lpstr>Парціальна програма «Формування математичної компетентності у дітей дошкільного віку» Л.Зайцева</vt:lpstr>
      <vt:lpstr>Робочі зошити для дітей</vt:lpstr>
      <vt:lpstr>Презентація PowerPoint</vt:lpstr>
      <vt:lpstr>Презентація PowerPoint</vt:lpstr>
      <vt:lpstr>Презентація PowerPoint</vt:lpstr>
      <vt:lpstr>Вклад учених у формування елементарних математичних уявлень</vt:lpstr>
      <vt:lpstr>Презентація PowerPoint</vt:lpstr>
      <vt:lpstr>Презентація PowerPoint</vt:lpstr>
      <vt:lpstr>Презентація PowerPoint</vt:lpstr>
      <vt:lpstr>Математичний розвиток дітей дошкільного віку</vt:lpstr>
      <vt:lpstr>Сучасні наукові дослідження проблеми ФЕМУ дітей дошкільного віку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Зміст програми</vt:lpstr>
      <vt:lpstr>Презентація PowerPoint</vt:lpstr>
      <vt:lpstr>Презентація PowerPoint</vt:lpstr>
      <vt:lpstr>Презентація PowerPoint</vt:lpstr>
      <vt:lpstr>Презентація PowerPoint</vt:lpstr>
      <vt:lpstr>Інноваційні підходи до ФЕМУ</vt:lpstr>
      <vt:lpstr>Структура логіко-математичної компетентності</vt:lpstr>
      <vt:lpstr>Математична підготовка дітей дошкільного віку складається з 2 напрямів</vt:lpstr>
      <vt:lpstr>Презентація PowerPoint</vt:lpstr>
      <vt:lpstr>Основні форми організації освітньої роботи з ФЕМУ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Владимир Швец</cp:lastModifiedBy>
  <cp:revision>17</cp:revision>
  <dcterms:created xsi:type="dcterms:W3CDTF">2020-10-04T11:24:57Z</dcterms:created>
  <dcterms:modified xsi:type="dcterms:W3CDTF">2023-01-31T17:57:17Z</dcterms:modified>
</cp:coreProperties>
</file>