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3" r:id="rId31"/>
    <p:sldId id="294" r:id="rId32"/>
    <p:sldId id="295" r:id="rId33"/>
    <p:sldId id="296" r:id="rId34"/>
    <p:sldId id="297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65" d="100"/>
          <a:sy n="65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1DE95-A252-4B87-8F56-E89FFBAD789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D8044-4D04-4210-8DE7-B258691490A4}">
      <dgm:prSet/>
      <dgm:spPr/>
      <dgm:t>
        <a:bodyPr/>
        <a:lstStyle/>
        <a:p>
          <a:pPr rtl="0"/>
          <a:r>
            <a:rPr lang="en-US" b="1" i="0" dirty="0" smtClean="0"/>
            <a:t>Lecture 2. </a:t>
          </a:r>
          <a:r>
            <a:rPr lang="en-US" b="1" i="0" smtClean="0"/>
            <a:t>Teaching Receptive </a:t>
          </a:r>
          <a:r>
            <a:rPr lang="en-US" b="1" i="0" dirty="0" smtClean="0"/>
            <a:t>Skills</a:t>
          </a:r>
          <a:endParaRPr lang="ru-RU" i="0" dirty="0"/>
        </a:p>
      </dgm:t>
    </dgm:pt>
    <dgm:pt modelId="{B3C76DB4-48EB-4602-B0E9-95867D94AFB4}" type="parTrans" cxnId="{7CC65366-22E0-48FD-ADAC-2B5F648519BB}">
      <dgm:prSet/>
      <dgm:spPr/>
      <dgm:t>
        <a:bodyPr/>
        <a:lstStyle/>
        <a:p>
          <a:endParaRPr lang="ru-RU"/>
        </a:p>
      </dgm:t>
    </dgm:pt>
    <dgm:pt modelId="{D03AAA9E-0E5B-4E33-B220-45B94188FA2A}" type="sibTrans" cxnId="{7CC65366-22E0-48FD-ADAC-2B5F648519BB}">
      <dgm:prSet/>
      <dgm:spPr/>
      <dgm:t>
        <a:bodyPr/>
        <a:lstStyle/>
        <a:p>
          <a:endParaRPr lang="ru-RU"/>
        </a:p>
      </dgm:t>
    </dgm:pt>
    <dgm:pt modelId="{4AFEDF71-2104-40AB-B375-4C28BE50707E}" type="pres">
      <dgm:prSet presAssocID="{F7D1DE95-A252-4B87-8F56-E89FFBAD78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A4961-DC8D-4C32-BA3B-38178B0281E8}" type="pres">
      <dgm:prSet presAssocID="{544D8044-4D04-4210-8DE7-B258691490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753B8-F75B-44B9-B832-A96670BAD064}" type="presOf" srcId="{544D8044-4D04-4210-8DE7-B258691490A4}" destId="{73EA4961-DC8D-4C32-BA3B-38178B0281E8}" srcOrd="0" destOrd="0" presId="urn:microsoft.com/office/officeart/2005/8/layout/vList2"/>
    <dgm:cxn modelId="{7CC65366-22E0-48FD-ADAC-2B5F648519BB}" srcId="{F7D1DE95-A252-4B87-8F56-E89FFBAD7893}" destId="{544D8044-4D04-4210-8DE7-B258691490A4}" srcOrd="0" destOrd="0" parTransId="{B3C76DB4-48EB-4602-B0E9-95867D94AFB4}" sibTransId="{D03AAA9E-0E5B-4E33-B220-45B94188FA2A}"/>
    <dgm:cxn modelId="{2E1363A7-DFF2-403B-A253-B28CCF3938B2}" type="presOf" srcId="{F7D1DE95-A252-4B87-8F56-E89FFBAD7893}" destId="{4AFEDF71-2104-40AB-B375-4C28BE50707E}" srcOrd="0" destOrd="0" presId="urn:microsoft.com/office/officeart/2005/8/layout/vList2"/>
    <dgm:cxn modelId="{0D1BA2CF-8939-4ADD-8F35-AFB2CB6DB913}" type="presParOf" srcId="{4AFEDF71-2104-40AB-B375-4C28BE50707E}" destId="{73EA4961-DC8D-4C32-BA3B-38178B0281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801A8B-499C-4165-B960-54860DF25E7A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7D968CC-60C6-466C-806C-60E8FABE8EF9}">
      <dgm:prSet/>
      <dgm:spPr/>
      <dgm:t>
        <a:bodyPr/>
        <a:lstStyle/>
        <a:p>
          <a:pPr rtl="0"/>
          <a:r>
            <a:rPr lang="en-US" b="1" dirty="0" smtClean="0"/>
            <a:t>2. Methodological Principles for Teaching Receptive Skills</a:t>
          </a:r>
          <a:endParaRPr lang="ru-RU" dirty="0"/>
        </a:p>
      </dgm:t>
    </dgm:pt>
    <dgm:pt modelId="{0393060D-9841-4A9F-B29B-FB5F635E9657}" type="parTrans" cxnId="{3172F7E1-4ADE-433F-BCF6-CAFEB27CF187}">
      <dgm:prSet/>
      <dgm:spPr/>
      <dgm:t>
        <a:bodyPr/>
        <a:lstStyle/>
        <a:p>
          <a:endParaRPr lang="ru-RU"/>
        </a:p>
      </dgm:t>
    </dgm:pt>
    <dgm:pt modelId="{331F210E-94AD-4CCA-8045-3EE29A6C3C1D}" type="sibTrans" cxnId="{3172F7E1-4ADE-433F-BCF6-CAFEB27CF187}">
      <dgm:prSet/>
      <dgm:spPr/>
      <dgm:t>
        <a:bodyPr/>
        <a:lstStyle/>
        <a:p>
          <a:endParaRPr lang="ru-RU"/>
        </a:p>
      </dgm:t>
    </dgm:pt>
    <dgm:pt modelId="{A8B8E680-7145-4BAA-884B-BD84985C4DCA}" type="pres">
      <dgm:prSet presAssocID="{B2801A8B-499C-4165-B960-54860DF25E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758BE-0138-4753-909C-FDF0011AEEAF}" type="pres">
      <dgm:prSet presAssocID="{A7D968CC-60C6-466C-806C-60E8FABE8E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FBF07-47E9-4040-8FB3-A7641380A629}" type="presOf" srcId="{A7D968CC-60C6-466C-806C-60E8FABE8EF9}" destId="{D98758BE-0138-4753-909C-FDF0011AEEAF}" srcOrd="0" destOrd="0" presId="urn:microsoft.com/office/officeart/2005/8/layout/vList2"/>
    <dgm:cxn modelId="{812D1297-4FEF-4D0D-8AF9-FE7E256CDE60}" type="presOf" srcId="{B2801A8B-499C-4165-B960-54860DF25E7A}" destId="{A8B8E680-7145-4BAA-884B-BD84985C4DCA}" srcOrd="0" destOrd="0" presId="urn:microsoft.com/office/officeart/2005/8/layout/vList2"/>
    <dgm:cxn modelId="{3172F7E1-4ADE-433F-BCF6-CAFEB27CF187}" srcId="{B2801A8B-499C-4165-B960-54860DF25E7A}" destId="{A7D968CC-60C6-466C-806C-60E8FABE8EF9}" srcOrd="0" destOrd="0" parTransId="{0393060D-9841-4A9F-B29B-FB5F635E9657}" sibTransId="{331F210E-94AD-4CCA-8045-3EE29A6C3C1D}"/>
    <dgm:cxn modelId="{C96525CC-A593-469C-A9DF-DDDBA41DE742}" type="presParOf" srcId="{A8B8E680-7145-4BAA-884B-BD84985C4DCA}" destId="{D98758BE-0138-4753-909C-FDF0011AEE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D1EC81-C965-42F5-894C-97299F27F31C}" type="doc">
      <dgm:prSet loTypeId="urn:microsoft.com/office/officeart/2005/8/layout/chevron2" loCatId="process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43D8E20-CF7D-4A93-8F4E-E7B9F01375F5}">
      <dgm:prSet custT="1"/>
      <dgm:spPr/>
      <dgm:t>
        <a:bodyPr/>
        <a:lstStyle/>
        <a:p>
          <a:pPr rtl="0"/>
          <a:r>
            <a:rPr lang="en-US" sz="2400" b="1" dirty="0" smtClean="0"/>
            <a:t>Receptive and productive skills</a:t>
          </a:r>
          <a:endParaRPr lang="ru-RU" sz="2400" dirty="0"/>
        </a:p>
      </dgm:t>
    </dgm:pt>
    <dgm:pt modelId="{F4607FF8-70CC-450A-BCDA-7B719B3C8574}" type="parTrans" cxnId="{17CA5E76-3304-4338-92DC-31F113CD5053}">
      <dgm:prSet/>
      <dgm:spPr/>
      <dgm:t>
        <a:bodyPr/>
        <a:lstStyle/>
        <a:p>
          <a:endParaRPr lang="ru-RU"/>
        </a:p>
      </dgm:t>
    </dgm:pt>
    <dgm:pt modelId="{97BC4F3F-2973-4899-872B-85F2002FFD78}" type="sibTrans" cxnId="{17CA5E76-3304-4338-92DC-31F113CD5053}">
      <dgm:prSet/>
      <dgm:spPr/>
      <dgm:t>
        <a:bodyPr/>
        <a:lstStyle/>
        <a:p>
          <a:endParaRPr lang="ru-RU"/>
        </a:p>
      </dgm:t>
    </dgm:pt>
    <dgm:pt modelId="{0CA496C2-F17E-44A4-99DA-71B4C33FDF5A}">
      <dgm:prSet/>
      <dgm:spPr/>
      <dgm:t>
        <a:bodyPr/>
        <a:lstStyle/>
        <a:p>
          <a:pPr rtl="0"/>
          <a:r>
            <a:rPr lang="en-US" dirty="0" smtClean="0"/>
            <a:t>Students can generally deal with a higher level of language in receptive skills than in productive skills. </a:t>
          </a:r>
          <a:endParaRPr lang="ru-RU" dirty="0"/>
        </a:p>
      </dgm:t>
    </dgm:pt>
    <dgm:pt modelId="{39F11DB5-F11C-44D2-8CCC-89C8893AFCA4}" type="parTrans" cxnId="{02F331E9-5ACC-484A-9AA9-483DC1D5CB8C}">
      <dgm:prSet/>
      <dgm:spPr/>
      <dgm:t>
        <a:bodyPr/>
        <a:lstStyle/>
        <a:p>
          <a:endParaRPr lang="ru-RU"/>
        </a:p>
      </dgm:t>
    </dgm:pt>
    <dgm:pt modelId="{BC1D7B86-7899-4615-91C5-DEF63BC47B60}" type="sibTrans" cxnId="{02F331E9-5ACC-484A-9AA9-483DC1D5CB8C}">
      <dgm:prSet/>
      <dgm:spPr/>
      <dgm:t>
        <a:bodyPr/>
        <a:lstStyle/>
        <a:p>
          <a:endParaRPr lang="ru-RU"/>
        </a:p>
      </dgm:t>
    </dgm:pt>
    <dgm:pt modelId="{518D0B18-AE8B-492B-81FB-06D0BC5FDB9E}">
      <dgm:prSet/>
      <dgm:spPr/>
      <dgm:t>
        <a:bodyPr/>
        <a:lstStyle/>
        <a:p>
          <a:pPr rtl="0"/>
          <a:r>
            <a:rPr lang="en-US" smtClean="0"/>
            <a:t>Being able to understand a piece of text does not necessarily mean that students have to be able to write or speak like that. </a:t>
          </a:r>
          <a:endParaRPr lang="ru-RU"/>
        </a:p>
      </dgm:t>
    </dgm:pt>
    <dgm:pt modelId="{C6CFD5B3-256D-4062-9BDB-D6BB962C178E}" type="parTrans" cxnId="{3F980A8A-3234-4CB1-BBC4-4ED5BE94EB69}">
      <dgm:prSet/>
      <dgm:spPr/>
      <dgm:t>
        <a:bodyPr/>
        <a:lstStyle/>
        <a:p>
          <a:endParaRPr lang="ru-RU"/>
        </a:p>
      </dgm:t>
    </dgm:pt>
    <dgm:pt modelId="{D7398CEE-5160-431C-AC59-553F2A9D0CDD}" type="sibTrans" cxnId="{3F980A8A-3234-4CB1-BBC4-4ED5BE94EB69}">
      <dgm:prSet/>
      <dgm:spPr/>
      <dgm:t>
        <a:bodyPr/>
        <a:lstStyle/>
        <a:p>
          <a:endParaRPr lang="ru-RU"/>
        </a:p>
      </dgm:t>
    </dgm:pt>
    <dgm:pt modelId="{09FAAC57-F52D-492E-9CB8-EFD38CBE1C58}">
      <dgm:prSet/>
      <dgm:spPr/>
      <dgm:t>
        <a:bodyPr/>
        <a:lstStyle/>
        <a:p>
          <a:pPr rtl="0"/>
          <a:r>
            <a:rPr lang="en-US" dirty="0" smtClean="0"/>
            <a:t>All over the world there are students who can read English but unable to speak it very well.</a:t>
          </a:r>
          <a:endParaRPr lang="ru-RU" dirty="0"/>
        </a:p>
      </dgm:t>
    </dgm:pt>
    <dgm:pt modelId="{9BDAB51D-FA65-4C11-A8FC-81D0A27255E6}" type="parTrans" cxnId="{DCCAC377-7236-4193-8D44-5D28994C90C4}">
      <dgm:prSet/>
      <dgm:spPr/>
      <dgm:t>
        <a:bodyPr/>
        <a:lstStyle/>
        <a:p>
          <a:endParaRPr lang="ru-RU"/>
        </a:p>
      </dgm:t>
    </dgm:pt>
    <dgm:pt modelId="{30C32E98-FA9A-4C33-B185-95ED00E968DE}" type="sibTrans" cxnId="{DCCAC377-7236-4193-8D44-5D28994C90C4}">
      <dgm:prSet/>
      <dgm:spPr/>
      <dgm:t>
        <a:bodyPr/>
        <a:lstStyle/>
        <a:p>
          <a:endParaRPr lang="ru-RU"/>
        </a:p>
      </dgm:t>
    </dgm:pt>
    <dgm:pt modelId="{AD3145A9-FC6A-49CD-A74D-20DBFB87AA3F}" type="pres">
      <dgm:prSet presAssocID="{11D1EC81-C965-42F5-894C-97299F27F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F1E4F-3340-4400-9D82-821680DC6762}" type="pres">
      <dgm:prSet presAssocID="{F43D8E20-CF7D-4A93-8F4E-E7B9F01375F5}" presName="composite" presStyleCnt="0"/>
      <dgm:spPr/>
    </dgm:pt>
    <dgm:pt modelId="{88721C74-D4D5-4B57-A59A-70699D0269D0}" type="pres">
      <dgm:prSet presAssocID="{F43D8E20-CF7D-4A93-8F4E-E7B9F01375F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592E3-2603-4EE9-9CC1-E527B688EDB2}" type="pres">
      <dgm:prSet presAssocID="{F43D8E20-CF7D-4A93-8F4E-E7B9F01375F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43D6F-D9F0-4539-AC51-0CEA9CE4E40B}" type="presOf" srcId="{518D0B18-AE8B-492B-81FB-06D0BC5FDB9E}" destId="{1EF592E3-2603-4EE9-9CC1-E527B688EDB2}" srcOrd="0" destOrd="1" presId="urn:microsoft.com/office/officeart/2005/8/layout/chevron2"/>
    <dgm:cxn modelId="{766EEA9C-76C8-41B2-A6C9-20B1DD767D12}" type="presOf" srcId="{11D1EC81-C965-42F5-894C-97299F27F31C}" destId="{AD3145A9-FC6A-49CD-A74D-20DBFB87AA3F}" srcOrd="0" destOrd="0" presId="urn:microsoft.com/office/officeart/2005/8/layout/chevron2"/>
    <dgm:cxn modelId="{DCCAC377-7236-4193-8D44-5D28994C90C4}" srcId="{F43D8E20-CF7D-4A93-8F4E-E7B9F01375F5}" destId="{09FAAC57-F52D-492E-9CB8-EFD38CBE1C58}" srcOrd="2" destOrd="0" parTransId="{9BDAB51D-FA65-4C11-A8FC-81D0A27255E6}" sibTransId="{30C32E98-FA9A-4C33-B185-95ED00E968DE}"/>
    <dgm:cxn modelId="{81BFC9F3-93C5-4D4C-A068-64F1A5200CF2}" type="presOf" srcId="{09FAAC57-F52D-492E-9CB8-EFD38CBE1C58}" destId="{1EF592E3-2603-4EE9-9CC1-E527B688EDB2}" srcOrd="0" destOrd="2" presId="urn:microsoft.com/office/officeart/2005/8/layout/chevron2"/>
    <dgm:cxn modelId="{02F331E9-5ACC-484A-9AA9-483DC1D5CB8C}" srcId="{F43D8E20-CF7D-4A93-8F4E-E7B9F01375F5}" destId="{0CA496C2-F17E-44A4-99DA-71B4C33FDF5A}" srcOrd="0" destOrd="0" parTransId="{39F11DB5-F11C-44D2-8CCC-89C8893AFCA4}" sibTransId="{BC1D7B86-7899-4615-91C5-DEF63BC47B60}"/>
    <dgm:cxn modelId="{3F980A8A-3234-4CB1-BBC4-4ED5BE94EB69}" srcId="{F43D8E20-CF7D-4A93-8F4E-E7B9F01375F5}" destId="{518D0B18-AE8B-492B-81FB-06D0BC5FDB9E}" srcOrd="1" destOrd="0" parTransId="{C6CFD5B3-256D-4062-9BDB-D6BB962C178E}" sibTransId="{D7398CEE-5160-431C-AC59-553F2A9D0CDD}"/>
    <dgm:cxn modelId="{D4021A9B-C881-497E-8803-FE8F97B186FE}" type="presOf" srcId="{F43D8E20-CF7D-4A93-8F4E-E7B9F01375F5}" destId="{88721C74-D4D5-4B57-A59A-70699D0269D0}" srcOrd="0" destOrd="0" presId="urn:microsoft.com/office/officeart/2005/8/layout/chevron2"/>
    <dgm:cxn modelId="{17CA5E76-3304-4338-92DC-31F113CD5053}" srcId="{11D1EC81-C965-42F5-894C-97299F27F31C}" destId="{F43D8E20-CF7D-4A93-8F4E-E7B9F01375F5}" srcOrd="0" destOrd="0" parTransId="{F4607FF8-70CC-450A-BCDA-7B719B3C8574}" sibTransId="{97BC4F3F-2973-4899-872B-85F2002FFD78}"/>
    <dgm:cxn modelId="{64B93617-4ED4-4E88-969C-E707FB139CE1}" type="presOf" srcId="{0CA496C2-F17E-44A4-99DA-71B4C33FDF5A}" destId="{1EF592E3-2603-4EE9-9CC1-E527B688EDB2}" srcOrd="0" destOrd="0" presId="urn:microsoft.com/office/officeart/2005/8/layout/chevron2"/>
    <dgm:cxn modelId="{C300CC70-1C93-4DFE-9094-088E348D7886}" type="presParOf" srcId="{AD3145A9-FC6A-49CD-A74D-20DBFB87AA3F}" destId="{418F1E4F-3340-4400-9D82-821680DC6762}" srcOrd="0" destOrd="0" presId="urn:microsoft.com/office/officeart/2005/8/layout/chevron2"/>
    <dgm:cxn modelId="{BE8441C7-68CD-4B8F-B652-C47AED9140A0}" type="presParOf" srcId="{418F1E4F-3340-4400-9D82-821680DC6762}" destId="{88721C74-D4D5-4B57-A59A-70699D0269D0}" srcOrd="0" destOrd="0" presId="urn:microsoft.com/office/officeart/2005/8/layout/chevron2"/>
    <dgm:cxn modelId="{0016EB9A-1E0E-47AE-9805-F57AC890EE0D}" type="presParOf" srcId="{418F1E4F-3340-4400-9D82-821680DC6762}" destId="{1EF592E3-2603-4EE9-9CC1-E527B688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82A5FC-8686-4AB9-8A58-DD79A92DBEE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181CA-909F-4F6B-812B-9912CFFF8954}">
      <dgm:prSet/>
      <dgm:spPr/>
      <dgm:t>
        <a:bodyPr/>
        <a:lstStyle/>
        <a:p>
          <a:pPr rtl="0"/>
          <a:r>
            <a:rPr lang="en-US" b="1" dirty="0" smtClean="0"/>
            <a:t>Authentic and non-authentic texts</a:t>
          </a:r>
          <a:endParaRPr lang="ru-RU" dirty="0"/>
        </a:p>
      </dgm:t>
    </dgm:pt>
    <dgm:pt modelId="{ADE20200-374C-4F38-89B0-820A5F16F0F5}" type="parTrans" cxnId="{11B0CBE5-E095-4732-BD42-B2942D1F7C70}">
      <dgm:prSet/>
      <dgm:spPr/>
      <dgm:t>
        <a:bodyPr/>
        <a:lstStyle/>
        <a:p>
          <a:endParaRPr lang="ru-RU"/>
        </a:p>
      </dgm:t>
    </dgm:pt>
    <dgm:pt modelId="{58B6EC06-AD57-4F8D-8B79-548C043A7E9B}" type="sibTrans" cxnId="{11B0CBE5-E095-4732-BD42-B2942D1F7C70}">
      <dgm:prSet/>
      <dgm:spPr/>
      <dgm:t>
        <a:bodyPr/>
        <a:lstStyle/>
        <a:p>
          <a:endParaRPr lang="ru-RU"/>
        </a:p>
      </dgm:t>
    </dgm:pt>
    <dgm:pt modelId="{948B6422-C688-4ADD-A7D2-7987CC878C13}" type="pres">
      <dgm:prSet presAssocID="{F682A5FC-8686-4AB9-8A58-DD79A92DBE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846CA-1041-4AF3-AA3E-DC80C9AE85DE}" type="pres">
      <dgm:prSet presAssocID="{B0A181CA-909F-4F6B-812B-9912CFFF8954}" presName="composite" presStyleCnt="0"/>
      <dgm:spPr/>
    </dgm:pt>
    <dgm:pt modelId="{CC5B6E07-7F88-40B6-A8D8-F745D320B286}" type="pres">
      <dgm:prSet presAssocID="{B0A181CA-909F-4F6B-812B-9912CFFF895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B0C1782-8872-466A-B57A-903FEECB2050}" type="pres">
      <dgm:prSet presAssocID="{B0A181CA-909F-4F6B-812B-9912CFFF895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345F4-9960-4262-A2CC-B726625D272B}" type="presOf" srcId="{B0A181CA-909F-4F6B-812B-9912CFFF8954}" destId="{2B0C1782-8872-466A-B57A-903FEECB2050}" srcOrd="0" destOrd="0" presId="urn:microsoft.com/office/officeart/2005/8/layout/vList3"/>
    <dgm:cxn modelId="{11B0CBE5-E095-4732-BD42-B2942D1F7C70}" srcId="{F682A5FC-8686-4AB9-8A58-DD79A92DBEEE}" destId="{B0A181CA-909F-4F6B-812B-9912CFFF8954}" srcOrd="0" destOrd="0" parTransId="{ADE20200-374C-4F38-89B0-820A5F16F0F5}" sibTransId="{58B6EC06-AD57-4F8D-8B79-548C043A7E9B}"/>
    <dgm:cxn modelId="{8A0436AD-5592-421A-92AB-D329CCB51975}" type="presOf" srcId="{F682A5FC-8686-4AB9-8A58-DD79A92DBEEE}" destId="{948B6422-C688-4ADD-A7D2-7987CC878C13}" srcOrd="0" destOrd="0" presId="urn:microsoft.com/office/officeart/2005/8/layout/vList3"/>
    <dgm:cxn modelId="{48223065-11B5-4E5F-8F6F-003550EEE777}" type="presParOf" srcId="{948B6422-C688-4ADD-A7D2-7987CC878C13}" destId="{03D846CA-1041-4AF3-AA3E-DC80C9AE85DE}" srcOrd="0" destOrd="0" presId="urn:microsoft.com/office/officeart/2005/8/layout/vList3"/>
    <dgm:cxn modelId="{6A8CE1EE-9496-492A-950C-B2B4CA49C2F0}" type="presParOf" srcId="{03D846CA-1041-4AF3-AA3E-DC80C9AE85DE}" destId="{CC5B6E07-7F88-40B6-A8D8-F745D320B286}" srcOrd="0" destOrd="0" presId="urn:microsoft.com/office/officeart/2005/8/layout/vList3"/>
    <dgm:cxn modelId="{C96C135E-BB58-4609-82A4-7F1A98084154}" type="presParOf" srcId="{03D846CA-1041-4AF3-AA3E-DC80C9AE85DE}" destId="{2B0C1782-8872-466A-B57A-903FEECB20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4925A0-7E24-4D44-89EF-BD8DADA5654E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82EF240D-14FA-49DC-80D3-03E7138DD45E}">
      <dgm:prSet/>
      <dgm:spPr/>
      <dgm:t>
        <a:bodyPr/>
        <a:lstStyle/>
        <a:p>
          <a:pPr rtl="0"/>
          <a:r>
            <a:rPr lang="en-US" dirty="0" smtClean="0"/>
            <a:t>Authentic texts are created by the native speakers for native speakers: they are “real” texts (English-language newspapers, radio programs).</a:t>
          </a:r>
          <a:endParaRPr lang="ru-RU" dirty="0"/>
        </a:p>
      </dgm:t>
    </dgm:pt>
    <dgm:pt modelId="{728DA479-6804-421D-A66C-D59F3B1B0AF5}" type="parTrans" cxnId="{ECA53E7C-16A0-46AF-BB5B-C5700829E86B}">
      <dgm:prSet/>
      <dgm:spPr/>
      <dgm:t>
        <a:bodyPr/>
        <a:lstStyle/>
        <a:p>
          <a:endParaRPr lang="ru-RU"/>
        </a:p>
      </dgm:t>
    </dgm:pt>
    <dgm:pt modelId="{50F6EB79-9808-4E6A-9C43-92F9F3ABE840}" type="sibTrans" cxnId="{ECA53E7C-16A0-46AF-BB5B-C5700829E86B}">
      <dgm:prSet/>
      <dgm:spPr/>
      <dgm:t>
        <a:bodyPr/>
        <a:lstStyle/>
        <a:p>
          <a:endParaRPr lang="ru-RU"/>
        </a:p>
      </dgm:t>
    </dgm:pt>
    <dgm:pt modelId="{38FF40DB-7DE1-4FF0-A40E-2D02EC57C2A9}">
      <dgm:prSet/>
      <dgm:spPr/>
      <dgm:t>
        <a:bodyPr/>
        <a:lstStyle/>
        <a:p>
          <a:pPr rtl="0"/>
          <a:r>
            <a:rPr lang="en-US" smtClean="0"/>
            <a:t>Non-authentic texts are written especially for language-learning students. Their aim is to isolate some language units so that students can concentrate on them. </a:t>
          </a:r>
          <a:endParaRPr lang="ru-RU"/>
        </a:p>
      </dgm:t>
    </dgm:pt>
    <dgm:pt modelId="{DD7B72F5-2555-4351-BF22-23515B6127B9}" type="parTrans" cxnId="{3BCFCAF1-B6D2-4548-8C87-05C8895077AC}">
      <dgm:prSet/>
      <dgm:spPr/>
      <dgm:t>
        <a:bodyPr/>
        <a:lstStyle/>
        <a:p>
          <a:endParaRPr lang="ru-RU"/>
        </a:p>
      </dgm:t>
    </dgm:pt>
    <dgm:pt modelId="{18EE6F6C-BFE2-446F-B3F5-89C418B7FF5C}" type="sibTrans" cxnId="{3BCFCAF1-B6D2-4548-8C87-05C8895077AC}">
      <dgm:prSet/>
      <dgm:spPr/>
      <dgm:t>
        <a:bodyPr/>
        <a:lstStyle/>
        <a:p>
          <a:endParaRPr lang="ru-RU"/>
        </a:p>
      </dgm:t>
    </dgm:pt>
    <dgm:pt modelId="{D9D38E7A-BF28-43CF-A6D7-0D3DAADE23D5}">
      <dgm:prSet/>
      <dgm:spPr/>
      <dgm:t>
        <a:bodyPr/>
        <a:lstStyle/>
        <a:p>
          <a:pPr rtl="0"/>
          <a:r>
            <a:rPr lang="en-US" smtClean="0"/>
            <a:t>Texts – whether authentic or not – must be realistic models of written or spoken English. </a:t>
          </a:r>
          <a:endParaRPr lang="ru-RU"/>
        </a:p>
      </dgm:t>
    </dgm:pt>
    <dgm:pt modelId="{78729AC3-E756-4E0A-8557-935B658E30B3}" type="parTrans" cxnId="{8B49B671-FE13-4B23-AC5B-F9381DEFCAA6}">
      <dgm:prSet/>
      <dgm:spPr/>
      <dgm:t>
        <a:bodyPr/>
        <a:lstStyle/>
        <a:p>
          <a:endParaRPr lang="ru-RU"/>
        </a:p>
      </dgm:t>
    </dgm:pt>
    <dgm:pt modelId="{619AE1A1-F7C2-4847-95C8-2B383B1E7A9D}" type="sibTrans" cxnId="{8B49B671-FE13-4B23-AC5B-F9381DEFCAA6}">
      <dgm:prSet/>
      <dgm:spPr/>
      <dgm:t>
        <a:bodyPr/>
        <a:lstStyle/>
        <a:p>
          <a:endParaRPr lang="ru-RU"/>
        </a:p>
      </dgm:t>
    </dgm:pt>
    <dgm:pt modelId="{E67BEC46-FE81-48A1-9892-4D103CF18B75}">
      <dgm:prSet/>
      <dgm:spPr/>
      <dgm:t>
        <a:bodyPr/>
        <a:lstStyle/>
        <a:p>
          <a:pPr rtl="0"/>
          <a:r>
            <a:rPr lang="en-US" smtClean="0"/>
            <a:t>Teachers should choose the right kind of material (and use appropriate teaching techniques) which will help students achieve success. </a:t>
          </a:r>
          <a:endParaRPr lang="ru-RU"/>
        </a:p>
      </dgm:t>
    </dgm:pt>
    <dgm:pt modelId="{055D7EE6-28AB-458A-88C1-02B7F4497FEF}" type="parTrans" cxnId="{8D4E7C39-772C-484E-8EFE-63D13FB97116}">
      <dgm:prSet/>
      <dgm:spPr/>
      <dgm:t>
        <a:bodyPr/>
        <a:lstStyle/>
        <a:p>
          <a:endParaRPr lang="ru-RU"/>
        </a:p>
      </dgm:t>
    </dgm:pt>
    <dgm:pt modelId="{721866C9-9DA2-44B6-A4B8-1B8D81FD7D20}" type="sibTrans" cxnId="{8D4E7C39-772C-484E-8EFE-63D13FB97116}">
      <dgm:prSet/>
      <dgm:spPr/>
      <dgm:t>
        <a:bodyPr/>
        <a:lstStyle/>
        <a:p>
          <a:endParaRPr lang="ru-RU"/>
        </a:p>
      </dgm:t>
    </dgm:pt>
    <dgm:pt modelId="{CFA78029-59CE-4C0C-8402-17B3B8D4946F}" type="pres">
      <dgm:prSet presAssocID="{8B4925A0-7E24-4D44-89EF-BD8DADA565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8A4D8-3896-49C9-9047-83DD8A357168}" type="pres">
      <dgm:prSet presAssocID="{82EF240D-14FA-49DC-80D3-03E7138DD4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1D98C-DAF3-42F9-B978-CA27744C22ED}" type="pres">
      <dgm:prSet presAssocID="{50F6EB79-9808-4E6A-9C43-92F9F3ABE840}" presName="sibTrans" presStyleCnt="0"/>
      <dgm:spPr/>
    </dgm:pt>
    <dgm:pt modelId="{FB1D1CAE-4760-4568-A9A7-BE55C227750E}" type="pres">
      <dgm:prSet presAssocID="{38FF40DB-7DE1-4FF0-A40E-2D02EC57C2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AE1DC-D401-48F6-B4FC-E969D573CBCC}" type="pres">
      <dgm:prSet presAssocID="{18EE6F6C-BFE2-446F-B3F5-89C418B7FF5C}" presName="sibTrans" presStyleCnt="0"/>
      <dgm:spPr/>
    </dgm:pt>
    <dgm:pt modelId="{5626C0F5-DFD3-4C03-AB11-7E7C9ED04753}" type="pres">
      <dgm:prSet presAssocID="{D9D38E7A-BF28-43CF-A6D7-0D3DAADE23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E844-D560-4FBB-9950-3575BE1FE174}" type="pres">
      <dgm:prSet presAssocID="{619AE1A1-F7C2-4847-95C8-2B383B1E7A9D}" presName="sibTrans" presStyleCnt="0"/>
      <dgm:spPr/>
    </dgm:pt>
    <dgm:pt modelId="{E2F829D0-3042-4712-9397-4B395B69683C}" type="pres">
      <dgm:prSet presAssocID="{E67BEC46-FE81-48A1-9892-4D103CF18B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301DB-78E7-4388-B897-61B057A376F5}" type="presOf" srcId="{82EF240D-14FA-49DC-80D3-03E7138DD45E}" destId="{3F58A4D8-3896-49C9-9047-83DD8A357168}" srcOrd="0" destOrd="0" presId="urn:microsoft.com/office/officeart/2005/8/layout/default"/>
    <dgm:cxn modelId="{8B49B671-FE13-4B23-AC5B-F9381DEFCAA6}" srcId="{8B4925A0-7E24-4D44-89EF-BD8DADA5654E}" destId="{D9D38E7A-BF28-43CF-A6D7-0D3DAADE23D5}" srcOrd="2" destOrd="0" parTransId="{78729AC3-E756-4E0A-8557-935B658E30B3}" sibTransId="{619AE1A1-F7C2-4847-95C8-2B383B1E7A9D}"/>
    <dgm:cxn modelId="{F463A72D-2382-4089-B3FC-23EF2377B8CC}" type="presOf" srcId="{38FF40DB-7DE1-4FF0-A40E-2D02EC57C2A9}" destId="{FB1D1CAE-4760-4568-A9A7-BE55C227750E}" srcOrd="0" destOrd="0" presId="urn:microsoft.com/office/officeart/2005/8/layout/default"/>
    <dgm:cxn modelId="{B8F1E4D0-D497-4252-B375-00AE2CBEF5B7}" type="presOf" srcId="{D9D38E7A-BF28-43CF-A6D7-0D3DAADE23D5}" destId="{5626C0F5-DFD3-4C03-AB11-7E7C9ED04753}" srcOrd="0" destOrd="0" presId="urn:microsoft.com/office/officeart/2005/8/layout/default"/>
    <dgm:cxn modelId="{ECA53E7C-16A0-46AF-BB5B-C5700829E86B}" srcId="{8B4925A0-7E24-4D44-89EF-BD8DADA5654E}" destId="{82EF240D-14FA-49DC-80D3-03E7138DD45E}" srcOrd="0" destOrd="0" parTransId="{728DA479-6804-421D-A66C-D59F3B1B0AF5}" sibTransId="{50F6EB79-9808-4E6A-9C43-92F9F3ABE840}"/>
    <dgm:cxn modelId="{FA5A32AA-7566-45E4-A27F-CB4520FEBEB3}" type="presOf" srcId="{E67BEC46-FE81-48A1-9892-4D103CF18B75}" destId="{E2F829D0-3042-4712-9397-4B395B69683C}" srcOrd="0" destOrd="0" presId="urn:microsoft.com/office/officeart/2005/8/layout/default"/>
    <dgm:cxn modelId="{3BCFCAF1-B6D2-4548-8C87-05C8895077AC}" srcId="{8B4925A0-7E24-4D44-89EF-BD8DADA5654E}" destId="{38FF40DB-7DE1-4FF0-A40E-2D02EC57C2A9}" srcOrd="1" destOrd="0" parTransId="{DD7B72F5-2555-4351-BF22-23515B6127B9}" sibTransId="{18EE6F6C-BFE2-446F-B3F5-89C418B7FF5C}"/>
    <dgm:cxn modelId="{8D4E7C39-772C-484E-8EFE-63D13FB97116}" srcId="{8B4925A0-7E24-4D44-89EF-BD8DADA5654E}" destId="{E67BEC46-FE81-48A1-9892-4D103CF18B75}" srcOrd="3" destOrd="0" parTransId="{055D7EE6-28AB-458A-88C1-02B7F4497FEF}" sibTransId="{721866C9-9DA2-44B6-A4B8-1B8D81FD7D20}"/>
    <dgm:cxn modelId="{3DB98FF2-ED27-443C-A864-BE35AF77A851}" type="presOf" srcId="{8B4925A0-7E24-4D44-89EF-BD8DADA5654E}" destId="{CFA78029-59CE-4C0C-8402-17B3B8D4946F}" srcOrd="0" destOrd="0" presId="urn:microsoft.com/office/officeart/2005/8/layout/default"/>
    <dgm:cxn modelId="{C14981B0-81CA-4574-A933-5201A50CB479}" type="presParOf" srcId="{CFA78029-59CE-4C0C-8402-17B3B8D4946F}" destId="{3F58A4D8-3896-49C9-9047-83DD8A357168}" srcOrd="0" destOrd="0" presId="urn:microsoft.com/office/officeart/2005/8/layout/default"/>
    <dgm:cxn modelId="{4A03EB05-EF01-446F-B5CE-328C738D6A77}" type="presParOf" srcId="{CFA78029-59CE-4C0C-8402-17B3B8D4946F}" destId="{CEE1D98C-DAF3-42F9-B978-CA27744C22ED}" srcOrd="1" destOrd="0" presId="urn:microsoft.com/office/officeart/2005/8/layout/default"/>
    <dgm:cxn modelId="{2562F6DF-9AE2-46BA-9E00-DF63CBA38677}" type="presParOf" srcId="{CFA78029-59CE-4C0C-8402-17B3B8D4946F}" destId="{FB1D1CAE-4760-4568-A9A7-BE55C227750E}" srcOrd="2" destOrd="0" presId="urn:microsoft.com/office/officeart/2005/8/layout/default"/>
    <dgm:cxn modelId="{EAA21006-AACF-4061-88C1-11A5C0BB339E}" type="presParOf" srcId="{CFA78029-59CE-4C0C-8402-17B3B8D4946F}" destId="{2ABAE1DC-D401-48F6-B4FC-E969D573CBCC}" srcOrd="3" destOrd="0" presId="urn:microsoft.com/office/officeart/2005/8/layout/default"/>
    <dgm:cxn modelId="{D8E49688-EBC6-4FD5-AF74-C1C0201B4436}" type="presParOf" srcId="{CFA78029-59CE-4C0C-8402-17B3B8D4946F}" destId="{5626C0F5-DFD3-4C03-AB11-7E7C9ED04753}" srcOrd="4" destOrd="0" presId="urn:microsoft.com/office/officeart/2005/8/layout/default"/>
    <dgm:cxn modelId="{50AF667A-C045-46BF-9352-72E1920A07D7}" type="presParOf" srcId="{CFA78029-59CE-4C0C-8402-17B3B8D4946F}" destId="{4638E844-D560-4FBB-9950-3575BE1FE174}" srcOrd="5" destOrd="0" presId="urn:microsoft.com/office/officeart/2005/8/layout/default"/>
    <dgm:cxn modelId="{0007388E-57C9-49EA-9818-636863433123}" type="presParOf" srcId="{CFA78029-59CE-4C0C-8402-17B3B8D4946F}" destId="{E2F829D0-3042-4712-9397-4B395B6968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5CB162-EF37-4CE6-AEB3-AB24664E4A7F}" type="doc">
      <dgm:prSet loTypeId="urn:microsoft.com/office/officeart/2005/8/layout/vList3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F486432-B4E0-44E0-84F0-7CC8AC942C96}">
      <dgm:prSet/>
      <dgm:spPr/>
      <dgm:t>
        <a:bodyPr/>
        <a:lstStyle/>
        <a:p>
          <a:pPr rtl="0"/>
          <a:r>
            <a:rPr lang="en-US" b="1" dirty="0" smtClean="0"/>
            <a:t>Purpose, desire and expectations</a:t>
          </a:r>
          <a:endParaRPr lang="ru-RU" dirty="0"/>
        </a:p>
      </dgm:t>
    </dgm:pt>
    <dgm:pt modelId="{B0C49D05-D18C-48B1-9B13-F546F8CF5C09}" type="parTrans" cxnId="{F821368A-BE77-40B9-8BAC-4037FFCC0711}">
      <dgm:prSet/>
      <dgm:spPr/>
      <dgm:t>
        <a:bodyPr/>
        <a:lstStyle/>
        <a:p>
          <a:endParaRPr lang="ru-RU"/>
        </a:p>
      </dgm:t>
    </dgm:pt>
    <dgm:pt modelId="{AA0B878F-C01D-46AA-9A28-EFE6D3492B83}" type="sibTrans" cxnId="{F821368A-BE77-40B9-8BAC-4037FFCC0711}">
      <dgm:prSet/>
      <dgm:spPr/>
      <dgm:t>
        <a:bodyPr/>
        <a:lstStyle/>
        <a:p>
          <a:endParaRPr lang="ru-RU"/>
        </a:p>
      </dgm:t>
    </dgm:pt>
    <dgm:pt modelId="{2F8D6EA1-40DE-41BF-AFA3-F246631828C8}" type="pres">
      <dgm:prSet presAssocID="{A85CB162-EF37-4CE6-AEB3-AB24664E4A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1F330-70EC-4305-A483-1EE75A3E92F7}" type="pres">
      <dgm:prSet presAssocID="{4F486432-B4E0-44E0-84F0-7CC8AC942C96}" presName="composite" presStyleCnt="0"/>
      <dgm:spPr/>
    </dgm:pt>
    <dgm:pt modelId="{4680071E-058A-4E2B-870C-EBBC91BAA40E}" type="pres">
      <dgm:prSet presAssocID="{4F486432-B4E0-44E0-84F0-7CC8AC942C9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A3C507-A514-499A-8D8C-017098287374}" type="pres">
      <dgm:prSet presAssocID="{4F486432-B4E0-44E0-84F0-7CC8AC942C9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1368A-BE77-40B9-8BAC-4037FFCC0711}" srcId="{A85CB162-EF37-4CE6-AEB3-AB24664E4A7F}" destId="{4F486432-B4E0-44E0-84F0-7CC8AC942C96}" srcOrd="0" destOrd="0" parTransId="{B0C49D05-D18C-48B1-9B13-F546F8CF5C09}" sibTransId="{AA0B878F-C01D-46AA-9A28-EFE6D3492B83}"/>
    <dgm:cxn modelId="{290D9C13-BEC2-4567-94E4-A34862BA8425}" type="presOf" srcId="{A85CB162-EF37-4CE6-AEB3-AB24664E4A7F}" destId="{2F8D6EA1-40DE-41BF-AFA3-F246631828C8}" srcOrd="0" destOrd="0" presId="urn:microsoft.com/office/officeart/2005/8/layout/vList3"/>
    <dgm:cxn modelId="{1C751195-A136-4495-ABD4-72425A9B2230}" type="presOf" srcId="{4F486432-B4E0-44E0-84F0-7CC8AC942C96}" destId="{71A3C507-A514-499A-8D8C-017098287374}" srcOrd="0" destOrd="0" presId="urn:microsoft.com/office/officeart/2005/8/layout/vList3"/>
    <dgm:cxn modelId="{A2CE8C79-BC90-4B21-8DD5-E77031FFA8B5}" type="presParOf" srcId="{2F8D6EA1-40DE-41BF-AFA3-F246631828C8}" destId="{B641F330-70EC-4305-A483-1EE75A3E92F7}" srcOrd="0" destOrd="0" presId="urn:microsoft.com/office/officeart/2005/8/layout/vList3"/>
    <dgm:cxn modelId="{322016FA-888A-4B56-9113-4354A90EDBF3}" type="presParOf" srcId="{B641F330-70EC-4305-A483-1EE75A3E92F7}" destId="{4680071E-058A-4E2B-870C-EBBC91BAA40E}" srcOrd="0" destOrd="0" presId="urn:microsoft.com/office/officeart/2005/8/layout/vList3"/>
    <dgm:cxn modelId="{BF21D8C0-DE02-4223-B9C4-FE7476626456}" type="presParOf" srcId="{B641F330-70EC-4305-A483-1EE75A3E92F7}" destId="{71A3C507-A514-499A-8D8C-0170982873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1CB449-3F03-4B66-8F99-EB3642A872F4}" type="doc">
      <dgm:prSet loTypeId="urn:microsoft.com/office/officeart/2005/8/layout/default" loCatId="list" qsTypeId="urn:microsoft.com/office/officeart/2005/8/quickstyle/simple2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97E2AB1B-B66C-454A-A8EC-1DE6BA3A45C9}">
      <dgm:prSet/>
      <dgm:spPr/>
      <dgm:t>
        <a:bodyPr/>
        <a:lstStyle/>
        <a:p>
          <a:pPr rtl="0"/>
          <a:r>
            <a:rPr lang="en-US" smtClean="0"/>
            <a:t>People usually read or listen to something because they have a desire to do so and some purpose to achieve. </a:t>
          </a:r>
          <a:endParaRPr lang="ru-RU"/>
        </a:p>
      </dgm:t>
    </dgm:pt>
    <dgm:pt modelId="{109AA793-9146-4E19-BE57-F110F355E1F0}" type="parTrans" cxnId="{960D809D-EE16-4DA2-B765-8853F9E91EDC}">
      <dgm:prSet/>
      <dgm:spPr/>
      <dgm:t>
        <a:bodyPr/>
        <a:lstStyle/>
        <a:p>
          <a:endParaRPr lang="ru-RU"/>
        </a:p>
      </dgm:t>
    </dgm:pt>
    <dgm:pt modelId="{52774933-6E84-4EC3-BEC4-FD57D44AD1C5}" type="sibTrans" cxnId="{960D809D-EE16-4DA2-B765-8853F9E91EDC}">
      <dgm:prSet/>
      <dgm:spPr/>
      <dgm:t>
        <a:bodyPr/>
        <a:lstStyle/>
        <a:p>
          <a:endParaRPr lang="ru-RU"/>
        </a:p>
      </dgm:t>
    </dgm:pt>
    <dgm:pt modelId="{26F3DCCF-5CCE-4948-B603-D3ECF7F6263E}">
      <dgm:prSet/>
      <dgm:spPr/>
      <dgm:t>
        <a:bodyPr/>
        <a:lstStyle/>
        <a:p>
          <a:pPr rtl="0"/>
          <a:r>
            <a:rPr lang="en-US" smtClean="0"/>
            <a:t>They generally have some expectations about what they are going to read or hear.</a:t>
          </a:r>
          <a:endParaRPr lang="ru-RU"/>
        </a:p>
      </dgm:t>
    </dgm:pt>
    <dgm:pt modelId="{239DDD0F-DDBE-4CF0-AD10-6FA4D609AC39}" type="parTrans" cxnId="{4D1F48E6-6A4E-4142-B6C4-DAAC72F39FE8}">
      <dgm:prSet/>
      <dgm:spPr/>
      <dgm:t>
        <a:bodyPr/>
        <a:lstStyle/>
        <a:p>
          <a:endParaRPr lang="ru-RU"/>
        </a:p>
      </dgm:t>
    </dgm:pt>
    <dgm:pt modelId="{6857EE96-B263-407B-8379-DB8825D819F2}" type="sibTrans" cxnId="{4D1F48E6-6A4E-4142-B6C4-DAAC72F39FE8}">
      <dgm:prSet/>
      <dgm:spPr/>
      <dgm:t>
        <a:bodyPr/>
        <a:lstStyle/>
        <a:p>
          <a:endParaRPr lang="ru-RU"/>
        </a:p>
      </dgm:t>
    </dgm:pt>
    <dgm:pt modelId="{80DCFCB3-63AB-4612-8949-ED4AC787DCD0}">
      <dgm:prSet/>
      <dgm:spPr/>
      <dgm:t>
        <a:bodyPr/>
        <a:lstStyle/>
        <a:p>
          <a:pPr rtl="0"/>
          <a:r>
            <a:rPr lang="en-US" smtClean="0"/>
            <a:t>The tasks for reading and listening must reflect facts about real life, be realistic and motivating. </a:t>
          </a:r>
          <a:endParaRPr lang="ru-RU"/>
        </a:p>
      </dgm:t>
    </dgm:pt>
    <dgm:pt modelId="{C9237239-2933-4330-97F4-0703CF83D6EB}" type="parTrans" cxnId="{C032D64E-337B-44EC-AD29-814A41F56D9D}">
      <dgm:prSet/>
      <dgm:spPr/>
      <dgm:t>
        <a:bodyPr/>
        <a:lstStyle/>
        <a:p>
          <a:endParaRPr lang="ru-RU"/>
        </a:p>
      </dgm:t>
    </dgm:pt>
    <dgm:pt modelId="{FFAB781B-0A8C-4AA2-BB2D-1F0CEEADF43D}" type="sibTrans" cxnId="{C032D64E-337B-44EC-AD29-814A41F56D9D}">
      <dgm:prSet/>
      <dgm:spPr/>
      <dgm:t>
        <a:bodyPr/>
        <a:lstStyle/>
        <a:p>
          <a:endParaRPr lang="ru-RU"/>
        </a:p>
      </dgm:t>
    </dgm:pt>
    <dgm:pt modelId="{760033C5-175B-49D0-80AE-95195861170E}">
      <dgm:prSet/>
      <dgm:spPr/>
      <dgm:t>
        <a:bodyPr/>
        <a:lstStyle/>
        <a:p>
          <a:pPr rtl="0"/>
          <a:r>
            <a:rPr lang="en-US" smtClean="0"/>
            <a:t>Students are expected to perform some task (give opinions, follow the instructions, write something, fill in the chart, summarize, have a conversation.</a:t>
          </a:r>
          <a:endParaRPr lang="ru-RU"/>
        </a:p>
      </dgm:t>
    </dgm:pt>
    <dgm:pt modelId="{241CC997-B7F8-472D-AEDA-03345642C748}" type="parTrans" cxnId="{0A61E6DA-3EC6-4BCB-A84F-1A22FF47ED21}">
      <dgm:prSet/>
      <dgm:spPr/>
      <dgm:t>
        <a:bodyPr/>
        <a:lstStyle/>
        <a:p>
          <a:endParaRPr lang="ru-RU"/>
        </a:p>
      </dgm:t>
    </dgm:pt>
    <dgm:pt modelId="{8F558380-7787-409E-8B0F-6E275310C9A0}" type="sibTrans" cxnId="{0A61E6DA-3EC6-4BCB-A84F-1A22FF47ED21}">
      <dgm:prSet/>
      <dgm:spPr/>
      <dgm:t>
        <a:bodyPr/>
        <a:lstStyle/>
        <a:p>
          <a:endParaRPr lang="ru-RU"/>
        </a:p>
      </dgm:t>
    </dgm:pt>
    <dgm:pt modelId="{63CFE23F-8D41-4B95-A647-9050C85CE61C}" type="pres">
      <dgm:prSet presAssocID="{B21CB449-3F03-4B66-8F99-EB3642A87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80682-2DE5-47D6-BE21-C4E9925D2114}" type="pres">
      <dgm:prSet presAssocID="{97E2AB1B-B66C-454A-A8EC-1DE6BA3A45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FF47E-AFB9-4C90-A2A5-B4107D1586C6}" type="pres">
      <dgm:prSet presAssocID="{52774933-6E84-4EC3-BEC4-FD57D44AD1C5}" presName="sibTrans" presStyleCnt="0"/>
      <dgm:spPr/>
    </dgm:pt>
    <dgm:pt modelId="{085D3AE3-E033-41DA-B675-016C0E36B7A8}" type="pres">
      <dgm:prSet presAssocID="{26F3DCCF-5CCE-4948-B603-D3ECF7F626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23581-DCC8-4C15-9ECF-DCFB73D8A5DF}" type="pres">
      <dgm:prSet presAssocID="{6857EE96-B263-407B-8379-DB8825D819F2}" presName="sibTrans" presStyleCnt="0"/>
      <dgm:spPr/>
    </dgm:pt>
    <dgm:pt modelId="{D79ADB0D-F178-40A4-8770-8E01C09DC74F}" type="pres">
      <dgm:prSet presAssocID="{80DCFCB3-63AB-4612-8949-ED4AC787DC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C14D1-1426-4436-82F1-0E16FD1B0CB3}" type="pres">
      <dgm:prSet presAssocID="{FFAB781B-0A8C-4AA2-BB2D-1F0CEEADF43D}" presName="sibTrans" presStyleCnt="0"/>
      <dgm:spPr/>
    </dgm:pt>
    <dgm:pt modelId="{55E73ACA-32FA-4704-A6A0-F9ABE29A2F92}" type="pres">
      <dgm:prSet presAssocID="{760033C5-175B-49D0-80AE-9519586117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D809D-EE16-4DA2-B765-8853F9E91EDC}" srcId="{B21CB449-3F03-4B66-8F99-EB3642A872F4}" destId="{97E2AB1B-B66C-454A-A8EC-1DE6BA3A45C9}" srcOrd="0" destOrd="0" parTransId="{109AA793-9146-4E19-BE57-F110F355E1F0}" sibTransId="{52774933-6E84-4EC3-BEC4-FD57D44AD1C5}"/>
    <dgm:cxn modelId="{D6CCD425-F803-4FC3-B1F9-426379BAE430}" type="presOf" srcId="{26F3DCCF-5CCE-4948-B603-D3ECF7F6263E}" destId="{085D3AE3-E033-41DA-B675-016C0E36B7A8}" srcOrd="0" destOrd="0" presId="urn:microsoft.com/office/officeart/2005/8/layout/default"/>
    <dgm:cxn modelId="{F894F3AD-D693-41C6-B1F4-974870CB1C3A}" type="presOf" srcId="{B21CB449-3F03-4B66-8F99-EB3642A872F4}" destId="{63CFE23F-8D41-4B95-A647-9050C85CE61C}" srcOrd="0" destOrd="0" presId="urn:microsoft.com/office/officeart/2005/8/layout/default"/>
    <dgm:cxn modelId="{0A61E6DA-3EC6-4BCB-A84F-1A22FF47ED21}" srcId="{B21CB449-3F03-4B66-8F99-EB3642A872F4}" destId="{760033C5-175B-49D0-80AE-95195861170E}" srcOrd="3" destOrd="0" parTransId="{241CC997-B7F8-472D-AEDA-03345642C748}" sibTransId="{8F558380-7787-409E-8B0F-6E275310C9A0}"/>
    <dgm:cxn modelId="{4D1F48E6-6A4E-4142-B6C4-DAAC72F39FE8}" srcId="{B21CB449-3F03-4B66-8F99-EB3642A872F4}" destId="{26F3DCCF-5CCE-4948-B603-D3ECF7F6263E}" srcOrd="1" destOrd="0" parTransId="{239DDD0F-DDBE-4CF0-AD10-6FA4D609AC39}" sibTransId="{6857EE96-B263-407B-8379-DB8825D819F2}"/>
    <dgm:cxn modelId="{9F31FF9D-7C19-4C1A-B2C7-537331C69FBF}" type="presOf" srcId="{97E2AB1B-B66C-454A-A8EC-1DE6BA3A45C9}" destId="{9F880682-2DE5-47D6-BE21-C4E9925D2114}" srcOrd="0" destOrd="0" presId="urn:microsoft.com/office/officeart/2005/8/layout/default"/>
    <dgm:cxn modelId="{C032D64E-337B-44EC-AD29-814A41F56D9D}" srcId="{B21CB449-3F03-4B66-8F99-EB3642A872F4}" destId="{80DCFCB3-63AB-4612-8949-ED4AC787DCD0}" srcOrd="2" destOrd="0" parTransId="{C9237239-2933-4330-97F4-0703CF83D6EB}" sibTransId="{FFAB781B-0A8C-4AA2-BB2D-1F0CEEADF43D}"/>
    <dgm:cxn modelId="{228BC4C0-7B6D-419F-A3EA-FE8692BD5AF4}" type="presOf" srcId="{760033C5-175B-49D0-80AE-95195861170E}" destId="{55E73ACA-32FA-4704-A6A0-F9ABE29A2F92}" srcOrd="0" destOrd="0" presId="urn:microsoft.com/office/officeart/2005/8/layout/default"/>
    <dgm:cxn modelId="{19E831B9-1199-4193-9E9C-85A4F0B9D689}" type="presOf" srcId="{80DCFCB3-63AB-4612-8949-ED4AC787DCD0}" destId="{D79ADB0D-F178-40A4-8770-8E01C09DC74F}" srcOrd="0" destOrd="0" presId="urn:microsoft.com/office/officeart/2005/8/layout/default"/>
    <dgm:cxn modelId="{79D0DBBA-598C-42A6-A8E0-4BA8B889C92E}" type="presParOf" srcId="{63CFE23F-8D41-4B95-A647-9050C85CE61C}" destId="{9F880682-2DE5-47D6-BE21-C4E9925D2114}" srcOrd="0" destOrd="0" presId="urn:microsoft.com/office/officeart/2005/8/layout/default"/>
    <dgm:cxn modelId="{01FADF92-06EE-4985-A687-E7D20556C510}" type="presParOf" srcId="{63CFE23F-8D41-4B95-A647-9050C85CE61C}" destId="{FF5FF47E-AFB9-4C90-A2A5-B4107D1586C6}" srcOrd="1" destOrd="0" presId="urn:microsoft.com/office/officeart/2005/8/layout/default"/>
    <dgm:cxn modelId="{B27A7F33-0FB4-432D-AA07-8E0AA8BE5D07}" type="presParOf" srcId="{63CFE23F-8D41-4B95-A647-9050C85CE61C}" destId="{085D3AE3-E033-41DA-B675-016C0E36B7A8}" srcOrd="2" destOrd="0" presId="urn:microsoft.com/office/officeart/2005/8/layout/default"/>
    <dgm:cxn modelId="{210D6464-7FC7-43FB-B790-B21202265CBA}" type="presParOf" srcId="{63CFE23F-8D41-4B95-A647-9050C85CE61C}" destId="{73723581-DCC8-4C15-9ECF-DCFB73D8A5DF}" srcOrd="3" destOrd="0" presId="urn:microsoft.com/office/officeart/2005/8/layout/default"/>
    <dgm:cxn modelId="{50D77032-38A5-4F4C-8177-AC32A898A663}" type="presParOf" srcId="{63CFE23F-8D41-4B95-A647-9050C85CE61C}" destId="{D79ADB0D-F178-40A4-8770-8E01C09DC74F}" srcOrd="4" destOrd="0" presId="urn:microsoft.com/office/officeart/2005/8/layout/default"/>
    <dgm:cxn modelId="{704CB77C-A8FF-454B-871F-B010614465B0}" type="presParOf" srcId="{63CFE23F-8D41-4B95-A647-9050C85CE61C}" destId="{09BC14D1-1426-4436-82F1-0E16FD1B0CB3}" srcOrd="5" destOrd="0" presId="urn:microsoft.com/office/officeart/2005/8/layout/default"/>
    <dgm:cxn modelId="{2C973A8F-3EA9-4085-8E23-5B14449BD895}" type="presParOf" srcId="{63CFE23F-8D41-4B95-A647-9050C85CE61C}" destId="{55E73ACA-32FA-4704-A6A0-F9ABE29A2F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1799B5-65D6-4481-88BF-80D2791622CC}" type="doc">
      <dgm:prSet loTypeId="urn:microsoft.com/office/officeart/2005/8/layout/vList3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08FB804-CED7-4F5B-918E-ECA2896B634B}">
      <dgm:prSet/>
      <dgm:spPr/>
      <dgm:t>
        <a:bodyPr/>
        <a:lstStyle/>
        <a:p>
          <a:pPr rtl="0"/>
          <a:r>
            <a:rPr lang="en-US" b="1" dirty="0" smtClean="0"/>
            <a:t>Model for the Teaching Receptive Skills</a:t>
          </a:r>
          <a:endParaRPr lang="ru-RU" dirty="0"/>
        </a:p>
      </dgm:t>
    </dgm:pt>
    <dgm:pt modelId="{4437A2BE-B93D-467D-BE69-29EE43B2AEDE}" type="parTrans" cxnId="{7029A6CE-7AA9-420C-8ED1-A6E5B6B68735}">
      <dgm:prSet/>
      <dgm:spPr/>
      <dgm:t>
        <a:bodyPr/>
        <a:lstStyle/>
        <a:p>
          <a:endParaRPr lang="ru-RU"/>
        </a:p>
      </dgm:t>
    </dgm:pt>
    <dgm:pt modelId="{90AE1D01-6A4A-45C5-AAC0-4E6F25911990}" type="sibTrans" cxnId="{7029A6CE-7AA9-420C-8ED1-A6E5B6B68735}">
      <dgm:prSet/>
      <dgm:spPr/>
      <dgm:t>
        <a:bodyPr/>
        <a:lstStyle/>
        <a:p>
          <a:endParaRPr lang="ru-RU"/>
        </a:p>
      </dgm:t>
    </dgm:pt>
    <dgm:pt modelId="{11ABF2DE-488B-4ED7-9123-65F68F5D5F94}" type="pres">
      <dgm:prSet presAssocID="{5F1799B5-65D6-4481-88BF-80D2791622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0BDC6-7D09-4FED-ADB0-12CC2389CB68}" type="pres">
      <dgm:prSet presAssocID="{808FB804-CED7-4F5B-918E-ECA2896B634B}" presName="composite" presStyleCnt="0"/>
      <dgm:spPr/>
    </dgm:pt>
    <dgm:pt modelId="{3A986419-3854-42BF-B5FF-570734AC4D1D}" type="pres">
      <dgm:prSet presAssocID="{808FB804-CED7-4F5B-918E-ECA2896B634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4D3597-6EE4-4835-93FD-4BCDBF888CEB}" type="pres">
      <dgm:prSet presAssocID="{808FB804-CED7-4F5B-918E-ECA2896B634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29A6CE-7AA9-420C-8ED1-A6E5B6B68735}" srcId="{5F1799B5-65D6-4481-88BF-80D2791622CC}" destId="{808FB804-CED7-4F5B-918E-ECA2896B634B}" srcOrd="0" destOrd="0" parTransId="{4437A2BE-B93D-467D-BE69-29EE43B2AEDE}" sibTransId="{90AE1D01-6A4A-45C5-AAC0-4E6F25911990}"/>
    <dgm:cxn modelId="{652A6938-1A16-4E33-BB62-C0D54358D27E}" type="presOf" srcId="{808FB804-CED7-4F5B-918E-ECA2896B634B}" destId="{A44D3597-6EE4-4835-93FD-4BCDBF888CEB}" srcOrd="0" destOrd="0" presId="urn:microsoft.com/office/officeart/2005/8/layout/vList3"/>
    <dgm:cxn modelId="{1BD1EE78-DAC6-4A37-BA67-636CBFB2264C}" type="presOf" srcId="{5F1799B5-65D6-4481-88BF-80D2791622CC}" destId="{11ABF2DE-488B-4ED7-9123-65F68F5D5F94}" srcOrd="0" destOrd="0" presId="urn:microsoft.com/office/officeart/2005/8/layout/vList3"/>
    <dgm:cxn modelId="{94959B56-0517-4A11-B76B-49F2C53330CC}" type="presParOf" srcId="{11ABF2DE-488B-4ED7-9123-65F68F5D5F94}" destId="{18C0BDC6-7D09-4FED-ADB0-12CC2389CB68}" srcOrd="0" destOrd="0" presId="urn:microsoft.com/office/officeart/2005/8/layout/vList3"/>
    <dgm:cxn modelId="{8E575A15-7C22-4865-BBD4-50D1CDA033C0}" type="presParOf" srcId="{18C0BDC6-7D09-4FED-ADB0-12CC2389CB68}" destId="{3A986419-3854-42BF-B5FF-570734AC4D1D}" srcOrd="0" destOrd="0" presId="urn:microsoft.com/office/officeart/2005/8/layout/vList3"/>
    <dgm:cxn modelId="{44A31611-9C5E-443A-8981-A213E417070F}" type="presParOf" srcId="{18C0BDC6-7D09-4FED-ADB0-12CC2389CB68}" destId="{A44D3597-6EE4-4835-93FD-4BCDBF888C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3E193A-8F3A-4EE9-AC2A-5B3C4A0302B8}" type="doc">
      <dgm:prSet loTypeId="urn:microsoft.com/office/officeart/2005/8/layout/StepDownProcess" loCatId="process" qsTypeId="urn:microsoft.com/office/officeart/2005/8/quickstyle/3d2" qsCatId="3D" csTypeId="urn:microsoft.com/office/officeart/2005/8/colors/accent4_4" csCatId="accent4"/>
      <dgm:spPr/>
      <dgm:t>
        <a:bodyPr/>
        <a:lstStyle/>
        <a:p>
          <a:endParaRPr lang="ru-RU"/>
        </a:p>
      </dgm:t>
    </dgm:pt>
    <dgm:pt modelId="{B56193ED-FC4C-42F7-9D30-ED3E851C014E}">
      <dgm:prSet/>
      <dgm:spPr/>
      <dgm:t>
        <a:bodyPr/>
        <a:lstStyle/>
        <a:p>
          <a:pPr rtl="0"/>
          <a:r>
            <a:rPr lang="en-US" b="1" smtClean="0"/>
            <a:t>Pre-Reading / Listening Stage</a:t>
          </a:r>
          <a:endParaRPr lang="ru-RU"/>
        </a:p>
      </dgm:t>
    </dgm:pt>
    <dgm:pt modelId="{D3A1A78D-DAD5-48D8-ABD1-F89E939F720D}" type="parTrans" cxnId="{F2CB3DB7-CDD0-4F2B-9C8A-AF9C55DA2A88}">
      <dgm:prSet/>
      <dgm:spPr/>
      <dgm:t>
        <a:bodyPr/>
        <a:lstStyle/>
        <a:p>
          <a:endParaRPr lang="ru-RU"/>
        </a:p>
      </dgm:t>
    </dgm:pt>
    <dgm:pt modelId="{0016EB65-902F-46D3-9E3E-B1E7AE5653BC}" type="sibTrans" cxnId="{F2CB3DB7-CDD0-4F2B-9C8A-AF9C55DA2A88}">
      <dgm:prSet/>
      <dgm:spPr/>
      <dgm:t>
        <a:bodyPr/>
        <a:lstStyle/>
        <a:p>
          <a:endParaRPr lang="ru-RU"/>
        </a:p>
      </dgm:t>
    </dgm:pt>
    <dgm:pt modelId="{7B75CCF4-DFF4-4BD2-A461-9E4C72B1F25C}">
      <dgm:prSet/>
      <dgm:spPr/>
      <dgm:t>
        <a:bodyPr/>
        <a:lstStyle/>
        <a:p>
          <a:pPr rtl="0"/>
          <a:r>
            <a:rPr lang="en-US" b="1" smtClean="0"/>
            <a:t>While-Reading / Listening Stage</a:t>
          </a:r>
          <a:endParaRPr lang="ru-RU"/>
        </a:p>
      </dgm:t>
    </dgm:pt>
    <dgm:pt modelId="{6157F58C-764D-46E7-95CB-D9333CC52E00}" type="parTrans" cxnId="{4C78029E-90CB-4D91-92B2-84D340800A10}">
      <dgm:prSet/>
      <dgm:spPr/>
      <dgm:t>
        <a:bodyPr/>
        <a:lstStyle/>
        <a:p>
          <a:endParaRPr lang="ru-RU"/>
        </a:p>
      </dgm:t>
    </dgm:pt>
    <dgm:pt modelId="{1088DA5F-7720-4A32-B6C6-A0E5C62E16EC}" type="sibTrans" cxnId="{4C78029E-90CB-4D91-92B2-84D340800A10}">
      <dgm:prSet/>
      <dgm:spPr/>
      <dgm:t>
        <a:bodyPr/>
        <a:lstStyle/>
        <a:p>
          <a:endParaRPr lang="ru-RU"/>
        </a:p>
      </dgm:t>
    </dgm:pt>
    <dgm:pt modelId="{76AD2003-A335-4AA8-AC56-F3DE45756F7E}">
      <dgm:prSet/>
      <dgm:spPr/>
      <dgm:t>
        <a:bodyPr/>
        <a:lstStyle/>
        <a:p>
          <a:pPr rtl="0"/>
          <a:r>
            <a:rPr lang="en-US" b="1" smtClean="0"/>
            <a:t>Post-Reading / Listening Stage</a:t>
          </a:r>
          <a:endParaRPr lang="ru-RU"/>
        </a:p>
      </dgm:t>
    </dgm:pt>
    <dgm:pt modelId="{003941C3-5104-4B6B-BF4A-CCEA964D074B}" type="parTrans" cxnId="{DCA76CEF-7EE1-4FA4-AEF6-B292DD4A768E}">
      <dgm:prSet/>
      <dgm:spPr/>
      <dgm:t>
        <a:bodyPr/>
        <a:lstStyle/>
        <a:p>
          <a:endParaRPr lang="ru-RU"/>
        </a:p>
      </dgm:t>
    </dgm:pt>
    <dgm:pt modelId="{1B86F2D8-7003-4235-AE28-AD6DC3F94608}" type="sibTrans" cxnId="{DCA76CEF-7EE1-4FA4-AEF6-B292DD4A768E}">
      <dgm:prSet/>
      <dgm:spPr/>
      <dgm:t>
        <a:bodyPr/>
        <a:lstStyle/>
        <a:p>
          <a:endParaRPr lang="ru-RU"/>
        </a:p>
      </dgm:t>
    </dgm:pt>
    <dgm:pt modelId="{F2D579D3-BB1B-4005-AB12-43755873C57A}" type="pres">
      <dgm:prSet presAssocID="{803E193A-8F3A-4EE9-AC2A-5B3C4A0302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584379-F56A-4080-A7C8-5A5A7CFDC3F5}" type="pres">
      <dgm:prSet presAssocID="{B56193ED-FC4C-42F7-9D30-ED3E851C014E}" presName="composite" presStyleCnt="0"/>
      <dgm:spPr/>
    </dgm:pt>
    <dgm:pt modelId="{32D6222A-B7D6-4929-A622-9EFDF00D9D70}" type="pres">
      <dgm:prSet presAssocID="{B56193ED-FC4C-42F7-9D30-ED3E851C014E}" presName="bentUpArrow1" presStyleLbl="alignImgPlace1" presStyleIdx="0" presStyleCnt="2"/>
      <dgm:spPr/>
    </dgm:pt>
    <dgm:pt modelId="{4DED1837-4500-4679-9BDC-5EA647C1E721}" type="pres">
      <dgm:prSet presAssocID="{B56193ED-FC4C-42F7-9D30-ED3E851C014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70E45-41DD-418C-B6CD-00DEC4C80F53}" type="pres">
      <dgm:prSet presAssocID="{B56193ED-FC4C-42F7-9D30-ED3E851C014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CA9435C-31FA-450E-8BB8-6563DC470A6A}" type="pres">
      <dgm:prSet presAssocID="{0016EB65-902F-46D3-9E3E-B1E7AE5653BC}" presName="sibTrans" presStyleCnt="0"/>
      <dgm:spPr/>
    </dgm:pt>
    <dgm:pt modelId="{AFDEF8A8-0CE7-4F91-A6EF-7A75299E31BC}" type="pres">
      <dgm:prSet presAssocID="{7B75CCF4-DFF4-4BD2-A461-9E4C72B1F25C}" presName="composite" presStyleCnt="0"/>
      <dgm:spPr/>
    </dgm:pt>
    <dgm:pt modelId="{F8EAFA59-677C-48E1-870F-846FF3D53EEF}" type="pres">
      <dgm:prSet presAssocID="{7B75CCF4-DFF4-4BD2-A461-9E4C72B1F25C}" presName="bentUpArrow1" presStyleLbl="alignImgPlace1" presStyleIdx="1" presStyleCnt="2"/>
      <dgm:spPr/>
    </dgm:pt>
    <dgm:pt modelId="{2CBB1B8D-287B-48C3-AFD5-68F14B0B161D}" type="pres">
      <dgm:prSet presAssocID="{7B75CCF4-DFF4-4BD2-A461-9E4C72B1F25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F138-A441-459B-91E9-DE82C7B77352}" type="pres">
      <dgm:prSet presAssocID="{7B75CCF4-DFF4-4BD2-A461-9E4C72B1F25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BE84562-BAA1-414A-A11B-5782C5DC0730}" type="pres">
      <dgm:prSet presAssocID="{1088DA5F-7720-4A32-B6C6-A0E5C62E16EC}" presName="sibTrans" presStyleCnt="0"/>
      <dgm:spPr/>
    </dgm:pt>
    <dgm:pt modelId="{9689D465-5030-47B2-85F7-E84917132C1D}" type="pres">
      <dgm:prSet presAssocID="{76AD2003-A335-4AA8-AC56-F3DE45756F7E}" presName="composite" presStyleCnt="0"/>
      <dgm:spPr/>
    </dgm:pt>
    <dgm:pt modelId="{08544387-08B2-42B8-9C95-EE0416AF493E}" type="pres">
      <dgm:prSet presAssocID="{76AD2003-A335-4AA8-AC56-F3DE45756F7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DED5F-9DF8-40A5-82F7-37E1B9B74CB8}" type="presOf" srcId="{803E193A-8F3A-4EE9-AC2A-5B3C4A0302B8}" destId="{F2D579D3-BB1B-4005-AB12-43755873C57A}" srcOrd="0" destOrd="0" presId="urn:microsoft.com/office/officeart/2005/8/layout/StepDownProcess"/>
    <dgm:cxn modelId="{EB3BFB62-773A-4F82-82F9-0CAB5F9014C5}" type="presOf" srcId="{76AD2003-A335-4AA8-AC56-F3DE45756F7E}" destId="{08544387-08B2-42B8-9C95-EE0416AF493E}" srcOrd="0" destOrd="0" presId="urn:microsoft.com/office/officeart/2005/8/layout/StepDownProcess"/>
    <dgm:cxn modelId="{DCA76CEF-7EE1-4FA4-AEF6-B292DD4A768E}" srcId="{803E193A-8F3A-4EE9-AC2A-5B3C4A0302B8}" destId="{76AD2003-A335-4AA8-AC56-F3DE45756F7E}" srcOrd="2" destOrd="0" parTransId="{003941C3-5104-4B6B-BF4A-CCEA964D074B}" sibTransId="{1B86F2D8-7003-4235-AE28-AD6DC3F94608}"/>
    <dgm:cxn modelId="{738946B4-C750-4B18-AC28-C5667B64AECE}" type="presOf" srcId="{7B75CCF4-DFF4-4BD2-A461-9E4C72B1F25C}" destId="{2CBB1B8D-287B-48C3-AFD5-68F14B0B161D}" srcOrd="0" destOrd="0" presId="urn:microsoft.com/office/officeart/2005/8/layout/StepDownProcess"/>
    <dgm:cxn modelId="{4DB46ABF-0ED1-4295-942A-50E3AC639877}" type="presOf" srcId="{B56193ED-FC4C-42F7-9D30-ED3E851C014E}" destId="{4DED1837-4500-4679-9BDC-5EA647C1E721}" srcOrd="0" destOrd="0" presId="urn:microsoft.com/office/officeart/2005/8/layout/StepDownProcess"/>
    <dgm:cxn modelId="{F2CB3DB7-CDD0-4F2B-9C8A-AF9C55DA2A88}" srcId="{803E193A-8F3A-4EE9-AC2A-5B3C4A0302B8}" destId="{B56193ED-FC4C-42F7-9D30-ED3E851C014E}" srcOrd="0" destOrd="0" parTransId="{D3A1A78D-DAD5-48D8-ABD1-F89E939F720D}" sibTransId="{0016EB65-902F-46D3-9E3E-B1E7AE5653BC}"/>
    <dgm:cxn modelId="{4C78029E-90CB-4D91-92B2-84D340800A10}" srcId="{803E193A-8F3A-4EE9-AC2A-5B3C4A0302B8}" destId="{7B75CCF4-DFF4-4BD2-A461-9E4C72B1F25C}" srcOrd="1" destOrd="0" parTransId="{6157F58C-764D-46E7-95CB-D9333CC52E00}" sibTransId="{1088DA5F-7720-4A32-B6C6-A0E5C62E16EC}"/>
    <dgm:cxn modelId="{0046F024-3ACB-4FC1-A181-AE1A96DE40DC}" type="presParOf" srcId="{F2D579D3-BB1B-4005-AB12-43755873C57A}" destId="{4D584379-F56A-4080-A7C8-5A5A7CFDC3F5}" srcOrd="0" destOrd="0" presId="urn:microsoft.com/office/officeart/2005/8/layout/StepDownProcess"/>
    <dgm:cxn modelId="{2C9A1AAA-C86A-4A73-85BF-A46816803718}" type="presParOf" srcId="{4D584379-F56A-4080-A7C8-5A5A7CFDC3F5}" destId="{32D6222A-B7D6-4929-A622-9EFDF00D9D70}" srcOrd="0" destOrd="0" presId="urn:microsoft.com/office/officeart/2005/8/layout/StepDownProcess"/>
    <dgm:cxn modelId="{4A35D5B1-052B-4C96-BA7A-C610D4086BB5}" type="presParOf" srcId="{4D584379-F56A-4080-A7C8-5A5A7CFDC3F5}" destId="{4DED1837-4500-4679-9BDC-5EA647C1E721}" srcOrd="1" destOrd="0" presId="urn:microsoft.com/office/officeart/2005/8/layout/StepDownProcess"/>
    <dgm:cxn modelId="{0D764479-3F87-4C25-9513-7F8433DA2EF0}" type="presParOf" srcId="{4D584379-F56A-4080-A7C8-5A5A7CFDC3F5}" destId="{CB770E45-41DD-418C-B6CD-00DEC4C80F53}" srcOrd="2" destOrd="0" presId="urn:microsoft.com/office/officeart/2005/8/layout/StepDownProcess"/>
    <dgm:cxn modelId="{DDCA470C-DFD4-4E86-A8DD-1CBAF3025A5E}" type="presParOf" srcId="{F2D579D3-BB1B-4005-AB12-43755873C57A}" destId="{CCA9435C-31FA-450E-8BB8-6563DC470A6A}" srcOrd="1" destOrd="0" presId="urn:microsoft.com/office/officeart/2005/8/layout/StepDownProcess"/>
    <dgm:cxn modelId="{5E6E5653-04F6-4BA4-9902-8D875CD4AA38}" type="presParOf" srcId="{F2D579D3-BB1B-4005-AB12-43755873C57A}" destId="{AFDEF8A8-0CE7-4F91-A6EF-7A75299E31BC}" srcOrd="2" destOrd="0" presId="urn:microsoft.com/office/officeart/2005/8/layout/StepDownProcess"/>
    <dgm:cxn modelId="{4991862E-753E-4DAD-A428-929328813F4E}" type="presParOf" srcId="{AFDEF8A8-0CE7-4F91-A6EF-7A75299E31BC}" destId="{F8EAFA59-677C-48E1-870F-846FF3D53EEF}" srcOrd="0" destOrd="0" presId="urn:microsoft.com/office/officeart/2005/8/layout/StepDownProcess"/>
    <dgm:cxn modelId="{CF4CBDD9-3223-42E9-972E-461531BAE79C}" type="presParOf" srcId="{AFDEF8A8-0CE7-4F91-A6EF-7A75299E31BC}" destId="{2CBB1B8D-287B-48C3-AFD5-68F14B0B161D}" srcOrd="1" destOrd="0" presId="urn:microsoft.com/office/officeart/2005/8/layout/StepDownProcess"/>
    <dgm:cxn modelId="{64BFC1C7-0AAA-41B7-9B25-BCF5856BCDFA}" type="presParOf" srcId="{AFDEF8A8-0CE7-4F91-A6EF-7A75299E31BC}" destId="{2431F138-A441-459B-91E9-DE82C7B77352}" srcOrd="2" destOrd="0" presId="urn:microsoft.com/office/officeart/2005/8/layout/StepDownProcess"/>
    <dgm:cxn modelId="{33ABA146-C510-4684-B1EC-9E62579AABC4}" type="presParOf" srcId="{F2D579D3-BB1B-4005-AB12-43755873C57A}" destId="{4BE84562-BAA1-414A-A11B-5782C5DC0730}" srcOrd="3" destOrd="0" presId="urn:microsoft.com/office/officeart/2005/8/layout/StepDownProcess"/>
    <dgm:cxn modelId="{D4FFFDAF-AA4D-48A9-A4C0-25C0B0E4A8FA}" type="presParOf" srcId="{F2D579D3-BB1B-4005-AB12-43755873C57A}" destId="{9689D465-5030-47B2-85F7-E84917132C1D}" srcOrd="4" destOrd="0" presId="urn:microsoft.com/office/officeart/2005/8/layout/StepDownProcess"/>
    <dgm:cxn modelId="{B503B343-707A-4076-B350-6005B695B1E0}" type="presParOf" srcId="{9689D465-5030-47B2-85F7-E84917132C1D}" destId="{08544387-08B2-42B8-9C95-EE0416AF493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7DB55F-D70E-4595-AED9-CAF8D15AD065}" type="doc">
      <dgm:prSet loTypeId="urn:microsoft.com/office/officeart/2005/8/layout/hProcess9" loCatId="process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84D08CE3-5C9F-4074-B353-77289E35EAEE}">
      <dgm:prSet/>
      <dgm:spPr/>
      <dgm:t>
        <a:bodyPr/>
        <a:lstStyle/>
        <a:p>
          <a:pPr rtl="0"/>
          <a:r>
            <a:rPr lang="en-US" b="1" dirty="0" smtClean="0"/>
            <a:t>Pre-Reading / Listening Stage</a:t>
          </a:r>
          <a:endParaRPr lang="ru-RU" dirty="0"/>
        </a:p>
      </dgm:t>
    </dgm:pt>
    <dgm:pt modelId="{88DBA820-3C74-44BD-985F-C941324D9FB6}" type="parTrans" cxnId="{9EE605B2-3E47-47CC-A330-3763F16BA102}">
      <dgm:prSet/>
      <dgm:spPr/>
      <dgm:t>
        <a:bodyPr/>
        <a:lstStyle/>
        <a:p>
          <a:endParaRPr lang="ru-RU"/>
        </a:p>
      </dgm:t>
    </dgm:pt>
    <dgm:pt modelId="{FAD3E31B-1208-427D-96D8-43F43FAD06DC}" type="sibTrans" cxnId="{9EE605B2-3E47-47CC-A330-3763F16BA102}">
      <dgm:prSet/>
      <dgm:spPr/>
      <dgm:t>
        <a:bodyPr/>
        <a:lstStyle/>
        <a:p>
          <a:endParaRPr lang="ru-RU"/>
        </a:p>
      </dgm:t>
    </dgm:pt>
    <dgm:pt modelId="{700E31A2-3E68-426B-89D9-551454A059F6}" type="pres">
      <dgm:prSet presAssocID="{757DB55F-D70E-4595-AED9-CAF8D15AD06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9BC7C-6798-4D7C-8044-6936D35C2A65}" type="pres">
      <dgm:prSet presAssocID="{757DB55F-D70E-4595-AED9-CAF8D15AD065}" presName="arrow" presStyleLbl="bgShp" presStyleIdx="0" presStyleCnt="1"/>
      <dgm:spPr/>
    </dgm:pt>
    <dgm:pt modelId="{B6E8613F-ACE7-4A22-B5FB-51AAFFE2A5FF}" type="pres">
      <dgm:prSet presAssocID="{757DB55F-D70E-4595-AED9-CAF8D15AD065}" presName="linearProcess" presStyleCnt="0"/>
      <dgm:spPr/>
    </dgm:pt>
    <dgm:pt modelId="{69D3C917-0808-4231-9CBD-63AB29AD0BF8}" type="pres">
      <dgm:prSet presAssocID="{84D08CE3-5C9F-4074-B353-77289E35EAE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605B2-3E47-47CC-A330-3763F16BA102}" srcId="{757DB55F-D70E-4595-AED9-CAF8D15AD065}" destId="{84D08CE3-5C9F-4074-B353-77289E35EAEE}" srcOrd="0" destOrd="0" parTransId="{88DBA820-3C74-44BD-985F-C941324D9FB6}" sibTransId="{FAD3E31B-1208-427D-96D8-43F43FAD06DC}"/>
    <dgm:cxn modelId="{587D4625-839E-4E21-8E2E-88F886BBAECE}" type="presOf" srcId="{757DB55F-D70E-4595-AED9-CAF8D15AD065}" destId="{700E31A2-3E68-426B-89D9-551454A059F6}" srcOrd="0" destOrd="0" presId="urn:microsoft.com/office/officeart/2005/8/layout/hProcess9"/>
    <dgm:cxn modelId="{BAFB140F-5F0C-46E9-BEBB-CA43C2F7FE3F}" type="presOf" srcId="{84D08CE3-5C9F-4074-B353-77289E35EAEE}" destId="{69D3C917-0808-4231-9CBD-63AB29AD0BF8}" srcOrd="0" destOrd="0" presId="urn:microsoft.com/office/officeart/2005/8/layout/hProcess9"/>
    <dgm:cxn modelId="{CC7043B1-A57E-4D82-AA43-BB3C60AB06B3}" type="presParOf" srcId="{700E31A2-3E68-426B-89D9-551454A059F6}" destId="{2299BC7C-6798-4D7C-8044-6936D35C2A65}" srcOrd="0" destOrd="0" presId="urn:microsoft.com/office/officeart/2005/8/layout/hProcess9"/>
    <dgm:cxn modelId="{334369DB-87EC-4140-8651-2D877B712E24}" type="presParOf" srcId="{700E31A2-3E68-426B-89D9-551454A059F6}" destId="{B6E8613F-ACE7-4A22-B5FB-51AAFFE2A5FF}" srcOrd="1" destOrd="0" presId="urn:microsoft.com/office/officeart/2005/8/layout/hProcess9"/>
    <dgm:cxn modelId="{CBB831B3-431A-4A0C-97D9-632F30623C82}" type="presParOf" srcId="{B6E8613F-ACE7-4A22-B5FB-51AAFFE2A5FF}" destId="{69D3C917-0808-4231-9CBD-63AB29AD0BF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B8FBF4-DDF4-4B0F-A77B-9C6AD223E20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E55FF966-6FE1-4891-AC06-986EF39F29B2}">
      <dgm:prSet/>
      <dgm:spPr/>
      <dgm:t>
        <a:bodyPr/>
        <a:lstStyle/>
        <a:p>
          <a:pPr rtl="0"/>
          <a:r>
            <a:rPr lang="en-US" smtClean="0"/>
            <a:t>The teacher introduces students to the topic of the reading or listening to create expectations and arouse the students’ interest in the subject.</a:t>
          </a:r>
          <a:endParaRPr lang="ru-RU"/>
        </a:p>
      </dgm:t>
    </dgm:pt>
    <dgm:pt modelId="{4B5777E1-44A7-4192-AFF4-1446F87FC657}" type="parTrans" cxnId="{B6004B7E-A161-4942-8F05-B0E4337121B0}">
      <dgm:prSet/>
      <dgm:spPr/>
      <dgm:t>
        <a:bodyPr/>
        <a:lstStyle/>
        <a:p>
          <a:endParaRPr lang="ru-RU"/>
        </a:p>
      </dgm:t>
    </dgm:pt>
    <dgm:pt modelId="{0E27DD39-2442-4DB3-8EA9-35F7D79827ED}" type="sibTrans" cxnId="{B6004B7E-A161-4942-8F05-B0E4337121B0}">
      <dgm:prSet/>
      <dgm:spPr/>
      <dgm:t>
        <a:bodyPr/>
        <a:lstStyle/>
        <a:p>
          <a:endParaRPr lang="ru-RU"/>
        </a:p>
      </dgm:t>
    </dgm:pt>
    <dgm:pt modelId="{81BD2D7B-2CC6-4B17-A43C-CA2D6D782767}">
      <dgm:prSet/>
      <dgm:spPr/>
      <dgm:t>
        <a:bodyPr/>
        <a:lstStyle/>
        <a:p>
          <a:pPr rtl="0"/>
          <a:r>
            <a:rPr lang="en-US" dirty="0" smtClean="0"/>
            <a:t>The teacher explains comprehension tasks to the students to make sure they know what they are going to do (to answer questions, fill in a chart, complete a message or try and retell what they heard/saw). </a:t>
          </a:r>
          <a:endParaRPr lang="ru-RU" dirty="0"/>
        </a:p>
      </dgm:t>
    </dgm:pt>
    <dgm:pt modelId="{13395892-AA4B-4E0A-9B60-CF3CD2949E4E}" type="parTrans" cxnId="{896F27B8-7140-43D3-AF5F-4931DB103347}">
      <dgm:prSet/>
      <dgm:spPr/>
      <dgm:t>
        <a:bodyPr/>
        <a:lstStyle/>
        <a:p>
          <a:endParaRPr lang="ru-RU"/>
        </a:p>
      </dgm:t>
    </dgm:pt>
    <dgm:pt modelId="{7CCD5F30-1B51-48DC-91C7-01EA21236289}" type="sibTrans" cxnId="{896F27B8-7140-43D3-AF5F-4931DB103347}">
      <dgm:prSet/>
      <dgm:spPr/>
      <dgm:t>
        <a:bodyPr/>
        <a:lstStyle/>
        <a:p>
          <a:endParaRPr lang="ru-RU"/>
        </a:p>
      </dgm:t>
    </dgm:pt>
    <dgm:pt modelId="{69BBA92B-CFB9-4115-B49B-E545D9007FFA}" type="pres">
      <dgm:prSet presAssocID="{93B8FBF4-DDF4-4B0F-A77B-9C6AD223E2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9CB5A2-B2F6-4A69-9C51-00212736B7B3}" type="pres">
      <dgm:prSet presAssocID="{93B8FBF4-DDF4-4B0F-A77B-9C6AD223E20B}" presName="Name1" presStyleCnt="0"/>
      <dgm:spPr/>
    </dgm:pt>
    <dgm:pt modelId="{4569DB91-C88B-414C-8536-39F673293BA1}" type="pres">
      <dgm:prSet presAssocID="{93B8FBF4-DDF4-4B0F-A77B-9C6AD223E20B}" presName="cycle" presStyleCnt="0"/>
      <dgm:spPr/>
    </dgm:pt>
    <dgm:pt modelId="{56072F50-0902-415E-A1C6-28545DEE2668}" type="pres">
      <dgm:prSet presAssocID="{93B8FBF4-DDF4-4B0F-A77B-9C6AD223E20B}" presName="srcNode" presStyleLbl="node1" presStyleIdx="0" presStyleCnt="2"/>
      <dgm:spPr/>
    </dgm:pt>
    <dgm:pt modelId="{FCD28DBE-0EF9-4457-81D9-BDFCF055A28F}" type="pres">
      <dgm:prSet presAssocID="{93B8FBF4-DDF4-4B0F-A77B-9C6AD223E20B}" presName="conn" presStyleLbl="parChTrans1D2" presStyleIdx="0" presStyleCnt="1"/>
      <dgm:spPr/>
      <dgm:t>
        <a:bodyPr/>
        <a:lstStyle/>
        <a:p>
          <a:endParaRPr lang="ru-RU"/>
        </a:p>
      </dgm:t>
    </dgm:pt>
    <dgm:pt modelId="{AB5FFA04-84C9-4FAF-B4AA-A7486CA729E6}" type="pres">
      <dgm:prSet presAssocID="{93B8FBF4-DDF4-4B0F-A77B-9C6AD223E20B}" presName="extraNode" presStyleLbl="node1" presStyleIdx="0" presStyleCnt="2"/>
      <dgm:spPr/>
    </dgm:pt>
    <dgm:pt modelId="{2A7F4A24-BA1D-4C79-920F-8F4A7E30825D}" type="pres">
      <dgm:prSet presAssocID="{93B8FBF4-DDF4-4B0F-A77B-9C6AD223E20B}" presName="dstNode" presStyleLbl="node1" presStyleIdx="0" presStyleCnt="2"/>
      <dgm:spPr/>
    </dgm:pt>
    <dgm:pt modelId="{A3500922-64C1-4BA8-B476-D19FB4E3CC20}" type="pres">
      <dgm:prSet presAssocID="{E55FF966-6FE1-4891-AC06-986EF39F29B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EF7EA-6CAF-4302-B413-40F2F9D4EE31}" type="pres">
      <dgm:prSet presAssocID="{E55FF966-6FE1-4891-AC06-986EF39F29B2}" presName="accent_1" presStyleCnt="0"/>
      <dgm:spPr/>
    </dgm:pt>
    <dgm:pt modelId="{B8E852BB-82D8-4829-8D89-B036A4D8C24B}" type="pres">
      <dgm:prSet presAssocID="{E55FF966-6FE1-4891-AC06-986EF39F29B2}" presName="accentRepeatNode" presStyleLbl="solidFgAcc1" presStyleIdx="0" presStyleCnt="2"/>
      <dgm:spPr/>
    </dgm:pt>
    <dgm:pt modelId="{628F9C00-6738-40D9-9790-12C3BE217D74}" type="pres">
      <dgm:prSet presAssocID="{81BD2D7B-2CC6-4B17-A43C-CA2D6D78276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3F1C-AE76-417A-9BF3-DCEACF7887EA}" type="pres">
      <dgm:prSet presAssocID="{81BD2D7B-2CC6-4B17-A43C-CA2D6D782767}" presName="accent_2" presStyleCnt="0"/>
      <dgm:spPr/>
    </dgm:pt>
    <dgm:pt modelId="{1F37850F-6BE5-4E64-96C8-D1F0DE4526A6}" type="pres">
      <dgm:prSet presAssocID="{81BD2D7B-2CC6-4B17-A43C-CA2D6D782767}" presName="accentRepeatNode" presStyleLbl="solidFgAcc1" presStyleIdx="1" presStyleCnt="2"/>
      <dgm:spPr/>
    </dgm:pt>
  </dgm:ptLst>
  <dgm:cxnLst>
    <dgm:cxn modelId="{8C8B5C41-3AE3-4D17-800A-3F59DF94E50F}" type="presOf" srcId="{0E27DD39-2442-4DB3-8EA9-35F7D79827ED}" destId="{FCD28DBE-0EF9-4457-81D9-BDFCF055A28F}" srcOrd="0" destOrd="0" presId="urn:microsoft.com/office/officeart/2008/layout/VerticalCurvedList"/>
    <dgm:cxn modelId="{896F27B8-7140-43D3-AF5F-4931DB103347}" srcId="{93B8FBF4-DDF4-4B0F-A77B-9C6AD223E20B}" destId="{81BD2D7B-2CC6-4B17-A43C-CA2D6D782767}" srcOrd="1" destOrd="0" parTransId="{13395892-AA4B-4E0A-9B60-CF3CD2949E4E}" sibTransId="{7CCD5F30-1B51-48DC-91C7-01EA21236289}"/>
    <dgm:cxn modelId="{04869778-975C-4387-A20B-1D032D982D12}" type="presOf" srcId="{81BD2D7B-2CC6-4B17-A43C-CA2D6D782767}" destId="{628F9C00-6738-40D9-9790-12C3BE217D74}" srcOrd="0" destOrd="0" presId="urn:microsoft.com/office/officeart/2008/layout/VerticalCurvedList"/>
    <dgm:cxn modelId="{8D3CC814-D8BA-41BB-B248-46D2914DBE38}" type="presOf" srcId="{93B8FBF4-DDF4-4B0F-A77B-9C6AD223E20B}" destId="{69BBA92B-CFB9-4115-B49B-E545D9007FFA}" srcOrd="0" destOrd="0" presId="urn:microsoft.com/office/officeart/2008/layout/VerticalCurvedList"/>
    <dgm:cxn modelId="{B6004B7E-A161-4942-8F05-B0E4337121B0}" srcId="{93B8FBF4-DDF4-4B0F-A77B-9C6AD223E20B}" destId="{E55FF966-6FE1-4891-AC06-986EF39F29B2}" srcOrd="0" destOrd="0" parTransId="{4B5777E1-44A7-4192-AFF4-1446F87FC657}" sibTransId="{0E27DD39-2442-4DB3-8EA9-35F7D79827ED}"/>
    <dgm:cxn modelId="{9F11D26C-CD86-4A88-A84F-7970F0AC4D92}" type="presOf" srcId="{E55FF966-6FE1-4891-AC06-986EF39F29B2}" destId="{A3500922-64C1-4BA8-B476-D19FB4E3CC20}" srcOrd="0" destOrd="0" presId="urn:microsoft.com/office/officeart/2008/layout/VerticalCurvedList"/>
    <dgm:cxn modelId="{134A48B9-AE24-4652-8D2E-A4A8C212ED99}" type="presParOf" srcId="{69BBA92B-CFB9-4115-B49B-E545D9007FFA}" destId="{279CB5A2-B2F6-4A69-9C51-00212736B7B3}" srcOrd="0" destOrd="0" presId="urn:microsoft.com/office/officeart/2008/layout/VerticalCurvedList"/>
    <dgm:cxn modelId="{0E961482-BFE7-490D-B3ED-FADE23F7A6B2}" type="presParOf" srcId="{279CB5A2-B2F6-4A69-9C51-00212736B7B3}" destId="{4569DB91-C88B-414C-8536-39F673293BA1}" srcOrd="0" destOrd="0" presId="urn:microsoft.com/office/officeart/2008/layout/VerticalCurvedList"/>
    <dgm:cxn modelId="{4CD833A7-8221-4C8B-A418-FF86CA116437}" type="presParOf" srcId="{4569DB91-C88B-414C-8536-39F673293BA1}" destId="{56072F50-0902-415E-A1C6-28545DEE2668}" srcOrd="0" destOrd="0" presId="urn:microsoft.com/office/officeart/2008/layout/VerticalCurvedList"/>
    <dgm:cxn modelId="{4F8F6ECB-EFAB-452C-9B39-8A3921752ECA}" type="presParOf" srcId="{4569DB91-C88B-414C-8536-39F673293BA1}" destId="{FCD28DBE-0EF9-4457-81D9-BDFCF055A28F}" srcOrd="1" destOrd="0" presId="urn:microsoft.com/office/officeart/2008/layout/VerticalCurvedList"/>
    <dgm:cxn modelId="{D1827589-34F6-4F03-9746-BB72A404307B}" type="presParOf" srcId="{4569DB91-C88B-414C-8536-39F673293BA1}" destId="{AB5FFA04-84C9-4FAF-B4AA-A7486CA729E6}" srcOrd="2" destOrd="0" presId="urn:microsoft.com/office/officeart/2008/layout/VerticalCurvedList"/>
    <dgm:cxn modelId="{0DFCDFD8-7528-417F-8648-4CEC56370DDA}" type="presParOf" srcId="{4569DB91-C88B-414C-8536-39F673293BA1}" destId="{2A7F4A24-BA1D-4C79-920F-8F4A7E30825D}" srcOrd="3" destOrd="0" presId="urn:microsoft.com/office/officeart/2008/layout/VerticalCurvedList"/>
    <dgm:cxn modelId="{4DFA2C36-56B0-4FB6-9ABD-563585C9D734}" type="presParOf" srcId="{279CB5A2-B2F6-4A69-9C51-00212736B7B3}" destId="{A3500922-64C1-4BA8-B476-D19FB4E3CC20}" srcOrd="1" destOrd="0" presId="urn:microsoft.com/office/officeart/2008/layout/VerticalCurvedList"/>
    <dgm:cxn modelId="{40657B8A-EC79-4028-9D42-754CE2960E20}" type="presParOf" srcId="{279CB5A2-B2F6-4A69-9C51-00212736B7B3}" destId="{BA6EF7EA-6CAF-4302-B413-40F2F9D4EE31}" srcOrd="2" destOrd="0" presId="urn:microsoft.com/office/officeart/2008/layout/VerticalCurvedList"/>
    <dgm:cxn modelId="{D98F3739-66E7-40F7-9803-F4FE77311773}" type="presParOf" srcId="{BA6EF7EA-6CAF-4302-B413-40F2F9D4EE31}" destId="{B8E852BB-82D8-4829-8D89-B036A4D8C24B}" srcOrd="0" destOrd="0" presId="urn:microsoft.com/office/officeart/2008/layout/VerticalCurvedList"/>
    <dgm:cxn modelId="{24A4EBA0-74D8-405B-9DA3-A029784A39BF}" type="presParOf" srcId="{279CB5A2-B2F6-4A69-9C51-00212736B7B3}" destId="{628F9C00-6738-40D9-9790-12C3BE217D74}" srcOrd="3" destOrd="0" presId="urn:microsoft.com/office/officeart/2008/layout/VerticalCurvedList"/>
    <dgm:cxn modelId="{F26B1EFB-B320-4869-923A-14268A12B484}" type="presParOf" srcId="{279CB5A2-B2F6-4A69-9C51-00212736B7B3}" destId="{5E6C3F1C-AE76-417A-9BF3-DCEACF7887EA}" srcOrd="4" destOrd="0" presId="urn:microsoft.com/office/officeart/2008/layout/VerticalCurvedList"/>
    <dgm:cxn modelId="{493E9D8E-265F-49DA-9B08-EE0C1CBEB9E9}" type="presParOf" srcId="{5E6C3F1C-AE76-417A-9BF3-DCEACF7887EA}" destId="{1F37850F-6BE5-4E64-96C8-D1F0DE4526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B9E5F-2824-49FA-B4B2-AA971E9FD3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34B3872B-BABC-43FA-A335-24DC8352AD77}">
      <dgm:prSet/>
      <dgm:spPr/>
      <dgm:t>
        <a:bodyPr/>
        <a:lstStyle/>
        <a:p>
          <a:pPr rtl="0"/>
          <a:r>
            <a:rPr lang="en-US" smtClean="0"/>
            <a:t>1. Skills Required for Effective Reading and Listening.</a:t>
          </a:r>
          <a:endParaRPr lang="ru-RU"/>
        </a:p>
      </dgm:t>
    </dgm:pt>
    <dgm:pt modelId="{03FC6940-5A57-4608-8973-72EFD150E90B}" type="parTrans" cxnId="{939396FF-D291-4870-9E81-6918366C9785}">
      <dgm:prSet/>
      <dgm:spPr/>
      <dgm:t>
        <a:bodyPr/>
        <a:lstStyle/>
        <a:p>
          <a:endParaRPr lang="ru-RU"/>
        </a:p>
      </dgm:t>
    </dgm:pt>
    <dgm:pt modelId="{3534B5A1-851F-40DF-B14C-023DB3D76E19}" type="sibTrans" cxnId="{939396FF-D291-4870-9E81-6918366C9785}">
      <dgm:prSet/>
      <dgm:spPr/>
      <dgm:t>
        <a:bodyPr/>
        <a:lstStyle/>
        <a:p>
          <a:endParaRPr lang="ru-RU"/>
        </a:p>
      </dgm:t>
    </dgm:pt>
    <dgm:pt modelId="{9CD8AFE6-866E-4809-B9BD-715D42D84A27}">
      <dgm:prSet/>
      <dgm:spPr/>
      <dgm:t>
        <a:bodyPr/>
        <a:lstStyle/>
        <a:p>
          <a:pPr rtl="0"/>
          <a:r>
            <a:rPr lang="en-US" smtClean="0"/>
            <a:t>2. Methodological Principles for Teaching Receptive Skills.</a:t>
          </a:r>
          <a:endParaRPr lang="ru-RU"/>
        </a:p>
      </dgm:t>
    </dgm:pt>
    <dgm:pt modelId="{EDF19741-1CA3-45E5-A86C-EB9684B45A3D}" type="parTrans" cxnId="{31B740BD-9EC8-42D2-8260-1CB71AB96FC6}">
      <dgm:prSet/>
      <dgm:spPr/>
      <dgm:t>
        <a:bodyPr/>
        <a:lstStyle/>
        <a:p>
          <a:endParaRPr lang="ru-RU"/>
        </a:p>
      </dgm:t>
    </dgm:pt>
    <dgm:pt modelId="{D1FA4D74-84B2-4880-BD52-09E6F2BF19A3}" type="sibTrans" cxnId="{31B740BD-9EC8-42D2-8260-1CB71AB96FC6}">
      <dgm:prSet/>
      <dgm:spPr/>
      <dgm:t>
        <a:bodyPr/>
        <a:lstStyle/>
        <a:p>
          <a:endParaRPr lang="ru-RU"/>
        </a:p>
      </dgm:t>
    </dgm:pt>
    <dgm:pt modelId="{1E3EA30E-83BF-4FA8-BAC2-EF454BF23532}">
      <dgm:prSet/>
      <dgm:spPr/>
      <dgm:t>
        <a:bodyPr/>
        <a:lstStyle/>
        <a:p>
          <a:pPr rtl="0"/>
          <a:r>
            <a:rPr lang="en-US" smtClean="0"/>
            <a:t>3. Teaching Listening.</a:t>
          </a:r>
          <a:endParaRPr lang="ru-RU"/>
        </a:p>
      </dgm:t>
    </dgm:pt>
    <dgm:pt modelId="{631B2C3A-899C-4BCC-B23B-C202FFEB1F72}" type="parTrans" cxnId="{3D09E976-13C1-4C52-893A-EA2294DD432D}">
      <dgm:prSet/>
      <dgm:spPr/>
      <dgm:t>
        <a:bodyPr/>
        <a:lstStyle/>
        <a:p>
          <a:endParaRPr lang="ru-RU"/>
        </a:p>
      </dgm:t>
    </dgm:pt>
    <dgm:pt modelId="{3687F8BB-B730-44F4-8AAD-E783F615A9A3}" type="sibTrans" cxnId="{3D09E976-13C1-4C52-893A-EA2294DD432D}">
      <dgm:prSet/>
      <dgm:spPr/>
      <dgm:t>
        <a:bodyPr/>
        <a:lstStyle/>
        <a:p>
          <a:endParaRPr lang="ru-RU"/>
        </a:p>
      </dgm:t>
    </dgm:pt>
    <dgm:pt modelId="{7EA18CB8-B5C1-4F7A-9684-B7C72634D399}">
      <dgm:prSet/>
      <dgm:spPr/>
      <dgm:t>
        <a:bodyPr/>
        <a:lstStyle/>
        <a:p>
          <a:pPr rtl="0"/>
          <a:r>
            <a:rPr lang="en-US" smtClean="0"/>
            <a:t>4. Teaching Reading.</a:t>
          </a:r>
          <a:endParaRPr lang="ru-RU"/>
        </a:p>
      </dgm:t>
    </dgm:pt>
    <dgm:pt modelId="{B50A4217-3509-4406-93E9-C16E9F38DF58}" type="parTrans" cxnId="{C7B4CFFD-363C-4D24-AF11-F820F4CF661A}">
      <dgm:prSet/>
      <dgm:spPr/>
      <dgm:t>
        <a:bodyPr/>
        <a:lstStyle/>
        <a:p>
          <a:endParaRPr lang="ru-RU"/>
        </a:p>
      </dgm:t>
    </dgm:pt>
    <dgm:pt modelId="{166719A6-2979-4802-8851-ED46DC91669F}" type="sibTrans" cxnId="{C7B4CFFD-363C-4D24-AF11-F820F4CF661A}">
      <dgm:prSet/>
      <dgm:spPr/>
      <dgm:t>
        <a:bodyPr/>
        <a:lstStyle/>
        <a:p>
          <a:endParaRPr lang="ru-RU"/>
        </a:p>
      </dgm:t>
    </dgm:pt>
    <dgm:pt modelId="{5CBF48F8-ED19-40ED-A1AD-46E081A79C54}" type="pres">
      <dgm:prSet presAssocID="{333B9E5F-2824-49FA-B4B2-AA971E9FD3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363A6D-2ACB-43B5-ACAC-EC91747B0703}" type="pres">
      <dgm:prSet presAssocID="{333B9E5F-2824-49FA-B4B2-AA971E9FD348}" presName="Name1" presStyleCnt="0"/>
      <dgm:spPr/>
    </dgm:pt>
    <dgm:pt modelId="{79E788FB-A6FA-40C4-A6CD-F7970E3FE0ED}" type="pres">
      <dgm:prSet presAssocID="{333B9E5F-2824-49FA-B4B2-AA971E9FD348}" presName="cycle" presStyleCnt="0"/>
      <dgm:spPr/>
    </dgm:pt>
    <dgm:pt modelId="{D7F97411-62A3-4AF4-903A-0BDA32BB2855}" type="pres">
      <dgm:prSet presAssocID="{333B9E5F-2824-49FA-B4B2-AA971E9FD348}" presName="srcNode" presStyleLbl="node1" presStyleIdx="0" presStyleCnt="4"/>
      <dgm:spPr/>
    </dgm:pt>
    <dgm:pt modelId="{1A6EAE92-CC9C-423E-B696-37D26F07A12C}" type="pres">
      <dgm:prSet presAssocID="{333B9E5F-2824-49FA-B4B2-AA971E9FD348}" presName="conn" presStyleLbl="parChTrans1D2" presStyleIdx="0" presStyleCnt="1"/>
      <dgm:spPr/>
      <dgm:t>
        <a:bodyPr/>
        <a:lstStyle/>
        <a:p>
          <a:endParaRPr lang="ru-RU"/>
        </a:p>
      </dgm:t>
    </dgm:pt>
    <dgm:pt modelId="{D8AE412B-769F-4462-85D5-BB9A4FA4F900}" type="pres">
      <dgm:prSet presAssocID="{333B9E5F-2824-49FA-B4B2-AA971E9FD348}" presName="extraNode" presStyleLbl="node1" presStyleIdx="0" presStyleCnt="4"/>
      <dgm:spPr/>
    </dgm:pt>
    <dgm:pt modelId="{6F56E9D9-062D-4BF5-A923-AC9D63F13C9D}" type="pres">
      <dgm:prSet presAssocID="{333B9E5F-2824-49FA-B4B2-AA971E9FD348}" presName="dstNode" presStyleLbl="node1" presStyleIdx="0" presStyleCnt="4"/>
      <dgm:spPr/>
    </dgm:pt>
    <dgm:pt modelId="{0C0AD0F8-9532-4DDC-A9FA-52FA950E19FE}" type="pres">
      <dgm:prSet presAssocID="{34B3872B-BABC-43FA-A335-24DC8352AD7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C36FD-1B13-4CF1-B2F2-1FD7965965DC}" type="pres">
      <dgm:prSet presAssocID="{34B3872B-BABC-43FA-A335-24DC8352AD77}" presName="accent_1" presStyleCnt="0"/>
      <dgm:spPr/>
    </dgm:pt>
    <dgm:pt modelId="{2053BF18-7E98-4869-BE9F-C1EA40ACB726}" type="pres">
      <dgm:prSet presAssocID="{34B3872B-BABC-43FA-A335-24DC8352AD77}" presName="accentRepeatNode" presStyleLbl="solidFgAcc1" presStyleIdx="0" presStyleCnt="4"/>
      <dgm:spPr/>
    </dgm:pt>
    <dgm:pt modelId="{E145F1F4-B4FA-4824-8B02-D9A4E5564ED2}" type="pres">
      <dgm:prSet presAssocID="{9CD8AFE6-866E-4809-B9BD-715D42D84A2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05692-3292-4F72-952E-6668BA2A4485}" type="pres">
      <dgm:prSet presAssocID="{9CD8AFE6-866E-4809-B9BD-715D42D84A27}" presName="accent_2" presStyleCnt="0"/>
      <dgm:spPr/>
    </dgm:pt>
    <dgm:pt modelId="{9422D497-2CE0-4CF2-8289-2F22237D0B6C}" type="pres">
      <dgm:prSet presAssocID="{9CD8AFE6-866E-4809-B9BD-715D42D84A27}" presName="accentRepeatNode" presStyleLbl="solidFgAcc1" presStyleIdx="1" presStyleCnt="4"/>
      <dgm:spPr/>
    </dgm:pt>
    <dgm:pt modelId="{ACF1D8C0-D53F-4147-A4D9-B5DAACE7673D}" type="pres">
      <dgm:prSet presAssocID="{1E3EA30E-83BF-4FA8-BAC2-EF454BF2353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A6996-6115-44CB-9825-0C1086436BD6}" type="pres">
      <dgm:prSet presAssocID="{1E3EA30E-83BF-4FA8-BAC2-EF454BF23532}" presName="accent_3" presStyleCnt="0"/>
      <dgm:spPr/>
    </dgm:pt>
    <dgm:pt modelId="{E33F88F0-C07B-4CE8-BE37-A6DE13D53B7E}" type="pres">
      <dgm:prSet presAssocID="{1E3EA30E-83BF-4FA8-BAC2-EF454BF23532}" presName="accentRepeatNode" presStyleLbl="solidFgAcc1" presStyleIdx="2" presStyleCnt="4"/>
      <dgm:spPr/>
    </dgm:pt>
    <dgm:pt modelId="{96D31BF8-D8FC-4E7C-9BEB-4D474F9729B7}" type="pres">
      <dgm:prSet presAssocID="{7EA18CB8-B5C1-4F7A-9684-B7C72634D39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D4FF0-C92E-4568-A32E-09347D04C309}" type="pres">
      <dgm:prSet presAssocID="{7EA18CB8-B5C1-4F7A-9684-B7C72634D399}" presName="accent_4" presStyleCnt="0"/>
      <dgm:spPr/>
    </dgm:pt>
    <dgm:pt modelId="{D7B45B2C-927B-47A4-8700-B54CB4EE8CCD}" type="pres">
      <dgm:prSet presAssocID="{7EA18CB8-B5C1-4F7A-9684-B7C72634D399}" presName="accentRepeatNode" presStyleLbl="solidFgAcc1" presStyleIdx="3" presStyleCnt="4"/>
      <dgm:spPr/>
    </dgm:pt>
  </dgm:ptLst>
  <dgm:cxnLst>
    <dgm:cxn modelId="{883FB466-C035-454F-851C-440A45B49DFC}" type="presOf" srcId="{3534B5A1-851F-40DF-B14C-023DB3D76E19}" destId="{1A6EAE92-CC9C-423E-B696-37D26F07A12C}" srcOrd="0" destOrd="0" presId="urn:microsoft.com/office/officeart/2008/layout/VerticalCurvedList"/>
    <dgm:cxn modelId="{939396FF-D291-4870-9E81-6918366C9785}" srcId="{333B9E5F-2824-49FA-B4B2-AA971E9FD348}" destId="{34B3872B-BABC-43FA-A335-24DC8352AD77}" srcOrd="0" destOrd="0" parTransId="{03FC6940-5A57-4608-8973-72EFD150E90B}" sibTransId="{3534B5A1-851F-40DF-B14C-023DB3D76E19}"/>
    <dgm:cxn modelId="{F16943CF-AA75-4D69-820A-8B2084A5192B}" type="presOf" srcId="{333B9E5F-2824-49FA-B4B2-AA971E9FD348}" destId="{5CBF48F8-ED19-40ED-A1AD-46E081A79C54}" srcOrd="0" destOrd="0" presId="urn:microsoft.com/office/officeart/2008/layout/VerticalCurvedList"/>
    <dgm:cxn modelId="{76BECE02-7223-4C8D-9123-3D064FC5953A}" type="presOf" srcId="{34B3872B-BABC-43FA-A335-24DC8352AD77}" destId="{0C0AD0F8-9532-4DDC-A9FA-52FA950E19FE}" srcOrd="0" destOrd="0" presId="urn:microsoft.com/office/officeart/2008/layout/VerticalCurvedList"/>
    <dgm:cxn modelId="{3D09E976-13C1-4C52-893A-EA2294DD432D}" srcId="{333B9E5F-2824-49FA-B4B2-AA971E9FD348}" destId="{1E3EA30E-83BF-4FA8-BAC2-EF454BF23532}" srcOrd="2" destOrd="0" parTransId="{631B2C3A-899C-4BCC-B23B-C202FFEB1F72}" sibTransId="{3687F8BB-B730-44F4-8AAD-E783F615A9A3}"/>
    <dgm:cxn modelId="{31B740BD-9EC8-42D2-8260-1CB71AB96FC6}" srcId="{333B9E5F-2824-49FA-B4B2-AA971E9FD348}" destId="{9CD8AFE6-866E-4809-B9BD-715D42D84A27}" srcOrd="1" destOrd="0" parTransId="{EDF19741-1CA3-45E5-A86C-EB9684B45A3D}" sibTransId="{D1FA4D74-84B2-4880-BD52-09E6F2BF19A3}"/>
    <dgm:cxn modelId="{C7B4CFFD-363C-4D24-AF11-F820F4CF661A}" srcId="{333B9E5F-2824-49FA-B4B2-AA971E9FD348}" destId="{7EA18CB8-B5C1-4F7A-9684-B7C72634D399}" srcOrd="3" destOrd="0" parTransId="{B50A4217-3509-4406-93E9-C16E9F38DF58}" sibTransId="{166719A6-2979-4802-8851-ED46DC91669F}"/>
    <dgm:cxn modelId="{247FC14F-042C-4D93-8274-0C4F95DD7E0B}" type="presOf" srcId="{9CD8AFE6-866E-4809-B9BD-715D42D84A27}" destId="{E145F1F4-B4FA-4824-8B02-D9A4E5564ED2}" srcOrd="0" destOrd="0" presId="urn:microsoft.com/office/officeart/2008/layout/VerticalCurvedList"/>
    <dgm:cxn modelId="{E5F61963-CB4F-4893-A340-5C91A88B3F28}" type="presOf" srcId="{1E3EA30E-83BF-4FA8-BAC2-EF454BF23532}" destId="{ACF1D8C0-D53F-4147-A4D9-B5DAACE7673D}" srcOrd="0" destOrd="0" presId="urn:microsoft.com/office/officeart/2008/layout/VerticalCurvedList"/>
    <dgm:cxn modelId="{D4472553-92EE-4F6A-BAC8-1757620368FF}" type="presOf" srcId="{7EA18CB8-B5C1-4F7A-9684-B7C72634D399}" destId="{96D31BF8-D8FC-4E7C-9BEB-4D474F9729B7}" srcOrd="0" destOrd="0" presId="urn:microsoft.com/office/officeart/2008/layout/VerticalCurvedList"/>
    <dgm:cxn modelId="{DA56EAAB-B7CB-4B0F-825C-91DFBCA86A4D}" type="presParOf" srcId="{5CBF48F8-ED19-40ED-A1AD-46E081A79C54}" destId="{6E363A6D-2ACB-43B5-ACAC-EC91747B0703}" srcOrd="0" destOrd="0" presId="urn:microsoft.com/office/officeart/2008/layout/VerticalCurvedList"/>
    <dgm:cxn modelId="{4992E8D4-481B-47B0-9DA1-33702626A03C}" type="presParOf" srcId="{6E363A6D-2ACB-43B5-ACAC-EC91747B0703}" destId="{79E788FB-A6FA-40C4-A6CD-F7970E3FE0ED}" srcOrd="0" destOrd="0" presId="urn:microsoft.com/office/officeart/2008/layout/VerticalCurvedList"/>
    <dgm:cxn modelId="{4CA2AF85-B171-42BC-A7FA-26B760463D3C}" type="presParOf" srcId="{79E788FB-A6FA-40C4-A6CD-F7970E3FE0ED}" destId="{D7F97411-62A3-4AF4-903A-0BDA32BB2855}" srcOrd="0" destOrd="0" presId="urn:microsoft.com/office/officeart/2008/layout/VerticalCurvedList"/>
    <dgm:cxn modelId="{F8BF3A4E-53CA-4DF7-A749-577FA4C47544}" type="presParOf" srcId="{79E788FB-A6FA-40C4-A6CD-F7970E3FE0ED}" destId="{1A6EAE92-CC9C-423E-B696-37D26F07A12C}" srcOrd="1" destOrd="0" presId="urn:microsoft.com/office/officeart/2008/layout/VerticalCurvedList"/>
    <dgm:cxn modelId="{82E73D49-610B-46C6-AE94-4BE4193EF70B}" type="presParOf" srcId="{79E788FB-A6FA-40C4-A6CD-F7970E3FE0ED}" destId="{D8AE412B-769F-4462-85D5-BB9A4FA4F900}" srcOrd="2" destOrd="0" presId="urn:microsoft.com/office/officeart/2008/layout/VerticalCurvedList"/>
    <dgm:cxn modelId="{87875667-D2B2-46E6-BFC2-B9A725CA6B5E}" type="presParOf" srcId="{79E788FB-A6FA-40C4-A6CD-F7970E3FE0ED}" destId="{6F56E9D9-062D-4BF5-A923-AC9D63F13C9D}" srcOrd="3" destOrd="0" presId="urn:microsoft.com/office/officeart/2008/layout/VerticalCurvedList"/>
    <dgm:cxn modelId="{E1A59011-173A-47F2-B13C-BEA680F2BC38}" type="presParOf" srcId="{6E363A6D-2ACB-43B5-ACAC-EC91747B0703}" destId="{0C0AD0F8-9532-4DDC-A9FA-52FA950E19FE}" srcOrd="1" destOrd="0" presId="urn:microsoft.com/office/officeart/2008/layout/VerticalCurvedList"/>
    <dgm:cxn modelId="{0610B343-B866-4F4C-B2BC-5902BA2FA798}" type="presParOf" srcId="{6E363A6D-2ACB-43B5-ACAC-EC91747B0703}" destId="{4EFC36FD-1B13-4CF1-B2F2-1FD7965965DC}" srcOrd="2" destOrd="0" presId="urn:microsoft.com/office/officeart/2008/layout/VerticalCurvedList"/>
    <dgm:cxn modelId="{0C339F2E-3B2F-4B61-92E6-4F93CC5CBAB1}" type="presParOf" srcId="{4EFC36FD-1B13-4CF1-B2F2-1FD7965965DC}" destId="{2053BF18-7E98-4869-BE9F-C1EA40ACB726}" srcOrd="0" destOrd="0" presId="urn:microsoft.com/office/officeart/2008/layout/VerticalCurvedList"/>
    <dgm:cxn modelId="{BFCE4725-DF19-4D1D-8655-A06D9DA841BB}" type="presParOf" srcId="{6E363A6D-2ACB-43B5-ACAC-EC91747B0703}" destId="{E145F1F4-B4FA-4824-8B02-D9A4E5564ED2}" srcOrd="3" destOrd="0" presId="urn:microsoft.com/office/officeart/2008/layout/VerticalCurvedList"/>
    <dgm:cxn modelId="{0E20728D-7CEC-4FC7-9E8C-07395F8813AA}" type="presParOf" srcId="{6E363A6D-2ACB-43B5-ACAC-EC91747B0703}" destId="{CEB05692-3292-4F72-952E-6668BA2A4485}" srcOrd="4" destOrd="0" presId="urn:microsoft.com/office/officeart/2008/layout/VerticalCurvedList"/>
    <dgm:cxn modelId="{FC202E16-3631-42F1-9293-3F75F2800D66}" type="presParOf" srcId="{CEB05692-3292-4F72-952E-6668BA2A4485}" destId="{9422D497-2CE0-4CF2-8289-2F22237D0B6C}" srcOrd="0" destOrd="0" presId="urn:microsoft.com/office/officeart/2008/layout/VerticalCurvedList"/>
    <dgm:cxn modelId="{3DE4DD51-44FB-4834-A806-4BD3E1186D1B}" type="presParOf" srcId="{6E363A6D-2ACB-43B5-ACAC-EC91747B0703}" destId="{ACF1D8C0-D53F-4147-A4D9-B5DAACE7673D}" srcOrd="5" destOrd="0" presId="urn:microsoft.com/office/officeart/2008/layout/VerticalCurvedList"/>
    <dgm:cxn modelId="{02C1D8DF-CD7A-4A34-BDAF-0F7D81DDF75E}" type="presParOf" srcId="{6E363A6D-2ACB-43B5-ACAC-EC91747B0703}" destId="{365A6996-6115-44CB-9825-0C1086436BD6}" srcOrd="6" destOrd="0" presId="urn:microsoft.com/office/officeart/2008/layout/VerticalCurvedList"/>
    <dgm:cxn modelId="{5246A3A9-E9E4-4503-B0A4-4FDF6A8DC438}" type="presParOf" srcId="{365A6996-6115-44CB-9825-0C1086436BD6}" destId="{E33F88F0-C07B-4CE8-BE37-A6DE13D53B7E}" srcOrd="0" destOrd="0" presId="urn:microsoft.com/office/officeart/2008/layout/VerticalCurvedList"/>
    <dgm:cxn modelId="{8C8D3304-35EE-4D02-8653-2907D4FBA410}" type="presParOf" srcId="{6E363A6D-2ACB-43B5-ACAC-EC91747B0703}" destId="{96D31BF8-D8FC-4E7C-9BEB-4D474F9729B7}" srcOrd="7" destOrd="0" presId="urn:microsoft.com/office/officeart/2008/layout/VerticalCurvedList"/>
    <dgm:cxn modelId="{7BD1266C-509A-41E3-8E97-083AB5FD5E71}" type="presParOf" srcId="{6E363A6D-2ACB-43B5-ACAC-EC91747B0703}" destId="{659D4FF0-C92E-4568-A32E-09347D04C309}" srcOrd="8" destOrd="0" presId="urn:microsoft.com/office/officeart/2008/layout/VerticalCurvedList"/>
    <dgm:cxn modelId="{9538844D-8900-4AB7-BDD5-3A20F57267B5}" type="presParOf" srcId="{659D4FF0-C92E-4568-A32E-09347D04C309}" destId="{D7B45B2C-927B-47A4-8700-B54CB4EE8C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778B14-E449-4703-B383-4B07F2D9DA3D}" type="doc">
      <dgm:prSet loTypeId="urn:microsoft.com/office/officeart/2005/8/layout/hProcess9" loCatId="process" qsTypeId="urn:microsoft.com/office/officeart/2005/8/quickstyle/3d1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010FB79B-46EB-48C8-9BE1-F491C3C4F788}">
      <dgm:prSet/>
      <dgm:spPr/>
      <dgm:t>
        <a:bodyPr/>
        <a:lstStyle/>
        <a:p>
          <a:pPr rtl="0"/>
          <a:r>
            <a:rPr lang="en-US" b="1" dirty="0" smtClean="0"/>
            <a:t>While-Reading / Listening Stage</a:t>
          </a:r>
          <a:endParaRPr lang="ru-RU" dirty="0"/>
        </a:p>
      </dgm:t>
    </dgm:pt>
    <dgm:pt modelId="{4B363622-92C7-4659-80B1-07A928BF7028}" type="parTrans" cxnId="{4737118F-57F8-467F-B712-BD530731CAE0}">
      <dgm:prSet/>
      <dgm:spPr/>
      <dgm:t>
        <a:bodyPr/>
        <a:lstStyle/>
        <a:p>
          <a:endParaRPr lang="ru-RU"/>
        </a:p>
      </dgm:t>
    </dgm:pt>
    <dgm:pt modelId="{27DEE9D6-4001-4F60-90E5-5C38DBA62C06}" type="sibTrans" cxnId="{4737118F-57F8-467F-B712-BD530731CAE0}">
      <dgm:prSet/>
      <dgm:spPr/>
      <dgm:t>
        <a:bodyPr/>
        <a:lstStyle/>
        <a:p>
          <a:endParaRPr lang="ru-RU"/>
        </a:p>
      </dgm:t>
    </dgm:pt>
    <dgm:pt modelId="{1FEBDEAA-9CFF-4FE5-BF8E-FC928CA4EA3D}" type="pres">
      <dgm:prSet presAssocID="{A7778B14-E449-4703-B383-4B07F2D9DA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D88A8-BD1F-47E2-AA0D-A4B9FB8488AD}" type="pres">
      <dgm:prSet presAssocID="{A7778B14-E449-4703-B383-4B07F2D9DA3D}" presName="arrow" presStyleLbl="bgShp" presStyleIdx="0" presStyleCnt="1"/>
      <dgm:spPr/>
    </dgm:pt>
    <dgm:pt modelId="{D2FF0BD7-DDE9-4B4D-A667-FE289B6819A7}" type="pres">
      <dgm:prSet presAssocID="{A7778B14-E449-4703-B383-4B07F2D9DA3D}" presName="linearProcess" presStyleCnt="0"/>
      <dgm:spPr/>
    </dgm:pt>
    <dgm:pt modelId="{EEE1E270-E75D-4B34-B19E-7757476F992D}" type="pres">
      <dgm:prSet presAssocID="{010FB79B-46EB-48C8-9BE1-F491C3C4F78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7118F-57F8-467F-B712-BD530731CAE0}" srcId="{A7778B14-E449-4703-B383-4B07F2D9DA3D}" destId="{010FB79B-46EB-48C8-9BE1-F491C3C4F788}" srcOrd="0" destOrd="0" parTransId="{4B363622-92C7-4659-80B1-07A928BF7028}" sibTransId="{27DEE9D6-4001-4F60-90E5-5C38DBA62C06}"/>
    <dgm:cxn modelId="{E9FB6002-1259-4922-99B0-F0CE636E8C89}" type="presOf" srcId="{A7778B14-E449-4703-B383-4B07F2D9DA3D}" destId="{1FEBDEAA-9CFF-4FE5-BF8E-FC928CA4EA3D}" srcOrd="0" destOrd="0" presId="urn:microsoft.com/office/officeart/2005/8/layout/hProcess9"/>
    <dgm:cxn modelId="{989CF6D8-F8EB-48E5-B320-FE78A993720F}" type="presOf" srcId="{010FB79B-46EB-48C8-9BE1-F491C3C4F788}" destId="{EEE1E270-E75D-4B34-B19E-7757476F992D}" srcOrd="0" destOrd="0" presId="urn:microsoft.com/office/officeart/2005/8/layout/hProcess9"/>
    <dgm:cxn modelId="{78458A7D-8FCC-42A1-BB00-B19A47A6052B}" type="presParOf" srcId="{1FEBDEAA-9CFF-4FE5-BF8E-FC928CA4EA3D}" destId="{8C0D88A8-BD1F-47E2-AA0D-A4B9FB8488AD}" srcOrd="0" destOrd="0" presId="urn:microsoft.com/office/officeart/2005/8/layout/hProcess9"/>
    <dgm:cxn modelId="{75DBD08C-6339-4B90-96C6-E14F5B500031}" type="presParOf" srcId="{1FEBDEAA-9CFF-4FE5-BF8E-FC928CA4EA3D}" destId="{D2FF0BD7-DDE9-4B4D-A667-FE289B6819A7}" srcOrd="1" destOrd="0" presId="urn:microsoft.com/office/officeart/2005/8/layout/hProcess9"/>
    <dgm:cxn modelId="{055569C8-C263-4DD9-84D0-C501C9EBBBF3}" type="presParOf" srcId="{D2FF0BD7-DDE9-4B4D-A667-FE289B6819A7}" destId="{EEE1E270-E75D-4B34-B19E-7757476F992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282297-E138-493D-B3F4-A21E1EE1C607}" type="doc">
      <dgm:prSet loTypeId="urn:microsoft.com/office/officeart/2005/8/layout/hierarchy5" loCatId="hierarchy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F70F645A-8A42-488C-A788-233D0561F896}">
      <dgm:prSet/>
      <dgm:spPr/>
      <dgm:t>
        <a:bodyPr/>
        <a:lstStyle/>
        <a:p>
          <a:pPr rtl="0"/>
          <a:r>
            <a:rPr lang="en-US" u="sng" dirty="0" smtClean="0"/>
            <a:t>During this period the students should:</a:t>
          </a:r>
          <a:endParaRPr lang="ru-RU" dirty="0"/>
        </a:p>
      </dgm:t>
    </dgm:pt>
    <dgm:pt modelId="{2CB38958-3F50-4063-8F7A-3F0D85ED0163}" type="parTrans" cxnId="{5DBE0B57-17EF-40E1-9CFC-B73A285D4F7C}">
      <dgm:prSet/>
      <dgm:spPr/>
      <dgm:t>
        <a:bodyPr/>
        <a:lstStyle/>
        <a:p>
          <a:endParaRPr lang="ru-RU"/>
        </a:p>
      </dgm:t>
    </dgm:pt>
    <dgm:pt modelId="{5418BA21-94BD-4ACD-820D-D14255B154E0}" type="sibTrans" cxnId="{5DBE0B57-17EF-40E1-9CFC-B73A285D4F7C}">
      <dgm:prSet/>
      <dgm:spPr/>
      <dgm:t>
        <a:bodyPr/>
        <a:lstStyle/>
        <a:p>
          <a:endParaRPr lang="ru-RU"/>
        </a:p>
      </dgm:t>
    </dgm:pt>
    <dgm:pt modelId="{0F37608C-2F80-4B9F-824E-64AFFA9D2D23}">
      <dgm:prSet/>
      <dgm:spPr/>
      <dgm:t>
        <a:bodyPr/>
        <a:lstStyle/>
        <a:p>
          <a:pPr rtl="0"/>
          <a:r>
            <a:rPr lang="en-US" dirty="0" smtClean="0"/>
            <a:t>Identify what’s important in the text.</a:t>
          </a:r>
          <a:endParaRPr lang="ru-RU" dirty="0"/>
        </a:p>
      </dgm:t>
    </dgm:pt>
    <dgm:pt modelId="{C73A0792-68E5-47CF-830B-21338B03909D}" type="parTrans" cxnId="{420850C2-9ED1-42D3-8936-340F3FB7EFA6}">
      <dgm:prSet/>
      <dgm:spPr/>
      <dgm:t>
        <a:bodyPr/>
        <a:lstStyle/>
        <a:p>
          <a:endParaRPr lang="ru-RU"/>
        </a:p>
      </dgm:t>
    </dgm:pt>
    <dgm:pt modelId="{86241270-5FF5-4306-8CD8-79527DC7FF09}" type="sibTrans" cxnId="{420850C2-9ED1-42D3-8936-340F3FB7EFA6}">
      <dgm:prSet/>
      <dgm:spPr/>
      <dgm:t>
        <a:bodyPr/>
        <a:lstStyle/>
        <a:p>
          <a:endParaRPr lang="ru-RU"/>
        </a:p>
      </dgm:t>
    </dgm:pt>
    <dgm:pt modelId="{75854CE0-DFB0-48B6-B387-4179E41670BD}">
      <dgm:prSet/>
      <dgm:spPr/>
      <dgm:t>
        <a:bodyPr/>
        <a:lstStyle/>
        <a:p>
          <a:pPr rtl="0"/>
          <a:r>
            <a:rPr lang="en-US" smtClean="0"/>
            <a:t>Perceive the text structure.</a:t>
          </a:r>
          <a:endParaRPr lang="ru-RU"/>
        </a:p>
      </dgm:t>
    </dgm:pt>
    <dgm:pt modelId="{EBA047E6-6087-4C4D-8879-CE6053839EEE}" type="parTrans" cxnId="{A52096A4-ABEF-4D1E-A9E3-C407E7C64A7A}">
      <dgm:prSet/>
      <dgm:spPr/>
      <dgm:t>
        <a:bodyPr/>
        <a:lstStyle/>
        <a:p>
          <a:endParaRPr lang="ru-RU"/>
        </a:p>
      </dgm:t>
    </dgm:pt>
    <dgm:pt modelId="{CF75DC94-1B4A-4751-81FA-88C1B742AB2E}" type="sibTrans" cxnId="{A52096A4-ABEF-4D1E-A9E3-C407E7C64A7A}">
      <dgm:prSet/>
      <dgm:spPr/>
      <dgm:t>
        <a:bodyPr/>
        <a:lstStyle/>
        <a:p>
          <a:endParaRPr lang="ru-RU"/>
        </a:p>
      </dgm:t>
    </dgm:pt>
    <dgm:pt modelId="{D6CC2972-9E24-41F3-9BA7-EC6EE0D09892}">
      <dgm:prSet/>
      <dgm:spPr/>
      <dgm:t>
        <a:bodyPr/>
        <a:lstStyle/>
        <a:p>
          <a:pPr rtl="0"/>
          <a:r>
            <a:rPr lang="en-US" smtClean="0"/>
            <a:t>Keep themselves concentrated.</a:t>
          </a:r>
          <a:endParaRPr lang="ru-RU"/>
        </a:p>
      </dgm:t>
    </dgm:pt>
    <dgm:pt modelId="{B8B32F26-95C5-4862-BB1B-24027C4E4828}" type="parTrans" cxnId="{2548C4D3-5684-4861-9644-E033B5531DE7}">
      <dgm:prSet/>
      <dgm:spPr/>
      <dgm:t>
        <a:bodyPr/>
        <a:lstStyle/>
        <a:p>
          <a:endParaRPr lang="ru-RU"/>
        </a:p>
      </dgm:t>
    </dgm:pt>
    <dgm:pt modelId="{3A1AD1F1-B424-4DF8-B2B2-E3C67F30A0C4}" type="sibTrans" cxnId="{2548C4D3-5684-4861-9644-E033B5531DE7}">
      <dgm:prSet/>
      <dgm:spPr/>
      <dgm:t>
        <a:bodyPr/>
        <a:lstStyle/>
        <a:p>
          <a:endParaRPr lang="ru-RU"/>
        </a:p>
      </dgm:t>
    </dgm:pt>
    <dgm:pt modelId="{FE15B028-D8C8-43F6-9650-3976CD3D59FD}">
      <dgm:prSet/>
      <dgm:spPr/>
      <dgm:t>
        <a:bodyPr/>
        <a:lstStyle/>
        <a:p>
          <a:pPr rtl="0"/>
          <a:r>
            <a:rPr lang="en-US" smtClean="0"/>
            <a:t>Show their understanding or non-understanding of the text.</a:t>
          </a:r>
          <a:endParaRPr lang="ru-RU"/>
        </a:p>
      </dgm:t>
    </dgm:pt>
    <dgm:pt modelId="{68EB078A-EAB0-4B83-A253-F466A805B107}" type="parTrans" cxnId="{7C30594D-F1EB-42E1-B98C-71FD6990B970}">
      <dgm:prSet/>
      <dgm:spPr/>
      <dgm:t>
        <a:bodyPr/>
        <a:lstStyle/>
        <a:p>
          <a:endParaRPr lang="ru-RU"/>
        </a:p>
      </dgm:t>
    </dgm:pt>
    <dgm:pt modelId="{F84AD6CB-7969-4FEF-B393-1F7168BCDBF4}" type="sibTrans" cxnId="{7C30594D-F1EB-42E1-B98C-71FD6990B970}">
      <dgm:prSet/>
      <dgm:spPr/>
      <dgm:t>
        <a:bodyPr/>
        <a:lstStyle/>
        <a:p>
          <a:endParaRPr lang="ru-RU"/>
        </a:p>
      </dgm:t>
    </dgm:pt>
    <dgm:pt modelId="{DDFF7E2E-9552-48E5-B835-16AB45AF7B2D}" type="pres">
      <dgm:prSet presAssocID="{D8282297-E138-493D-B3F4-A21E1EE1C60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387E7-6EBB-45D5-8D5E-C5D724500E58}" type="pres">
      <dgm:prSet presAssocID="{D8282297-E138-493D-B3F4-A21E1EE1C607}" presName="hierFlow" presStyleCnt="0"/>
      <dgm:spPr/>
    </dgm:pt>
    <dgm:pt modelId="{AEBAF185-B7C2-46E8-A11E-246AF3BADAE6}" type="pres">
      <dgm:prSet presAssocID="{D8282297-E138-493D-B3F4-A21E1EE1C60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C02225-F9ED-4ED6-B7DA-289090559FE4}" type="pres">
      <dgm:prSet presAssocID="{F70F645A-8A42-488C-A788-233D0561F896}" presName="Name17" presStyleCnt="0"/>
      <dgm:spPr/>
    </dgm:pt>
    <dgm:pt modelId="{B8F561DB-9A9C-4C3C-AC52-C22694861C21}" type="pres">
      <dgm:prSet presAssocID="{F70F645A-8A42-488C-A788-233D0561F8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C3A4D-20D2-4265-8C32-5F4342B5623B}" type="pres">
      <dgm:prSet presAssocID="{F70F645A-8A42-488C-A788-233D0561F896}" presName="hierChild2" presStyleCnt="0"/>
      <dgm:spPr/>
    </dgm:pt>
    <dgm:pt modelId="{6E966774-98DF-46E5-968C-F4401D50F69F}" type="pres">
      <dgm:prSet presAssocID="{C73A0792-68E5-47CF-830B-21338B03909D}" presName="Name25" presStyleLbl="parChTrans1D2" presStyleIdx="0" presStyleCnt="4"/>
      <dgm:spPr/>
      <dgm:t>
        <a:bodyPr/>
        <a:lstStyle/>
        <a:p>
          <a:endParaRPr lang="ru-RU"/>
        </a:p>
      </dgm:t>
    </dgm:pt>
    <dgm:pt modelId="{D88D9DB6-E8BD-498F-A0F3-08458D06AEC1}" type="pres">
      <dgm:prSet presAssocID="{C73A0792-68E5-47CF-830B-21338B03909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DD87265-0813-4A2B-A0A8-2769317BEDB4}" type="pres">
      <dgm:prSet presAssocID="{0F37608C-2F80-4B9F-824E-64AFFA9D2D23}" presName="Name30" presStyleCnt="0"/>
      <dgm:spPr/>
    </dgm:pt>
    <dgm:pt modelId="{63C9B89B-C682-43DB-9AA7-617C3146B4B5}" type="pres">
      <dgm:prSet presAssocID="{0F37608C-2F80-4B9F-824E-64AFFA9D2D23}" presName="level2Shape" presStyleLbl="node2" presStyleIdx="0" presStyleCnt="4"/>
      <dgm:spPr/>
      <dgm:t>
        <a:bodyPr/>
        <a:lstStyle/>
        <a:p>
          <a:endParaRPr lang="ru-RU"/>
        </a:p>
      </dgm:t>
    </dgm:pt>
    <dgm:pt modelId="{48A31146-F3BF-43B8-90A7-A02FDA550703}" type="pres">
      <dgm:prSet presAssocID="{0F37608C-2F80-4B9F-824E-64AFFA9D2D23}" presName="hierChild3" presStyleCnt="0"/>
      <dgm:spPr/>
    </dgm:pt>
    <dgm:pt modelId="{2F1F3DAC-3279-4452-B7E8-DA99E1F55B63}" type="pres">
      <dgm:prSet presAssocID="{EBA047E6-6087-4C4D-8879-CE6053839EEE}" presName="Name25" presStyleLbl="parChTrans1D2" presStyleIdx="1" presStyleCnt="4"/>
      <dgm:spPr/>
      <dgm:t>
        <a:bodyPr/>
        <a:lstStyle/>
        <a:p>
          <a:endParaRPr lang="ru-RU"/>
        </a:p>
      </dgm:t>
    </dgm:pt>
    <dgm:pt modelId="{0E34FF94-082C-4E78-80AC-F15D5053EAF6}" type="pres">
      <dgm:prSet presAssocID="{EBA047E6-6087-4C4D-8879-CE6053839EE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CB2038-8567-4C8E-9BF6-4082D89D02E4}" type="pres">
      <dgm:prSet presAssocID="{75854CE0-DFB0-48B6-B387-4179E41670BD}" presName="Name30" presStyleCnt="0"/>
      <dgm:spPr/>
    </dgm:pt>
    <dgm:pt modelId="{8FA45A33-184A-4526-9EF5-E6F6C7913551}" type="pres">
      <dgm:prSet presAssocID="{75854CE0-DFB0-48B6-B387-4179E41670BD}" presName="level2Shape" presStyleLbl="node2" presStyleIdx="1" presStyleCnt="4"/>
      <dgm:spPr/>
      <dgm:t>
        <a:bodyPr/>
        <a:lstStyle/>
        <a:p>
          <a:endParaRPr lang="ru-RU"/>
        </a:p>
      </dgm:t>
    </dgm:pt>
    <dgm:pt modelId="{4106BFA7-072B-4B84-B36A-33303196DADE}" type="pres">
      <dgm:prSet presAssocID="{75854CE0-DFB0-48B6-B387-4179E41670BD}" presName="hierChild3" presStyleCnt="0"/>
      <dgm:spPr/>
    </dgm:pt>
    <dgm:pt modelId="{DF519436-3ECC-4945-BFD9-DFDC19CC6778}" type="pres">
      <dgm:prSet presAssocID="{B8B32F26-95C5-4862-BB1B-24027C4E4828}" presName="Name25" presStyleLbl="parChTrans1D2" presStyleIdx="2" presStyleCnt="4"/>
      <dgm:spPr/>
      <dgm:t>
        <a:bodyPr/>
        <a:lstStyle/>
        <a:p>
          <a:endParaRPr lang="ru-RU"/>
        </a:p>
      </dgm:t>
    </dgm:pt>
    <dgm:pt modelId="{B1BCFBAE-AEF8-48DD-B15D-F441B323DCB5}" type="pres">
      <dgm:prSet presAssocID="{B8B32F26-95C5-4862-BB1B-24027C4E482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0ED12FE-FCB7-4DFA-8B8A-D892CD3E626A}" type="pres">
      <dgm:prSet presAssocID="{D6CC2972-9E24-41F3-9BA7-EC6EE0D09892}" presName="Name30" presStyleCnt="0"/>
      <dgm:spPr/>
    </dgm:pt>
    <dgm:pt modelId="{A8FBE774-5631-4B8F-928D-3BAC474DCBA3}" type="pres">
      <dgm:prSet presAssocID="{D6CC2972-9E24-41F3-9BA7-EC6EE0D09892}" presName="level2Shape" presStyleLbl="node2" presStyleIdx="2" presStyleCnt="4"/>
      <dgm:spPr/>
      <dgm:t>
        <a:bodyPr/>
        <a:lstStyle/>
        <a:p>
          <a:endParaRPr lang="ru-RU"/>
        </a:p>
      </dgm:t>
    </dgm:pt>
    <dgm:pt modelId="{EDED887C-183B-4269-BCD3-61EC5E35E63F}" type="pres">
      <dgm:prSet presAssocID="{D6CC2972-9E24-41F3-9BA7-EC6EE0D09892}" presName="hierChild3" presStyleCnt="0"/>
      <dgm:spPr/>
    </dgm:pt>
    <dgm:pt modelId="{50BEC3E4-DE77-4DB8-9613-543BD306005C}" type="pres">
      <dgm:prSet presAssocID="{68EB078A-EAB0-4B83-A253-F466A805B107}" presName="Name25" presStyleLbl="parChTrans1D2" presStyleIdx="3" presStyleCnt="4"/>
      <dgm:spPr/>
      <dgm:t>
        <a:bodyPr/>
        <a:lstStyle/>
        <a:p>
          <a:endParaRPr lang="ru-RU"/>
        </a:p>
      </dgm:t>
    </dgm:pt>
    <dgm:pt modelId="{09E9D357-6232-4F98-8E12-006BC63F9C57}" type="pres">
      <dgm:prSet presAssocID="{68EB078A-EAB0-4B83-A253-F466A805B10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CE74597-1C55-4D0B-96EB-35C7CCE3B9EA}" type="pres">
      <dgm:prSet presAssocID="{FE15B028-D8C8-43F6-9650-3976CD3D59FD}" presName="Name30" presStyleCnt="0"/>
      <dgm:spPr/>
    </dgm:pt>
    <dgm:pt modelId="{6C3122F3-30A1-41B4-8DE2-D23D17CC3270}" type="pres">
      <dgm:prSet presAssocID="{FE15B028-D8C8-43F6-9650-3976CD3D59FD}" presName="level2Shape" presStyleLbl="node2" presStyleIdx="3" presStyleCnt="4"/>
      <dgm:spPr/>
      <dgm:t>
        <a:bodyPr/>
        <a:lstStyle/>
        <a:p>
          <a:endParaRPr lang="ru-RU"/>
        </a:p>
      </dgm:t>
    </dgm:pt>
    <dgm:pt modelId="{50A973DE-08D3-4DC2-9096-53BAB7860321}" type="pres">
      <dgm:prSet presAssocID="{FE15B028-D8C8-43F6-9650-3976CD3D59FD}" presName="hierChild3" presStyleCnt="0"/>
      <dgm:spPr/>
    </dgm:pt>
    <dgm:pt modelId="{0FD2A86D-A5E4-4976-820B-1D6F692A0CE6}" type="pres">
      <dgm:prSet presAssocID="{D8282297-E138-493D-B3F4-A21E1EE1C607}" presName="bgShapesFlow" presStyleCnt="0"/>
      <dgm:spPr/>
    </dgm:pt>
  </dgm:ptLst>
  <dgm:cxnLst>
    <dgm:cxn modelId="{7C30594D-F1EB-42E1-B98C-71FD6990B970}" srcId="{F70F645A-8A42-488C-A788-233D0561F896}" destId="{FE15B028-D8C8-43F6-9650-3976CD3D59FD}" srcOrd="3" destOrd="0" parTransId="{68EB078A-EAB0-4B83-A253-F466A805B107}" sibTransId="{F84AD6CB-7969-4FEF-B393-1F7168BCDBF4}"/>
    <dgm:cxn modelId="{A52096A4-ABEF-4D1E-A9E3-C407E7C64A7A}" srcId="{F70F645A-8A42-488C-A788-233D0561F896}" destId="{75854CE0-DFB0-48B6-B387-4179E41670BD}" srcOrd="1" destOrd="0" parTransId="{EBA047E6-6087-4C4D-8879-CE6053839EEE}" sibTransId="{CF75DC94-1B4A-4751-81FA-88C1B742AB2E}"/>
    <dgm:cxn modelId="{76652944-2CF0-4B74-86EC-8D473B7B44A9}" type="presOf" srcId="{D6CC2972-9E24-41F3-9BA7-EC6EE0D09892}" destId="{A8FBE774-5631-4B8F-928D-3BAC474DCBA3}" srcOrd="0" destOrd="0" presId="urn:microsoft.com/office/officeart/2005/8/layout/hierarchy5"/>
    <dgm:cxn modelId="{F5C0509B-D45E-4D62-88B1-53FE1ADF249F}" type="presOf" srcId="{B8B32F26-95C5-4862-BB1B-24027C4E4828}" destId="{B1BCFBAE-AEF8-48DD-B15D-F441B323DCB5}" srcOrd="1" destOrd="0" presId="urn:microsoft.com/office/officeart/2005/8/layout/hierarchy5"/>
    <dgm:cxn modelId="{A032F824-9311-41C3-BEF0-FE04820C47B7}" type="presOf" srcId="{EBA047E6-6087-4C4D-8879-CE6053839EEE}" destId="{0E34FF94-082C-4E78-80AC-F15D5053EAF6}" srcOrd="1" destOrd="0" presId="urn:microsoft.com/office/officeart/2005/8/layout/hierarchy5"/>
    <dgm:cxn modelId="{420850C2-9ED1-42D3-8936-340F3FB7EFA6}" srcId="{F70F645A-8A42-488C-A788-233D0561F896}" destId="{0F37608C-2F80-4B9F-824E-64AFFA9D2D23}" srcOrd="0" destOrd="0" parTransId="{C73A0792-68E5-47CF-830B-21338B03909D}" sibTransId="{86241270-5FF5-4306-8CD8-79527DC7FF09}"/>
    <dgm:cxn modelId="{A7D94CF7-74A9-43FE-AF00-AF35E751E32E}" type="presOf" srcId="{F70F645A-8A42-488C-A788-233D0561F896}" destId="{B8F561DB-9A9C-4C3C-AC52-C22694861C21}" srcOrd="0" destOrd="0" presId="urn:microsoft.com/office/officeart/2005/8/layout/hierarchy5"/>
    <dgm:cxn modelId="{A412A6FE-BDAE-4196-9F73-40C859F0DA2A}" type="presOf" srcId="{C73A0792-68E5-47CF-830B-21338B03909D}" destId="{6E966774-98DF-46E5-968C-F4401D50F69F}" srcOrd="0" destOrd="0" presId="urn:microsoft.com/office/officeart/2005/8/layout/hierarchy5"/>
    <dgm:cxn modelId="{1441BCA3-56A9-4612-84BC-69779D369809}" type="presOf" srcId="{68EB078A-EAB0-4B83-A253-F466A805B107}" destId="{50BEC3E4-DE77-4DB8-9613-543BD306005C}" srcOrd="0" destOrd="0" presId="urn:microsoft.com/office/officeart/2005/8/layout/hierarchy5"/>
    <dgm:cxn modelId="{E52C4154-2C20-4C57-A49A-1009FCFC859B}" type="presOf" srcId="{68EB078A-EAB0-4B83-A253-F466A805B107}" destId="{09E9D357-6232-4F98-8E12-006BC63F9C57}" srcOrd="1" destOrd="0" presId="urn:microsoft.com/office/officeart/2005/8/layout/hierarchy5"/>
    <dgm:cxn modelId="{58F221FE-413B-4E0D-88A6-4D88951BD778}" type="presOf" srcId="{D8282297-E138-493D-B3F4-A21E1EE1C607}" destId="{DDFF7E2E-9552-48E5-B835-16AB45AF7B2D}" srcOrd="0" destOrd="0" presId="urn:microsoft.com/office/officeart/2005/8/layout/hierarchy5"/>
    <dgm:cxn modelId="{E090EED2-B620-47C7-BAE2-0C4E0422AFD9}" type="presOf" srcId="{EBA047E6-6087-4C4D-8879-CE6053839EEE}" destId="{2F1F3DAC-3279-4452-B7E8-DA99E1F55B63}" srcOrd="0" destOrd="0" presId="urn:microsoft.com/office/officeart/2005/8/layout/hierarchy5"/>
    <dgm:cxn modelId="{74AE6DAD-3ECC-4418-A2E3-19F47E57E3F9}" type="presOf" srcId="{FE15B028-D8C8-43F6-9650-3976CD3D59FD}" destId="{6C3122F3-30A1-41B4-8DE2-D23D17CC3270}" srcOrd="0" destOrd="0" presId="urn:microsoft.com/office/officeart/2005/8/layout/hierarchy5"/>
    <dgm:cxn modelId="{98613711-D832-4BE5-B36E-E4D9E00F9584}" type="presOf" srcId="{0F37608C-2F80-4B9F-824E-64AFFA9D2D23}" destId="{63C9B89B-C682-43DB-9AA7-617C3146B4B5}" srcOrd="0" destOrd="0" presId="urn:microsoft.com/office/officeart/2005/8/layout/hierarchy5"/>
    <dgm:cxn modelId="{2548C4D3-5684-4861-9644-E033B5531DE7}" srcId="{F70F645A-8A42-488C-A788-233D0561F896}" destId="{D6CC2972-9E24-41F3-9BA7-EC6EE0D09892}" srcOrd="2" destOrd="0" parTransId="{B8B32F26-95C5-4862-BB1B-24027C4E4828}" sibTransId="{3A1AD1F1-B424-4DF8-B2B2-E3C67F30A0C4}"/>
    <dgm:cxn modelId="{5DBE0B57-17EF-40E1-9CFC-B73A285D4F7C}" srcId="{D8282297-E138-493D-B3F4-A21E1EE1C607}" destId="{F70F645A-8A42-488C-A788-233D0561F896}" srcOrd="0" destOrd="0" parTransId="{2CB38958-3F50-4063-8F7A-3F0D85ED0163}" sibTransId="{5418BA21-94BD-4ACD-820D-D14255B154E0}"/>
    <dgm:cxn modelId="{037CB20A-DE83-47EF-8520-AC736373C862}" type="presOf" srcId="{75854CE0-DFB0-48B6-B387-4179E41670BD}" destId="{8FA45A33-184A-4526-9EF5-E6F6C7913551}" srcOrd="0" destOrd="0" presId="urn:microsoft.com/office/officeart/2005/8/layout/hierarchy5"/>
    <dgm:cxn modelId="{97146983-0147-4F65-9997-3F6261F0E0A2}" type="presOf" srcId="{B8B32F26-95C5-4862-BB1B-24027C4E4828}" destId="{DF519436-3ECC-4945-BFD9-DFDC19CC6778}" srcOrd="0" destOrd="0" presId="urn:microsoft.com/office/officeart/2005/8/layout/hierarchy5"/>
    <dgm:cxn modelId="{2A84F0C8-36A9-4DF0-9CB0-E6B4AA53F22D}" type="presOf" srcId="{C73A0792-68E5-47CF-830B-21338B03909D}" destId="{D88D9DB6-E8BD-498F-A0F3-08458D06AEC1}" srcOrd="1" destOrd="0" presId="urn:microsoft.com/office/officeart/2005/8/layout/hierarchy5"/>
    <dgm:cxn modelId="{2A2FB97A-7555-42B8-B509-7D3D0830505D}" type="presParOf" srcId="{DDFF7E2E-9552-48E5-B835-16AB45AF7B2D}" destId="{B24387E7-6EBB-45D5-8D5E-C5D724500E58}" srcOrd="0" destOrd="0" presId="urn:microsoft.com/office/officeart/2005/8/layout/hierarchy5"/>
    <dgm:cxn modelId="{20C3C1AE-8621-4F59-A912-A647D6DA1D20}" type="presParOf" srcId="{B24387E7-6EBB-45D5-8D5E-C5D724500E58}" destId="{AEBAF185-B7C2-46E8-A11E-246AF3BADAE6}" srcOrd="0" destOrd="0" presId="urn:microsoft.com/office/officeart/2005/8/layout/hierarchy5"/>
    <dgm:cxn modelId="{7A47FCC3-0E84-4A4D-BB31-13ABE0A1245C}" type="presParOf" srcId="{AEBAF185-B7C2-46E8-A11E-246AF3BADAE6}" destId="{A5C02225-F9ED-4ED6-B7DA-289090559FE4}" srcOrd="0" destOrd="0" presId="urn:microsoft.com/office/officeart/2005/8/layout/hierarchy5"/>
    <dgm:cxn modelId="{7E4AC7BB-50F4-41B7-9609-B27A2426EE41}" type="presParOf" srcId="{A5C02225-F9ED-4ED6-B7DA-289090559FE4}" destId="{B8F561DB-9A9C-4C3C-AC52-C22694861C21}" srcOrd="0" destOrd="0" presId="urn:microsoft.com/office/officeart/2005/8/layout/hierarchy5"/>
    <dgm:cxn modelId="{7205CD81-22A7-4E36-8CA8-102895424D2A}" type="presParOf" srcId="{A5C02225-F9ED-4ED6-B7DA-289090559FE4}" destId="{F4EC3A4D-20D2-4265-8C32-5F4342B5623B}" srcOrd="1" destOrd="0" presId="urn:microsoft.com/office/officeart/2005/8/layout/hierarchy5"/>
    <dgm:cxn modelId="{F28EA6EE-CBFB-442A-83B9-00FB855E3E72}" type="presParOf" srcId="{F4EC3A4D-20D2-4265-8C32-5F4342B5623B}" destId="{6E966774-98DF-46E5-968C-F4401D50F69F}" srcOrd="0" destOrd="0" presId="urn:microsoft.com/office/officeart/2005/8/layout/hierarchy5"/>
    <dgm:cxn modelId="{B93D0B4A-E414-4715-A6B5-F71D6A960768}" type="presParOf" srcId="{6E966774-98DF-46E5-968C-F4401D50F69F}" destId="{D88D9DB6-E8BD-498F-A0F3-08458D06AEC1}" srcOrd="0" destOrd="0" presId="urn:microsoft.com/office/officeart/2005/8/layout/hierarchy5"/>
    <dgm:cxn modelId="{9DE71D0E-F7EE-4971-93D1-90518E32E6F3}" type="presParOf" srcId="{F4EC3A4D-20D2-4265-8C32-5F4342B5623B}" destId="{7DD87265-0813-4A2B-A0A8-2769317BEDB4}" srcOrd="1" destOrd="0" presId="urn:microsoft.com/office/officeart/2005/8/layout/hierarchy5"/>
    <dgm:cxn modelId="{EF927749-5121-40E3-B3E5-B677CBDEAB77}" type="presParOf" srcId="{7DD87265-0813-4A2B-A0A8-2769317BEDB4}" destId="{63C9B89B-C682-43DB-9AA7-617C3146B4B5}" srcOrd="0" destOrd="0" presId="urn:microsoft.com/office/officeart/2005/8/layout/hierarchy5"/>
    <dgm:cxn modelId="{6C476707-6F78-4343-A244-8A3B2B3F6FBC}" type="presParOf" srcId="{7DD87265-0813-4A2B-A0A8-2769317BEDB4}" destId="{48A31146-F3BF-43B8-90A7-A02FDA550703}" srcOrd="1" destOrd="0" presId="urn:microsoft.com/office/officeart/2005/8/layout/hierarchy5"/>
    <dgm:cxn modelId="{6E62BA71-53D6-4139-8A63-C12B449296FB}" type="presParOf" srcId="{F4EC3A4D-20D2-4265-8C32-5F4342B5623B}" destId="{2F1F3DAC-3279-4452-B7E8-DA99E1F55B63}" srcOrd="2" destOrd="0" presId="urn:microsoft.com/office/officeart/2005/8/layout/hierarchy5"/>
    <dgm:cxn modelId="{44B4164D-ECD2-483B-B215-D0DD2DC9A841}" type="presParOf" srcId="{2F1F3DAC-3279-4452-B7E8-DA99E1F55B63}" destId="{0E34FF94-082C-4E78-80AC-F15D5053EAF6}" srcOrd="0" destOrd="0" presId="urn:microsoft.com/office/officeart/2005/8/layout/hierarchy5"/>
    <dgm:cxn modelId="{354F7C26-4FBC-4ED8-8D42-C633E35D7D31}" type="presParOf" srcId="{F4EC3A4D-20D2-4265-8C32-5F4342B5623B}" destId="{0BCB2038-8567-4C8E-9BF6-4082D89D02E4}" srcOrd="3" destOrd="0" presId="urn:microsoft.com/office/officeart/2005/8/layout/hierarchy5"/>
    <dgm:cxn modelId="{88A570E4-9424-403B-85C0-A7C99E559FEE}" type="presParOf" srcId="{0BCB2038-8567-4C8E-9BF6-4082D89D02E4}" destId="{8FA45A33-184A-4526-9EF5-E6F6C7913551}" srcOrd="0" destOrd="0" presId="urn:microsoft.com/office/officeart/2005/8/layout/hierarchy5"/>
    <dgm:cxn modelId="{4199B2C8-E1CD-4755-962E-DE849994447B}" type="presParOf" srcId="{0BCB2038-8567-4C8E-9BF6-4082D89D02E4}" destId="{4106BFA7-072B-4B84-B36A-33303196DADE}" srcOrd="1" destOrd="0" presId="urn:microsoft.com/office/officeart/2005/8/layout/hierarchy5"/>
    <dgm:cxn modelId="{3A9F1A28-6DA3-484A-AB5B-C1EBCCA1FA2D}" type="presParOf" srcId="{F4EC3A4D-20D2-4265-8C32-5F4342B5623B}" destId="{DF519436-3ECC-4945-BFD9-DFDC19CC6778}" srcOrd="4" destOrd="0" presId="urn:microsoft.com/office/officeart/2005/8/layout/hierarchy5"/>
    <dgm:cxn modelId="{CF21F34F-6C37-4EDF-9E7B-97E2FF375ECB}" type="presParOf" srcId="{DF519436-3ECC-4945-BFD9-DFDC19CC6778}" destId="{B1BCFBAE-AEF8-48DD-B15D-F441B323DCB5}" srcOrd="0" destOrd="0" presId="urn:microsoft.com/office/officeart/2005/8/layout/hierarchy5"/>
    <dgm:cxn modelId="{62F81D5D-4BA0-42B9-91D1-9BBA7B306B47}" type="presParOf" srcId="{F4EC3A4D-20D2-4265-8C32-5F4342B5623B}" destId="{30ED12FE-FCB7-4DFA-8B8A-D892CD3E626A}" srcOrd="5" destOrd="0" presId="urn:microsoft.com/office/officeart/2005/8/layout/hierarchy5"/>
    <dgm:cxn modelId="{0700D66A-62FA-46D1-AE1F-8AE9C14014CC}" type="presParOf" srcId="{30ED12FE-FCB7-4DFA-8B8A-D892CD3E626A}" destId="{A8FBE774-5631-4B8F-928D-3BAC474DCBA3}" srcOrd="0" destOrd="0" presId="urn:microsoft.com/office/officeart/2005/8/layout/hierarchy5"/>
    <dgm:cxn modelId="{C57FCC11-5AC9-4550-B0D5-4EAE51179068}" type="presParOf" srcId="{30ED12FE-FCB7-4DFA-8B8A-D892CD3E626A}" destId="{EDED887C-183B-4269-BCD3-61EC5E35E63F}" srcOrd="1" destOrd="0" presId="urn:microsoft.com/office/officeart/2005/8/layout/hierarchy5"/>
    <dgm:cxn modelId="{30E702FD-C7A8-44BB-B82E-029C4758935E}" type="presParOf" srcId="{F4EC3A4D-20D2-4265-8C32-5F4342B5623B}" destId="{50BEC3E4-DE77-4DB8-9613-543BD306005C}" srcOrd="6" destOrd="0" presId="urn:microsoft.com/office/officeart/2005/8/layout/hierarchy5"/>
    <dgm:cxn modelId="{81E0E0E8-D036-4A5D-A9CA-032382D67109}" type="presParOf" srcId="{50BEC3E4-DE77-4DB8-9613-543BD306005C}" destId="{09E9D357-6232-4F98-8E12-006BC63F9C57}" srcOrd="0" destOrd="0" presId="urn:microsoft.com/office/officeart/2005/8/layout/hierarchy5"/>
    <dgm:cxn modelId="{A5DD5FC5-3B0C-4567-BCC9-FD3692096051}" type="presParOf" srcId="{F4EC3A4D-20D2-4265-8C32-5F4342B5623B}" destId="{ECE74597-1C55-4D0B-96EB-35C7CCE3B9EA}" srcOrd="7" destOrd="0" presId="urn:microsoft.com/office/officeart/2005/8/layout/hierarchy5"/>
    <dgm:cxn modelId="{1B677069-CB5F-4341-A1AC-0052AFA6EA89}" type="presParOf" srcId="{ECE74597-1C55-4D0B-96EB-35C7CCE3B9EA}" destId="{6C3122F3-30A1-41B4-8DE2-D23D17CC3270}" srcOrd="0" destOrd="0" presId="urn:microsoft.com/office/officeart/2005/8/layout/hierarchy5"/>
    <dgm:cxn modelId="{D95BB4AC-F2F2-4A68-8158-2B834F1DA69E}" type="presParOf" srcId="{ECE74597-1C55-4D0B-96EB-35C7CCE3B9EA}" destId="{50A973DE-08D3-4DC2-9096-53BAB7860321}" srcOrd="1" destOrd="0" presId="urn:microsoft.com/office/officeart/2005/8/layout/hierarchy5"/>
    <dgm:cxn modelId="{77AE5001-BEC9-44AB-990C-1158F3E14BC7}" type="presParOf" srcId="{DDFF7E2E-9552-48E5-B835-16AB45AF7B2D}" destId="{0FD2A86D-A5E4-4976-820B-1D6F692A0CE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4B15C28-42ED-4303-AD80-C14B6E9D9177}" type="doc">
      <dgm:prSet loTypeId="urn:microsoft.com/office/officeart/2005/8/layout/hProcess9" loCatId="process" qsTypeId="urn:microsoft.com/office/officeart/2005/8/quickstyle/3d2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2EBA0F45-93B5-4952-ABD5-DE1857F607A4}">
      <dgm:prSet/>
      <dgm:spPr/>
      <dgm:t>
        <a:bodyPr/>
        <a:lstStyle/>
        <a:p>
          <a:pPr rtl="0"/>
          <a:r>
            <a:rPr lang="en-US" b="1" smtClean="0"/>
            <a:t>Post-Reading / Listening Stage</a:t>
          </a:r>
          <a:endParaRPr lang="ru-RU"/>
        </a:p>
      </dgm:t>
    </dgm:pt>
    <dgm:pt modelId="{64CD9B36-FD12-472D-A1A8-A69A2D8494AB}" type="parTrans" cxnId="{D672FAF5-E8D1-4DC7-9BD8-C0617897E57F}">
      <dgm:prSet/>
      <dgm:spPr/>
      <dgm:t>
        <a:bodyPr/>
        <a:lstStyle/>
        <a:p>
          <a:endParaRPr lang="ru-RU"/>
        </a:p>
      </dgm:t>
    </dgm:pt>
    <dgm:pt modelId="{8CB3C19D-F03D-4842-A892-6FB54BD28B7E}" type="sibTrans" cxnId="{D672FAF5-E8D1-4DC7-9BD8-C0617897E57F}">
      <dgm:prSet/>
      <dgm:spPr/>
      <dgm:t>
        <a:bodyPr/>
        <a:lstStyle/>
        <a:p>
          <a:endParaRPr lang="ru-RU"/>
        </a:p>
      </dgm:t>
    </dgm:pt>
    <dgm:pt modelId="{690BDC19-295B-4862-B610-49E64A494605}" type="pres">
      <dgm:prSet presAssocID="{94B15C28-42ED-4303-AD80-C14B6E9D91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87F8F-EE70-473A-B762-97373B5C392B}" type="pres">
      <dgm:prSet presAssocID="{94B15C28-42ED-4303-AD80-C14B6E9D9177}" presName="arrow" presStyleLbl="bgShp" presStyleIdx="0" presStyleCnt="1"/>
      <dgm:spPr/>
    </dgm:pt>
    <dgm:pt modelId="{3B143108-D042-404F-B10F-353495CEF1B3}" type="pres">
      <dgm:prSet presAssocID="{94B15C28-42ED-4303-AD80-C14B6E9D9177}" presName="linearProcess" presStyleCnt="0"/>
      <dgm:spPr/>
    </dgm:pt>
    <dgm:pt modelId="{3D5A8ACF-4D63-42ED-8DF7-E79CE2C23176}" type="pres">
      <dgm:prSet presAssocID="{2EBA0F45-93B5-4952-ABD5-DE1857F607A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2FAF5-E8D1-4DC7-9BD8-C0617897E57F}" srcId="{94B15C28-42ED-4303-AD80-C14B6E9D9177}" destId="{2EBA0F45-93B5-4952-ABD5-DE1857F607A4}" srcOrd="0" destOrd="0" parTransId="{64CD9B36-FD12-472D-A1A8-A69A2D8494AB}" sibTransId="{8CB3C19D-F03D-4842-A892-6FB54BD28B7E}"/>
    <dgm:cxn modelId="{5A9A9F80-0AF4-4A4C-8894-247B43A5E4A4}" type="presOf" srcId="{94B15C28-42ED-4303-AD80-C14B6E9D9177}" destId="{690BDC19-295B-4862-B610-49E64A494605}" srcOrd="0" destOrd="0" presId="urn:microsoft.com/office/officeart/2005/8/layout/hProcess9"/>
    <dgm:cxn modelId="{76365696-F3BC-45D6-B783-0160AB1FA990}" type="presOf" srcId="{2EBA0F45-93B5-4952-ABD5-DE1857F607A4}" destId="{3D5A8ACF-4D63-42ED-8DF7-E79CE2C23176}" srcOrd="0" destOrd="0" presId="urn:microsoft.com/office/officeart/2005/8/layout/hProcess9"/>
    <dgm:cxn modelId="{04CAA0DB-3065-459F-B28A-463AFADEE083}" type="presParOf" srcId="{690BDC19-295B-4862-B610-49E64A494605}" destId="{08187F8F-EE70-473A-B762-97373B5C392B}" srcOrd="0" destOrd="0" presId="urn:microsoft.com/office/officeart/2005/8/layout/hProcess9"/>
    <dgm:cxn modelId="{A1A5E9AB-5DE3-475B-9A32-FA8714726FFC}" type="presParOf" srcId="{690BDC19-295B-4862-B610-49E64A494605}" destId="{3B143108-D042-404F-B10F-353495CEF1B3}" srcOrd="1" destOrd="0" presId="urn:microsoft.com/office/officeart/2005/8/layout/hProcess9"/>
    <dgm:cxn modelId="{C80C4FAA-CEFB-40DE-80E4-704B5BC6730A}" type="presParOf" srcId="{3B143108-D042-404F-B10F-353495CEF1B3}" destId="{3D5A8ACF-4D63-42ED-8DF7-E79CE2C2317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8EBEBE8-DB9E-48B4-BDF7-DD20822622E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C0164C-2736-4D06-9FF0-18F8DA51C15E}">
      <dgm:prSet/>
      <dgm:spPr/>
      <dgm:t>
        <a:bodyPr/>
        <a:lstStyle/>
        <a:p>
          <a:pPr rtl="0"/>
          <a:r>
            <a:rPr lang="en-US" dirty="0" smtClean="0"/>
            <a:t>The teacher organizes some follow-up activities related to the text:</a:t>
          </a:r>
          <a:endParaRPr lang="ru-RU" dirty="0"/>
        </a:p>
      </dgm:t>
    </dgm:pt>
    <dgm:pt modelId="{37CA4BAB-2575-40FA-82C0-C6DA34868DED}" type="parTrans" cxnId="{D26523E4-4A0B-4DE9-BEF4-2ABA896B3D4E}">
      <dgm:prSet/>
      <dgm:spPr/>
      <dgm:t>
        <a:bodyPr/>
        <a:lstStyle/>
        <a:p>
          <a:endParaRPr lang="ru-RU"/>
        </a:p>
      </dgm:t>
    </dgm:pt>
    <dgm:pt modelId="{754F8A92-4503-434B-A19B-5D4E8BA520C1}" type="sibTrans" cxnId="{D26523E4-4A0B-4DE9-BEF4-2ABA896B3D4E}">
      <dgm:prSet/>
      <dgm:spPr/>
      <dgm:t>
        <a:bodyPr/>
        <a:lstStyle/>
        <a:p>
          <a:endParaRPr lang="ru-RU"/>
        </a:p>
      </dgm:t>
    </dgm:pt>
    <dgm:pt modelId="{7F5BE398-EEC1-442B-8115-AE0E922926D4}">
      <dgm:prSet/>
      <dgm:spPr/>
      <dgm:t>
        <a:bodyPr/>
        <a:lstStyle/>
        <a:p>
          <a:pPr rtl="0"/>
          <a:r>
            <a:rPr lang="en-US" smtClean="0"/>
            <a:t>answer the questions</a:t>
          </a:r>
          <a:endParaRPr lang="ru-RU"/>
        </a:p>
      </dgm:t>
    </dgm:pt>
    <dgm:pt modelId="{5EA864D2-131C-4126-8EBC-00BE8A33AA40}" type="parTrans" cxnId="{5A42B56D-D3D0-454F-866D-EAEA3F783310}">
      <dgm:prSet/>
      <dgm:spPr/>
      <dgm:t>
        <a:bodyPr/>
        <a:lstStyle/>
        <a:p>
          <a:endParaRPr lang="ru-RU"/>
        </a:p>
      </dgm:t>
    </dgm:pt>
    <dgm:pt modelId="{635F6F78-74AF-459A-B508-1C5AE84470F0}" type="sibTrans" cxnId="{5A42B56D-D3D0-454F-866D-EAEA3F783310}">
      <dgm:prSet/>
      <dgm:spPr/>
      <dgm:t>
        <a:bodyPr/>
        <a:lstStyle/>
        <a:p>
          <a:endParaRPr lang="ru-RU"/>
        </a:p>
      </dgm:t>
    </dgm:pt>
    <dgm:pt modelId="{49917550-2813-4FF3-82A1-F3D125772BCF}">
      <dgm:prSet/>
      <dgm:spPr/>
      <dgm:t>
        <a:bodyPr/>
        <a:lstStyle/>
        <a:p>
          <a:pPr rtl="0"/>
          <a:r>
            <a:rPr lang="en-US" smtClean="0"/>
            <a:t>summarize the text</a:t>
          </a:r>
          <a:endParaRPr lang="ru-RU"/>
        </a:p>
      </dgm:t>
    </dgm:pt>
    <dgm:pt modelId="{85E9D57B-90EE-4E4C-AF48-FFA498B3D13C}" type="parTrans" cxnId="{67490C82-52EB-47C0-9079-E5BACE702550}">
      <dgm:prSet/>
      <dgm:spPr/>
      <dgm:t>
        <a:bodyPr/>
        <a:lstStyle/>
        <a:p>
          <a:endParaRPr lang="ru-RU"/>
        </a:p>
      </dgm:t>
    </dgm:pt>
    <dgm:pt modelId="{FCDB4B6A-0E07-44C7-8FEF-FE73D7F5AE6B}" type="sibTrans" cxnId="{67490C82-52EB-47C0-9079-E5BACE702550}">
      <dgm:prSet/>
      <dgm:spPr/>
      <dgm:t>
        <a:bodyPr/>
        <a:lstStyle/>
        <a:p>
          <a:endParaRPr lang="ru-RU"/>
        </a:p>
      </dgm:t>
    </dgm:pt>
    <dgm:pt modelId="{D404DB47-3BF1-4D98-AA8C-7F90C46674B4}">
      <dgm:prSet/>
      <dgm:spPr/>
      <dgm:t>
        <a:bodyPr/>
        <a:lstStyle/>
        <a:p>
          <a:pPr rtl="0"/>
          <a:r>
            <a:rPr lang="en-US" smtClean="0"/>
            <a:t>discussion</a:t>
          </a:r>
          <a:endParaRPr lang="ru-RU"/>
        </a:p>
      </dgm:t>
    </dgm:pt>
    <dgm:pt modelId="{B9D0EA99-7C85-4944-B25E-5338D33AF1DF}" type="parTrans" cxnId="{C464FCFD-AD24-4A0F-B216-2BB8F9143182}">
      <dgm:prSet/>
      <dgm:spPr/>
      <dgm:t>
        <a:bodyPr/>
        <a:lstStyle/>
        <a:p>
          <a:endParaRPr lang="ru-RU"/>
        </a:p>
      </dgm:t>
    </dgm:pt>
    <dgm:pt modelId="{4FDF7FB5-6D0B-43AB-B25A-C526D3BE85FC}" type="sibTrans" cxnId="{C464FCFD-AD24-4A0F-B216-2BB8F9143182}">
      <dgm:prSet/>
      <dgm:spPr/>
      <dgm:t>
        <a:bodyPr/>
        <a:lstStyle/>
        <a:p>
          <a:endParaRPr lang="ru-RU"/>
        </a:p>
      </dgm:t>
    </dgm:pt>
    <dgm:pt modelId="{6C0B8BF1-C695-45B5-A324-E0BEC22367C6}">
      <dgm:prSet/>
      <dgm:spPr/>
      <dgm:t>
        <a:bodyPr/>
        <a:lstStyle/>
        <a:p>
          <a:pPr rtl="0"/>
          <a:r>
            <a:rPr lang="en-US" smtClean="0"/>
            <a:t>information exchange</a:t>
          </a:r>
          <a:endParaRPr lang="ru-RU"/>
        </a:p>
      </dgm:t>
    </dgm:pt>
    <dgm:pt modelId="{A8830577-4F60-4890-AB22-B350DAA0D646}" type="parTrans" cxnId="{AAB4CDCE-DF45-401A-9E93-CE3F9AAE1A48}">
      <dgm:prSet/>
      <dgm:spPr/>
      <dgm:t>
        <a:bodyPr/>
        <a:lstStyle/>
        <a:p>
          <a:endParaRPr lang="ru-RU"/>
        </a:p>
      </dgm:t>
    </dgm:pt>
    <dgm:pt modelId="{21D46380-D552-43B3-AF47-7A5C459C2EAB}" type="sibTrans" cxnId="{AAB4CDCE-DF45-401A-9E93-CE3F9AAE1A48}">
      <dgm:prSet/>
      <dgm:spPr/>
      <dgm:t>
        <a:bodyPr/>
        <a:lstStyle/>
        <a:p>
          <a:endParaRPr lang="ru-RU"/>
        </a:p>
      </dgm:t>
    </dgm:pt>
    <dgm:pt modelId="{F1A7367C-D88B-46A6-B54C-D2BA7AE30C55}">
      <dgm:prSet/>
      <dgm:spPr/>
      <dgm:t>
        <a:bodyPr/>
        <a:lstStyle/>
        <a:p>
          <a:pPr rtl="0"/>
          <a:r>
            <a:rPr lang="en-US" dirty="0" smtClean="0"/>
            <a:t>problem solving</a:t>
          </a:r>
          <a:endParaRPr lang="ru-RU" dirty="0"/>
        </a:p>
      </dgm:t>
    </dgm:pt>
    <dgm:pt modelId="{6148DE33-661F-443B-BA75-12590408924D}" type="parTrans" cxnId="{1829CFCB-5560-4D48-B487-76FB118FDE9B}">
      <dgm:prSet/>
      <dgm:spPr/>
      <dgm:t>
        <a:bodyPr/>
        <a:lstStyle/>
        <a:p>
          <a:endParaRPr lang="ru-RU"/>
        </a:p>
      </dgm:t>
    </dgm:pt>
    <dgm:pt modelId="{4AF9C959-0B6A-43AB-A87E-DEA664EBBF07}" type="sibTrans" cxnId="{1829CFCB-5560-4D48-B487-76FB118FDE9B}">
      <dgm:prSet/>
      <dgm:spPr/>
      <dgm:t>
        <a:bodyPr/>
        <a:lstStyle/>
        <a:p>
          <a:endParaRPr lang="ru-RU"/>
        </a:p>
      </dgm:t>
    </dgm:pt>
    <dgm:pt modelId="{E235CD15-5D99-433A-9817-FBA25B93AFE6}" type="pres">
      <dgm:prSet presAssocID="{88EBEBE8-DB9E-48B4-BDF7-DD20822622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EA0DCE-AD22-469A-96BF-A9495AB46FD3}" type="pres">
      <dgm:prSet presAssocID="{FDC0164C-2736-4D06-9FF0-18F8DA51C15E}" presName="root1" presStyleCnt="0"/>
      <dgm:spPr/>
    </dgm:pt>
    <dgm:pt modelId="{9879AF18-99B8-43A1-8D49-46158BDA3F04}" type="pres">
      <dgm:prSet presAssocID="{FDC0164C-2736-4D06-9FF0-18F8DA51C15E}" presName="LevelOneTextNode" presStyleLbl="node0" presStyleIdx="0" presStyleCnt="1" custScaleY="250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64767-D938-4886-9C3A-60D446A525C2}" type="pres">
      <dgm:prSet presAssocID="{FDC0164C-2736-4D06-9FF0-18F8DA51C15E}" presName="level2hierChild" presStyleCnt="0"/>
      <dgm:spPr/>
    </dgm:pt>
    <dgm:pt modelId="{C98EA206-613B-4B33-93D8-D7929F3BA163}" type="pres">
      <dgm:prSet presAssocID="{5EA864D2-131C-4126-8EBC-00BE8A33AA4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1F4E499-67AF-4A00-AEE0-680C7A1AC4DD}" type="pres">
      <dgm:prSet presAssocID="{5EA864D2-131C-4126-8EBC-00BE8A33AA4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759C710-F283-432B-8B8C-60A2AC24115D}" type="pres">
      <dgm:prSet presAssocID="{7F5BE398-EEC1-442B-8115-AE0E922926D4}" presName="root2" presStyleCnt="0"/>
      <dgm:spPr/>
    </dgm:pt>
    <dgm:pt modelId="{8F581358-60E6-4D81-9B21-8480AD4EE350}" type="pres">
      <dgm:prSet presAssocID="{7F5BE398-EEC1-442B-8115-AE0E922926D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2AFE9-6776-449E-8F3A-EAD74987E028}" type="pres">
      <dgm:prSet presAssocID="{7F5BE398-EEC1-442B-8115-AE0E922926D4}" presName="level3hierChild" presStyleCnt="0"/>
      <dgm:spPr/>
    </dgm:pt>
    <dgm:pt modelId="{3890CC6E-923B-4708-955F-58455E0C20EE}" type="pres">
      <dgm:prSet presAssocID="{85E9D57B-90EE-4E4C-AF48-FFA498B3D13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9D17EA3-26A9-4633-A4BF-AC6B53A358FC}" type="pres">
      <dgm:prSet presAssocID="{85E9D57B-90EE-4E4C-AF48-FFA498B3D13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606D7A8-DADE-4AAD-97D7-1692FDAAA0C3}" type="pres">
      <dgm:prSet presAssocID="{49917550-2813-4FF3-82A1-F3D125772BCF}" presName="root2" presStyleCnt="0"/>
      <dgm:spPr/>
    </dgm:pt>
    <dgm:pt modelId="{229E2681-B551-4458-AFC7-ACE0857537E9}" type="pres">
      <dgm:prSet presAssocID="{49917550-2813-4FF3-82A1-F3D125772BC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24188-0697-4C8C-AFB7-4F3F3166F146}" type="pres">
      <dgm:prSet presAssocID="{49917550-2813-4FF3-82A1-F3D125772BCF}" presName="level3hierChild" presStyleCnt="0"/>
      <dgm:spPr/>
    </dgm:pt>
    <dgm:pt modelId="{D1F4A9E9-9175-4E27-8814-DCBD2C14D49F}" type="pres">
      <dgm:prSet presAssocID="{B9D0EA99-7C85-4944-B25E-5338D33AF1D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1BD1476-2BBB-40C8-B0A1-8C4A747D2433}" type="pres">
      <dgm:prSet presAssocID="{B9D0EA99-7C85-4944-B25E-5338D33AF1D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111D750-8A4F-46AB-AB25-283EA6D0A435}" type="pres">
      <dgm:prSet presAssocID="{D404DB47-3BF1-4D98-AA8C-7F90C46674B4}" presName="root2" presStyleCnt="0"/>
      <dgm:spPr/>
    </dgm:pt>
    <dgm:pt modelId="{7E88A92E-43A6-42F4-AE5C-5291E27DE6B0}" type="pres">
      <dgm:prSet presAssocID="{D404DB47-3BF1-4D98-AA8C-7F90C46674B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AB6EC-87D6-4FCE-8656-CC97AC1A8CD2}" type="pres">
      <dgm:prSet presAssocID="{D404DB47-3BF1-4D98-AA8C-7F90C46674B4}" presName="level3hierChild" presStyleCnt="0"/>
      <dgm:spPr/>
    </dgm:pt>
    <dgm:pt modelId="{7E5B37E4-C5B8-482D-B464-69ED574F3F05}" type="pres">
      <dgm:prSet presAssocID="{A8830577-4F60-4890-AB22-B350DAA0D646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D237603-6FA0-4E92-ABD6-38E218F91DFA}" type="pres">
      <dgm:prSet presAssocID="{A8830577-4F60-4890-AB22-B350DAA0D64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1F93D7A-0C71-4794-919A-8A57C260629E}" type="pres">
      <dgm:prSet presAssocID="{6C0B8BF1-C695-45B5-A324-E0BEC22367C6}" presName="root2" presStyleCnt="0"/>
      <dgm:spPr/>
    </dgm:pt>
    <dgm:pt modelId="{1932B90D-41AD-408D-83C5-54F6B30AC764}" type="pres">
      <dgm:prSet presAssocID="{6C0B8BF1-C695-45B5-A324-E0BEC22367C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8FB26F-69D4-451E-86AE-56DF38C20E0D}" type="pres">
      <dgm:prSet presAssocID="{6C0B8BF1-C695-45B5-A324-E0BEC22367C6}" presName="level3hierChild" presStyleCnt="0"/>
      <dgm:spPr/>
    </dgm:pt>
    <dgm:pt modelId="{34211096-CD0D-4CF9-9D44-1C5867EB1232}" type="pres">
      <dgm:prSet presAssocID="{6148DE33-661F-443B-BA75-12590408924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146F611-D692-41B2-9031-F2C846EEDC74}" type="pres">
      <dgm:prSet presAssocID="{6148DE33-661F-443B-BA75-12590408924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80A7752-8A45-41F3-8688-429A65CA54DF}" type="pres">
      <dgm:prSet presAssocID="{F1A7367C-D88B-46A6-B54C-D2BA7AE30C55}" presName="root2" presStyleCnt="0"/>
      <dgm:spPr/>
    </dgm:pt>
    <dgm:pt modelId="{D45E472F-27FC-4353-9128-30B67B2CD2A3}" type="pres">
      <dgm:prSet presAssocID="{F1A7367C-D88B-46A6-B54C-D2BA7AE30C5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87D9F-2989-4CFD-91E7-64514B00BC5D}" type="pres">
      <dgm:prSet presAssocID="{F1A7367C-D88B-46A6-B54C-D2BA7AE30C55}" presName="level3hierChild" presStyleCnt="0"/>
      <dgm:spPr/>
    </dgm:pt>
  </dgm:ptLst>
  <dgm:cxnLst>
    <dgm:cxn modelId="{AC3D57E8-DC76-44E2-B891-F3119189177A}" type="presOf" srcId="{6C0B8BF1-C695-45B5-A324-E0BEC22367C6}" destId="{1932B90D-41AD-408D-83C5-54F6B30AC764}" srcOrd="0" destOrd="0" presId="urn:microsoft.com/office/officeart/2005/8/layout/hierarchy2"/>
    <dgm:cxn modelId="{E5FB0560-F2F0-455F-997A-F1BF9B644B28}" type="presOf" srcId="{85E9D57B-90EE-4E4C-AF48-FFA498B3D13C}" destId="{3890CC6E-923B-4708-955F-58455E0C20EE}" srcOrd="0" destOrd="0" presId="urn:microsoft.com/office/officeart/2005/8/layout/hierarchy2"/>
    <dgm:cxn modelId="{5DB57CA9-4B0A-4BD6-B643-B4A780EE0978}" type="presOf" srcId="{88EBEBE8-DB9E-48B4-BDF7-DD20822622E9}" destId="{E235CD15-5D99-433A-9817-FBA25B93AFE6}" srcOrd="0" destOrd="0" presId="urn:microsoft.com/office/officeart/2005/8/layout/hierarchy2"/>
    <dgm:cxn modelId="{D6ADD471-BC3D-4111-B0F2-6104A782F039}" type="presOf" srcId="{B9D0EA99-7C85-4944-B25E-5338D33AF1DF}" destId="{D1F4A9E9-9175-4E27-8814-DCBD2C14D49F}" srcOrd="0" destOrd="0" presId="urn:microsoft.com/office/officeart/2005/8/layout/hierarchy2"/>
    <dgm:cxn modelId="{810F7D63-C7E3-4B77-9735-F57F8554D273}" type="presOf" srcId="{6148DE33-661F-443B-BA75-12590408924D}" destId="{7146F611-D692-41B2-9031-F2C846EEDC74}" srcOrd="1" destOrd="0" presId="urn:microsoft.com/office/officeart/2005/8/layout/hierarchy2"/>
    <dgm:cxn modelId="{F2BC2A05-420B-44F0-88BA-E99727ECC06E}" type="presOf" srcId="{FDC0164C-2736-4D06-9FF0-18F8DA51C15E}" destId="{9879AF18-99B8-43A1-8D49-46158BDA3F04}" srcOrd="0" destOrd="0" presId="urn:microsoft.com/office/officeart/2005/8/layout/hierarchy2"/>
    <dgm:cxn modelId="{D26523E4-4A0B-4DE9-BEF4-2ABA896B3D4E}" srcId="{88EBEBE8-DB9E-48B4-BDF7-DD20822622E9}" destId="{FDC0164C-2736-4D06-9FF0-18F8DA51C15E}" srcOrd="0" destOrd="0" parTransId="{37CA4BAB-2575-40FA-82C0-C6DA34868DED}" sibTransId="{754F8A92-4503-434B-A19B-5D4E8BA520C1}"/>
    <dgm:cxn modelId="{B47D5331-57D3-40E0-9FA2-7ABBC32C4D96}" type="presOf" srcId="{7F5BE398-EEC1-442B-8115-AE0E922926D4}" destId="{8F581358-60E6-4D81-9B21-8480AD4EE350}" srcOrd="0" destOrd="0" presId="urn:microsoft.com/office/officeart/2005/8/layout/hierarchy2"/>
    <dgm:cxn modelId="{67490C82-52EB-47C0-9079-E5BACE702550}" srcId="{FDC0164C-2736-4D06-9FF0-18F8DA51C15E}" destId="{49917550-2813-4FF3-82A1-F3D125772BCF}" srcOrd="1" destOrd="0" parTransId="{85E9D57B-90EE-4E4C-AF48-FFA498B3D13C}" sibTransId="{FCDB4B6A-0E07-44C7-8FEF-FE73D7F5AE6B}"/>
    <dgm:cxn modelId="{F99BC23F-4268-47EE-B9FD-9C90A9CF1788}" type="presOf" srcId="{B9D0EA99-7C85-4944-B25E-5338D33AF1DF}" destId="{31BD1476-2BBB-40C8-B0A1-8C4A747D2433}" srcOrd="1" destOrd="0" presId="urn:microsoft.com/office/officeart/2005/8/layout/hierarchy2"/>
    <dgm:cxn modelId="{0A73AD29-FF43-439C-B7AF-63A947E7B1DC}" type="presOf" srcId="{49917550-2813-4FF3-82A1-F3D125772BCF}" destId="{229E2681-B551-4458-AFC7-ACE0857537E9}" srcOrd="0" destOrd="0" presId="urn:microsoft.com/office/officeart/2005/8/layout/hierarchy2"/>
    <dgm:cxn modelId="{8EC841FF-CD98-4C5A-A28F-46A2F5A6AB36}" type="presOf" srcId="{5EA864D2-131C-4126-8EBC-00BE8A33AA40}" destId="{C98EA206-613B-4B33-93D8-D7929F3BA163}" srcOrd="0" destOrd="0" presId="urn:microsoft.com/office/officeart/2005/8/layout/hierarchy2"/>
    <dgm:cxn modelId="{21B8D108-D8B1-487E-B578-35DDF5997B43}" type="presOf" srcId="{85E9D57B-90EE-4E4C-AF48-FFA498B3D13C}" destId="{29D17EA3-26A9-4633-A4BF-AC6B53A358FC}" srcOrd="1" destOrd="0" presId="urn:microsoft.com/office/officeart/2005/8/layout/hierarchy2"/>
    <dgm:cxn modelId="{5A42B56D-D3D0-454F-866D-EAEA3F783310}" srcId="{FDC0164C-2736-4D06-9FF0-18F8DA51C15E}" destId="{7F5BE398-EEC1-442B-8115-AE0E922926D4}" srcOrd="0" destOrd="0" parTransId="{5EA864D2-131C-4126-8EBC-00BE8A33AA40}" sibTransId="{635F6F78-74AF-459A-B508-1C5AE84470F0}"/>
    <dgm:cxn modelId="{5378FFE2-87A5-44D1-9CA2-E7795A4C5FED}" type="presOf" srcId="{D404DB47-3BF1-4D98-AA8C-7F90C46674B4}" destId="{7E88A92E-43A6-42F4-AE5C-5291E27DE6B0}" srcOrd="0" destOrd="0" presId="urn:microsoft.com/office/officeart/2005/8/layout/hierarchy2"/>
    <dgm:cxn modelId="{C464FCFD-AD24-4A0F-B216-2BB8F9143182}" srcId="{FDC0164C-2736-4D06-9FF0-18F8DA51C15E}" destId="{D404DB47-3BF1-4D98-AA8C-7F90C46674B4}" srcOrd="2" destOrd="0" parTransId="{B9D0EA99-7C85-4944-B25E-5338D33AF1DF}" sibTransId="{4FDF7FB5-6D0B-43AB-B25A-C526D3BE85FC}"/>
    <dgm:cxn modelId="{AAB4CDCE-DF45-401A-9E93-CE3F9AAE1A48}" srcId="{FDC0164C-2736-4D06-9FF0-18F8DA51C15E}" destId="{6C0B8BF1-C695-45B5-A324-E0BEC22367C6}" srcOrd="3" destOrd="0" parTransId="{A8830577-4F60-4890-AB22-B350DAA0D646}" sibTransId="{21D46380-D552-43B3-AF47-7A5C459C2EAB}"/>
    <dgm:cxn modelId="{BD95AD06-34BA-4456-A788-61DA248E206A}" type="presOf" srcId="{A8830577-4F60-4890-AB22-B350DAA0D646}" destId="{7E5B37E4-C5B8-482D-B464-69ED574F3F05}" srcOrd="0" destOrd="0" presId="urn:microsoft.com/office/officeart/2005/8/layout/hierarchy2"/>
    <dgm:cxn modelId="{1829CFCB-5560-4D48-B487-76FB118FDE9B}" srcId="{FDC0164C-2736-4D06-9FF0-18F8DA51C15E}" destId="{F1A7367C-D88B-46A6-B54C-D2BA7AE30C55}" srcOrd="4" destOrd="0" parTransId="{6148DE33-661F-443B-BA75-12590408924D}" sibTransId="{4AF9C959-0B6A-43AB-A87E-DEA664EBBF07}"/>
    <dgm:cxn modelId="{65ECF45F-90E2-41FE-A210-2CC72A3619DE}" type="presOf" srcId="{6148DE33-661F-443B-BA75-12590408924D}" destId="{34211096-CD0D-4CF9-9D44-1C5867EB1232}" srcOrd="0" destOrd="0" presId="urn:microsoft.com/office/officeart/2005/8/layout/hierarchy2"/>
    <dgm:cxn modelId="{AE89302F-1DE4-4732-AC45-4B798D2E3297}" type="presOf" srcId="{A8830577-4F60-4890-AB22-B350DAA0D646}" destId="{4D237603-6FA0-4E92-ABD6-38E218F91DFA}" srcOrd="1" destOrd="0" presId="urn:microsoft.com/office/officeart/2005/8/layout/hierarchy2"/>
    <dgm:cxn modelId="{0F86CE93-A7A5-4BCB-BC0F-903523A3CD6F}" type="presOf" srcId="{F1A7367C-D88B-46A6-B54C-D2BA7AE30C55}" destId="{D45E472F-27FC-4353-9128-30B67B2CD2A3}" srcOrd="0" destOrd="0" presId="urn:microsoft.com/office/officeart/2005/8/layout/hierarchy2"/>
    <dgm:cxn modelId="{07D6BEDA-D328-4022-8E94-320137713123}" type="presOf" srcId="{5EA864D2-131C-4126-8EBC-00BE8A33AA40}" destId="{01F4E499-67AF-4A00-AEE0-680C7A1AC4DD}" srcOrd="1" destOrd="0" presId="urn:microsoft.com/office/officeart/2005/8/layout/hierarchy2"/>
    <dgm:cxn modelId="{77027154-0ADD-419E-9256-A4DA989D1866}" type="presParOf" srcId="{E235CD15-5D99-433A-9817-FBA25B93AFE6}" destId="{AEEA0DCE-AD22-469A-96BF-A9495AB46FD3}" srcOrd="0" destOrd="0" presId="urn:microsoft.com/office/officeart/2005/8/layout/hierarchy2"/>
    <dgm:cxn modelId="{B80AA838-5F79-4C5D-9B13-DDD917E8D72E}" type="presParOf" srcId="{AEEA0DCE-AD22-469A-96BF-A9495AB46FD3}" destId="{9879AF18-99B8-43A1-8D49-46158BDA3F04}" srcOrd="0" destOrd="0" presId="urn:microsoft.com/office/officeart/2005/8/layout/hierarchy2"/>
    <dgm:cxn modelId="{FC502693-22AC-4DC2-9E59-82CD9586D35A}" type="presParOf" srcId="{AEEA0DCE-AD22-469A-96BF-A9495AB46FD3}" destId="{B5B64767-D938-4886-9C3A-60D446A525C2}" srcOrd="1" destOrd="0" presId="urn:microsoft.com/office/officeart/2005/8/layout/hierarchy2"/>
    <dgm:cxn modelId="{CCB9E9BF-F7D7-4758-8F56-980800FAC6EE}" type="presParOf" srcId="{B5B64767-D938-4886-9C3A-60D446A525C2}" destId="{C98EA206-613B-4B33-93D8-D7929F3BA163}" srcOrd="0" destOrd="0" presId="urn:microsoft.com/office/officeart/2005/8/layout/hierarchy2"/>
    <dgm:cxn modelId="{78ABA638-2425-46EC-9389-3D41E93D62AD}" type="presParOf" srcId="{C98EA206-613B-4B33-93D8-D7929F3BA163}" destId="{01F4E499-67AF-4A00-AEE0-680C7A1AC4DD}" srcOrd="0" destOrd="0" presId="urn:microsoft.com/office/officeart/2005/8/layout/hierarchy2"/>
    <dgm:cxn modelId="{DD61DEEE-6C9D-4028-911F-A0234A350F0A}" type="presParOf" srcId="{B5B64767-D938-4886-9C3A-60D446A525C2}" destId="{8759C710-F283-432B-8B8C-60A2AC24115D}" srcOrd="1" destOrd="0" presId="urn:microsoft.com/office/officeart/2005/8/layout/hierarchy2"/>
    <dgm:cxn modelId="{E0BF3646-0D9C-4AC8-9562-F80CC12DC281}" type="presParOf" srcId="{8759C710-F283-432B-8B8C-60A2AC24115D}" destId="{8F581358-60E6-4D81-9B21-8480AD4EE350}" srcOrd="0" destOrd="0" presId="urn:microsoft.com/office/officeart/2005/8/layout/hierarchy2"/>
    <dgm:cxn modelId="{89E83F71-C065-4D69-A9CB-43423197EAB0}" type="presParOf" srcId="{8759C710-F283-432B-8B8C-60A2AC24115D}" destId="{B352AFE9-6776-449E-8F3A-EAD74987E028}" srcOrd="1" destOrd="0" presId="urn:microsoft.com/office/officeart/2005/8/layout/hierarchy2"/>
    <dgm:cxn modelId="{5C501115-3E3D-46CD-AE7C-92F36D0E8364}" type="presParOf" srcId="{B5B64767-D938-4886-9C3A-60D446A525C2}" destId="{3890CC6E-923B-4708-955F-58455E0C20EE}" srcOrd="2" destOrd="0" presId="urn:microsoft.com/office/officeart/2005/8/layout/hierarchy2"/>
    <dgm:cxn modelId="{C4AA3BD6-DE92-4641-BBEE-FC2C4FCA76A8}" type="presParOf" srcId="{3890CC6E-923B-4708-955F-58455E0C20EE}" destId="{29D17EA3-26A9-4633-A4BF-AC6B53A358FC}" srcOrd="0" destOrd="0" presId="urn:microsoft.com/office/officeart/2005/8/layout/hierarchy2"/>
    <dgm:cxn modelId="{BAD9EC88-E6CD-4A85-9AF8-7DA2D89DE3F7}" type="presParOf" srcId="{B5B64767-D938-4886-9C3A-60D446A525C2}" destId="{9606D7A8-DADE-4AAD-97D7-1692FDAAA0C3}" srcOrd="3" destOrd="0" presId="urn:microsoft.com/office/officeart/2005/8/layout/hierarchy2"/>
    <dgm:cxn modelId="{D94A1B97-6C58-4470-A128-2A82F34CFDBC}" type="presParOf" srcId="{9606D7A8-DADE-4AAD-97D7-1692FDAAA0C3}" destId="{229E2681-B551-4458-AFC7-ACE0857537E9}" srcOrd="0" destOrd="0" presId="urn:microsoft.com/office/officeart/2005/8/layout/hierarchy2"/>
    <dgm:cxn modelId="{743C0778-5DE1-4965-B905-439BCAA96976}" type="presParOf" srcId="{9606D7A8-DADE-4AAD-97D7-1692FDAAA0C3}" destId="{70424188-0697-4C8C-AFB7-4F3F3166F146}" srcOrd="1" destOrd="0" presId="urn:microsoft.com/office/officeart/2005/8/layout/hierarchy2"/>
    <dgm:cxn modelId="{30A4310F-E03B-4E2D-A3C2-B63CAE044E63}" type="presParOf" srcId="{B5B64767-D938-4886-9C3A-60D446A525C2}" destId="{D1F4A9E9-9175-4E27-8814-DCBD2C14D49F}" srcOrd="4" destOrd="0" presId="urn:microsoft.com/office/officeart/2005/8/layout/hierarchy2"/>
    <dgm:cxn modelId="{55C4704A-6F75-4EC5-91B5-FDE359785382}" type="presParOf" srcId="{D1F4A9E9-9175-4E27-8814-DCBD2C14D49F}" destId="{31BD1476-2BBB-40C8-B0A1-8C4A747D2433}" srcOrd="0" destOrd="0" presId="urn:microsoft.com/office/officeart/2005/8/layout/hierarchy2"/>
    <dgm:cxn modelId="{8C049D16-83B7-48CD-A30C-E03EF1FCF86C}" type="presParOf" srcId="{B5B64767-D938-4886-9C3A-60D446A525C2}" destId="{2111D750-8A4F-46AB-AB25-283EA6D0A435}" srcOrd="5" destOrd="0" presId="urn:microsoft.com/office/officeart/2005/8/layout/hierarchy2"/>
    <dgm:cxn modelId="{555E744E-3039-4E96-A6D9-9E6CEA0952E0}" type="presParOf" srcId="{2111D750-8A4F-46AB-AB25-283EA6D0A435}" destId="{7E88A92E-43A6-42F4-AE5C-5291E27DE6B0}" srcOrd="0" destOrd="0" presId="urn:microsoft.com/office/officeart/2005/8/layout/hierarchy2"/>
    <dgm:cxn modelId="{768FBF16-B1FC-4590-BC75-CCDD510F8D51}" type="presParOf" srcId="{2111D750-8A4F-46AB-AB25-283EA6D0A435}" destId="{AC5AB6EC-87D6-4FCE-8656-CC97AC1A8CD2}" srcOrd="1" destOrd="0" presId="urn:microsoft.com/office/officeart/2005/8/layout/hierarchy2"/>
    <dgm:cxn modelId="{BD84E030-698B-4197-A698-8C295143129E}" type="presParOf" srcId="{B5B64767-D938-4886-9C3A-60D446A525C2}" destId="{7E5B37E4-C5B8-482D-B464-69ED574F3F05}" srcOrd="6" destOrd="0" presId="urn:microsoft.com/office/officeart/2005/8/layout/hierarchy2"/>
    <dgm:cxn modelId="{BA5E6826-5C71-4A5C-9CCF-6B95842F585C}" type="presParOf" srcId="{7E5B37E4-C5B8-482D-B464-69ED574F3F05}" destId="{4D237603-6FA0-4E92-ABD6-38E218F91DFA}" srcOrd="0" destOrd="0" presId="urn:microsoft.com/office/officeart/2005/8/layout/hierarchy2"/>
    <dgm:cxn modelId="{AE0B2082-6E08-4299-B6D0-0E26E95588D1}" type="presParOf" srcId="{B5B64767-D938-4886-9C3A-60D446A525C2}" destId="{C1F93D7A-0C71-4794-919A-8A57C260629E}" srcOrd="7" destOrd="0" presId="urn:microsoft.com/office/officeart/2005/8/layout/hierarchy2"/>
    <dgm:cxn modelId="{5BBC58F3-78CB-403B-823F-848963B934F2}" type="presParOf" srcId="{C1F93D7A-0C71-4794-919A-8A57C260629E}" destId="{1932B90D-41AD-408D-83C5-54F6B30AC764}" srcOrd="0" destOrd="0" presId="urn:microsoft.com/office/officeart/2005/8/layout/hierarchy2"/>
    <dgm:cxn modelId="{E3FBDF81-8447-4EED-BB7F-429762C63395}" type="presParOf" srcId="{C1F93D7A-0C71-4794-919A-8A57C260629E}" destId="{D88FB26F-69D4-451E-86AE-56DF38C20E0D}" srcOrd="1" destOrd="0" presId="urn:microsoft.com/office/officeart/2005/8/layout/hierarchy2"/>
    <dgm:cxn modelId="{9AE4DA14-4205-4B0D-9F1A-7EC6C38EAD45}" type="presParOf" srcId="{B5B64767-D938-4886-9C3A-60D446A525C2}" destId="{34211096-CD0D-4CF9-9D44-1C5867EB1232}" srcOrd="8" destOrd="0" presId="urn:microsoft.com/office/officeart/2005/8/layout/hierarchy2"/>
    <dgm:cxn modelId="{ADB7FF04-D4DC-47A5-A3E8-799E8C176EF8}" type="presParOf" srcId="{34211096-CD0D-4CF9-9D44-1C5867EB1232}" destId="{7146F611-D692-41B2-9031-F2C846EEDC74}" srcOrd="0" destOrd="0" presId="urn:microsoft.com/office/officeart/2005/8/layout/hierarchy2"/>
    <dgm:cxn modelId="{B83B2369-D1B0-4BE7-A821-74A6C93D1B83}" type="presParOf" srcId="{B5B64767-D938-4886-9C3A-60D446A525C2}" destId="{680A7752-8A45-41F3-8688-429A65CA54DF}" srcOrd="9" destOrd="0" presId="urn:microsoft.com/office/officeart/2005/8/layout/hierarchy2"/>
    <dgm:cxn modelId="{B1A3CE55-BF5C-4264-AD68-EA6650A16D75}" type="presParOf" srcId="{680A7752-8A45-41F3-8688-429A65CA54DF}" destId="{D45E472F-27FC-4353-9128-30B67B2CD2A3}" srcOrd="0" destOrd="0" presId="urn:microsoft.com/office/officeart/2005/8/layout/hierarchy2"/>
    <dgm:cxn modelId="{6C83323E-B44B-4219-AD10-D10AFB7E3F37}" type="presParOf" srcId="{680A7752-8A45-41F3-8688-429A65CA54DF}" destId="{E3B87D9F-2989-4CFD-91E7-64514B00BC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AF38A6C-31F4-4252-AB3D-41E91FF1945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0BF0760-A029-4582-B5CA-F949E31E5CAB}">
      <dgm:prSet/>
      <dgm:spPr/>
      <dgm:t>
        <a:bodyPr/>
        <a:lstStyle/>
        <a:p>
          <a:pPr rtl="0"/>
          <a:r>
            <a:rPr lang="en-US" b="1" smtClean="0"/>
            <a:t>3. Teaching Listening Comprehension</a:t>
          </a:r>
          <a:endParaRPr lang="ru-RU"/>
        </a:p>
      </dgm:t>
    </dgm:pt>
    <dgm:pt modelId="{29AAD4B3-703C-41B9-BF13-2F85F7E752B8}" type="parTrans" cxnId="{8B193FA2-4A12-4A05-91AD-E564BBB676E2}">
      <dgm:prSet/>
      <dgm:spPr/>
      <dgm:t>
        <a:bodyPr/>
        <a:lstStyle/>
        <a:p>
          <a:endParaRPr lang="ru-RU"/>
        </a:p>
      </dgm:t>
    </dgm:pt>
    <dgm:pt modelId="{AAA75DE3-C483-4A85-803A-2A9204D08180}" type="sibTrans" cxnId="{8B193FA2-4A12-4A05-91AD-E564BBB676E2}">
      <dgm:prSet/>
      <dgm:spPr/>
      <dgm:t>
        <a:bodyPr/>
        <a:lstStyle/>
        <a:p>
          <a:endParaRPr lang="ru-RU"/>
        </a:p>
      </dgm:t>
    </dgm:pt>
    <dgm:pt modelId="{A1ED4F45-5A1A-491E-871D-B0DEC8B29206}" type="pres">
      <dgm:prSet presAssocID="{FAF38A6C-31F4-4252-AB3D-41E91FF194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93BCD-9AA3-4295-8D9A-3552CEF87ABF}" type="pres">
      <dgm:prSet presAssocID="{10BF0760-A029-4582-B5CA-F949E31E5C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93FA2-4A12-4A05-91AD-E564BBB676E2}" srcId="{FAF38A6C-31F4-4252-AB3D-41E91FF19456}" destId="{10BF0760-A029-4582-B5CA-F949E31E5CAB}" srcOrd="0" destOrd="0" parTransId="{29AAD4B3-703C-41B9-BF13-2F85F7E752B8}" sibTransId="{AAA75DE3-C483-4A85-803A-2A9204D08180}"/>
    <dgm:cxn modelId="{639DA092-15E1-410B-9619-E04180BAFE5D}" type="presOf" srcId="{10BF0760-A029-4582-B5CA-F949E31E5CAB}" destId="{E7E93BCD-9AA3-4295-8D9A-3552CEF87ABF}" srcOrd="0" destOrd="0" presId="urn:microsoft.com/office/officeart/2005/8/layout/vList2"/>
    <dgm:cxn modelId="{947C0992-DFD5-4FE6-9631-00026BD0572F}" type="presOf" srcId="{FAF38A6C-31F4-4252-AB3D-41E91FF19456}" destId="{A1ED4F45-5A1A-491E-871D-B0DEC8B29206}" srcOrd="0" destOrd="0" presId="urn:microsoft.com/office/officeart/2005/8/layout/vList2"/>
    <dgm:cxn modelId="{969C0F21-764F-44E6-8CAB-6AC109F99095}" type="presParOf" srcId="{A1ED4F45-5A1A-491E-871D-B0DEC8B29206}" destId="{E7E93BCD-9AA3-4295-8D9A-3552CEF87A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40AEE0-1604-4173-A470-0DB1A09CDFD9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9E69228D-0C36-4213-A265-7073B531E1DE}">
      <dgm:prSet custT="1"/>
      <dgm:spPr/>
      <dgm:t>
        <a:bodyPr/>
        <a:lstStyle/>
        <a:p>
          <a:pPr algn="ctr" rtl="0"/>
          <a:r>
            <a:rPr lang="en-US" sz="1800" b="1" u="heavy" dirty="0" smtClean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Types of Classroom Listening Materials</a:t>
          </a:r>
          <a:br>
            <a:rPr lang="en-US" sz="1800" b="1" u="heavy" dirty="0" smtClean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</a:br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rPr>
            <a:t/>
          </a:r>
          <a:br>
            <a:rPr lang="ru-RU" sz="1800" b="1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rPr>
          </a:br>
          <a:r>
            <a:rPr lang="en-US" sz="2400" b="1" dirty="0" smtClean="0">
              <a:solidFill>
                <a:schemeClr val="tx1"/>
              </a:solidFill>
              <a:cs typeface="Aharoni" pitchFamily="2" charset="-79"/>
            </a:rPr>
            <a:t>1. </a:t>
          </a:r>
          <a:r>
            <a:rPr lang="en-US" sz="2400" b="1" dirty="0" smtClean="0"/>
            <a:t>Reactive</a:t>
          </a:r>
          <a:endParaRPr lang="ru-RU" sz="2400" dirty="0"/>
        </a:p>
      </dgm:t>
    </dgm:pt>
    <dgm:pt modelId="{24803027-4024-4FA4-B18B-DC447D402407}" type="parTrans" cxnId="{66D83A7E-95D5-4808-9543-3113A8638E0C}">
      <dgm:prSet/>
      <dgm:spPr/>
      <dgm:t>
        <a:bodyPr/>
        <a:lstStyle/>
        <a:p>
          <a:endParaRPr lang="ru-RU"/>
        </a:p>
      </dgm:t>
    </dgm:pt>
    <dgm:pt modelId="{620A954E-4F45-405D-B39F-3440ADD3F621}" type="sibTrans" cxnId="{66D83A7E-95D5-4808-9543-3113A8638E0C}">
      <dgm:prSet/>
      <dgm:spPr/>
      <dgm:t>
        <a:bodyPr/>
        <a:lstStyle/>
        <a:p>
          <a:endParaRPr lang="ru-RU"/>
        </a:p>
      </dgm:t>
    </dgm:pt>
    <dgm:pt modelId="{81EA35F6-40B9-42CD-9A2D-EB605C262463}" type="pres">
      <dgm:prSet presAssocID="{DF40AEE0-1604-4173-A470-0DB1A09CDF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D74ED2-83C0-4364-89FD-2537A8D7780F}" type="pres">
      <dgm:prSet presAssocID="{9E69228D-0C36-4213-A265-7073B531E1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D46D4-7463-497A-9956-CF5EBFB4BB46}" type="presOf" srcId="{9E69228D-0C36-4213-A265-7073B531E1DE}" destId="{0CD74ED2-83C0-4364-89FD-2537A8D7780F}" srcOrd="0" destOrd="0" presId="urn:microsoft.com/office/officeart/2005/8/layout/vList2"/>
    <dgm:cxn modelId="{66D83A7E-95D5-4808-9543-3113A8638E0C}" srcId="{DF40AEE0-1604-4173-A470-0DB1A09CDFD9}" destId="{9E69228D-0C36-4213-A265-7073B531E1DE}" srcOrd="0" destOrd="0" parTransId="{24803027-4024-4FA4-B18B-DC447D402407}" sibTransId="{620A954E-4F45-405D-B39F-3440ADD3F621}"/>
    <dgm:cxn modelId="{59BE9D29-1964-421D-A2A1-30F39F287164}" type="presOf" srcId="{DF40AEE0-1604-4173-A470-0DB1A09CDFD9}" destId="{81EA35F6-40B9-42CD-9A2D-EB605C262463}" srcOrd="0" destOrd="0" presId="urn:microsoft.com/office/officeart/2005/8/layout/vList2"/>
    <dgm:cxn modelId="{BA8FA408-5C1B-423C-B748-DF6EEB24F49E}" type="presParOf" srcId="{81EA35F6-40B9-42CD-9A2D-EB605C262463}" destId="{0CD74ED2-83C0-4364-89FD-2537A8D77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25FAEF5-1850-49FB-A67E-5324D1D6F9FA}" type="doc">
      <dgm:prSet loTypeId="urn:microsoft.com/office/officeart/2005/8/layout/vList3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D57A7AA-8AD5-4E7B-9B8B-DCBFB55AC59C}">
      <dgm:prSet/>
      <dgm:spPr/>
      <dgm:t>
        <a:bodyPr/>
        <a:lstStyle/>
        <a:p>
          <a:pPr algn="ctr" rtl="0"/>
          <a:r>
            <a:rPr lang="en-US" b="1" dirty="0" smtClean="0"/>
            <a:t>Factors That Make Listening Difficult:</a:t>
          </a:r>
          <a:endParaRPr lang="ru-RU" dirty="0"/>
        </a:p>
      </dgm:t>
    </dgm:pt>
    <dgm:pt modelId="{80C97026-2AB9-4ACA-B0FF-E70F4CAFB73F}" type="parTrans" cxnId="{9E04A823-084B-4EE3-98CA-F13D396A6698}">
      <dgm:prSet/>
      <dgm:spPr/>
      <dgm:t>
        <a:bodyPr/>
        <a:lstStyle/>
        <a:p>
          <a:endParaRPr lang="ru-RU"/>
        </a:p>
      </dgm:t>
    </dgm:pt>
    <dgm:pt modelId="{8987C783-46E9-4B11-9B38-2207E483455F}" type="sibTrans" cxnId="{9E04A823-084B-4EE3-98CA-F13D396A6698}">
      <dgm:prSet/>
      <dgm:spPr/>
      <dgm:t>
        <a:bodyPr/>
        <a:lstStyle/>
        <a:p>
          <a:endParaRPr lang="ru-RU"/>
        </a:p>
      </dgm:t>
    </dgm:pt>
    <dgm:pt modelId="{99398012-2354-4A1C-B2DD-9F826C300C37}" type="pres">
      <dgm:prSet presAssocID="{D25FAEF5-1850-49FB-A67E-5324D1D6F9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39D1D-87A0-4D73-9E87-BD2698EA80C1}" type="pres">
      <dgm:prSet presAssocID="{AD57A7AA-8AD5-4E7B-9B8B-DCBFB55AC59C}" presName="composite" presStyleCnt="0"/>
      <dgm:spPr/>
    </dgm:pt>
    <dgm:pt modelId="{3F64B762-7AC7-4F6F-97B8-C32649E8402B}" type="pres">
      <dgm:prSet presAssocID="{AD57A7AA-8AD5-4E7B-9B8B-DCBFB55AC59C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401FF4-D355-42B8-A7AE-1000687090C3}" type="pres">
      <dgm:prSet presAssocID="{AD57A7AA-8AD5-4E7B-9B8B-DCBFB55AC59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1A26E-F68A-4FBB-960A-0C463252A350}" type="presOf" srcId="{AD57A7AA-8AD5-4E7B-9B8B-DCBFB55AC59C}" destId="{FA401FF4-D355-42B8-A7AE-1000687090C3}" srcOrd="0" destOrd="0" presId="urn:microsoft.com/office/officeart/2005/8/layout/vList3"/>
    <dgm:cxn modelId="{9E04A823-084B-4EE3-98CA-F13D396A6698}" srcId="{D25FAEF5-1850-49FB-A67E-5324D1D6F9FA}" destId="{AD57A7AA-8AD5-4E7B-9B8B-DCBFB55AC59C}" srcOrd="0" destOrd="0" parTransId="{80C97026-2AB9-4ACA-B0FF-E70F4CAFB73F}" sibTransId="{8987C783-46E9-4B11-9B38-2207E483455F}"/>
    <dgm:cxn modelId="{DE2CB125-765A-4709-9877-D798383CAC78}" type="presOf" srcId="{D25FAEF5-1850-49FB-A67E-5324D1D6F9FA}" destId="{99398012-2354-4A1C-B2DD-9F826C300C37}" srcOrd="0" destOrd="0" presId="urn:microsoft.com/office/officeart/2005/8/layout/vList3"/>
    <dgm:cxn modelId="{8B71CD30-78BC-43AE-B670-870DF1A2D66A}" type="presParOf" srcId="{99398012-2354-4A1C-B2DD-9F826C300C37}" destId="{0B639D1D-87A0-4D73-9E87-BD2698EA80C1}" srcOrd="0" destOrd="0" presId="urn:microsoft.com/office/officeart/2005/8/layout/vList3"/>
    <dgm:cxn modelId="{EFF9EBB0-6FE0-46A7-8168-F54081D0B846}" type="presParOf" srcId="{0B639D1D-87A0-4D73-9E87-BD2698EA80C1}" destId="{3F64B762-7AC7-4F6F-97B8-C32649E8402B}" srcOrd="0" destOrd="0" presId="urn:microsoft.com/office/officeart/2005/8/layout/vList3"/>
    <dgm:cxn modelId="{8FDE2882-ECA3-4E1C-ACA2-63ACB21A31C6}" type="presParOf" srcId="{0B639D1D-87A0-4D73-9E87-BD2698EA80C1}" destId="{FA401FF4-D355-42B8-A7AE-100068709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5ED250A-472A-4534-8441-303C395EF796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74D514-A900-4706-8D4F-5BE731F75F38}">
      <dgm:prSet/>
      <dgm:spPr/>
      <dgm:t>
        <a:bodyPr/>
        <a:lstStyle/>
        <a:p>
          <a:pPr rtl="0"/>
          <a:r>
            <a:rPr lang="en-US" b="1" smtClean="0"/>
            <a:t>Dealing with listening problems</a:t>
          </a:r>
          <a:endParaRPr lang="ru-RU"/>
        </a:p>
      </dgm:t>
    </dgm:pt>
    <dgm:pt modelId="{0BF801C5-EC10-4BAB-8587-7DE0C799F61D}" type="parTrans" cxnId="{0C1F3238-1301-4789-B882-EA7BB4510EBE}">
      <dgm:prSet/>
      <dgm:spPr/>
      <dgm:t>
        <a:bodyPr/>
        <a:lstStyle/>
        <a:p>
          <a:endParaRPr lang="ru-RU"/>
        </a:p>
      </dgm:t>
    </dgm:pt>
    <dgm:pt modelId="{A8BE725C-F186-4E31-AF76-C5D2F89785AB}" type="sibTrans" cxnId="{0C1F3238-1301-4789-B882-EA7BB4510EBE}">
      <dgm:prSet/>
      <dgm:spPr/>
      <dgm:t>
        <a:bodyPr/>
        <a:lstStyle/>
        <a:p>
          <a:endParaRPr lang="ru-RU"/>
        </a:p>
      </dgm:t>
    </dgm:pt>
    <dgm:pt modelId="{6AA91FF0-E193-485F-A701-2FCEE4490F51}" type="pres">
      <dgm:prSet presAssocID="{F5ED250A-472A-4534-8441-303C395EF79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246AF-B7A4-4D4C-8530-EF7FFB1270CC}" type="pres">
      <dgm:prSet presAssocID="{1374D514-A900-4706-8D4F-5BE731F75F38}" presName="composite" presStyleCnt="0"/>
      <dgm:spPr/>
    </dgm:pt>
    <dgm:pt modelId="{427D5372-C52F-40EE-8087-D5D411F0D215}" type="pres">
      <dgm:prSet presAssocID="{1374D514-A900-4706-8D4F-5BE731F75F38}" presName="imgShp" presStyleLbl="fgImgPlace1" presStyleIdx="0" presStyleCnt="1"/>
      <dgm:spPr/>
    </dgm:pt>
    <dgm:pt modelId="{1F33871C-F790-46A7-8DEE-6E21E90CEE47}" type="pres">
      <dgm:prSet presAssocID="{1374D514-A900-4706-8D4F-5BE731F75F3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F3238-1301-4789-B882-EA7BB4510EBE}" srcId="{F5ED250A-472A-4534-8441-303C395EF796}" destId="{1374D514-A900-4706-8D4F-5BE731F75F38}" srcOrd="0" destOrd="0" parTransId="{0BF801C5-EC10-4BAB-8587-7DE0C799F61D}" sibTransId="{A8BE725C-F186-4E31-AF76-C5D2F89785AB}"/>
    <dgm:cxn modelId="{3F633422-9FE3-417E-A17A-DAC0D9655704}" type="presOf" srcId="{1374D514-A900-4706-8D4F-5BE731F75F38}" destId="{1F33871C-F790-46A7-8DEE-6E21E90CEE47}" srcOrd="0" destOrd="0" presId="urn:microsoft.com/office/officeart/2005/8/layout/vList3"/>
    <dgm:cxn modelId="{1E6D7589-8C5D-4DD0-BF1C-5904F95F3202}" type="presOf" srcId="{F5ED250A-472A-4534-8441-303C395EF796}" destId="{6AA91FF0-E193-485F-A701-2FCEE4490F51}" srcOrd="0" destOrd="0" presId="urn:microsoft.com/office/officeart/2005/8/layout/vList3"/>
    <dgm:cxn modelId="{2ABA17A2-4B42-4354-9623-3B1734440ECB}" type="presParOf" srcId="{6AA91FF0-E193-485F-A701-2FCEE4490F51}" destId="{8CF246AF-B7A4-4D4C-8530-EF7FFB1270CC}" srcOrd="0" destOrd="0" presId="urn:microsoft.com/office/officeart/2005/8/layout/vList3"/>
    <dgm:cxn modelId="{82DD0060-A6AB-4BEF-B229-29A8AE829C75}" type="presParOf" srcId="{8CF246AF-B7A4-4D4C-8530-EF7FFB1270CC}" destId="{427D5372-C52F-40EE-8087-D5D411F0D215}" srcOrd="0" destOrd="0" presId="urn:microsoft.com/office/officeart/2005/8/layout/vList3"/>
    <dgm:cxn modelId="{6B597A46-6135-44B2-A02E-98B73483EE31}" type="presParOf" srcId="{8CF246AF-B7A4-4D4C-8530-EF7FFB1270CC}" destId="{1F33871C-F790-46A7-8DEE-6E21E90CEE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9154F8D-65E9-4571-B698-AD147C703A4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44337-C04B-4E10-89D6-C99A0495E2EB}">
      <dgm:prSet/>
      <dgm:spPr/>
      <dgm:t>
        <a:bodyPr/>
        <a:lstStyle/>
        <a:p>
          <a:pPr rtl="0"/>
          <a:r>
            <a:rPr lang="en-US" b="1" dirty="0" smtClean="0"/>
            <a:t>Main listening problems:</a:t>
          </a:r>
          <a:endParaRPr lang="ru-RU" b="1" dirty="0"/>
        </a:p>
      </dgm:t>
    </dgm:pt>
    <dgm:pt modelId="{624B40EB-30F1-4F95-B983-7B9873D2DB45}" type="parTrans" cxnId="{22D6F09C-1F14-4517-96D9-C6E266318228}">
      <dgm:prSet/>
      <dgm:spPr/>
      <dgm:t>
        <a:bodyPr/>
        <a:lstStyle/>
        <a:p>
          <a:endParaRPr lang="ru-RU"/>
        </a:p>
      </dgm:t>
    </dgm:pt>
    <dgm:pt modelId="{11CF8DE5-49BE-4878-AA93-F6E861B40DE7}" type="sibTrans" cxnId="{22D6F09C-1F14-4517-96D9-C6E266318228}">
      <dgm:prSet/>
      <dgm:spPr/>
      <dgm:t>
        <a:bodyPr/>
        <a:lstStyle/>
        <a:p>
          <a:endParaRPr lang="ru-RU"/>
        </a:p>
      </dgm:t>
    </dgm:pt>
    <dgm:pt modelId="{BEF50554-1A55-4DC6-973B-DAE09456C30B}">
      <dgm:prSet/>
      <dgm:spPr/>
      <dgm:t>
        <a:bodyPr/>
        <a:lstStyle/>
        <a:p>
          <a:pPr rtl="0"/>
          <a:r>
            <a:rPr lang="en-US" smtClean="0"/>
            <a:t>panic</a:t>
          </a:r>
          <a:endParaRPr lang="ru-RU"/>
        </a:p>
      </dgm:t>
    </dgm:pt>
    <dgm:pt modelId="{2ED96E7F-7D28-4653-BA2A-01D2F1801456}" type="parTrans" cxnId="{80668088-6C2C-4961-A9C7-B1478529FFB3}">
      <dgm:prSet/>
      <dgm:spPr/>
      <dgm:t>
        <a:bodyPr/>
        <a:lstStyle/>
        <a:p>
          <a:endParaRPr lang="ru-RU"/>
        </a:p>
      </dgm:t>
    </dgm:pt>
    <dgm:pt modelId="{F9D0E411-FDDB-4A4B-8CE9-CA867A767083}" type="sibTrans" cxnId="{80668088-6C2C-4961-A9C7-B1478529FFB3}">
      <dgm:prSet/>
      <dgm:spPr/>
      <dgm:t>
        <a:bodyPr/>
        <a:lstStyle/>
        <a:p>
          <a:endParaRPr lang="ru-RU"/>
        </a:p>
      </dgm:t>
    </dgm:pt>
    <dgm:pt modelId="{13606CDB-0E0D-40BD-8E29-4AA91D655FB1}">
      <dgm:prSet/>
      <dgm:spPr/>
      <dgm:t>
        <a:bodyPr/>
        <a:lstStyle/>
        <a:p>
          <a:pPr rtl="0"/>
          <a:r>
            <a:rPr lang="en-US" smtClean="0"/>
            <a:t>difficulty</a:t>
          </a:r>
          <a:endParaRPr lang="ru-RU"/>
        </a:p>
      </dgm:t>
    </dgm:pt>
    <dgm:pt modelId="{DB001586-A308-4BBC-BA24-2C45497D8068}" type="parTrans" cxnId="{1D8721D1-03F7-4F4D-ABD7-AB31214B2295}">
      <dgm:prSet/>
      <dgm:spPr/>
      <dgm:t>
        <a:bodyPr/>
        <a:lstStyle/>
        <a:p>
          <a:endParaRPr lang="ru-RU"/>
        </a:p>
      </dgm:t>
    </dgm:pt>
    <dgm:pt modelId="{FFDC9DBD-BC38-468E-B3AD-FBB880DF2C23}" type="sibTrans" cxnId="{1D8721D1-03F7-4F4D-ABD7-AB31214B2295}">
      <dgm:prSet/>
      <dgm:spPr/>
      <dgm:t>
        <a:bodyPr/>
        <a:lstStyle/>
        <a:p>
          <a:endParaRPr lang="ru-RU"/>
        </a:p>
      </dgm:t>
    </dgm:pt>
    <dgm:pt modelId="{63FA93F4-DA68-461D-AEBF-21517254CC07}" type="pres">
      <dgm:prSet presAssocID="{59154F8D-65E9-4571-B698-AD147C703A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963184-5938-4326-8A6F-8AA06832BD98}" type="pres">
      <dgm:prSet presAssocID="{5D344337-C04B-4E10-89D6-C99A0495E2EB}" presName="hierRoot1" presStyleCnt="0"/>
      <dgm:spPr/>
    </dgm:pt>
    <dgm:pt modelId="{8C7A3F4A-70A0-44BF-BDE8-D583DA891B0C}" type="pres">
      <dgm:prSet presAssocID="{5D344337-C04B-4E10-89D6-C99A0495E2EB}" presName="composite" presStyleCnt="0"/>
      <dgm:spPr/>
    </dgm:pt>
    <dgm:pt modelId="{135C0A98-D8AB-477F-9B8E-2A134916D66C}" type="pres">
      <dgm:prSet presAssocID="{5D344337-C04B-4E10-89D6-C99A0495E2EB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B2A20E4-F20C-46F4-8492-B71E716D90AD}" type="pres">
      <dgm:prSet presAssocID="{5D344337-C04B-4E10-89D6-C99A0495E2EB}" presName="text" presStyleLbl="revTx" presStyleIdx="0" presStyleCnt="3" custScaleX="142066" custScaleY="60481" custLinFactNeighborX="29837" custLinFactNeighborY="-8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34431-1090-4B4D-A9CC-209F0E5D911F}" type="pres">
      <dgm:prSet presAssocID="{5D344337-C04B-4E10-89D6-C99A0495E2EB}" presName="hierChild2" presStyleCnt="0"/>
      <dgm:spPr/>
    </dgm:pt>
    <dgm:pt modelId="{8E509A04-2A32-4C52-92A6-759536102C77}" type="pres">
      <dgm:prSet presAssocID="{2ED96E7F-7D28-4653-BA2A-01D2F180145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FE86E33-60F5-4B23-B22A-CDE678DCFF0A}" type="pres">
      <dgm:prSet presAssocID="{BEF50554-1A55-4DC6-973B-DAE09456C30B}" presName="hierRoot2" presStyleCnt="0"/>
      <dgm:spPr/>
    </dgm:pt>
    <dgm:pt modelId="{3C7B4468-94E6-4946-B04F-724DEDB0CB7E}" type="pres">
      <dgm:prSet presAssocID="{BEF50554-1A55-4DC6-973B-DAE09456C30B}" presName="composite2" presStyleCnt="0"/>
      <dgm:spPr/>
    </dgm:pt>
    <dgm:pt modelId="{690C9B30-637D-4BE3-9390-69BC99C76365}" type="pres">
      <dgm:prSet presAssocID="{BEF50554-1A55-4DC6-973B-DAE09456C30B}" presName="image2" presStyleLbl="node2" presStyleIdx="0" presStyleCnt="2" custScaleX="121743" custScaleY="1191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474460D-DACA-457F-B737-01897B40F60C}" type="pres">
      <dgm:prSet presAssocID="{BEF50554-1A55-4DC6-973B-DAE09456C30B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6122E-C0FD-428F-9D41-B716FFE23001}" type="pres">
      <dgm:prSet presAssocID="{BEF50554-1A55-4DC6-973B-DAE09456C30B}" presName="hierChild3" presStyleCnt="0"/>
      <dgm:spPr/>
    </dgm:pt>
    <dgm:pt modelId="{E9CA1570-9939-46DF-AF7B-3501894EB706}" type="pres">
      <dgm:prSet presAssocID="{DB001586-A308-4BBC-BA24-2C45497D80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10924B7-E5B9-46DE-8A0E-16143317270C}" type="pres">
      <dgm:prSet presAssocID="{13606CDB-0E0D-40BD-8E29-4AA91D655FB1}" presName="hierRoot2" presStyleCnt="0"/>
      <dgm:spPr/>
    </dgm:pt>
    <dgm:pt modelId="{F0DF6175-F6DF-41A2-A445-BE5448413519}" type="pres">
      <dgm:prSet presAssocID="{13606CDB-0E0D-40BD-8E29-4AA91D655FB1}" presName="composite2" presStyleCnt="0"/>
      <dgm:spPr/>
    </dgm:pt>
    <dgm:pt modelId="{CA2CA416-7E9A-45C9-BC0A-2F604C042ADB}" type="pres">
      <dgm:prSet presAssocID="{13606CDB-0E0D-40BD-8E29-4AA91D655FB1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EB8597-5C13-402C-82B0-D34148B23B1B}" type="pres">
      <dgm:prSet presAssocID="{13606CDB-0E0D-40BD-8E29-4AA91D655FB1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564A9-1AF7-426D-B37D-256831FE23DF}" type="pres">
      <dgm:prSet presAssocID="{13606CDB-0E0D-40BD-8E29-4AA91D655FB1}" presName="hierChild3" presStyleCnt="0"/>
      <dgm:spPr/>
    </dgm:pt>
  </dgm:ptLst>
  <dgm:cxnLst>
    <dgm:cxn modelId="{75EBA6F3-6A61-4FA3-A558-1BF32EE0AE8B}" type="presOf" srcId="{DB001586-A308-4BBC-BA24-2C45497D8068}" destId="{E9CA1570-9939-46DF-AF7B-3501894EB706}" srcOrd="0" destOrd="0" presId="urn:microsoft.com/office/officeart/2009/layout/CirclePictureHierarchy"/>
    <dgm:cxn modelId="{22D6F09C-1F14-4517-96D9-C6E266318228}" srcId="{59154F8D-65E9-4571-B698-AD147C703A41}" destId="{5D344337-C04B-4E10-89D6-C99A0495E2EB}" srcOrd="0" destOrd="0" parTransId="{624B40EB-30F1-4F95-B983-7B9873D2DB45}" sibTransId="{11CF8DE5-49BE-4878-AA93-F6E861B40DE7}"/>
    <dgm:cxn modelId="{F4F48631-727C-49C0-87C8-6CF9C33764EB}" type="presOf" srcId="{2ED96E7F-7D28-4653-BA2A-01D2F1801456}" destId="{8E509A04-2A32-4C52-92A6-759536102C77}" srcOrd="0" destOrd="0" presId="urn:microsoft.com/office/officeart/2009/layout/CirclePictureHierarchy"/>
    <dgm:cxn modelId="{C0C20C9E-3D80-408F-96B1-3F8F642079D0}" type="presOf" srcId="{13606CDB-0E0D-40BD-8E29-4AA91D655FB1}" destId="{9BEB8597-5C13-402C-82B0-D34148B23B1B}" srcOrd="0" destOrd="0" presId="urn:microsoft.com/office/officeart/2009/layout/CirclePictureHierarchy"/>
    <dgm:cxn modelId="{1D8721D1-03F7-4F4D-ABD7-AB31214B2295}" srcId="{5D344337-C04B-4E10-89D6-C99A0495E2EB}" destId="{13606CDB-0E0D-40BD-8E29-4AA91D655FB1}" srcOrd="1" destOrd="0" parTransId="{DB001586-A308-4BBC-BA24-2C45497D8068}" sibTransId="{FFDC9DBD-BC38-468E-B3AD-FBB880DF2C23}"/>
    <dgm:cxn modelId="{C92D9AFE-7D84-4C86-AF72-82BEB67A95D8}" type="presOf" srcId="{BEF50554-1A55-4DC6-973B-DAE09456C30B}" destId="{6474460D-DACA-457F-B737-01897B40F60C}" srcOrd="0" destOrd="0" presId="urn:microsoft.com/office/officeart/2009/layout/CirclePictureHierarchy"/>
    <dgm:cxn modelId="{80668088-6C2C-4961-A9C7-B1478529FFB3}" srcId="{5D344337-C04B-4E10-89D6-C99A0495E2EB}" destId="{BEF50554-1A55-4DC6-973B-DAE09456C30B}" srcOrd="0" destOrd="0" parTransId="{2ED96E7F-7D28-4653-BA2A-01D2F1801456}" sibTransId="{F9D0E411-FDDB-4A4B-8CE9-CA867A767083}"/>
    <dgm:cxn modelId="{D93B0FEF-A60D-495C-B1AB-6FA631154B44}" type="presOf" srcId="{59154F8D-65E9-4571-B698-AD147C703A41}" destId="{63FA93F4-DA68-461D-AEBF-21517254CC07}" srcOrd="0" destOrd="0" presId="urn:microsoft.com/office/officeart/2009/layout/CirclePictureHierarchy"/>
    <dgm:cxn modelId="{95DE6A55-70B1-4932-859D-23BE00C83F83}" type="presOf" srcId="{5D344337-C04B-4E10-89D6-C99A0495E2EB}" destId="{1B2A20E4-F20C-46F4-8492-B71E716D90AD}" srcOrd="0" destOrd="0" presId="urn:microsoft.com/office/officeart/2009/layout/CirclePictureHierarchy"/>
    <dgm:cxn modelId="{FB869810-FB87-4DDA-B5E8-5FFE0FB7C9FE}" type="presParOf" srcId="{63FA93F4-DA68-461D-AEBF-21517254CC07}" destId="{06963184-5938-4326-8A6F-8AA06832BD98}" srcOrd="0" destOrd="0" presId="urn:microsoft.com/office/officeart/2009/layout/CirclePictureHierarchy"/>
    <dgm:cxn modelId="{E9062EFD-B148-4215-BFE0-5D7BFB2C06A7}" type="presParOf" srcId="{06963184-5938-4326-8A6F-8AA06832BD98}" destId="{8C7A3F4A-70A0-44BF-BDE8-D583DA891B0C}" srcOrd="0" destOrd="0" presId="urn:microsoft.com/office/officeart/2009/layout/CirclePictureHierarchy"/>
    <dgm:cxn modelId="{ECDCE6BA-8BB5-4F87-B293-70AD31392F2E}" type="presParOf" srcId="{8C7A3F4A-70A0-44BF-BDE8-D583DA891B0C}" destId="{135C0A98-D8AB-477F-9B8E-2A134916D66C}" srcOrd="0" destOrd="0" presId="urn:microsoft.com/office/officeart/2009/layout/CirclePictureHierarchy"/>
    <dgm:cxn modelId="{5C203A5D-A269-4013-81B4-42B735B94C59}" type="presParOf" srcId="{8C7A3F4A-70A0-44BF-BDE8-D583DA891B0C}" destId="{1B2A20E4-F20C-46F4-8492-B71E716D90AD}" srcOrd="1" destOrd="0" presId="urn:microsoft.com/office/officeart/2009/layout/CirclePictureHierarchy"/>
    <dgm:cxn modelId="{3197DE2C-C35E-4972-AA4D-0C5F55E76C41}" type="presParOf" srcId="{06963184-5938-4326-8A6F-8AA06832BD98}" destId="{76C34431-1090-4B4D-A9CC-209F0E5D911F}" srcOrd="1" destOrd="0" presId="urn:microsoft.com/office/officeart/2009/layout/CirclePictureHierarchy"/>
    <dgm:cxn modelId="{EFA0ACA4-E7EF-4998-B172-77DEE89D24AC}" type="presParOf" srcId="{76C34431-1090-4B4D-A9CC-209F0E5D911F}" destId="{8E509A04-2A32-4C52-92A6-759536102C77}" srcOrd="0" destOrd="0" presId="urn:microsoft.com/office/officeart/2009/layout/CirclePictureHierarchy"/>
    <dgm:cxn modelId="{29E61112-E57C-4962-82CC-423EDFBDE86D}" type="presParOf" srcId="{76C34431-1090-4B4D-A9CC-209F0E5D911F}" destId="{6FE86E33-60F5-4B23-B22A-CDE678DCFF0A}" srcOrd="1" destOrd="0" presId="urn:microsoft.com/office/officeart/2009/layout/CirclePictureHierarchy"/>
    <dgm:cxn modelId="{428FE9BF-BB48-477B-B8D0-22DF579AE0D8}" type="presParOf" srcId="{6FE86E33-60F5-4B23-B22A-CDE678DCFF0A}" destId="{3C7B4468-94E6-4946-B04F-724DEDB0CB7E}" srcOrd="0" destOrd="0" presId="urn:microsoft.com/office/officeart/2009/layout/CirclePictureHierarchy"/>
    <dgm:cxn modelId="{A59D46DF-8512-4AA9-BB12-3239A0275707}" type="presParOf" srcId="{3C7B4468-94E6-4946-B04F-724DEDB0CB7E}" destId="{690C9B30-637D-4BE3-9390-69BC99C76365}" srcOrd="0" destOrd="0" presId="urn:microsoft.com/office/officeart/2009/layout/CirclePictureHierarchy"/>
    <dgm:cxn modelId="{ECFF9EC8-4416-4559-9D90-72F930D7B6DB}" type="presParOf" srcId="{3C7B4468-94E6-4946-B04F-724DEDB0CB7E}" destId="{6474460D-DACA-457F-B737-01897B40F60C}" srcOrd="1" destOrd="0" presId="urn:microsoft.com/office/officeart/2009/layout/CirclePictureHierarchy"/>
    <dgm:cxn modelId="{BDAF7E7A-67D2-4F58-AEC6-5D00FD51BF9F}" type="presParOf" srcId="{6FE86E33-60F5-4B23-B22A-CDE678DCFF0A}" destId="{E866122E-C0FD-428F-9D41-B716FFE23001}" srcOrd="1" destOrd="0" presId="urn:microsoft.com/office/officeart/2009/layout/CirclePictureHierarchy"/>
    <dgm:cxn modelId="{E0A8CF2D-E2B3-4CE6-9930-5A59C84A99AD}" type="presParOf" srcId="{76C34431-1090-4B4D-A9CC-209F0E5D911F}" destId="{E9CA1570-9939-46DF-AF7B-3501894EB706}" srcOrd="2" destOrd="0" presId="urn:microsoft.com/office/officeart/2009/layout/CirclePictureHierarchy"/>
    <dgm:cxn modelId="{B4737A0C-FFFB-4776-9D59-BB1A98AAFED1}" type="presParOf" srcId="{76C34431-1090-4B4D-A9CC-209F0E5D911F}" destId="{010924B7-E5B9-46DE-8A0E-16143317270C}" srcOrd="3" destOrd="0" presId="urn:microsoft.com/office/officeart/2009/layout/CirclePictureHierarchy"/>
    <dgm:cxn modelId="{CFD350D2-0D8B-4767-B348-4FC9949A3285}" type="presParOf" srcId="{010924B7-E5B9-46DE-8A0E-16143317270C}" destId="{F0DF6175-F6DF-41A2-A445-BE5448413519}" srcOrd="0" destOrd="0" presId="urn:microsoft.com/office/officeart/2009/layout/CirclePictureHierarchy"/>
    <dgm:cxn modelId="{E8EABBFF-D3F6-4981-AA78-27B56DE64E62}" type="presParOf" srcId="{F0DF6175-F6DF-41A2-A445-BE5448413519}" destId="{CA2CA416-7E9A-45C9-BC0A-2F604C042ADB}" srcOrd="0" destOrd="0" presId="urn:microsoft.com/office/officeart/2009/layout/CirclePictureHierarchy"/>
    <dgm:cxn modelId="{D5072F49-2136-4AB2-A9F5-2B977FE5EDE1}" type="presParOf" srcId="{F0DF6175-F6DF-41A2-A445-BE5448413519}" destId="{9BEB8597-5C13-402C-82B0-D34148B23B1B}" srcOrd="1" destOrd="0" presId="urn:microsoft.com/office/officeart/2009/layout/CirclePictureHierarchy"/>
    <dgm:cxn modelId="{FB28A2BC-E751-40A6-BC30-F8F7F3F929B8}" type="presParOf" srcId="{010924B7-E5B9-46DE-8A0E-16143317270C}" destId="{233564A9-1AF7-426D-B37D-256831FE23D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A1DEB71-E237-4FBD-BA69-7718CC1130B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B844C-E722-4C26-907A-3E446DE266C1}">
      <dgm:prSet/>
      <dgm:spPr/>
      <dgm:t>
        <a:bodyPr/>
        <a:lstStyle/>
        <a:p>
          <a:pPr rtl="0"/>
          <a:r>
            <a:rPr lang="en-US" b="1" smtClean="0"/>
            <a:t>Some tips for the teacher to help the students deal with listening problems:</a:t>
          </a:r>
          <a:endParaRPr lang="ru-RU"/>
        </a:p>
      </dgm:t>
    </dgm:pt>
    <dgm:pt modelId="{C4FE678C-6E99-4C41-A9D4-C065E3228069}" type="parTrans" cxnId="{86994A34-7613-46DB-93FD-B009E8DFCD32}">
      <dgm:prSet/>
      <dgm:spPr/>
      <dgm:t>
        <a:bodyPr/>
        <a:lstStyle/>
        <a:p>
          <a:endParaRPr lang="ru-RU"/>
        </a:p>
      </dgm:t>
    </dgm:pt>
    <dgm:pt modelId="{3EC7B937-5D26-4776-8D41-4749F2BE680E}" type="sibTrans" cxnId="{86994A34-7613-46DB-93FD-B009E8DFCD32}">
      <dgm:prSet/>
      <dgm:spPr/>
      <dgm:t>
        <a:bodyPr/>
        <a:lstStyle/>
        <a:p>
          <a:endParaRPr lang="ru-RU"/>
        </a:p>
      </dgm:t>
    </dgm:pt>
    <dgm:pt modelId="{064E0B2C-C0B5-4174-B614-1510422CC389}" type="pres">
      <dgm:prSet presAssocID="{9A1DEB71-E237-4FBD-BA69-7718CC1130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5A7C8-5035-483F-849A-5E21A70BCF6D}" type="pres">
      <dgm:prSet presAssocID="{1CEB844C-E722-4C26-907A-3E446DE266C1}" presName="composite" presStyleCnt="0"/>
      <dgm:spPr/>
    </dgm:pt>
    <dgm:pt modelId="{4988018F-2988-48E7-A42B-DBF19637EB65}" type="pres">
      <dgm:prSet presAssocID="{1CEB844C-E722-4C26-907A-3E446DE266C1}" presName="imgShp" presStyleLbl="fgImgPlace1" presStyleIdx="0" presStyleCnt="1" custLinFactNeighborX="-58647" custLinFactNeighborY="-1407"/>
      <dgm:spPr/>
    </dgm:pt>
    <dgm:pt modelId="{2263ED5A-7D49-40F0-8E6D-03A50DB33982}" type="pres">
      <dgm:prSet presAssocID="{1CEB844C-E722-4C26-907A-3E446DE266C1}" presName="txShp" presStyleLbl="node1" presStyleIdx="0" presStyleCnt="1" custScaleX="11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94A34-7613-46DB-93FD-B009E8DFCD32}" srcId="{9A1DEB71-E237-4FBD-BA69-7718CC1130BC}" destId="{1CEB844C-E722-4C26-907A-3E446DE266C1}" srcOrd="0" destOrd="0" parTransId="{C4FE678C-6E99-4C41-A9D4-C065E3228069}" sibTransId="{3EC7B937-5D26-4776-8D41-4749F2BE680E}"/>
    <dgm:cxn modelId="{15492345-2814-4A7E-8400-943B543E228D}" type="presOf" srcId="{9A1DEB71-E237-4FBD-BA69-7718CC1130BC}" destId="{064E0B2C-C0B5-4174-B614-1510422CC389}" srcOrd="0" destOrd="0" presId="urn:microsoft.com/office/officeart/2005/8/layout/vList3"/>
    <dgm:cxn modelId="{E6D1A4AC-C24E-4BE7-8556-DCC5FED2501E}" type="presOf" srcId="{1CEB844C-E722-4C26-907A-3E446DE266C1}" destId="{2263ED5A-7D49-40F0-8E6D-03A50DB33982}" srcOrd="0" destOrd="0" presId="urn:microsoft.com/office/officeart/2005/8/layout/vList3"/>
    <dgm:cxn modelId="{7C1150BC-3AF5-4185-B728-815C206D8AE8}" type="presParOf" srcId="{064E0B2C-C0B5-4174-B614-1510422CC389}" destId="{83D5A7C8-5035-483F-849A-5E21A70BCF6D}" srcOrd="0" destOrd="0" presId="urn:microsoft.com/office/officeart/2005/8/layout/vList3"/>
    <dgm:cxn modelId="{99286D19-AE16-4B4C-B9D1-48D56DD556EF}" type="presParOf" srcId="{83D5A7C8-5035-483F-849A-5E21A70BCF6D}" destId="{4988018F-2988-48E7-A42B-DBF19637EB65}" srcOrd="0" destOrd="0" presId="urn:microsoft.com/office/officeart/2005/8/layout/vList3"/>
    <dgm:cxn modelId="{3B7732A0-2017-4DDA-B060-13A4A7B91304}" type="presParOf" srcId="{83D5A7C8-5035-483F-849A-5E21A70BCF6D}" destId="{2263ED5A-7D49-40F0-8E6D-03A50DB339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DE8782-05CD-42F6-9FF9-249FD551C4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0EDE35-A4EE-49FA-BC2C-80162BE9726D}">
      <dgm:prSet/>
      <dgm:spPr/>
      <dgm:t>
        <a:bodyPr/>
        <a:lstStyle/>
        <a:p>
          <a:pPr rtl="0"/>
          <a:r>
            <a:rPr lang="en-US" b="1" dirty="0" smtClean="0"/>
            <a:t> </a:t>
          </a:r>
          <a:r>
            <a:rPr lang="en-US" b="1" dirty="0" smtClean="0"/>
            <a:t>1. Skills Required for Effective Reading and Listening</a:t>
          </a:r>
          <a:endParaRPr lang="ru-RU" dirty="0"/>
        </a:p>
      </dgm:t>
    </dgm:pt>
    <dgm:pt modelId="{AA641BA6-91FE-4288-BAE5-A02B6EEED0E4}" type="parTrans" cxnId="{7D756CB9-744C-40B8-AFC7-41FA43D0D80F}">
      <dgm:prSet/>
      <dgm:spPr/>
      <dgm:t>
        <a:bodyPr/>
        <a:lstStyle/>
        <a:p>
          <a:endParaRPr lang="ru-RU"/>
        </a:p>
      </dgm:t>
    </dgm:pt>
    <dgm:pt modelId="{AD9CA383-C5BF-4BFB-9F4B-CE93B389B783}" type="sibTrans" cxnId="{7D756CB9-744C-40B8-AFC7-41FA43D0D80F}">
      <dgm:prSet/>
      <dgm:spPr/>
      <dgm:t>
        <a:bodyPr/>
        <a:lstStyle/>
        <a:p>
          <a:endParaRPr lang="ru-RU"/>
        </a:p>
      </dgm:t>
    </dgm:pt>
    <dgm:pt modelId="{3F60674C-E863-47F7-99FB-C9DF5480F70A}" type="pres">
      <dgm:prSet presAssocID="{E4DE8782-05CD-42F6-9FF9-249FD551C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CD65B-340A-47F1-8BCE-B6968FCF5F75}" type="pres">
      <dgm:prSet presAssocID="{330EDE35-A4EE-49FA-BC2C-80162BE972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5E34B-5094-4A24-BBD9-580744036766}" type="presOf" srcId="{330EDE35-A4EE-49FA-BC2C-80162BE9726D}" destId="{758CD65B-340A-47F1-8BCE-B6968FCF5F75}" srcOrd="0" destOrd="0" presId="urn:microsoft.com/office/officeart/2005/8/layout/vList2"/>
    <dgm:cxn modelId="{7D756CB9-744C-40B8-AFC7-41FA43D0D80F}" srcId="{E4DE8782-05CD-42F6-9FF9-249FD551C430}" destId="{330EDE35-A4EE-49FA-BC2C-80162BE9726D}" srcOrd="0" destOrd="0" parTransId="{AA641BA6-91FE-4288-BAE5-A02B6EEED0E4}" sibTransId="{AD9CA383-C5BF-4BFB-9F4B-CE93B389B783}"/>
    <dgm:cxn modelId="{AEDE1C4E-C939-4FC1-BF8F-A1C5F0AD0080}" type="presOf" srcId="{E4DE8782-05CD-42F6-9FF9-249FD551C430}" destId="{3F60674C-E863-47F7-99FB-C9DF5480F70A}" srcOrd="0" destOrd="0" presId="urn:microsoft.com/office/officeart/2005/8/layout/vList2"/>
    <dgm:cxn modelId="{7033C78E-1023-4D9E-9F51-CF4F9C907166}" type="presParOf" srcId="{3F60674C-E863-47F7-99FB-C9DF5480F70A}" destId="{758CD65B-340A-47F1-8BCE-B6968FCF5F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A97D61D-BA7C-4192-81E4-C62D3E8E0E96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2535075-66AC-474A-A741-F4D6192EDAFC}">
      <dgm:prSet/>
      <dgm:spPr/>
      <dgm:t>
        <a:bodyPr/>
        <a:lstStyle/>
        <a:p>
          <a:pPr rtl="0"/>
          <a:r>
            <a:rPr lang="en-US" b="1" dirty="0" smtClean="0"/>
            <a:t>4. Teaching Reading</a:t>
          </a:r>
          <a:endParaRPr lang="ru-RU" dirty="0"/>
        </a:p>
      </dgm:t>
    </dgm:pt>
    <dgm:pt modelId="{955ED32A-5CE4-4CD6-9A91-F6DE1B60FEB2}" type="parTrans" cxnId="{8DFF79C9-B5D7-4546-ABA3-7F3EA140176C}">
      <dgm:prSet/>
      <dgm:spPr/>
      <dgm:t>
        <a:bodyPr/>
        <a:lstStyle/>
        <a:p>
          <a:endParaRPr lang="ru-RU"/>
        </a:p>
      </dgm:t>
    </dgm:pt>
    <dgm:pt modelId="{D6A77CF5-44BC-4798-A917-DDC87FDA3E20}" type="sibTrans" cxnId="{8DFF79C9-B5D7-4546-ABA3-7F3EA140176C}">
      <dgm:prSet/>
      <dgm:spPr/>
      <dgm:t>
        <a:bodyPr/>
        <a:lstStyle/>
        <a:p>
          <a:endParaRPr lang="ru-RU"/>
        </a:p>
      </dgm:t>
    </dgm:pt>
    <dgm:pt modelId="{791F2CE0-44E4-4328-B73C-3FB91C18F8D1}" type="pres">
      <dgm:prSet presAssocID="{9A97D61D-BA7C-4192-81E4-C62D3E8E0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4EE17-756D-4ADC-8546-613076998028}" type="pres">
      <dgm:prSet presAssocID="{02535075-66AC-474A-A741-F4D6192EDA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193D1-30AB-4CAD-BD3F-106092A4A662}" type="presOf" srcId="{02535075-66AC-474A-A741-F4D6192EDAFC}" destId="{F954EE17-756D-4ADC-8546-613076998028}" srcOrd="0" destOrd="0" presId="urn:microsoft.com/office/officeart/2005/8/layout/vList2"/>
    <dgm:cxn modelId="{51B3B485-E6ED-4A00-BCE6-8558C10CF8AB}" type="presOf" srcId="{9A97D61D-BA7C-4192-81E4-C62D3E8E0E96}" destId="{791F2CE0-44E4-4328-B73C-3FB91C18F8D1}" srcOrd="0" destOrd="0" presId="urn:microsoft.com/office/officeart/2005/8/layout/vList2"/>
    <dgm:cxn modelId="{8DFF79C9-B5D7-4546-ABA3-7F3EA140176C}" srcId="{9A97D61D-BA7C-4192-81E4-C62D3E8E0E96}" destId="{02535075-66AC-474A-A741-F4D6192EDAFC}" srcOrd="0" destOrd="0" parTransId="{955ED32A-5CE4-4CD6-9A91-F6DE1B60FEB2}" sibTransId="{D6A77CF5-44BC-4798-A917-DDC87FDA3E20}"/>
    <dgm:cxn modelId="{8924E6D6-98F2-4E45-A671-52250EAA434E}" type="presParOf" srcId="{791F2CE0-44E4-4328-B73C-3FB91C18F8D1}" destId="{F954EE17-756D-4ADC-8546-6130769980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74E270A-6B4C-4589-9302-0920A8AD50D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F42F48F-EBC3-48B5-A195-40A1073FF586}">
      <dgm:prSet/>
      <dgm:spPr/>
      <dgm:t>
        <a:bodyPr/>
        <a:lstStyle/>
        <a:p>
          <a:pPr rtl="0"/>
          <a:r>
            <a:rPr lang="en-US" u="heavy" smtClean="0"/>
            <a:t>Reasons for Teaching Reading in Class</a:t>
          </a:r>
          <a:endParaRPr lang="ru-RU"/>
        </a:p>
      </dgm:t>
    </dgm:pt>
    <dgm:pt modelId="{B1D39845-17F6-47CE-ABC0-B6FB79AC68A4}" type="parTrans" cxnId="{6D9F003B-103A-4626-BAAD-CE5C63BF0D98}">
      <dgm:prSet/>
      <dgm:spPr/>
      <dgm:t>
        <a:bodyPr/>
        <a:lstStyle/>
        <a:p>
          <a:endParaRPr lang="ru-RU"/>
        </a:p>
      </dgm:t>
    </dgm:pt>
    <dgm:pt modelId="{7448F00B-1F7B-40E1-AA2B-C1436DCA8F1A}" type="sibTrans" cxnId="{6D9F003B-103A-4626-BAAD-CE5C63BF0D98}">
      <dgm:prSet/>
      <dgm:spPr/>
      <dgm:t>
        <a:bodyPr/>
        <a:lstStyle/>
        <a:p>
          <a:endParaRPr lang="ru-RU"/>
        </a:p>
      </dgm:t>
    </dgm:pt>
    <dgm:pt modelId="{EA3D25C5-2AA9-443E-982B-97527E12DDAB}">
      <dgm:prSet/>
      <dgm:spPr/>
      <dgm:t>
        <a:bodyPr/>
        <a:lstStyle/>
        <a:p>
          <a:pPr rtl="0"/>
          <a:r>
            <a:rPr lang="en-US" smtClean="0"/>
            <a:t>1. Students want to be able to read texts in English for many purposes:</a:t>
          </a:r>
          <a:endParaRPr lang="ru-RU"/>
        </a:p>
      </dgm:t>
    </dgm:pt>
    <dgm:pt modelId="{29BA1CF5-75CE-4D84-BC99-970D81B57213}" type="parTrans" cxnId="{209D6833-5423-4C61-BC45-B224B65D1F80}">
      <dgm:prSet/>
      <dgm:spPr/>
      <dgm:t>
        <a:bodyPr/>
        <a:lstStyle/>
        <a:p>
          <a:endParaRPr lang="ru-RU"/>
        </a:p>
      </dgm:t>
    </dgm:pt>
    <dgm:pt modelId="{4C1ABA14-E6C4-4A3A-8FED-B8BF87E9F351}" type="sibTrans" cxnId="{209D6833-5423-4C61-BC45-B224B65D1F80}">
      <dgm:prSet/>
      <dgm:spPr/>
      <dgm:t>
        <a:bodyPr/>
        <a:lstStyle/>
        <a:p>
          <a:endParaRPr lang="ru-RU"/>
        </a:p>
      </dgm:t>
    </dgm:pt>
    <dgm:pt modelId="{84C1B29B-3863-4AA7-BEDF-079BDA713448}">
      <dgm:prSet/>
      <dgm:spPr/>
      <dgm:t>
        <a:bodyPr/>
        <a:lstStyle/>
        <a:p>
          <a:pPr rtl="0"/>
          <a:r>
            <a:rPr lang="en-US" smtClean="0"/>
            <a:t>for their careers</a:t>
          </a:r>
          <a:endParaRPr lang="ru-RU"/>
        </a:p>
      </dgm:t>
    </dgm:pt>
    <dgm:pt modelId="{A323673B-C839-4073-97A0-27288A952BE3}" type="parTrans" cxnId="{16131778-D903-4ECF-B5A1-576E95C9E50B}">
      <dgm:prSet/>
      <dgm:spPr/>
      <dgm:t>
        <a:bodyPr/>
        <a:lstStyle/>
        <a:p>
          <a:endParaRPr lang="ru-RU"/>
        </a:p>
      </dgm:t>
    </dgm:pt>
    <dgm:pt modelId="{732C7802-DB56-40FA-8CA9-F934A62A0EE5}" type="sibTrans" cxnId="{16131778-D903-4ECF-B5A1-576E95C9E50B}">
      <dgm:prSet/>
      <dgm:spPr/>
      <dgm:t>
        <a:bodyPr/>
        <a:lstStyle/>
        <a:p>
          <a:endParaRPr lang="ru-RU"/>
        </a:p>
      </dgm:t>
    </dgm:pt>
    <dgm:pt modelId="{029AE766-8803-46F7-88E7-11F12CE28178}">
      <dgm:prSet/>
      <dgm:spPr/>
      <dgm:t>
        <a:bodyPr/>
        <a:lstStyle/>
        <a:p>
          <a:pPr rtl="0"/>
          <a:r>
            <a:rPr lang="en-US" smtClean="0"/>
            <a:t>for study purposes</a:t>
          </a:r>
          <a:endParaRPr lang="ru-RU"/>
        </a:p>
      </dgm:t>
    </dgm:pt>
    <dgm:pt modelId="{FDC4CD16-8D7E-45AB-9EDE-F8F5F71F134C}" type="parTrans" cxnId="{7836B13D-4E69-4027-9E3B-2B47D6EDD6EA}">
      <dgm:prSet/>
      <dgm:spPr/>
      <dgm:t>
        <a:bodyPr/>
        <a:lstStyle/>
        <a:p>
          <a:endParaRPr lang="ru-RU"/>
        </a:p>
      </dgm:t>
    </dgm:pt>
    <dgm:pt modelId="{3B5931B9-1D21-4DF0-A29B-933C1FF65696}" type="sibTrans" cxnId="{7836B13D-4E69-4027-9E3B-2B47D6EDD6EA}">
      <dgm:prSet/>
      <dgm:spPr/>
      <dgm:t>
        <a:bodyPr/>
        <a:lstStyle/>
        <a:p>
          <a:endParaRPr lang="ru-RU"/>
        </a:p>
      </dgm:t>
    </dgm:pt>
    <dgm:pt modelId="{31B75133-40C9-4FDE-A7B2-D95F0FE4C7BE}">
      <dgm:prSet/>
      <dgm:spPr/>
      <dgm:t>
        <a:bodyPr/>
        <a:lstStyle/>
        <a:p>
          <a:pPr rtl="0"/>
          <a:r>
            <a:rPr lang="en-US" smtClean="0"/>
            <a:t>for pleasure </a:t>
          </a:r>
          <a:endParaRPr lang="ru-RU"/>
        </a:p>
      </dgm:t>
    </dgm:pt>
    <dgm:pt modelId="{185E92F7-3342-4124-BC32-8FAAE4E0FA1F}" type="parTrans" cxnId="{0D9A2201-EFF3-4C5F-82E2-8F051AA09304}">
      <dgm:prSet/>
      <dgm:spPr/>
      <dgm:t>
        <a:bodyPr/>
        <a:lstStyle/>
        <a:p>
          <a:endParaRPr lang="ru-RU"/>
        </a:p>
      </dgm:t>
    </dgm:pt>
    <dgm:pt modelId="{E9B6B644-6DC1-4039-B54D-4898A679E0AA}" type="sibTrans" cxnId="{0D9A2201-EFF3-4C5F-82E2-8F051AA09304}">
      <dgm:prSet/>
      <dgm:spPr/>
      <dgm:t>
        <a:bodyPr/>
        <a:lstStyle/>
        <a:p>
          <a:endParaRPr lang="ru-RU"/>
        </a:p>
      </dgm:t>
    </dgm:pt>
    <dgm:pt modelId="{E84824C5-03D5-4148-909D-FEE20FE4E5EB}">
      <dgm:prSet/>
      <dgm:spPr/>
      <dgm:t>
        <a:bodyPr/>
        <a:lstStyle/>
        <a:p>
          <a:pPr rtl="0"/>
          <a:r>
            <a:rPr lang="en-US" smtClean="0"/>
            <a:t>2. Reading texts provide opportunities to study language through:</a:t>
          </a:r>
          <a:endParaRPr lang="ru-RU"/>
        </a:p>
      </dgm:t>
    </dgm:pt>
    <dgm:pt modelId="{9F2393DB-00D0-42E9-9C05-398425ACED5B}" type="parTrans" cxnId="{DA8525C5-AB89-4015-B1DE-074CAB745FBC}">
      <dgm:prSet/>
      <dgm:spPr/>
      <dgm:t>
        <a:bodyPr/>
        <a:lstStyle/>
        <a:p>
          <a:endParaRPr lang="ru-RU"/>
        </a:p>
      </dgm:t>
    </dgm:pt>
    <dgm:pt modelId="{BC0DA6BB-0667-4A29-A2C9-82B38E78D4F2}" type="sibTrans" cxnId="{DA8525C5-AB89-4015-B1DE-074CAB745FBC}">
      <dgm:prSet/>
      <dgm:spPr/>
      <dgm:t>
        <a:bodyPr/>
        <a:lstStyle/>
        <a:p>
          <a:endParaRPr lang="ru-RU"/>
        </a:p>
      </dgm:t>
    </dgm:pt>
    <dgm:pt modelId="{C68B0607-B0C2-44EC-9BC6-CA2B9C972262}">
      <dgm:prSet/>
      <dgm:spPr/>
      <dgm:t>
        <a:bodyPr/>
        <a:lstStyle/>
        <a:p>
          <a:pPr rtl="0"/>
          <a:r>
            <a:rPr lang="en-US" smtClean="0"/>
            <a:t>vocabulary</a:t>
          </a:r>
          <a:endParaRPr lang="ru-RU"/>
        </a:p>
      </dgm:t>
    </dgm:pt>
    <dgm:pt modelId="{4631EB31-643F-4DE7-B69A-A364526672FB}" type="parTrans" cxnId="{8E4E86F6-835D-4D23-A21F-72621AB7AEBE}">
      <dgm:prSet/>
      <dgm:spPr/>
      <dgm:t>
        <a:bodyPr/>
        <a:lstStyle/>
        <a:p>
          <a:endParaRPr lang="ru-RU"/>
        </a:p>
      </dgm:t>
    </dgm:pt>
    <dgm:pt modelId="{05806FFB-461C-42A0-AA73-21A43FEAE9FC}" type="sibTrans" cxnId="{8E4E86F6-835D-4D23-A21F-72621AB7AEBE}">
      <dgm:prSet/>
      <dgm:spPr/>
      <dgm:t>
        <a:bodyPr/>
        <a:lstStyle/>
        <a:p>
          <a:endParaRPr lang="ru-RU"/>
        </a:p>
      </dgm:t>
    </dgm:pt>
    <dgm:pt modelId="{61F981F8-A25C-4983-AA1F-ED95A6C430A8}">
      <dgm:prSet/>
      <dgm:spPr/>
      <dgm:t>
        <a:bodyPr/>
        <a:lstStyle/>
        <a:p>
          <a:pPr rtl="0"/>
          <a:r>
            <a:rPr lang="en-US" smtClean="0"/>
            <a:t>grammar</a:t>
          </a:r>
          <a:endParaRPr lang="ru-RU"/>
        </a:p>
      </dgm:t>
    </dgm:pt>
    <dgm:pt modelId="{8F6B0EA3-E265-47FA-A615-B2298CF8E1FF}" type="parTrans" cxnId="{61A38ABA-CF95-4FB2-BA6F-B0EAE9662B4A}">
      <dgm:prSet/>
      <dgm:spPr/>
      <dgm:t>
        <a:bodyPr/>
        <a:lstStyle/>
        <a:p>
          <a:endParaRPr lang="ru-RU"/>
        </a:p>
      </dgm:t>
    </dgm:pt>
    <dgm:pt modelId="{EBB841FA-F6B8-4583-A48C-B2774DD3EEF6}" type="sibTrans" cxnId="{61A38ABA-CF95-4FB2-BA6F-B0EAE9662B4A}">
      <dgm:prSet/>
      <dgm:spPr/>
      <dgm:t>
        <a:bodyPr/>
        <a:lstStyle/>
        <a:p>
          <a:endParaRPr lang="ru-RU"/>
        </a:p>
      </dgm:t>
    </dgm:pt>
    <dgm:pt modelId="{F307FE58-6DD9-46D1-B7B5-506EDB26D37C}">
      <dgm:prSet/>
      <dgm:spPr/>
      <dgm:t>
        <a:bodyPr/>
        <a:lstStyle/>
        <a:p>
          <a:pPr rtl="0"/>
          <a:r>
            <a:rPr lang="en-US" smtClean="0"/>
            <a:t>punctuation</a:t>
          </a:r>
          <a:endParaRPr lang="ru-RU"/>
        </a:p>
      </dgm:t>
    </dgm:pt>
    <dgm:pt modelId="{7AAAA684-6122-4376-BF2D-BC7434A195A3}" type="parTrans" cxnId="{C2049D60-0F3B-48DE-9447-597202B86915}">
      <dgm:prSet/>
      <dgm:spPr/>
      <dgm:t>
        <a:bodyPr/>
        <a:lstStyle/>
        <a:p>
          <a:endParaRPr lang="ru-RU"/>
        </a:p>
      </dgm:t>
    </dgm:pt>
    <dgm:pt modelId="{35A03EE2-325A-45C1-93F7-7631673B487D}" type="sibTrans" cxnId="{C2049D60-0F3B-48DE-9447-597202B86915}">
      <dgm:prSet/>
      <dgm:spPr/>
      <dgm:t>
        <a:bodyPr/>
        <a:lstStyle/>
        <a:p>
          <a:endParaRPr lang="ru-RU"/>
        </a:p>
      </dgm:t>
    </dgm:pt>
    <dgm:pt modelId="{02555D81-6D2F-48EC-875F-91C8FD84D951}">
      <dgm:prSet/>
      <dgm:spPr/>
      <dgm:t>
        <a:bodyPr/>
        <a:lstStyle/>
        <a:p>
          <a:pPr rtl="0"/>
          <a:r>
            <a:rPr lang="en-US" smtClean="0"/>
            <a:t>the way  sentences are constructed </a:t>
          </a:r>
          <a:endParaRPr lang="ru-RU"/>
        </a:p>
      </dgm:t>
    </dgm:pt>
    <dgm:pt modelId="{07590C04-2C83-471A-A560-D4D586599860}" type="parTrans" cxnId="{9F78AAB9-1CAC-4715-9E35-285BB4AC9B11}">
      <dgm:prSet/>
      <dgm:spPr/>
      <dgm:t>
        <a:bodyPr/>
        <a:lstStyle/>
        <a:p>
          <a:endParaRPr lang="ru-RU"/>
        </a:p>
      </dgm:t>
    </dgm:pt>
    <dgm:pt modelId="{55AE06B9-FCB1-4A25-9912-233EEC4C22F3}" type="sibTrans" cxnId="{9F78AAB9-1CAC-4715-9E35-285BB4AC9B11}">
      <dgm:prSet/>
      <dgm:spPr/>
      <dgm:t>
        <a:bodyPr/>
        <a:lstStyle/>
        <a:p>
          <a:endParaRPr lang="ru-RU"/>
        </a:p>
      </dgm:t>
    </dgm:pt>
    <dgm:pt modelId="{2D3EDC0B-4C26-4CC8-8397-3D82F79AABB3}">
      <dgm:prSet/>
      <dgm:spPr/>
      <dgm:t>
        <a:bodyPr/>
        <a:lstStyle/>
        <a:p>
          <a:pPr rtl="0"/>
          <a:r>
            <a:rPr lang="en-US" dirty="0" smtClean="0"/>
            <a:t>3. Good reading texts can: </a:t>
          </a:r>
          <a:endParaRPr lang="ru-RU" dirty="0"/>
        </a:p>
      </dgm:t>
    </dgm:pt>
    <dgm:pt modelId="{BFF230B8-1D67-4E66-BA18-63E1B4A6E625}" type="parTrans" cxnId="{C3FAE664-BC75-4D33-920B-7F626EAC297F}">
      <dgm:prSet/>
      <dgm:spPr/>
      <dgm:t>
        <a:bodyPr/>
        <a:lstStyle/>
        <a:p>
          <a:endParaRPr lang="ru-RU"/>
        </a:p>
      </dgm:t>
    </dgm:pt>
    <dgm:pt modelId="{92DCC877-E16F-4165-ADB8-3CF299DB50AE}" type="sibTrans" cxnId="{C3FAE664-BC75-4D33-920B-7F626EAC297F}">
      <dgm:prSet/>
      <dgm:spPr/>
      <dgm:t>
        <a:bodyPr/>
        <a:lstStyle/>
        <a:p>
          <a:endParaRPr lang="ru-RU"/>
        </a:p>
      </dgm:t>
    </dgm:pt>
    <dgm:pt modelId="{0E3C160F-AE1F-44E5-9F13-90D742078FF9}">
      <dgm:prSet/>
      <dgm:spPr/>
      <dgm:t>
        <a:bodyPr/>
        <a:lstStyle/>
        <a:p>
          <a:pPr rtl="0"/>
          <a:r>
            <a:rPr lang="en-US" smtClean="0"/>
            <a:t>introduce interesting topics</a:t>
          </a:r>
          <a:endParaRPr lang="ru-RU"/>
        </a:p>
      </dgm:t>
    </dgm:pt>
    <dgm:pt modelId="{4E769EFC-A4C4-4389-BB8F-92E9C4EC3E63}" type="parTrans" cxnId="{02B4E845-CDB0-47F6-B462-BD00EE9F0C6C}">
      <dgm:prSet/>
      <dgm:spPr/>
      <dgm:t>
        <a:bodyPr/>
        <a:lstStyle/>
        <a:p>
          <a:endParaRPr lang="ru-RU"/>
        </a:p>
      </dgm:t>
    </dgm:pt>
    <dgm:pt modelId="{CD17E0CC-8444-40D5-9E5A-4624E3CD0B12}" type="sibTrans" cxnId="{02B4E845-CDB0-47F6-B462-BD00EE9F0C6C}">
      <dgm:prSet/>
      <dgm:spPr/>
      <dgm:t>
        <a:bodyPr/>
        <a:lstStyle/>
        <a:p>
          <a:endParaRPr lang="ru-RU"/>
        </a:p>
      </dgm:t>
    </dgm:pt>
    <dgm:pt modelId="{447AF443-2B05-471E-A292-6F33A4330B65}">
      <dgm:prSet/>
      <dgm:spPr/>
      <dgm:t>
        <a:bodyPr/>
        <a:lstStyle/>
        <a:p>
          <a:pPr rtl="0"/>
          <a:r>
            <a:rPr lang="en-US" smtClean="0"/>
            <a:t>stimulate discussion</a:t>
          </a:r>
          <a:endParaRPr lang="ru-RU"/>
        </a:p>
      </dgm:t>
    </dgm:pt>
    <dgm:pt modelId="{F340CFD8-46D4-48F6-830B-3364209BE0D6}" type="parTrans" cxnId="{825CF9CC-18E6-4D8D-B29C-B67556BC292A}">
      <dgm:prSet/>
      <dgm:spPr/>
      <dgm:t>
        <a:bodyPr/>
        <a:lstStyle/>
        <a:p>
          <a:endParaRPr lang="ru-RU"/>
        </a:p>
      </dgm:t>
    </dgm:pt>
    <dgm:pt modelId="{B0B7E5A4-8FCB-4721-A8B7-A585B89F7460}" type="sibTrans" cxnId="{825CF9CC-18E6-4D8D-B29C-B67556BC292A}">
      <dgm:prSet/>
      <dgm:spPr/>
      <dgm:t>
        <a:bodyPr/>
        <a:lstStyle/>
        <a:p>
          <a:endParaRPr lang="ru-RU"/>
        </a:p>
      </dgm:t>
    </dgm:pt>
    <dgm:pt modelId="{6DB89E9E-59B7-4BBD-8C40-B06718366A60}">
      <dgm:prSet/>
      <dgm:spPr/>
      <dgm:t>
        <a:bodyPr/>
        <a:lstStyle/>
        <a:p>
          <a:pPr rtl="0"/>
          <a:r>
            <a:rPr lang="en-US" smtClean="0"/>
            <a:t>excite imaginative responses </a:t>
          </a:r>
          <a:endParaRPr lang="ru-RU"/>
        </a:p>
      </dgm:t>
    </dgm:pt>
    <dgm:pt modelId="{6712DB1F-1AC5-49CF-AC3D-D1B633D384A4}" type="parTrans" cxnId="{F71CD267-661C-47AB-B98F-7CE25066FC34}">
      <dgm:prSet/>
      <dgm:spPr/>
      <dgm:t>
        <a:bodyPr/>
        <a:lstStyle/>
        <a:p>
          <a:endParaRPr lang="ru-RU"/>
        </a:p>
      </dgm:t>
    </dgm:pt>
    <dgm:pt modelId="{615D7B53-8E22-4BEB-91DE-175D6AF63463}" type="sibTrans" cxnId="{F71CD267-661C-47AB-B98F-7CE25066FC34}">
      <dgm:prSet/>
      <dgm:spPr/>
      <dgm:t>
        <a:bodyPr/>
        <a:lstStyle/>
        <a:p>
          <a:endParaRPr lang="ru-RU"/>
        </a:p>
      </dgm:t>
    </dgm:pt>
    <dgm:pt modelId="{14E8FF9F-B19C-4F36-A058-157ACE665FFE}">
      <dgm:prSet/>
      <dgm:spPr/>
      <dgm:t>
        <a:bodyPr/>
        <a:lstStyle/>
        <a:p>
          <a:pPr rtl="0"/>
          <a:r>
            <a:rPr lang="en-US" smtClean="0"/>
            <a:t>be a springboard for well-rounded, fascinating lessons</a:t>
          </a:r>
          <a:endParaRPr lang="ru-RU"/>
        </a:p>
      </dgm:t>
    </dgm:pt>
    <dgm:pt modelId="{BDB4086A-6773-4B6D-880C-64392AA69302}" type="parTrans" cxnId="{2D925D1A-A83F-475A-877C-6BF5B22BDCD5}">
      <dgm:prSet/>
      <dgm:spPr/>
      <dgm:t>
        <a:bodyPr/>
        <a:lstStyle/>
        <a:p>
          <a:endParaRPr lang="ru-RU"/>
        </a:p>
      </dgm:t>
    </dgm:pt>
    <dgm:pt modelId="{03E49EB3-6272-4132-922F-8FDE04C77E66}" type="sibTrans" cxnId="{2D925D1A-A83F-475A-877C-6BF5B22BDCD5}">
      <dgm:prSet/>
      <dgm:spPr/>
      <dgm:t>
        <a:bodyPr/>
        <a:lstStyle/>
        <a:p>
          <a:endParaRPr lang="ru-RU"/>
        </a:p>
      </dgm:t>
    </dgm:pt>
    <dgm:pt modelId="{E13E268B-5A28-4631-9528-8A9826D1CF95}" type="pres">
      <dgm:prSet presAssocID="{774E270A-6B4C-4589-9302-0920A8AD50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DF424A-20B8-4027-84F2-420F8C94CF8F}" type="pres">
      <dgm:prSet presAssocID="{2F42F48F-EBC3-48B5-A195-40A1073FF586}" presName="root" presStyleCnt="0"/>
      <dgm:spPr/>
    </dgm:pt>
    <dgm:pt modelId="{1E68242D-6F5D-4B36-BC73-3ACA0CB955F7}" type="pres">
      <dgm:prSet presAssocID="{2F42F48F-EBC3-48B5-A195-40A1073FF586}" presName="rootComposite" presStyleCnt="0"/>
      <dgm:spPr/>
    </dgm:pt>
    <dgm:pt modelId="{D637B6C1-3E9D-47F2-8BDF-D0DE9D5F6405}" type="pres">
      <dgm:prSet presAssocID="{2F42F48F-EBC3-48B5-A195-40A1073FF586}" presName="rootText" presStyleLbl="node1" presStyleIdx="0" presStyleCnt="4"/>
      <dgm:spPr/>
      <dgm:t>
        <a:bodyPr/>
        <a:lstStyle/>
        <a:p>
          <a:endParaRPr lang="ru-RU"/>
        </a:p>
      </dgm:t>
    </dgm:pt>
    <dgm:pt modelId="{C94682C8-C57D-4F0F-BE23-2AC9010D1677}" type="pres">
      <dgm:prSet presAssocID="{2F42F48F-EBC3-48B5-A195-40A1073FF586}" presName="rootConnector" presStyleLbl="node1" presStyleIdx="0" presStyleCnt="4"/>
      <dgm:spPr/>
      <dgm:t>
        <a:bodyPr/>
        <a:lstStyle/>
        <a:p>
          <a:endParaRPr lang="ru-RU"/>
        </a:p>
      </dgm:t>
    </dgm:pt>
    <dgm:pt modelId="{A3F524BF-FEEB-42E4-9E20-BC006D917720}" type="pres">
      <dgm:prSet presAssocID="{2F42F48F-EBC3-48B5-A195-40A1073FF586}" presName="childShape" presStyleCnt="0"/>
      <dgm:spPr/>
    </dgm:pt>
    <dgm:pt modelId="{D964DDBB-C6A9-43C4-A89E-2351EA0B5407}" type="pres">
      <dgm:prSet presAssocID="{EA3D25C5-2AA9-443E-982B-97527E12DDAB}" presName="root" presStyleCnt="0"/>
      <dgm:spPr/>
    </dgm:pt>
    <dgm:pt modelId="{405B5AA2-80D1-4E67-A14F-3E4AED03A304}" type="pres">
      <dgm:prSet presAssocID="{EA3D25C5-2AA9-443E-982B-97527E12DDAB}" presName="rootComposite" presStyleCnt="0"/>
      <dgm:spPr/>
    </dgm:pt>
    <dgm:pt modelId="{031F2902-0CB6-4EDB-9E4A-C4D177ABD3D4}" type="pres">
      <dgm:prSet presAssocID="{EA3D25C5-2AA9-443E-982B-97527E12DDAB}" presName="rootText" presStyleLbl="node1" presStyleIdx="1" presStyleCnt="4"/>
      <dgm:spPr/>
      <dgm:t>
        <a:bodyPr/>
        <a:lstStyle/>
        <a:p>
          <a:endParaRPr lang="ru-RU"/>
        </a:p>
      </dgm:t>
    </dgm:pt>
    <dgm:pt modelId="{EB1B04E6-7E9E-4074-B89D-DB118C6AAA93}" type="pres">
      <dgm:prSet presAssocID="{EA3D25C5-2AA9-443E-982B-97527E12DDAB}" presName="rootConnector" presStyleLbl="node1" presStyleIdx="1" presStyleCnt="4"/>
      <dgm:spPr/>
      <dgm:t>
        <a:bodyPr/>
        <a:lstStyle/>
        <a:p>
          <a:endParaRPr lang="ru-RU"/>
        </a:p>
      </dgm:t>
    </dgm:pt>
    <dgm:pt modelId="{AA2F8E09-FF27-4C2D-9A3A-6582DD708E80}" type="pres">
      <dgm:prSet presAssocID="{EA3D25C5-2AA9-443E-982B-97527E12DDAB}" presName="childShape" presStyleCnt="0"/>
      <dgm:spPr/>
    </dgm:pt>
    <dgm:pt modelId="{7B9D0FC6-B4A5-44A7-9DB7-00BF83B753F5}" type="pres">
      <dgm:prSet presAssocID="{A323673B-C839-4073-97A0-27288A952BE3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0B64CAF2-4363-4043-943C-80821841F532}" type="pres">
      <dgm:prSet presAssocID="{84C1B29B-3863-4AA7-BEDF-079BDA713448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1E114-0F08-46D0-9483-FDB759434F88}" type="pres">
      <dgm:prSet presAssocID="{FDC4CD16-8D7E-45AB-9EDE-F8F5F71F134C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27A2DF2B-6DF9-4125-A4E1-AFAA200E723E}" type="pres">
      <dgm:prSet presAssocID="{029AE766-8803-46F7-88E7-11F12CE28178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D8D2-2DC0-43B6-9443-3A60CB120DDC}" type="pres">
      <dgm:prSet presAssocID="{185E92F7-3342-4124-BC32-8FAAE4E0FA1F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5D766206-6084-460C-9DB1-2EED87A8987F}" type="pres">
      <dgm:prSet presAssocID="{31B75133-40C9-4FDE-A7B2-D95F0FE4C7BE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7E84-20E6-4F2D-8C72-95F194B071D6}" type="pres">
      <dgm:prSet presAssocID="{E84824C5-03D5-4148-909D-FEE20FE4E5EB}" presName="root" presStyleCnt="0"/>
      <dgm:spPr/>
    </dgm:pt>
    <dgm:pt modelId="{8FBA2208-A4C7-462F-AFF8-A644F2BF2AC4}" type="pres">
      <dgm:prSet presAssocID="{E84824C5-03D5-4148-909D-FEE20FE4E5EB}" presName="rootComposite" presStyleCnt="0"/>
      <dgm:spPr/>
    </dgm:pt>
    <dgm:pt modelId="{9AB8C56E-2B5E-4DC6-BDD7-AF9494645163}" type="pres">
      <dgm:prSet presAssocID="{E84824C5-03D5-4148-909D-FEE20FE4E5EB}" presName="rootText" presStyleLbl="node1" presStyleIdx="2" presStyleCnt="4"/>
      <dgm:spPr/>
      <dgm:t>
        <a:bodyPr/>
        <a:lstStyle/>
        <a:p>
          <a:endParaRPr lang="ru-RU"/>
        </a:p>
      </dgm:t>
    </dgm:pt>
    <dgm:pt modelId="{3FD54083-3F2F-4779-829A-88EC66811387}" type="pres">
      <dgm:prSet presAssocID="{E84824C5-03D5-4148-909D-FEE20FE4E5EB}" presName="rootConnector" presStyleLbl="node1" presStyleIdx="2" presStyleCnt="4"/>
      <dgm:spPr/>
      <dgm:t>
        <a:bodyPr/>
        <a:lstStyle/>
        <a:p>
          <a:endParaRPr lang="ru-RU"/>
        </a:p>
      </dgm:t>
    </dgm:pt>
    <dgm:pt modelId="{175D37DE-9A4B-487D-B464-D8360F388621}" type="pres">
      <dgm:prSet presAssocID="{E84824C5-03D5-4148-909D-FEE20FE4E5EB}" presName="childShape" presStyleCnt="0"/>
      <dgm:spPr/>
    </dgm:pt>
    <dgm:pt modelId="{2A57FA01-4038-4259-A391-55C2A334979D}" type="pres">
      <dgm:prSet presAssocID="{4631EB31-643F-4DE7-B69A-A364526672FB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D7A15E08-A4EB-4B4C-9370-4E72C9E876A9}" type="pres">
      <dgm:prSet presAssocID="{C68B0607-B0C2-44EC-9BC6-CA2B9C972262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00A64-17B1-4F00-A7F1-34207D463820}" type="pres">
      <dgm:prSet presAssocID="{8F6B0EA3-E265-47FA-A615-B2298CF8E1FF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8AE38986-7981-440B-9954-AC8930CAA331}" type="pres">
      <dgm:prSet presAssocID="{61F981F8-A25C-4983-AA1F-ED95A6C430A8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3DDF4-55B8-4F3B-A26C-50F422FA4D54}" type="pres">
      <dgm:prSet presAssocID="{7AAAA684-6122-4376-BF2D-BC7434A195A3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45E15E1E-5418-481E-8DB3-ED9C9803A805}" type="pres">
      <dgm:prSet presAssocID="{F307FE58-6DD9-46D1-B7B5-506EDB26D37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62ACC-D542-4D99-9A00-D18B0A7BAF84}" type="pres">
      <dgm:prSet presAssocID="{07590C04-2C83-471A-A560-D4D586599860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713AB0FD-503A-4BCE-A0BF-E99DF4F44B09}" type="pres">
      <dgm:prSet presAssocID="{02555D81-6D2F-48EC-875F-91C8FD84D951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59150-6427-40AD-84F3-5D3F520C9B69}" type="pres">
      <dgm:prSet presAssocID="{2D3EDC0B-4C26-4CC8-8397-3D82F79AABB3}" presName="root" presStyleCnt="0"/>
      <dgm:spPr/>
    </dgm:pt>
    <dgm:pt modelId="{C588F6D4-F77E-4863-8920-11D59AFF10BA}" type="pres">
      <dgm:prSet presAssocID="{2D3EDC0B-4C26-4CC8-8397-3D82F79AABB3}" presName="rootComposite" presStyleCnt="0"/>
      <dgm:spPr/>
    </dgm:pt>
    <dgm:pt modelId="{E88ABBF0-45EE-4190-95AF-80B9F319DCEC}" type="pres">
      <dgm:prSet presAssocID="{2D3EDC0B-4C26-4CC8-8397-3D82F79AABB3}" presName="rootText" presStyleLbl="node1" presStyleIdx="3" presStyleCnt="4"/>
      <dgm:spPr/>
      <dgm:t>
        <a:bodyPr/>
        <a:lstStyle/>
        <a:p>
          <a:endParaRPr lang="ru-RU"/>
        </a:p>
      </dgm:t>
    </dgm:pt>
    <dgm:pt modelId="{C8F91E99-17F8-455D-BA96-B831E9038D26}" type="pres">
      <dgm:prSet presAssocID="{2D3EDC0B-4C26-4CC8-8397-3D82F79AABB3}" presName="rootConnector" presStyleLbl="node1" presStyleIdx="3" presStyleCnt="4"/>
      <dgm:spPr/>
      <dgm:t>
        <a:bodyPr/>
        <a:lstStyle/>
        <a:p>
          <a:endParaRPr lang="ru-RU"/>
        </a:p>
      </dgm:t>
    </dgm:pt>
    <dgm:pt modelId="{D95954C8-7EAB-49CD-BC40-16A28BAD1867}" type="pres">
      <dgm:prSet presAssocID="{2D3EDC0B-4C26-4CC8-8397-3D82F79AABB3}" presName="childShape" presStyleCnt="0"/>
      <dgm:spPr/>
    </dgm:pt>
    <dgm:pt modelId="{23F28A46-5B31-493C-9AD8-E222730D368F}" type="pres">
      <dgm:prSet presAssocID="{4E769EFC-A4C4-4389-BB8F-92E9C4EC3E63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3C5CAFB0-BCA3-45A3-BEFF-70788FDE7F69}" type="pres">
      <dgm:prSet presAssocID="{0E3C160F-AE1F-44E5-9F13-90D742078FF9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1605A-F59B-44DB-AFCB-9E5C596ECCA7}" type="pres">
      <dgm:prSet presAssocID="{F340CFD8-46D4-48F6-830B-3364209BE0D6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B721130E-D00F-4665-863E-52211E861EFF}" type="pres">
      <dgm:prSet presAssocID="{447AF443-2B05-471E-A292-6F33A4330B6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D04F0-D8E9-4266-BDDD-0CD1DCDE92E0}" type="pres">
      <dgm:prSet presAssocID="{6712DB1F-1AC5-49CF-AC3D-D1B633D384A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3A0D4B78-D684-4FB0-ADF7-F53D7DA3B251}" type="pres">
      <dgm:prSet presAssocID="{6DB89E9E-59B7-4BBD-8C40-B06718366A60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663FB-16E0-4393-9085-2BAEC89256DA}" type="pres">
      <dgm:prSet presAssocID="{BDB4086A-6773-4B6D-880C-64392AA6930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82D879FC-D54E-4420-8EAD-D7E6E405B0B7}" type="pres">
      <dgm:prSet presAssocID="{14E8FF9F-B19C-4F36-A058-157ACE665FFE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A38ABA-CF95-4FB2-BA6F-B0EAE9662B4A}" srcId="{E84824C5-03D5-4148-909D-FEE20FE4E5EB}" destId="{61F981F8-A25C-4983-AA1F-ED95A6C430A8}" srcOrd="1" destOrd="0" parTransId="{8F6B0EA3-E265-47FA-A615-B2298CF8E1FF}" sibTransId="{EBB841FA-F6B8-4583-A48C-B2774DD3EEF6}"/>
    <dgm:cxn modelId="{02B4E845-CDB0-47F6-B462-BD00EE9F0C6C}" srcId="{2D3EDC0B-4C26-4CC8-8397-3D82F79AABB3}" destId="{0E3C160F-AE1F-44E5-9F13-90D742078FF9}" srcOrd="0" destOrd="0" parTransId="{4E769EFC-A4C4-4389-BB8F-92E9C4EC3E63}" sibTransId="{CD17E0CC-8444-40D5-9E5A-4624E3CD0B12}"/>
    <dgm:cxn modelId="{54DFF7E8-D3DF-461F-939F-5E90FAE9460D}" type="presOf" srcId="{447AF443-2B05-471E-A292-6F33A4330B65}" destId="{B721130E-D00F-4665-863E-52211E861EFF}" srcOrd="0" destOrd="0" presId="urn:microsoft.com/office/officeart/2005/8/layout/hierarchy3"/>
    <dgm:cxn modelId="{2AA1D851-DE5C-4F71-8E0A-1AC26735DB17}" type="presOf" srcId="{31B75133-40C9-4FDE-A7B2-D95F0FE4C7BE}" destId="{5D766206-6084-460C-9DB1-2EED87A8987F}" srcOrd="0" destOrd="0" presId="urn:microsoft.com/office/officeart/2005/8/layout/hierarchy3"/>
    <dgm:cxn modelId="{10CD5C4F-6B08-425A-B866-B907405A521E}" type="presOf" srcId="{6DB89E9E-59B7-4BBD-8C40-B06718366A60}" destId="{3A0D4B78-D684-4FB0-ADF7-F53D7DA3B251}" srcOrd="0" destOrd="0" presId="urn:microsoft.com/office/officeart/2005/8/layout/hierarchy3"/>
    <dgm:cxn modelId="{13A0D4FB-FF89-470A-B89C-61071337E647}" type="presOf" srcId="{2D3EDC0B-4C26-4CC8-8397-3D82F79AABB3}" destId="{E88ABBF0-45EE-4190-95AF-80B9F319DCEC}" srcOrd="0" destOrd="0" presId="urn:microsoft.com/office/officeart/2005/8/layout/hierarchy3"/>
    <dgm:cxn modelId="{9F78AAB9-1CAC-4715-9E35-285BB4AC9B11}" srcId="{E84824C5-03D5-4148-909D-FEE20FE4E5EB}" destId="{02555D81-6D2F-48EC-875F-91C8FD84D951}" srcOrd="3" destOrd="0" parTransId="{07590C04-2C83-471A-A560-D4D586599860}" sibTransId="{55AE06B9-FCB1-4A25-9912-233EEC4C22F3}"/>
    <dgm:cxn modelId="{8E4E86F6-835D-4D23-A21F-72621AB7AEBE}" srcId="{E84824C5-03D5-4148-909D-FEE20FE4E5EB}" destId="{C68B0607-B0C2-44EC-9BC6-CA2B9C972262}" srcOrd="0" destOrd="0" parTransId="{4631EB31-643F-4DE7-B69A-A364526672FB}" sibTransId="{05806FFB-461C-42A0-AA73-21A43FEAE9FC}"/>
    <dgm:cxn modelId="{2D925D1A-A83F-475A-877C-6BF5B22BDCD5}" srcId="{2D3EDC0B-4C26-4CC8-8397-3D82F79AABB3}" destId="{14E8FF9F-B19C-4F36-A058-157ACE665FFE}" srcOrd="3" destOrd="0" parTransId="{BDB4086A-6773-4B6D-880C-64392AA69302}" sibTransId="{03E49EB3-6272-4132-922F-8FDE04C77E66}"/>
    <dgm:cxn modelId="{C2049D60-0F3B-48DE-9447-597202B86915}" srcId="{E84824C5-03D5-4148-909D-FEE20FE4E5EB}" destId="{F307FE58-6DD9-46D1-B7B5-506EDB26D37C}" srcOrd="2" destOrd="0" parTransId="{7AAAA684-6122-4376-BF2D-BC7434A195A3}" sibTransId="{35A03EE2-325A-45C1-93F7-7631673B487D}"/>
    <dgm:cxn modelId="{D6A18C07-9D92-4960-AC59-A7D05D313709}" type="presOf" srcId="{14E8FF9F-B19C-4F36-A058-157ACE665FFE}" destId="{82D879FC-D54E-4420-8EAD-D7E6E405B0B7}" srcOrd="0" destOrd="0" presId="urn:microsoft.com/office/officeart/2005/8/layout/hierarchy3"/>
    <dgm:cxn modelId="{A4EF9D0A-1327-494C-919E-1F85172597F3}" type="presOf" srcId="{A323673B-C839-4073-97A0-27288A952BE3}" destId="{7B9D0FC6-B4A5-44A7-9DB7-00BF83B753F5}" srcOrd="0" destOrd="0" presId="urn:microsoft.com/office/officeart/2005/8/layout/hierarchy3"/>
    <dgm:cxn modelId="{1FE7C1AA-FFA9-47C6-A721-5D667F6C27D5}" type="presOf" srcId="{0E3C160F-AE1F-44E5-9F13-90D742078FF9}" destId="{3C5CAFB0-BCA3-45A3-BEFF-70788FDE7F69}" srcOrd="0" destOrd="0" presId="urn:microsoft.com/office/officeart/2005/8/layout/hierarchy3"/>
    <dgm:cxn modelId="{879434A2-F78E-407B-8A47-73DB61AC0F70}" type="presOf" srcId="{029AE766-8803-46F7-88E7-11F12CE28178}" destId="{27A2DF2B-6DF9-4125-A4E1-AFAA200E723E}" srcOrd="0" destOrd="0" presId="urn:microsoft.com/office/officeart/2005/8/layout/hierarchy3"/>
    <dgm:cxn modelId="{18A3BE4B-EE84-4938-A3A5-5F1097AB0B71}" type="presOf" srcId="{4631EB31-643F-4DE7-B69A-A364526672FB}" destId="{2A57FA01-4038-4259-A391-55C2A334979D}" srcOrd="0" destOrd="0" presId="urn:microsoft.com/office/officeart/2005/8/layout/hierarchy3"/>
    <dgm:cxn modelId="{ACB80A25-2B8A-4F0D-870F-D2173CC60DEE}" type="presOf" srcId="{FDC4CD16-8D7E-45AB-9EDE-F8F5F71F134C}" destId="{78D1E114-0F08-46D0-9483-FDB759434F88}" srcOrd="0" destOrd="0" presId="urn:microsoft.com/office/officeart/2005/8/layout/hierarchy3"/>
    <dgm:cxn modelId="{16131778-D903-4ECF-B5A1-576E95C9E50B}" srcId="{EA3D25C5-2AA9-443E-982B-97527E12DDAB}" destId="{84C1B29B-3863-4AA7-BEDF-079BDA713448}" srcOrd="0" destOrd="0" parTransId="{A323673B-C839-4073-97A0-27288A952BE3}" sibTransId="{732C7802-DB56-40FA-8CA9-F934A62A0EE5}"/>
    <dgm:cxn modelId="{68417795-AF13-4AAB-897B-ED466F8D1BA5}" type="presOf" srcId="{07590C04-2C83-471A-A560-D4D586599860}" destId="{ACB62ACC-D542-4D99-9A00-D18B0A7BAF84}" srcOrd="0" destOrd="0" presId="urn:microsoft.com/office/officeart/2005/8/layout/hierarchy3"/>
    <dgm:cxn modelId="{0C80E59C-2B56-4F3D-8062-C3EA52879D25}" type="presOf" srcId="{2D3EDC0B-4C26-4CC8-8397-3D82F79AABB3}" destId="{C8F91E99-17F8-455D-BA96-B831E9038D26}" srcOrd="1" destOrd="0" presId="urn:microsoft.com/office/officeart/2005/8/layout/hierarchy3"/>
    <dgm:cxn modelId="{A151E503-1118-47C6-890E-5D6B17378031}" type="presOf" srcId="{F340CFD8-46D4-48F6-830B-3364209BE0D6}" destId="{80E1605A-F59B-44DB-AFCB-9E5C596ECCA7}" srcOrd="0" destOrd="0" presId="urn:microsoft.com/office/officeart/2005/8/layout/hierarchy3"/>
    <dgm:cxn modelId="{B6A5E9D7-AB02-4BC9-ABA1-16C2BB3ED213}" type="presOf" srcId="{E84824C5-03D5-4148-909D-FEE20FE4E5EB}" destId="{3FD54083-3F2F-4779-829A-88EC66811387}" srcOrd="1" destOrd="0" presId="urn:microsoft.com/office/officeart/2005/8/layout/hierarchy3"/>
    <dgm:cxn modelId="{0D9A2201-EFF3-4C5F-82E2-8F051AA09304}" srcId="{EA3D25C5-2AA9-443E-982B-97527E12DDAB}" destId="{31B75133-40C9-4FDE-A7B2-D95F0FE4C7BE}" srcOrd="2" destOrd="0" parTransId="{185E92F7-3342-4124-BC32-8FAAE4E0FA1F}" sibTransId="{E9B6B644-6DC1-4039-B54D-4898A679E0AA}"/>
    <dgm:cxn modelId="{113422D0-1D2D-4408-ADCD-D74A33B57EF1}" type="presOf" srcId="{8F6B0EA3-E265-47FA-A615-B2298CF8E1FF}" destId="{E7400A64-17B1-4F00-A7F1-34207D463820}" srcOrd="0" destOrd="0" presId="urn:microsoft.com/office/officeart/2005/8/layout/hierarchy3"/>
    <dgm:cxn modelId="{F71CD267-661C-47AB-B98F-7CE25066FC34}" srcId="{2D3EDC0B-4C26-4CC8-8397-3D82F79AABB3}" destId="{6DB89E9E-59B7-4BBD-8C40-B06718366A60}" srcOrd="2" destOrd="0" parTransId="{6712DB1F-1AC5-49CF-AC3D-D1B633D384A4}" sibTransId="{615D7B53-8E22-4BEB-91DE-175D6AF63463}"/>
    <dgm:cxn modelId="{1F715753-B22B-426C-AABA-E109818AC654}" type="presOf" srcId="{BDB4086A-6773-4B6D-880C-64392AA69302}" destId="{804663FB-16E0-4393-9085-2BAEC89256DA}" srcOrd="0" destOrd="0" presId="urn:microsoft.com/office/officeart/2005/8/layout/hierarchy3"/>
    <dgm:cxn modelId="{E14BC520-92F1-40DB-87A4-EABE820F501D}" type="presOf" srcId="{E84824C5-03D5-4148-909D-FEE20FE4E5EB}" destId="{9AB8C56E-2B5E-4DC6-BDD7-AF9494645163}" srcOrd="0" destOrd="0" presId="urn:microsoft.com/office/officeart/2005/8/layout/hierarchy3"/>
    <dgm:cxn modelId="{7836B13D-4E69-4027-9E3B-2B47D6EDD6EA}" srcId="{EA3D25C5-2AA9-443E-982B-97527E12DDAB}" destId="{029AE766-8803-46F7-88E7-11F12CE28178}" srcOrd="1" destOrd="0" parTransId="{FDC4CD16-8D7E-45AB-9EDE-F8F5F71F134C}" sibTransId="{3B5931B9-1D21-4DF0-A29B-933C1FF65696}"/>
    <dgm:cxn modelId="{6D9F003B-103A-4626-BAAD-CE5C63BF0D98}" srcId="{774E270A-6B4C-4589-9302-0920A8AD50DF}" destId="{2F42F48F-EBC3-48B5-A195-40A1073FF586}" srcOrd="0" destOrd="0" parTransId="{B1D39845-17F6-47CE-ABC0-B6FB79AC68A4}" sibTransId="{7448F00B-1F7B-40E1-AA2B-C1436DCA8F1A}"/>
    <dgm:cxn modelId="{DA8525C5-AB89-4015-B1DE-074CAB745FBC}" srcId="{774E270A-6B4C-4589-9302-0920A8AD50DF}" destId="{E84824C5-03D5-4148-909D-FEE20FE4E5EB}" srcOrd="2" destOrd="0" parTransId="{9F2393DB-00D0-42E9-9C05-398425ACED5B}" sibTransId="{BC0DA6BB-0667-4A29-A2C9-82B38E78D4F2}"/>
    <dgm:cxn modelId="{CC1C0A85-AA0D-48CC-BEB5-42F480040A34}" type="presOf" srcId="{EA3D25C5-2AA9-443E-982B-97527E12DDAB}" destId="{EB1B04E6-7E9E-4074-B89D-DB118C6AAA93}" srcOrd="1" destOrd="0" presId="urn:microsoft.com/office/officeart/2005/8/layout/hierarchy3"/>
    <dgm:cxn modelId="{514F735B-A6DF-44B3-964B-E9C9F6A778F1}" type="presOf" srcId="{61F981F8-A25C-4983-AA1F-ED95A6C430A8}" destId="{8AE38986-7981-440B-9954-AC8930CAA331}" srcOrd="0" destOrd="0" presId="urn:microsoft.com/office/officeart/2005/8/layout/hierarchy3"/>
    <dgm:cxn modelId="{23856000-74CC-4A52-B83F-77EB4016D362}" type="presOf" srcId="{2F42F48F-EBC3-48B5-A195-40A1073FF586}" destId="{C94682C8-C57D-4F0F-BE23-2AC9010D1677}" srcOrd="1" destOrd="0" presId="urn:microsoft.com/office/officeart/2005/8/layout/hierarchy3"/>
    <dgm:cxn modelId="{E042887A-C021-4A9B-B68D-6157621CA879}" type="presOf" srcId="{EA3D25C5-2AA9-443E-982B-97527E12DDAB}" destId="{031F2902-0CB6-4EDB-9E4A-C4D177ABD3D4}" srcOrd="0" destOrd="0" presId="urn:microsoft.com/office/officeart/2005/8/layout/hierarchy3"/>
    <dgm:cxn modelId="{B5A3FCE9-C3DC-4751-BD36-70F838F4CCD3}" type="presOf" srcId="{2F42F48F-EBC3-48B5-A195-40A1073FF586}" destId="{D637B6C1-3E9D-47F2-8BDF-D0DE9D5F6405}" srcOrd="0" destOrd="0" presId="urn:microsoft.com/office/officeart/2005/8/layout/hierarchy3"/>
    <dgm:cxn modelId="{E08B6383-3D17-4757-8AB7-927BE7B1853B}" type="presOf" srcId="{4E769EFC-A4C4-4389-BB8F-92E9C4EC3E63}" destId="{23F28A46-5B31-493C-9AD8-E222730D368F}" srcOrd="0" destOrd="0" presId="urn:microsoft.com/office/officeart/2005/8/layout/hierarchy3"/>
    <dgm:cxn modelId="{209D6833-5423-4C61-BC45-B224B65D1F80}" srcId="{774E270A-6B4C-4589-9302-0920A8AD50DF}" destId="{EA3D25C5-2AA9-443E-982B-97527E12DDAB}" srcOrd="1" destOrd="0" parTransId="{29BA1CF5-75CE-4D84-BC99-970D81B57213}" sibTransId="{4C1ABA14-E6C4-4A3A-8FED-B8BF87E9F351}"/>
    <dgm:cxn modelId="{B4B80528-786C-4934-A87D-598209ECF7B5}" type="presOf" srcId="{7AAAA684-6122-4376-BF2D-BC7434A195A3}" destId="{ECD3DDF4-55B8-4F3B-A26C-50F422FA4D54}" srcOrd="0" destOrd="0" presId="urn:microsoft.com/office/officeart/2005/8/layout/hierarchy3"/>
    <dgm:cxn modelId="{825CF9CC-18E6-4D8D-B29C-B67556BC292A}" srcId="{2D3EDC0B-4C26-4CC8-8397-3D82F79AABB3}" destId="{447AF443-2B05-471E-A292-6F33A4330B65}" srcOrd="1" destOrd="0" parTransId="{F340CFD8-46D4-48F6-830B-3364209BE0D6}" sibTransId="{B0B7E5A4-8FCB-4721-A8B7-A585B89F7460}"/>
    <dgm:cxn modelId="{DD8C9888-4ED0-4049-9781-AD31FFAE85DD}" type="presOf" srcId="{774E270A-6B4C-4589-9302-0920A8AD50DF}" destId="{E13E268B-5A28-4631-9528-8A9826D1CF95}" srcOrd="0" destOrd="0" presId="urn:microsoft.com/office/officeart/2005/8/layout/hierarchy3"/>
    <dgm:cxn modelId="{5257DF23-7D0B-4BF7-87E1-D9534418DA77}" type="presOf" srcId="{84C1B29B-3863-4AA7-BEDF-079BDA713448}" destId="{0B64CAF2-4363-4043-943C-80821841F532}" srcOrd="0" destOrd="0" presId="urn:microsoft.com/office/officeart/2005/8/layout/hierarchy3"/>
    <dgm:cxn modelId="{A3756B69-1CEC-4867-9105-D77212E8FACB}" type="presOf" srcId="{F307FE58-6DD9-46D1-B7B5-506EDB26D37C}" destId="{45E15E1E-5418-481E-8DB3-ED9C9803A805}" srcOrd="0" destOrd="0" presId="urn:microsoft.com/office/officeart/2005/8/layout/hierarchy3"/>
    <dgm:cxn modelId="{C3FAE664-BC75-4D33-920B-7F626EAC297F}" srcId="{774E270A-6B4C-4589-9302-0920A8AD50DF}" destId="{2D3EDC0B-4C26-4CC8-8397-3D82F79AABB3}" srcOrd="3" destOrd="0" parTransId="{BFF230B8-1D67-4E66-BA18-63E1B4A6E625}" sibTransId="{92DCC877-E16F-4165-ADB8-3CF299DB50AE}"/>
    <dgm:cxn modelId="{365061BB-DDFC-4583-ACFD-0547DF46CDCE}" type="presOf" srcId="{6712DB1F-1AC5-49CF-AC3D-D1B633D384A4}" destId="{923D04F0-D8E9-4266-BDDD-0CD1DCDE92E0}" srcOrd="0" destOrd="0" presId="urn:microsoft.com/office/officeart/2005/8/layout/hierarchy3"/>
    <dgm:cxn modelId="{60CBE48D-E060-442C-AE5C-AB1023CB2BF0}" type="presOf" srcId="{02555D81-6D2F-48EC-875F-91C8FD84D951}" destId="{713AB0FD-503A-4BCE-A0BF-E99DF4F44B09}" srcOrd="0" destOrd="0" presId="urn:microsoft.com/office/officeart/2005/8/layout/hierarchy3"/>
    <dgm:cxn modelId="{C705EB9A-F8AB-4159-BD94-A3DFCEFD5B12}" type="presOf" srcId="{185E92F7-3342-4124-BC32-8FAAE4E0FA1F}" destId="{B3DDD8D2-2DC0-43B6-9443-3A60CB120DDC}" srcOrd="0" destOrd="0" presId="urn:microsoft.com/office/officeart/2005/8/layout/hierarchy3"/>
    <dgm:cxn modelId="{32058123-4B20-47EE-A370-A43F6C62633E}" type="presOf" srcId="{C68B0607-B0C2-44EC-9BC6-CA2B9C972262}" destId="{D7A15E08-A4EB-4B4C-9370-4E72C9E876A9}" srcOrd="0" destOrd="0" presId="urn:microsoft.com/office/officeart/2005/8/layout/hierarchy3"/>
    <dgm:cxn modelId="{42824584-341A-41D7-B9C6-E1A022112937}" type="presParOf" srcId="{E13E268B-5A28-4631-9528-8A9826D1CF95}" destId="{CADF424A-20B8-4027-84F2-420F8C94CF8F}" srcOrd="0" destOrd="0" presId="urn:microsoft.com/office/officeart/2005/8/layout/hierarchy3"/>
    <dgm:cxn modelId="{9171E224-9D2D-4024-B6B6-D359F2EE578B}" type="presParOf" srcId="{CADF424A-20B8-4027-84F2-420F8C94CF8F}" destId="{1E68242D-6F5D-4B36-BC73-3ACA0CB955F7}" srcOrd="0" destOrd="0" presId="urn:microsoft.com/office/officeart/2005/8/layout/hierarchy3"/>
    <dgm:cxn modelId="{CF21E488-EC55-47D7-B6F3-9879D0963E55}" type="presParOf" srcId="{1E68242D-6F5D-4B36-BC73-3ACA0CB955F7}" destId="{D637B6C1-3E9D-47F2-8BDF-D0DE9D5F6405}" srcOrd="0" destOrd="0" presId="urn:microsoft.com/office/officeart/2005/8/layout/hierarchy3"/>
    <dgm:cxn modelId="{BFD28A5F-4533-4577-AA4B-57ED2F9A0830}" type="presParOf" srcId="{1E68242D-6F5D-4B36-BC73-3ACA0CB955F7}" destId="{C94682C8-C57D-4F0F-BE23-2AC9010D1677}" srcOrd="1" destOrd="0" presId="urn:microsoft.com/office/officeart/2005/8/layout/hierarchy3"/>
    <dgm:cxn modelId="{14F449E4-3551-434B-A2B3-314D6B5AB850}" type="presParOf" srcId="{CADF424A-20B8-4027-84F2-420F8C94CF8F}" destId="{A3F524BF-FEEB-42E4-9E20-BC006D917720}" srcOrd="1" destOrd="0" presId="urn:microsoft.com/office/officeart/2005/8/layout/hierarchy3"/>
    <dgm:cxn modelId="{9DAB93C4-F6F8-418D-9FCE-768EF5B4905A}" type="presParOf" srcId="{E13E268B-5A28-4631-9528-8A9826D1CF95}" destId="{D964DDBB-C6A9-43C4-A89E-2351EA0B5407}" srcOrd="1" destOrd="0" presId="urn:microsoft.com/office/officeart/2005/8/layout/hierarchy3"/>
    <dgm:cxn modelId="{5C9B4FDC-9C2B-429C-88DB-D469702FDBA2}" type="presParOf" srcId="{D964DDBB-C6A9-43C4-A89E-2351EA0B5407}" destId="{405B5AA2-80D1-4E67-A14F-3E4AED03A304}" srcOrd="0" destOrd="0" presId="urn:microsoft.com/office/officeart/2005/8/layout/hierarchy3"/>
    <dgm:cxn modelId="{5D92D0BE-26C3-4D30-92F0-D1ECAB3FB2F5}" type="presParOf" srcId="{405B5AA2-80D1-4E67-A14F-3E4AED03A304}" destId="{031F2902-0CB6-4EDB-9E4A-C4D177ABD3D4}" srcOrd="0" destOrd="0" presId="urn:microsoft.com/office/officeart/2005/8/layout/hierarchy3"/>
    <dgm:cxn modelId="{52FA78B4-C7A1-4716-AAC5-F2DE7F2BCE4A}" type="presParOf" srcId="{405B5AA2-80D1-4E67-A14F-3E4AED03A304}" destId="{EB1B04E6-7E9E-4074-B89D-DB118C6AAA93}" srcOrd="1" destOrd="0" presId="urn:microsoft.com/office/officeart/2005/8/layout/hierarchy3"/>
    <dgm:cxn modelId="{CB13DCD8-3DC2-49F0-BF0A-BA934C290FE1}" type="presParOf" srcId="{D964DDBB-C6A9-43C4-A89E-2351EA0B5407}" destId="{AA2F8E09-FF27-4C2D-9A3A-6582DD708E80}" srcOrd="1" destOrd="0" presId="urn:microsoft.com/office/officeart/2005/8/layout/hierarchy3"/>
    <dgm:cxn modelId="{9E15B5E6-7634-43D7-A526-392916513CEE}" type="presParOf" srcId="{AA2F8E09-FF27-4C2D-9A3A-6582DD708E80}" destId="{7B9D0FC6-B4A5-44A7-9DB7-00BF83B753F5}" srcOrd="0" destOrd="0" presId="urn:microsoft.com/office/officeart/2005/8/layout/hierarchy3"/>
    <dgm:cxn modelId="{C09296E9-DC3A-4ACA-B8AB-E16C279DBD85}" type="presParOf" srcId="{AA2F8E09-FF27-4C2D-9A3A-6582DD708E80}" destId="{0B64CAF2-4363-4043-943C-80821841F532}" srcOrd="1" destOrd="0" presId="urn:microsoft.com/office/officeart/2005/8/layout/hierarchy3"/>
    <dgm:cxn modelId="{83D5A696-F72F-4488-8145-7EDCE7C4F544}" type="presParOf" srcId="{AA2F8E09-FF27-4C2D-9A3A-6582DD708E80}" destId="{78D1E114-0F08-46D0-9483-FDB759434F88}" srcOrd="2" destOrd="0" presId="urn:microsoft.com/office/officeart/2005/8/layout/hierarchy3"/>
    <dgm:cxn modelId="{898D623E-FAE9-4C89-BB6C-A26FF334DF7D}" type="presParOf" srcId="{AA2F8E09-FF27-4C2D-9A3A-6582DD708E80}" destId="{27A2DF2B-6DF9-4125-A4E1-AFAA200E723E}" srcOrd="3" destOrd="0" presId="urn:microsoft.com/office/officeart/2005/8/layout/hierarchy3"/>
    <dgm:cxn modelId="{750EC7DB-EB72-4EB5-B87A-ECF4F2C8B290}" type="presParOf" srcId="{AA2F8E09-FF27-4C2D-9A3A-6582DD708E80}" destId="{B3DDD8D2-2DC0-43B6-9443-3A60CB120DDC}" srcOrd="4" destOrd="0" presId="urn:microsoft.com/office/officeart/2005/8/layout/hierarchy3"/>
    <dgm:cxn modelId="{A177460D-B4A1-459F-9519-1022B134A10D}" type="presParOf" srcId="{AA2F8E09-FF27-4C2D-9A3A-6582DD708E80}" destId="{5D766206-6084-460C-9DB1-2EED87A8987F}" srcOrd="5" destOrd="0" presId="urn:microsoft.com/office/officeart/2005/8/layout/hierarchy3"/>
    <dgm:cxn modelId="{BF155A81-70DD-4C94-A25A-E3D6A4523947}" type="presParOf" srcId="{E13E268B-5A28-4631-9528-8A9826D1CF95}" destId="{A65A7E84-20E6-4F2D-8C72-95F194B071D6}" srcOrd="2" destOrd="0" presId="urn:microsoft.com/office/officeart/2005/8/layout/hierarchy3"/>
    <dgm:cxn modelId="{5EDBA56E-6F90-43D0-BDCD-43BF393F8AA6}" type="presParOf" srcId="{A65A7E84-20E6-4F2D-8C72-95F194B071D6}" destId="{8FBA2208-A4C7-462F-AFF8-A644F2BF2AC4}" srcOrd="0" destOrd="0" presId="urn:microsoft.com/office/officeart/2005/8/layout/hierarchy3"/>
    <dgm:cxn modelId="{033C4470-5C65-4558-A046-2DD353827520}" type="presParOf" srcId="{8FBA2208-A4C7-462F-AFF8-A644F2BF2AC4}" destId="{9AB8C56E-2B5E-4DC6-BDD7-AF9494645163}" srcOrd="0" destOrd="0" presId="urn:microsoft.com/office/officeart/2005/8/layout/hierarchy3"/>
    <dgm:cxn modelId="{744A2D02-19D8-470F-8C21-1F3A7F5F0D76}" type="presParOf" srcId="{8FBA2208-A4C7-462F-AFF8-A644F2BF2AC4}" destId="{3FD54083-3F2F-4779-829A-88EC66811387}" srcOrd="1" destOrd="0" presId="urn:microsoft.com/office/officeart/2005/8/layout/hierarchy3"/>
    <dgm:cxn modelId="{FF6792AB-2887-4244-BDB6-BB15BF7694F3}" type="presParOf" srcId="{A65A7E84-20E6-4F2D-8C72-95F194B071D6}" destId="{175D37DE-9A4B-487D-B464-D8360F388621}" srcOrd="1" destOrd="0" presId="urn:microsoft.com/office/officeart/2005/8/layout/hierarchy3"/>
    <dgm:cxn modelId="{69B40A93-F1FF-4E12-ACE6-AFC110431A11}" type="presParOf" srcId="{175D37DE-9A4B-487D-B464-D8360F388621}" destId="{2A57FA01-4038-4259-A391-55C2A334979D}" srcOrd="0" destOrd="0" presId="urn:microsoft.com/office/officeart/2005/8/layout/hierarchy3"/>
    <dgm:cxn modelId="{F3C6A217-5B43-4BA8-B6BC-627CA9ADBEFB}" type="presParOf" srcId="{175D37DE-9A4B-487D-B464-D8360F388621}" destId="{D7A15E08-A4EB-4B4C-9370-4E72C9E876A9}" srcOrd="1" destOrd="0" presId="urn:microsoft.com/office/officeart/2005/8/layout/hierarchy3"/>
    <dgm:cxn modelId="{6415A710-7D48-405D-97D3-332F5A86352B}" type="presParOf" srcId="{175D37DE-9A4B-487D-B464-D8360F388621}" destId="{E7400A64-17B1-4F00-A7F1-34207D463820}" srcOrd="2" destOrd="0" presId="urn:microsoft.com/office/officeart/2005/8/layout/hierarchy3"/>
    <dgm:cxn modelId="{D226E35C-F693-4D00-A2A3-216993B975A6}" type="presParOf" srcId="{175D37DE-9A4B-487D-B464-D8360F388621}" destId="{8AE38986-7981-440B-9954-AC8930CAA331}" srcOrd="3" destOrd="0" presId="urn:microsoft.com/office/officeart/2005/8/layout/hierarchy3"/>
    <dgm:cxn modelId="{14F02AFE-BF12-4DC1-B26E-16F24C22AE69}" type="presParOf" srcId="{175D37DE-9A4B-487D-B464-D8360F388621}" destId="{ECD3DDF4-55B8-4F3B-A26C-50F422FA4D54}" srcOrd="4" destOrd="0" presId="urn:microsoft.com/office/officeart/2005/8/layout/hierarchy3"/>
    <dgm:cxn modelId="{35C0622C-81B5-4893-A0F5-56FC44E9F9DC}" type="presParOf" srcId="{175D37DE-9A4B-487D-B464-D8360F388621}" destId="{45E15E1E-5418-481E-8DB3-ED9C9803A805}" srcOrd="5" destOrd="0" presId="urn:microsoft.com/office/officeart/2005/8/layout/hierarchy3"/>
    <dgm:cxn modelId="{8BF36323-FBEC-4109-B669-5432367614A7}" type="presParOf" srcId="{175D37DE-9A4B-487D-B464-D8360F388621}" destId="{ACB62ACC-D542-4D99-9A00-D18B0A7BAF84}" srcOrd="6" destOrd="0" presId="urn:microsoft.com/office/officeart/2005/8/layout/hierarchy3"/>
    <dgm:cxn modelId="{CF6EC45C-112B-45E2-8D60-BD04512F9BB3}" type="presParOf" srcId="{175D37DE-9A4B-487D-B464-D8360F388621}" destId="{713AB0FD-503A-4BCE-A0BF-E99DF4F44B09}" srcOrd="7" destOrd="0" presId="urn:microsoft.com/office/officeart/2005/8/layout/hierarchy3"/>
    <dgm:cxn modelId="{EE652C92-5267-41A1-9839-3884696FA84A}" type="presParOf" srcId="{E13E268B-5A28-4631-9528-8A9826D1CF95}" destId="{ADE59150-6427-40AD-84F3-5D3F520C9B69}" srcOrd="3" destOrd="0" presId="urn:microsoft.com/office/officeart/2005/8/layout/hierarchy3"/>
    <dgm:cxn modelId="{D4B551C8-5511-4387-AF9F-8DCB1BE6F79A}" type="presParOf" srcId="{ADE59150-6427-40AD-84F3-5D3F520C9B69}" destId="{C588F6D4-F77E-4863-8920-11D59AFF10BA}" srcOrd="0" destOrd="0" presId="urn:microsoft.com/office/officeart/2005/8/layout/hierarchy3"/>
    <dgm:cxn modelId="{550AA04E-84A0-43B0-9058-C6578463DFC8}" type="presParOf" srcId="{C588F6D4-F77E-4863-8920-11D59AFF10BA}" destId="{E88ABBF0-45EE-4190-95AF-80B9F319DCEC}" srcOrd="0" destOrd="0" presId="urn:microsoft.com/office/officeart/2005/8/layout/hierarchy3"/>
    <dgm:cxn modelId="{7D7133A6-3C0F-4627-8020-DF251C54884B}" type="presParOf" srcId="{C588F6D4-F77E-4863-8920-11D59AFF10BA}" destId="{C8F91E99-17F8-455D-BA96-B831E9038D26}" srcOrd="1" destOrd="0" presId="urn:microsoft.com/office/officeart/2005/8/layout/hierarchy3"/>
    <dgm:cxn modelId="{13682B71-70C8-4B44-90F8-120A74F9EC0A}" type="presParOf" srcId="{ADE59150-6427-40AD-84F3-5D3F520C9B69}" destId="{D95954C8-7EAB-49CD-BC40-16A28BAD1867}" srcOrd="1" destOrd="0" presId="urn:microsoft.com/office/officeart/2005/8/layout/hierarchy3"/>
    <dgm:cxn modelId="{EDF3B2E6-4CF3-4E1A-B82D-F52EE4F90958}" type="presParOf" srcId="{D95954C8-7EAB-49CD-BC40-16A28BAD1867}" destId="{23F28A46-5B31-493C-9AD8-E222730D368F}" srcOrd="0" destOrd="0" presId="urn:microsoft.com/office/officeart/2005/8/layout/hierarchy3"/>
    <dgm:cxn modelId="{FBFF7D9C-C8C8-4FC6-BD62-9F6B3FD10B09}" type="presParOf" srcId="{D95954C8-7EAB-49CD-BC40-16A28BAD1867}" destId="{3C5CAFB0-BCA3-45A3-BEFF-70788FDE7F69}" srcOrd="1" destOrd="0" presId="urn:microsoft.com/office/officeart/2005/8/layout/hierarchy3"/>
    <dgm:cxn modelId="{50C002DE-904C-440A-B39E-9CE0B13262B9}" type="presParOf" srcId="{D95954C8-7EAB-49CD-BC40-16A28BAD1867}" destId="{80E1605A-F59B-44DB-AFCB-9E5C596ECCA7}" srcOrd="2" destOrd="0" presId="urn:microsoft.com/office/officeart/2005/8/layout/hierarchy3"/>
    <dgm:cxn modelId="{CC394BEC-86E8-4A74-AEFE-ED4B4CD02F05}" type="presParOf" srcId="{D95954C8-7EAB-49CD-BC40-16A28BAD1867}" destId="{B721130E-D00F-4665-863E-52211E861EFF}" srcOrd="3" destOrd="0" presId="urn:microsoft.com/office/officeart/2005/8/layout/hierarchy3"/>
    <dgm:cxn modelId="{5B07CCAA-BA60-4E96-AC17-58F1A22BCA34}" type="presParOf" srcId="{D95954C8-7EAB-49CD-BC40-16A28BAD1867}" destId="{923D04F0-D8E9-4266-BDDD-0CD1DCDE92E0}" srcOrd="4" destOrd="0" presId="urn:microsoft.com/office/officeart/2005/8/layout/hierarchy3"/>
    <dgm:cxn modelId="{D5D928CB-4B36-403D-9C39-505E1785DB98}" type="presParOf" srcId="{D95954C8-7EAB-49CD-BC40-16A28BAD1867}" destId="{3A0D4B78-D684-4FB0-ADF7-F53D7DA3B251}" srcOrd="5" destOrd="0" presId="urn:microsoft.com/office/officeart/2005/8/layout/hierarchy3"/>
    <dgm:cxn modelId="{3DA8CAB8-10E5-46C7-9124-17B4F2463084}" type="presParOf" srcId="{D95954C8-7EAB-49CD-BC40-16A28BAD1867}" destId="{804663FB-16E0-4393-9085-2BAEC89256DA}" srcOrd="6" destOrd="0" presId="urn:microsoft.com/office/officeart/2005/8/layout/hierarchy3"/>
    <dgm:cxn modelId="{094D6750-DDD6-4B75-82A0-AF19F381EC47}" type="presParOf" srcId="{D95954C8-7EAB-49CD-BC40-16A28BAD1867}" destId="{82D879FC-D54E-4420-8EAD-D7E6E405B0B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61DA02C-0880-453F-AE01-EB6F3F610BD8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03047A-884D-40ED-93EF-BDE872B6C953}">
      <dgm:prSet/>
      <dgm:spPr/>
      <dgm:t>
        <a:bodyPr/>
        <a:lstStyle/>
        <a:p>
          <a:pPr rtl="0"/>
          <a:r>
            <a:rPr lang="en-US" b="1" smtClean="0"/>
            <a:t>Kinds of Texts for English Language Students</a:t>
          </a:r>
          <a:endParaRPr lang="ru-RU"/>
        </a:p>
      </dgm:t>
    </dgm:pt>
    <dgm:pt modelId="{EEA66B1B-922F-47CC-8F45-96CBB6008DFC}" type="parTrans" cxnId="{BA61F352-8A6F-4724-BDB1-8125D69FF020}">
      <dgm:prSet/>
      <dgm:spPr/>
      <dgm:t>
        <a:bodyPr/>
        <a:lstStyle/>
        <a:p>
          <a:endParaRPr lang="ru-RU"/>
        </a:p>
      </dgm:t>
    </dgm:pt>
    <dgm:pt modelId="{C90FB72D-CA21-4AD1-9D13-96F631C53B83}" type="sibTrans" cxnId="{BA61F352-8A6F-4724-BDB1-8125D69FF020}">
      <dgm:prSet/>
      <dgm:spPr/>
      <dgm:t>
        <a:bodyPr/>
        <a:lstStyle/>
        <a:p>
          <a:endParaRPr lang="ru-RU"/>
        </a:p>
      </dgm:t>
    </dgm:pt>
    <dgm:pt modelId="{42219A27-020F-47D9-8FA9-FF192A439899}" type="pres">
      <dgm:prSet presAssocID="{061DA02C-0880-453F-AE01-EB6F3F610B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80392-F4D5-4E15-AB1C-A7A36F5789F5}" type="pres">
      <dgm:prSet presAssocID="{8B03047A-884D-40ED-93EF-BDE872B6C953}" presName="composite" presStyleCnt="0"/>
      <dgm:spPr/>
    </dgm:pt>
    <dgm:pt modelId="{C6E6A24F-58D6-4C62-881F-099193F85F48}" type="pres">
      <dgm:prSet presAssocID="{8B03047A-884D-40ED-93EF-BDE872B6C953}" presName="imgShp" presStyleLbl="fgImgPlace1" presStyleIdx="0" presStyleCnt="1"/>
      <dgm:spPr/>
    </dgm:pt>
    <dgm:pt modelId="{68731E8A-C448-4D3D-8644-6CDD82BFF754}" type="pres">
      <dgm:prSet presAssocID="{8B03047A-884D-40ED-93EF-BDE872B6C95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DE871-6D52-4F92-AA1D-D19DD82F5C62}" type="presOf" srcId="{061DA02C-0880-453F-AE01-EB6F3F610BD8}" destId="{42219A27-020F-47D9-8FA9-FF192A439899}" srcOrd="0" destOrd="0" presId="urn:microsoft.com/office/officeart/2005/8/layout/vList3"/>
    <dgm:cxn modelId="{BA61F352-8A6F-4724-BDB1-8125D69FF020}" srcId="{061DA02C-0880-453F-AE01-EB6F3F610BD8}" destId="{8B03047A-884D-40ED-93EF-BDE872B6C953}" srcOrd="0" destOrd="0" parTransId="{EEA66B1B-922F-47CC-8F45-96CBB6008DFC}" sibTransId="{C90FB72D-CA21-4AD1-9D13-96F631C53B83}"/>
    <dgm:cxn modelId="{43ABF278-A194-4CF1-9E00-1B91B1A2EA26}" type="presOf" srcId="{8B03047A-884D-40ED-93EF-BDE872B6C953}" destId="{68731E8A-C448-4D3D-8644-6CDD82BFF754}" srcOrd="0" destOrd="0" presId="urn:microsoft.com/office/officeart/2005/8/layout/vList3"/>
    <dgm:cxn modelId="{47237956-D8FA-481B-8C2B-DBFA2C4E3D1F}" type="presParOf" srcId="{42219A27-020F-47D9-8FA9-FF192A439899}" destId="{E2380392-F4D5-4E15-AB1C-A7A36F5789F5}" srcOrd="0" destOrd="0" presId="urn:microsoft.com/office/officeart/2005/8/layout/vList3"/>
    <dgm:cxn modelId="{95EE8C29-D68E-490F-8199-090AB1B63A7D}" type="presParOf" srcId="{E2380392-F4D5-4E15-AB1C-A7A36F5789F5}" destId="{C6E6A24F-58D6-4C62-881F-099193F85F48}" srcOrd="0" destOrd="0" presId="urn:microsoft.com/office/officeart/2005/8/layout/vList3"/>
    <dgm:cxn modelId="{0457ABE8-9752-4D61-9BC9-1912A89DCFC7}" type="presParOf" srcId="{E2380392-F4D5-4E15-AB1C-A7A36F5789F5}" destId="{68731E8A-C448-4D3D-8644-6CDD82BFF7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D37C49E-604D-4746-9A79-100918011EE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53775-E630-4119-B2A8-C18FC3C0D0CB}">
      <dgm:prSet/>
      <dgm:spPr/>
      <dgm:t>
        <a:bodyPr/>
        <a:lstStyle/>
        <a:p>
          <a:pPr rtl="0"/>
          <a:r>
            <a:rPr lang="en-US" b="1" dirty="0" smtClean="0"/>
            <a:t>The topics of the texts depend on who the students are:</a:t>
          </a:r>
          <a:endParaRPr lang="ru-RU" dirty="0"/>
        </a:p>
      </dgm:t>
    </dgm:pt>
    <dgm:pt modelId="{AB5AA583-0A5A-4029-9C77-C7A53617CC50}" type="parTrans" cxnId="{B3171DEC-6194-49FC-B99E-9DDC2D2CB494}">
      <dgm:prSet/>
      <dgm:spPr/>
      <dgm:t>
        <a:bodyPr/>
        <a:lstStyle/>
        <a:p>
          <a:endParaRPr lang="ru-RU"/>
        </a:p>
      </dgm:t>
    </dgm:pt>
    <dgm:pt modelId="{EA0A3904-2DE9-49E4-B0C9-39CFD18BD448}" type="sibTrans" cxnId="{B3171DEC-6194-49FC-B99E-9DDC2D2CB494}">
      <dgm:prSet/>
      <dgm:spPr/>
      <dgm:t>
        <a:bodyPr/>
        <a:lstStyle/>
        <a:p>
          <a:endParaRPr lang="ru-RU"/>
        </a:p>
      </dgm:t>
    </dgm:pt>
    <dgm:pt modelId="{A4941F1A-E426-4375-B50C-AB6A68A12A94}" type="pres">
      <dgm:prSet presAssocID="{AD37C49E-604D-4746-9A79-100918011E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BD1F6-C123-4080-86D9-48DAF2D5C94A}" type="pres">
      <dgm:prSet presAssocID="{AD37C49E-604D-4746-9A79-100918011EE7}" presName="arrow" presStyleLbl="bgShp" presStyleIdx="0" presStyleCnt="1"/>
      <dgm:spPr/>
    </dgm:pt>
    <dgm:pt modelId="{1ED2BC9C-D9F3-4EDC-B0A9-5EEDDD106EDA}" type="pres">
      <dgm:prSet presAssocID="{AD37C49E-604D-4746-9A79-100918011EE7}" presName="linearProcess" presStyleCnt="0"/>
      <dgm:spPr/>
    </dgm:pt>
    <dgm:pt modelId="{50E9C14D-3A37-4EFA-AF85-6DCFFE520B0E}" type="pres">
      <dgm:prSet presAssocID="{B8753775-E630-4119-B2A8-C18FC3C0D0CB}" presName="textNode" presStyleLbl="node1" presStyleIdx="0" presStyleCnt="1" custScaleX="127554" custScaleY="193120" custLinFactNeighborX="-7778" custLinFactNeighborY="15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8009B-CFEC-408C-AE1C-02DC6AFDDAE2}" type="presOf" srcId="{AD37C49E-604D-4746-9A79-100918011EE7}" destId="{A4941F1A-E426-4375-B50C-AB6A68A12A94}" srcOrd="0" destOrd="0" presId="urn:microsoft.com/office/officeart/2005/8/layout/hProcess9"/>
    <dgm:cxn modelId="{B3171DEC-6194-49FC-B99E-9DDC2D2CB494}" srcId="{AD37C49E-604D-4746-9A79-100918011EE7}" destId="{B8753775-E630-4119-B2A8-C18FC3C0D0CB}" srcOrd="0" destOrd="0" parTransId="{AB5AA583-0A5A-4029-9C77-C7A53617CC50}" sibTransId="{EA0A3904-2DE9-49E4-B0C9-39CFD18BD448}"/>
    <dgm:cxn modelId="{DA3CA73F-39A3-408E-96F4-428C94BF366D}" type="presOf" srcId="{B8753775-E630-4119-B2A8-C18FC3C0D0CB}" destId="{50E9C14D-3A37-4EFA-AF85-6DCFFE520B0E}" srcOrd="0" destOrd="0" presId="urn:microsoft.com/office/officeart/2005/8/layout/hProcess9"/>
    <dgm:cxn modelId="{9617A9E9-8BE4-481E-B17B-DA3F1DD57E7B}" type="presParOf" srcId="{A4941F1A-E426-4375-B50C-AB6A68A12A94}" destId="{AD2BD1F6-C123-4080-86D9-48DAF2D5C94A}" srcOrd="0" destOrd="0" presId="urn:microsoft.com/office/officeart/2005/8/layout/hProcess9"/>
    <dgm:cxn modelId="{CB3DDA6A-707D-4FB2-9EAE-68B712F81740}" type="presParOf" srcId="{A4941F1A-E426-4375-B50C-AB6A68A12A94}" destId="{1ED2BC9C-D9F3-4EDC-B0A9-5EEDDD106EDA}" srcOrd="1" destOrd="0" presId="urn:microsoft.com/office/officeart/2005/8/layout/hProcess9"/>
    <dgm:cxn modelId="{4AE66FA1-1D7F-4E1A-ACEF-F6DB4DC9BDA7}" type="presParOf" srcId="{1ED2BC9C-D9F3-4EDC-B0A9-5EEDDD106EDA}" destId="{50E9C14D-3A37-4EFA-AF85-6DCFFE520B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99E79DA-470F-4B8C-A719-085621E66B30}" type="doc">
      <dgm:prSet loTypeId="urn:microsoft.com/office/officeart/2005/8/layout/lProcess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58C437B-DE62-402B-B343-55441B7C774A}">
      <dgm:prSet custT="1"/>
      <dgm:spPr/>
      <dgm:t>
        <a:bodyPr/>
        <a:lstStyle/>
        <a:p>
          <a:pPr rtl="0"/>
          <a:endParaRPr lang="en-US" sz="2000" dirty="0" smtClean="0"/>
        </a:p>
        <a:p>
          <a:pPr rtl="0"/>
          <a:endParaRPr lang="en-US" sz="2000" dirty="0" smtClean="0"/>
        </a:p>
        <a:p>
          <a:pPr rtl="0"/>
          <a:r>
            <a:rPr lang="en-US" sz="2000" dirty="0" smtClean="0"/>
            <a:t>If they are all business people, the teacher may concentrate on business texts. </a:t>
          </a:r>
          <a:endParaRPr lang="ru-RU" sz="2000" dirty="0"/>
        </a:p>
      </dgm:t>
    </dgm:pt>
    <dgm:pt modelId="{CB827462-7CE6-49A4-B72B-C6CB856F443E}" type="parTrans" cxnId="{6C4DFD1C-987E-44F9-B1BA-10A5B13E5A35}">
      <dgm:prSet/>
      <dgm:spPr/>
      <dgm:t>
        <a:bodyPr/>
        <a:lstStyle/>
        <a:p>
          <a:endParaRPr lang="ru-RU"/>
        </a:p>
      </dgm:t>
    </dgm:pt>
    <dgm:pt modelId="{0A6276CD-9285-4553-824B-CEC4CD7BBDB7}" type="sibTrans" cxnId="{6C4DFD1C-987E-44F9-B1BA-10A5B13E5A35}">
      <dgm:prSet/>
      <dgm:spPr/>
      <dgm:t>
        <a:bodyPr/>
        <a:lstStyle/>
        <a:p>
          <a:endParaRPr lang="ru-RU"/>
        </a:p>
      </dgm:t>
    </dgm:pt>
    <dgm:pt modelId="{1990CD45-3909-43CE-ABA6-841D8D15A952}">
      <dgm:prSet custT="1"/>
      <dgm:spPr/>
      <dgm:t>
        <a:bodyPr/>
        <a:lstStyle/>
        <a:p>
          <a:pPr rtl="0"/>
          <a:endParaRPr lang="en-US" sz="2000" dirty="0" smtClean="0"/>
        </a:p>
        <a:p>
          <a:pPr rtl="0"/>
          <a:endParaRPr lang="en-US" sz="2000" dirty="0" smtClean="0"/>
        </a:p>
        <a:p>
          <a:pPr rtl="0"/>
          <a:endParaRPr lang="en-US" sz="2000" dirty="0" smtClean="0"/>
        </a:p>
        <a:p>
          <a:pPr rtl="0"/>
          <a:r>
            <a:rPr lang="en-US" sz="2000" dirty="0" smtClean="0"/>
            <a:t>If they are science students, reading scientific texts may be a priority. </a:t>
          </a:r>
          <a:endParaRPr lang="ru-RU" sz="2000" dirty="0"/>
        </a:p>
      </dgm:t>
    </dgm:pt>
    <dgm:pt modelId="{72BF2125-10F4-4E5F-9FA7-3A2706BA3C22}" type="parTrans" cxnId="{29DCFE85-A6A5-47B7-BA19-A504C4FC9E5B}">
      <dgm:prSet/>
      <dgm:spPr/>
      <dgm:t>
        <a:bodyPr/>
        <a:lstStyle/>
        <a:p>
          <a:endParaRPr lang="ru-RU"/>
        </a:p>
      </dgm:t>
    </dgm:pt>
    <dgm:pt modelId="{ACFE9926-66BF-4524-9A95-E89B6A47DF8E}" type="sibTrans" cxnId="{29DCFE85-A6A5-47B7-BA19-A504C4FC9E5B}">
      <dgm:prSet/>
      <dgm:spPr/>
      <dgm:t>
        <a:bodyPr/>
        <a:lstStyle/>
        <a:p>
          <a:endParaRPr lang="ru-RU"/>
        </a:p>
      </dgm:t>
    </dgm:pt>
    <dgm:pt modelId="{E906CD62-A202-4153-ACFF-31788A3248FA}">
      <dgm:prSet custT="1"/>
      <dgm:spPr/>
      <dgm:t>
        <a:bodyPr/>
        <a:lstStyle/>
        <a:p>
          <a:pPr rtl="0"/>
          <a:endParaRPr lang="en-US" sz="1100" dirty="0" smtClean="0"/>
        </a:p>
        <a:p>
          <a:pPr rtl="0"/>
          <a:endParaRPr lang="en-US" sz="1100" dirty="0" smtClean="0"/>
        </a:p>
        <a:p>
          <a:pPr rtl="0"/>
          <a:endParaRPr lang="en-US" sz="1100" dirty="0" smtClean="0"/>
        </a:p>
        <a:p>
          <a:pPr rtl="0"/>
          <a:endParaRPr lang="en-US" sz="2000" dirty="0" smtClean="0"/>
        </a:p>
        <a:p>
          <a:pPr rtl="0"/>
          <a:endParaRPr lang="en-US" sz="2000" dirty="0" smtClean="0"/>
        </a:p>
        <a:p>
          <a:pPr rtl="0"/>
          <a:r>
            <a:rPr lang="en-US" sz="2000" dirty="0" smtClean="0"/>
            <a:t>If they are a mixed group with differing interests and careers, the choice of various topics is appropriate. </a:t>
          </a:r>
          <a:endParaRPr lang="ru-RU" sz="2000" dirty="0"/>
        </a:p>
      </dgm:t>
    </dgm:pt>
    <dgm:pt modelId="{83F93D4E-299B-486A-88A6-4C51618A5AD1}" type="parTrans" cxnId="{A8622A95-18EA-463B-A826-B465E417A92D}">
      <dgm:prSet/>
      <dgm:spPr/>
      <dgm:t>
        <a:bodyPr/>
        <a:lstStyle/>
        <a:p>
          <a:endParaRPr lang="ru-RU"/>
        </a:p>
      </dgm:t>
    </dgm:pt>
    <dgm:pt modelId="{5DBE03EB-B467-4EA9-96CC-CCF9EC8346CA}" type="sibTrans" cxnId="{A8622A95-18EA-463B-A826-B465E417A92D}">
      <dgm:prSet/>
      <dgm:spPr/>
      <dgm:t>
        <a:bodyPr/>
        <a:lstStyle/>
        <a:p>
          <a:endParaRPr lang="ru-RU"/>
        </a:p>
      </dgm:t>
    </dgm:pt>
    <dgm:pt modelId="{8FFD32E2-484E-4FC6-B440-B1B47ED7A6E2}">
      <dgm:prSet/>
      <dgm:spPr/>
      <dgm:t>
        <a:bodyPr/>
        <a:lstStyle/>
        <a:p>
          <a:pPr rtl="0"/>
          <a:r>
            <a:rPr lang="en-US" smtClean="0"/>
            <a:t>The teacher might want the students to read:</a:t>
          </a:r>
          <a:endParaRPr lang="ru-RU"/>
        </a:p>
      </dgm:t>
    </dgm:pt>
    <dgm:pt modelId="{83AC60E5-CF7E-4A67-83DC-84D15BFD648C}" type="parTrans" cxnId="{042A145C-3600-4765-841E-C2BF13BE5112}">
      <dgm:prSet/>
      <dgm:spPr/>
      <dgm:t>
        <a:bodyPr/>
        <a:lstStyle/>
        <a:p>
          <a:endParaRPr lang="ru-RU"/>
        </a:p>
      </dgm:t>
    </dgm:pt>
    <dgm:pt modelId="{4A6DA8D3-F556-4E62-8976-4878FC7D3C78}" type="sibTrans" cxnId="{042A145C-3600-4765-841E-C2BF13BE5112}">
      <dgm:prSet/>
      <dgm:spPr/>
      <dgm:t>
        <a:bodyPr/>
        <a:lstStyle/>
        <a:p>
          <a:endParaRPr lang="ru-RU"/>
        </a:p>
      </dgm:t>
    </dgm:pt>
    <dgm:pt modelId="{3B35098F-79FA-42F9-8BD9-A99B42B97478}">
      <dgm:prSet/>
      <dgm:spPr/>
      <dgm:t>
        <a:bodyPr/>
        <a:lstStyle/>
        <a:p>
          <a:pPr rtl="0"/>
          <a:r>
            <a:rPr lang="en-US" smtClean="0"/>
            <a:t>magazine articles</a:t>
          </a:r>
          <a:endParaRPr lang="ru-RU"/>
        </a:p>
      </dgm:t>
    </dgm:pt>
    <dgm:pt modelId="{44736DC5-8E6A-4FAA-A53C-8446A988C8C8}" type="parTrans" cxnId="{B0E23106-ECB6-49CD-855F-A177FA86011B}">
      <dgm:prSet/>
      <dgm:spPr/>
      <dgm:t>
        <a:bodyPr/>
        <a:lstStyle/>
        <a:p>
          <a:endParaRPr lang="ru-RU"/>
        </a:p>
      </dgm:t>
    </dgm:pt>
    <dgm:pt modelId="{AD22EA74-931F-4BE0-8BB1-C7D23388458F}" type="sibTrans" cxnId="{B0E23106-ECB6-49CD-855F-A177FA86011B}">
      <dgm:prSet/>
      <dgm:spPr/>
      <dgm:t>
        <a:bodyPr/>
        <a:lstStyle/>
        <a:p>
          <a:endParaRPr lang="ru-RU"/>
        </a:p>
      </dgm:t>
    </dgm:pt>
    <dgm:pt modelId="{7F887053-3533-4452-B6FC-365F2C57E554}">
      <dgm:prSet/>
      <dgm:spPr/>
      <dgm:t>
        <a:bodyPr/>
        <a:lstStyle/>
        <a:p>
          <a:pPr rtl="0"/>
          <a:r>
            <a:rPr lang="en-US" smtClean="0"/>
            <a:t>letters</a:t>
          </a:r>
          <a:endParaRPr lang="ru-RU"/>
        </a:p>
      </dgm:t>
    </dgm:pt>
    <dgm:pt modelId="{C0B72F0A-28DD-411F-9254-8A8A96CD85C1}" type="parTrans" cxnId="{AAEFBA57-F692-462A-A0AB-24B529335F74}">
      <dgm:prSet/>
      <dgm:spPr/>
      <dgm:t>
        <a:bodyPr/>
        <a:lstStyle/>
        <a:p>
          <a:endParaRPr lang="ru-RU"/>
        </a:p>
      </dgm:t>
    </dgm:pt>
    <dgm:pt modelId="{4F64A9DE-B6C7-4D2D-B2A3-6275B823303F}" type="sibTrans" cxnId="{AAEFBA57-F692-462A-A0AB-24B529335F74}">
      <dgm:prSet/>
      <dgm:spPr/>
      <dgm:t>
        <a:bodyPr/>
        <a:lstStyle/>
        <a:p>
          <a:endParaRPr lang="ru-RU"/>
        </a:p>
      </dgm:t>
    </dgm:pt>
    <dgm:pt modelId="{7F9B988D-2552-4A2C-AD27-35648B7D0F4A}">
      <dgm:prSet/>
      <dgm:spPr/>
      <dgm:t>
        <a:bodyPr/>
        <a:lstStyle/>
        <a:p>
          <a:pPr rtl="0"/>
          <a:r>
            <a:rPr lang="en-US" smtClean="0"/>
            <a:t>stories</a:t>
          </a:r>
          <a:endParaRPr lang="ru-RU"/>
        </a:p>
      </dgm:t>
    </dgm:pt>
    <dgm:pt modelId="{1DC74A7C-D1C8-4886-8A1B-E97A71A9D389}" type="parTrans" cxnId="{F6E18520-E157-4F84-85A7-88A54F029E46}">
      <dgm:prSet/>
      <dgm:spPr/>
      <dgm:t>
        <a:bodyPr/>
        <a:lstStyle/>
        <a:p>
          <a:endParaRPr lang="ru-RU"/>
        </a:p>
      </dgm:t>
    </dgm:pt>
    <dgm:pt modelId="{E71FBFC0-1C2C-4C3B-826D-109456477F24}" type="sibTrans" cxnId="{F6E18520-E157-4F84-85A7-88A54F029E46}">
      <dgm:prSet/>
      <dgm:spPr/>
      <dgm:t>
        <a:bodyPr/>
        <a:lstStyle/>
        <a:p>
          <a:endParaRPr lang="ru-RU"/>
        </a:p>
      </dgm:t>
    </dgm:pt>
    <dgm:pt modelId="{29908671-46E1-43CC-B270-55593A5BCC6F}">
      <dgm:prSet/>
      <dgm:spPr/>
      <dgm:t>
        <a:bodyPr/>
        <a:lstStyle/>
        <a:p>
          <a:pPr rtl="0"/>
          <a:r>
            <a:rPr lang="en-US" smtClean="0"/>
            <a:t>menus</a:t>
          </a:r>
          <a:endParaRPr lang="ru-RU"/>
        </a:p>
      </dgm:t>
    </dgm:pt>
    <dgm:pt modelId="{5031B78D-4A55-4ECD-8A7D-ADB1738FBAA8}" type="parTrans" cxnId="{E3BABE3C-9FD4-477E-909D-243EB6983069}">
      <dgm:prSet/>
      <dgm:spPr/>
      <dgm:t>
        <a:bodyPr/>
        <a:lstStyle/>
        <a:p>
          <a:endParaRPr lang="ru-RU"/>
        </a:p>
      </dgm:t>
    </dgm:pt>
    <dgm:pt modelId="{55EF3BF6-B9DF-4D3B-BE19-AD82F9202916}" type="sibTrans" cxnId="{E3BABE3C-9FD4-477E-909D-243EB6983069}">
      <dgm:prSet/>
      <dgm:spPr/>
      <dgm:t>
        <a:bodyPr/>
        <a:lstStyle/>
        <a:p>
          <a:endParaRPr lang="ru-RU"/>
        </a:p>
      </dgm:t>
    </dgm:pt>
    <dgm:pt modelId="{B738EC95-FC0B-4E4E-82F3-DBAAD24A75E7}">
      <dgm:prSet/>
      <dgm:spPr/>
      <dgm:t>
        <a:bodyPr/>
        <a:lstStyle/>
        <a:p>
          <a:pPr rtl="0"/>
          <a:r>
            <a:rPr lang="en-US" smtClean="0"/>
            <a:t>advertisements</a:t>
          </a:r>
          <a:endParaRPr lang="ru-RU"/>
        </a:p>
      </dgm:t>
    </dgm:pt>
    <dgm:pt modelId="{2A83AC7C-D340-4658-8353-0D6991CEFEBB}" type="parTrans" cxnId="{0DDEBEF7-BC1C-476C-8C09-334EF2BAB290}">
      <dgm:prSet/>
      <dgm:spPr/>
      <dgm:t>
        <a:bodyPr/>
        <a:lstStyle/>
        <a:p>
          <a:endParaRPr lang="ru-RU"/>
        </a:p>
      </dgm:t>
    </dgm:pt>
    <dgm:pt modelId="{B55AAABB-758D-42BD-8B32-C859FD4BEF17}" type="sibTrans" cxnId="{0DDEBEF7-BC1C-476C-8C09-334EF2BAB290}">
      <dgm:prSet/>
      <dgm:spPr/>
      <dgm:t>
        <a:bodyPr/>
        <a:lstStyle/>
        <a:p>
          <a:endParaRPr lang="ru-RU"/>
        </a:p>
      </dgm:t>
    </dgm:pt>
    <dgm:pt modelId="{9D01A8C6-0F1B-464D-B48E-0D34A53338E2}">
      <dgm:prSet/>
      <dgm:spPr/>
      <dgm:t>
        <a:bodyPr/>
        <a:lstStyle/>
        <a:p>
          <a:pPr rtl="0"/>
          <a:r>
            <a:rPr lang="en-US" smtClean="0"/>
            <a:t>reports</a:t>
          </a:r>
          <a:endParaRPr lang="ru-RU"/>
        </a:p>
      </dgm:t>
    </dgm:pt>
    <dgm:pt modelId="{68BAFF85-7AB6-4817-B8D6-0BDEFC2309C1}" type="parTrans" cxnId="{1C606CBB-A294-4745-BD45-6AFF3D45ABD1}">
      <dgm:prSet/>
      <dgm:spPr/>
      <dgm:t>
        <a:bodyPr/>
        <a:lstStyle/>
        <a:p>
          <a:endParaRPr lang="ru-RU"/>
        </a:p>
      </dgm:t>
    </dgm:pt>
    <dgm:pt modelId="{315E8A9A-BB45-4B2E-AE2D-99A128ADD82F}" type="sibTrans" cxnId="{1C606CBB-A294-4745-BD45-6AFF3D45ABD1}">
      <dgm:prSet/>
      <dgm:spPr/>
      <dgm:t>
        <a:bodyPr/>
        <a:lstStyle/>
        <a:p>
          <a:endParaRPr lang="ru-RU"/>
        </a:p>
      </dgm:t>
    </dgm:pt>
    <dgm:pt modelId="{4B24C3DA-236A-433F-8572-A64E1B83FD46}">
      <dgm:prSet/>
      <dgm:spPr/>
      <dgm:t>
        <a:bodyPr/>
        <a:lstStyle/>
        <a:p>
          <a:pPr rtl="0"/>
          <a:r>
            <a:rPr lang="en-US" smtClean="0"/>
            <a:t>play extracts</a:t>
          </a:r>
          <a:endParaRPr lang="ru-RU"/>
        </a:p>
      </dgm:t>
    </dgm:pt>
    <dgm:pt modelId="{5988E72D-1764-4F9C-8F44-884562EE19C5}" type="parTrans" cxnId="{C01A639D-FB8A-44F6-A7F9-2A3BDAA7F6EA}">
      <dgm:prSet/>
      <dgm:spPr/>
      <dgm:t>
        <a:bodyPr/>
        <a:lstStyle/>
        <a:p>
          <a:endParaRPr lang="ru-RU"/>
        </a:p>
      </dgm:t>
    </dgm:pt>
    <dgm:pt modelId="{7CA5C783-BBB6-429F-A992-80E1988A1BFD}" type="sibTrans" cxnId="{C01A639D-FB8A-44F6-A7F9-2A3BDAA7F6EA}">
      <dgm:prSet/>
      <dgm:spPr/>
      <dgm:t>
        <a:bodyPr/>
        <a:lstStyle/>
        <a:p>
          <a:endParaRPr lang="ru-RU"/>
        </a:p>
      </dgm:t>
    </dgm:pt>
    <dgm:pt modelId="{A40869ED-5EAD-4069-9554-6827802C963E}">
      <dgm:prSet/>
      <dgm:spPr/>
      <dgm:t>
        <a:bodyPr/>
        <a:lstStyle/>
        <a:p>
          <a:pPr rtl="0"/>
          <a:r>
            <a:rPr lang="en-US" smtClean="0"/>
            <a:t>recipes</a:t>
          </a:r>
          <a:endParaRPr lang="ru-RU"/>
        </a:p>
      </dgm:t>
    </dgm:pt>
    <dgm:pt modelId="{EC894CFD-FF7C-4FA1-AEDC-975811179F2F}" type="parTrans" cxnId="{CF1EDE24-4FDF-4A32-A0D6-95CCF3DA9331}">
      <dgm:prSet/>
      <dgm:spPr/>
      <dgm:t>
        <a:bodyPr/>
        <a:lstStyle/>
        <a:p>
          <a:endParaRPr lang="ru-RU"/>
        </a:p>
      </dgm:t>
    </dgm:pt>
    <dgm:pt modelId="{B8FD77A9-D509-45F5-98E9-5D14CC01D700}" type="sibTrans" cxnId="{CF1EDE24-4FDF-4A32-A0D6-95CCF3DA9331}">
      <dgm:prSet/>
      <dgm:spPr/>
      <dgm:t>
        <a:bodyPr/>
        <a:lstStyle/>
        <a:p>
          <a:endParaRPr lang="ru-RU"/>
        </a:p>
      </dgm:t>
    </dgm:pt>
    <dgm:pt modelId="{70C027C3-418D-4781-BE67-1ECE797CF45A}">
      <dgm:prSet/>
      <dgm:spPr/>
      <dgm:t>
        <a:bodyPr/>
        <a:lstStyle/>
        <a:p>
          <a:pPr rtl="0"/>
          <a:r>
            <a:rPr lang="en-US" smtClean="0"/>
            <a:t>instructions</a:t>
          </a:r>
          <a:endParaRPr lang="ru-RU"/>
        </a:p>
      </dgm:t>
    </dgm:pt>
    <dgm:pt modelId="{86C7F682-DE5F-4CE1-807C-F8F0CAE18372}" type="parTrans" cxnId="{62A1B03F-77AB-4580-88B9-B49A40C2D9B8}">
      <dgm:prSet/>
      <dgm:spPr/>
      <dgm:t>
        <a:bodyPr/>
        <a:lstStyle/>
        <a:p>
          <a:endParaRPr lang="ru-RU"/>
        </a:p>
      </dgm:t>
    </dgm:pt>
    <dgm:pt modelId="{48E5814F-39CB-4865-B01C-BFAEEA99E8AF}" type="sibTrans" cxnId="{62A1B03F-77AB-4580-88B9-B49A40C2D9B8}">
      <dgm:prSet/>
      <dgm:spPr/>
      <dgm:t>
        <a:bodyPr/>
        <a:lstStyle/>
        <a:p>
          <a:endParaRPr lang="ru-RU"/>
        </a:p>
      </dgm:t>
    </dgm:pt>
    <dgm:pt modelId="{79BB68D0-B709-4C90-B61A-29A94C2BB612}">
      <dgm:prSet/>
      <dgm:spPr/>
      <dgm:t>
        <a:bodyPr/>
        <a:lstStyle/>
        <a:p>
          <a:pPr rtl="0"/>
          <a:r>
            <a:rPr lang="en-US" smtClean="0"/>
            <a:t>poems</a:t>
          </a:r>
          <a:endParaRPr lang="ru-RU"/>
        </a:p>
      </dgm:t>
    </dgm:pt>
    <dgm:pt modelId="{7752114C-6F9B-4D17-8ECF-6309BED07167}" type="parTrans" cxnId="{F7A1EBC5-4A9D-4246-9305-632E0FD4787E}">
      <dgm:prSet/>
      <dgm:spPr/>
      <dgm:t>
        <a:bodyPr/>
        <a:lstStyle/>
        <a:p>
          <a:endParaRPr lang="ru-RU"/>
        </a:p>
      </dgm:t>
    </dgm:pt>
    <dgm:pt modelId="{48E27E71-DB4B-47D8-B06A-5D519CBEE08E}" type="sibTrans" cxnId="{F7A1EBC5-4A9D-4246-9305-632E0FD4787E}">
      <dgm:prSet/>
      <dgm:spPr/>
      <dgm:t>
        <a:bodyPr/>
        <a:lstStyle/>
        <a:p>
          <a:endParaRPr lang="ru-RU"/>
        </a:p>
      </dgm:t>
    </dgm:pt>
    <dgm:pt modelId="{BA92E8C7-E887-4808-9C38-768F64955D0C}">
      <dgm:prSet/>
      <dgm:spPr/>
      <dgm:t>
        <a:bodyPr/>
        <a:lstStyle/>
        <a:p>
          <a:pPr rtl="0"/>
          <a:r>
            <a:rPr lang="en-US" smtClean="0"/>
            <a:t>reference material</a:t>
          </a:r>
          <a:endParaRPr lang="ru-RU"/>
        </a:p>
      </dgm:t>
    </dgm:pt>
    <dgm:pt modelId="{D48B7F60-CBFF-4920-976F-69095851AF72}" type="parTrans" cxnId="{05BBD34E-DA75-46CB-8CA9-EDD26D9588DE}">
      <dgm:prSet/>
      <dgm:spPr/>
      <dgm:t>
        <a:bodyPr/>
        <a:lstStyle/>
        <a:p>
          <a:endParaRPr lang="ru-RU"/>
        </a:p>
      </dgm:t>
    </dgm:pt>
    <dgm:pt modelId="{9C01F16B-ED4C-43ED-8E86-B2B154EB0A4F}" type="sibTrans" cxnId="{05BBD34E-DA75-46CB-8CA9-EDD26D9588DE}">
      <dgm:prSet/>
      <dgm:spPr/>
      <dgm:t>
        <a:bodyPr/>
        <a:lstStyle/>
        <a:p>
          <a:endParaRPr lang="ru-RU"/>
        </a:p>
      </dgm:t>
    </dgm:pt>
    <dgm:pt modelId="{607AB36A-1708-4E05-93DF-C8D66578E09F}" type="pres">
      <dgm:prSet presAssocID="{899E79DA-470F-4B8C-A719-085621E66B3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A80B0-B20F-4DA8-8C80-20565C4068CA}" type="pres">
      <dgm:prSet presAssocID="{258C437B-DE62-402B-B343-55441B7C774A}" presName="compNode" presStyleCnt="0"/>
      <dgm:spPr/>
    </dgm:pt>
    <dgm:pt modelId="{25951AEA-6DA7-4833-BB8A-0F9838A2C445}" type="pres">
      <dgm:prSet presAssocID="{258C437B-DE62-402B-B343-55441B7C774A}" presName="aNode" presStyleLbl="bgShp" presStyleIdx="0" presStyleCnt="4"/>
      <dgm:spPr/>
      <dgm:t>
        <a:bodyPr/>
        <a:lstStyle/>
        <a:p>
          <a:endParaRPr lang="ru-RU"/>
        </a:p>
      </dgm:t>
    </dgm:pt>
    <dgm:pt modelId="{CE6B1F53-6655-48D7-8EE7-56EE542C163A}" type="pres">
      <dgm:prSet presAssocID="{258C437B-DE62-402B-B343-55441B7C774A}" presName="textNode" presStyleLbl="bgShp" presStyleIdx="0" presStyleCnt="4"/>
      <dgm:spPr/>
      <dgm:t>
        <a:bodyPr/>
        <a:lstStyle/>
        <a:p>
          <a:endParaRPr lang="ru-RU"/>
        </a:p>
      </dgm:t>
    </dgm:pt>
    <dgm:pt modelId="{A5880FC7-5EA1-486B-80CA-6246D8E216D7}" type="pres">
      <dgm:prSet presAssocID="{258C437B-DE62-402B-B343-55441B7C774A}" presName="compChildNode" presStyleCnt="0"/>
      <dgm:spPr/>
    </dgm:pt>
    <dgm:pt modelId="{97595A12-CEE2-4C33-815D-B4E913073DFD}" type="pres">
      <dgm:prSet presAssocID="{258C437B-DE62-402B-B343-55441B7C774A}" presName="theInnerList" presStyleCnt="0"/>
      <dgm:spPr/>
    </dgm:pt>
    <dgm:pt modelId="{0129C557-B1D7-4A7A-B342-2FE995A9F774}" type="pres">
      <dgm:prSet presAssocID="{258C437B-DE62-402B-B343-55441B7C774A}" presName="aSpace" presStyleCnt="0"/>
      <dgm:spPr/>
    </dgm:pt>
    <dgm:pt modelId="{02B3D092-BE1B-4CEE-ACD0-34818934D98A}" type="pres">
      <dgm:prSet presAssocID="{1990CD45-3909-43CE-ABA6-841D8D15A952}" presName="compNode" presStyleCnt="0"/>
      <dgm:spPr/>
    </dgm:pt>
    <dgm:pt modelId="{8ED9FD07-BCE8-41A6-8A06-0FFE64A323CA}" type="pres">
      <dgm:prSet presAssocID="{1990CD45-3909-43CE-ABA6-841D8D15A952}" presName="aNode" presStyleLbl="bgShp" presStyleIdx="1" presStyleCnt="4" custLinFactNeighborX="189" custLinFactNeighborY="632"/>
      <dgm:spPr/>
      <dgm:t>
        <a:bodyPr/>
        <a:lstStyle/>
        <a:p>
          <a:endParaRPr lang="ru-RU"/>
        </a:p>
      </dgm:t>
    </dgm:pt>
    <dgm:pt modelId="{1E9B3DFB-8D08-4B8E-98AF-C3A9E4414906}" type="pres">
      <dgm:prSet presAssocID="{1990CD45-3909-43CE-ABA6-841D8D15A952}" presName="textNode" presStyleLbl="bgShp" presStyleIdx="1" presStyleCnt="4"/>
      <dgm:spPr/>
      <dgm:t>
        <a:bodyPr/>
        <a:lstStyle/>
        <a:p>
          <a:endParaRPr lang="ru-RU"/>
        </a:p>
      </dgm:t>
    </dgm:pt>
    <dgm:pt modelId="{E1449768-6554-4329-8A89-3C57D3346A7E}" type="pres">
      <dgm:prSet presAssocID="{1990CD45-3909-43CE-ABA6-841D8D15A952}" presName="compChildNode" presStyleCnt="0"/>
      <dgm:spPr/>
    </dgm:pt>
    <dgm:pt modelId="{1658DF8F-C3FF-415F-ACB6-C532C1BACD08}" type="pres">
      <dgm:prSet presAssocID="{1990CD45-3909-43CE-ABA6-841D8D15A952}" presName="theInnerList" presStyleCnt="0"/>
      <dgm:spPr/>
    </dgm:pt>
    <dgm:pt modelId="{3E35AE7B-068A-44DE-AA66-8DBDBFB449EB}" type="pres">
      <dgm:prSet presAssocID="{1990CD45-3909-43CE-ABA6-841D8D15A952}" presName="aSpace" presStyleCnt="0"/>
      <dgm:spPr/>
    </dgm:pt>
    <dgm:pt modelId="{2854D09C-62C8-4FBB-86D8-5C8E5C15AD79}" type="pres">
      <dgm:prSet presAssocID="{E906CD62-A202-4153-ACFF-31788A3248FA}" presName="compNode" presStyleCnt="0"/>
      <dgm:spPr/>
    </dgm:pt>
    <dgm:pt modelId="{4F8E0176-8AD5-433D-BEB8-46D0A48965C5}" type="pres">
      <dgm:prSet presAssocID="{E906CD62-A202-4153-ACFF-31788A3248FA}" presName="aNode" presStyleLbl="bgShp" presStyleIdx="2" presStyleCnt="4"/>
      <dgm:spPr/>
      <dgm:t>
        <a:bodyPr/>
        <a:lstStyle/>
        <a:p>
          <a:endParaRPr lang="ru-RU"/>
        </a:p>
      </dgm:t>
    </dgm:pt>
    <dgm:pt modelId="{6D49E3E6-2927-4DC4-8181-421163FE4B2E}" type="pres">
      <dgm:prSet presAssocID="{E906CD62-A202-4153-ACFF-31788A3248FA}" presName="textNode" presStyleLbl="bgShp" presStyleIdx="2" presStyleCnt="4"/>
      <dgm:spPr/>
      <dgm:t>
        <a:bodyPr/>
        <a:lstStyle/>
        <a:p>
          <a:endParaRPr lang="ru-RU"/>
        </a:p>
      </dgm:t>
    </dgm:pt>
    <dgm:pt modelId="{06B464A7-B12B-4319-9756-5AF0C7A4A8AA}" type="pres">
      <dgm:prSet presAssocID="{E906CD62-A202-4153-ACFF-31788A3248FA}" presName="compChildNode" presStyleCnt="0"/>
      <dgm:spPr/>
    </dgm:pt>
    <dgm:pt modelId="{6F98F894-2BD0-418C-A46A-5A5AD30BC477}" type="pres">
      <dgm:prSet presAssocID="{E906CD62-A202-4153-ACFF-31788A3248FA}" presName="theInnerList" presStyleCnt="0"/>
      <dgm:spPr/>
    </dgm:pt>
    <dgm:pt modelId="{485FA2C2-088B-498E-93E9-26CFE65A919D}" type="pres">
      <dgm:prSet presAssocID="{E906CD62-A202-4153-ACFF-31788A3248FA}" presName="aSpace" presStyleCnt="0"/>
      <dgm:spPr/>
    </dgm:pt>
    <dgm:pt modelId="{2BD5A003-0B24-4600-BB27-9DA8F6E29BF7}" type="pres">
      <dgm:prSet presAssocID="{8FFD32E2-484E-4FC6-B440-B1B47ED7A6E2}" presName="compNode" presStyleCnt="0"/>
      <dgm:spPr/>
    </dgm:pt>
    <dgm:pt modelId="{C98038BF-FA4B-406D-9221-CAE28A22D900}" type="pres">
      <dgm:prSet presAssocID="{8FFD32E2-484E-4FC6-B440-B1B47ED7A6E2}" presName="aNode" presStyleLbl="bgShp" presStyleIdx="3" presStyleCnt="4"/>
      <dgm:spPr/>
      <dgm:t>
        <a:bodyPr/>
        <a:lstStyle/>
        <a:p>
          <a:endParaRPr lang="ru-RU"/>
        </a:p>
      </dgm:t>
    </dgm:pt>
    <dgm:pt modelId="{1D57207F-5104-4D6C-BF1E-F5596F91EF2A}" type="pres">
      <dgm:prSet presAssocID="{8FFD32E2-484E-4FC6-B440-B1B47ED7A6E2}" presName="textNode" presStyleLbl="bgShp" presStyleIdx="3" presStyleCnt="4"/>
      <dgm:spPr/>
      <dgm:t>
        <a:bodyPr/>
        <a:lstStyle/>
        <a:p>
          <a:endParaRPr lang="ru-RU"/>
        </a:p>
      </dgm:t>
    </dgm:pt>
    <dgm:pt modelId="{B537AE12-3B24-4541-BF90-46E387CDFE1D}" type="pres">
      <dgm:prSet presAssocID="{8FFD32E2-484E-4FC6-B440-B1B47ED7A6E2}" presName="compChildNode" presStyleCnt="0"/>
      <dgm:spPr/>
    </dgm:pt>
    <dgm:pt modelId="{1A713D3F-E976-49BE-95E0-CF7DB57AC937}" type="pres">
      <dgm:prSet presAssocID="{8FFD32E2-484E-4FC6-B440-B1B47ED7A6E2}" presName="theInnerList" presStyleCnt="0"/>
      <dgm:spPr/>
    </dgm:pt>
    <dgm:pt modelId="{0E3B64A0-C085-47C6-8AAF-A1A41D295B9D}" type="pres">
      <dgm:prSet presAssocID="{3B35098F-79FA-42F9-8BD9-A99B42B97478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82EE-BF50-418A-A21B-44C2439362A6}" type="pres">
      <dgm:prSet presAssocID="{3B35098F-79FA-42F9-8BD9-A99B42B97478}" presName="aSpace2" presStyleCnt="0"/>
      <dgm:spPr/>
    </dgm:pt>
    <dgm:pt modelId="{B986DB20-B0D4-4E29-AB3C-3F8BA8789370}" type="pres">
      <dgm:prSet presAssocID="{7F887053-3533-4452-B6FC-365F2C57E554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40B1-029A-4962-BED5-9938957159D6}" type="pres">
      <dgm:prSet presAssocID="{7F887053-3533-4452-B6FC-365F2C57E554}" presName="aSpace2" presStyleCnt="0"/>
      <dgm:spPr/>
    </dgm:pt>
    <dgm:pt modelId="{FEA42DF0-F498-4F8B-8505-C6483609D329}" type="pres">
      <dgm:prSet presAssocID="{7F9B988D-2552-4A2C-AD27-35648B7D0F4A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6F837-E915-428A-8D2F-EC1FA56D83AF}" type="pres">
      <dgm:prSet presAssocID="{7F9B988D-2552-4A2C-AD27-35648B7D0F4A}" presName="aSpace2" presStyleCnt="0"/>
      <dgm:spPr/>
    </dgm:pt>
    <dgm:pt modelId="{BF7167EA-E6BD-4C4C-B4B8-91079A5751ED}" type="pres">
      <dgm:prSet presAssocID="{29908671-46E1-43CC-B270-55593A5BCC6F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734A1-5C5C-488A-A7E1-11BEB199A7EA}" type="pres">
      <dgm:prSet presAssocID="{29908671-46E1-43CC-B270-55593A5BCC6F}" presName="aSpace2" presStyleCnt="0"/>
      <dgm:spPr/>
    </dgm:pt>
    <dgm:pt modelId="{D6A5F9E6-98C0-48FA-BC25-227AB4548D78}" type="pres">
      <dgm:prSet presAssocID="{B738EC95-FC0B-4E4E-82F3-DBAAD24A75E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7564E-75EE-4366-B6A0-16F7086EFE9E}" type="pres">
      <dgm:prSet presAssocID="{B738EC95-FC0B-4E4E-82F3-DBAAD24A75E7}" presName="aSpace2" presStyleCnt="0"/>
      <dgm:spPr/>
    </dgm:pt>
    <dgm:pt modelId="{163D510D-B7E0-47EE-88B1-17E525CABEF8}" type="pres">
      <dgm:prSet presAssocID="{9D01A8C6-0F1B-464D-B48E-0D34A53338E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43EF3-87BE-4479-B790-06110F52574C}" type="pres">
      <dgm:prSet presAssocID="{9D01A8C6-0F1B-464D-B48E-0D34A53338E2}" presName="aSpace2" presStyleCnt="0"/>
      <dgm:spPr/>
    </dgm:pt>
    <dgm:pt modelId="{FDAFEEE8-84F6-42A3-8795-8156ED18F021}" type="pres">
      <dgm:prSet presAssocID="{4B24C3DA-236A-433F-8572-A64E1B83FD4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ECE7F-BA0A-4E93-A2E9-F99EEEBEBDB7}" type="pres">
      <dgm:prSet presAssocID="{4B24C3DA-236A-433F-8572-A64E1B83FD46}" presName="aSpace2" presStyleCnt="0"/>
      <dgm:spPr/>
    </dgm:pt>
    <dgm:pt modelId="{CABD60D8-6CB9-4511-B62E-6C6E5AE128CD}" type="pres">
      <dgm:prSet presAssocID="{A40869ED-5EAD-4069-9554-6827802C963E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5DA0E-DAE4-4274-A2D4-A291A893675E}" type="pres">
      <dgm:prSet presAssocID="{A40869ED-5EAD-4069-9554-6827802C963E}" presName="aSpace2" presStyleCnt="0"/>
      <dgm:spPr/>
    </dgm:pt>
    <dgm:pt modelId="{4B300C65-49E3-441F-85AA-4F6C9DA27592}" type="pres">
      <dgm:prSet presAssocID="{70C027C3-418D-4781-BE67-1ECE797CF45A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93749-DEC4-47DB-87EE-071929DA1F1B}" type="pres">
      <dgm:prSet presAssocID="{70C027C3-418D-4781-BE67-1ECE797CF45A}" presName="aSpace2" presStyleCnt="0"/>
      <dgm:spPr/>
    </dgm:pt>
    <dgm:pt modelId="{D95C7155-0066-4418-8E45-F823E851316D}" type="pres">
      <dgm:prSet presAssocID="{79BB68D0-B709-4C90-B61A-29A94C2BB612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5289-7B08-483E-8CBA-25CFC954D9D8}" type="pres">
      <dgm:prSet presAssocID="{79BB68D0-B709-4C90-B61A-29A94C2BB612}" presName="aSpace2" presStyleCnt="0"/>
      <dgm:spPr/>
    </dgm:pt>
    <dgm:pt modelId="{8336C996-2E77-4A9A-96C2-657FAA34D16F}" type="pres">
      <dgm:prSet presAssocID="{BA92E8C7-E887-4808-9C38-768F64955D0C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51596-ADE8-423E-AF89-B7320CDF9E1C}" type="presOf" srcId="{899E79DA-470F-4B8C-A719-085621E66B30}" destId="{607AB36A-1708-4E05-93DF-C8D66578E09F}" srcOrd="0" destOrd="0" presId="urn:microsoft.com/office/officeart/2005/8/layout/lProcess2"/>
    <dgm:cxn modelId="{F6E18520-E157-4F84-85A7-88A54F029E46}" srcId="{8FFD32E2-484E-4FC6-B440-B1B47ED7A6E2}" destId="{7F9B988D-2552-4A2C-AD27-35648B7D0F4A}" srcOrd="2" destOrd="0" parTransId="{1DC74A7C-D1C8-4886-8A1B-E97A71A9D389}" sibTransId="{E71FBFC0-1C2C-4C3B-826D-109456477F24}"/>
    <dgm:cxn modelId="{59BB1950-5E77-4BB1-99A0-C7C911A5AE0E}" type="presOf" srcId="{258C437B-DE62-402B-B343-55441B7C774A}" destId="{CE6B1F53-6655-48D7-8EE7-56EE542C163A}" srcOrd="1" destOrd="0" presId="urn:microsoft.com/office/officeart/2005/8/layout/lProcess2"/>
    <dgm:cxn modelId="{761C868E-4F0F-4A8A-A063-0BB7AB9BD523}" type="presOf" srcId="{E906CD62-A202-4153-ACFF-31788A3248FA}" destId="{4F8E0176-8AD5-433D-BEB8-46D0A48965C5}" srcOrd="0" destOrd="0" presId="urn:microsoft.com/office/officeart/2005/8/layout/lProcess2"/>
    <dgm:cxn modelId="{0DDEBEF7-BC1C-476C-8C09-334EF2BAB290}" srcId="{8FFD32E2-484E-4FC6-B440-B1B47ED7A6E2}" destId="{B738EC95-FC0B-4E4E-82F3-DBAAD24A75E7}" srcOrd="4" destOrd="0" parTransId="{2A83AC7C-D340-4658-8353-0D6991CEFEBB}" sibTransId="{B55AAABB-758D-42BD-8B32-C859FD4BEF17}"/>
    <dgm:cxn modelId="{CF1EDE24-4FDF-4A32-A0D6-95CCF3DA9331}" srcId="{8FFD32E2-484E-4FC6-B440-B1B47ED7A6E2}" destId="{A40869ED-5EAD-4069-9554-6827802C963E}" srcOrd="7" destOrd="0" parTransId="{EC894CFD-FF7C-4FA1-AEDC-975811179F2F}" sibTransId="{B8FD77A9-D509-45F5-98E9-5D14CC01D700}"/>
    <dgm:cxn modelId="{34E5B6DE-3FB9-493D-86FA-60D3EE78FBB4}" type="presOf" srcId="{1990CD45-3909-43CE-ABA6-841D8D15A952}" destId="{1E9B3DFB-8D08-4B8E-98AF-C3A9E4414906}" srcOrd="1" destOrd="0" presId="urn:microsoft.com/office/officeart/2005/8/layout/lProcess2"/>
    <dgm:cxn modelId="{62A1B03F-77AB-4580-88B9-B49A40C2D9B8}" srcId="{8FFD32E2-484E-4FC6-B440-B1B47ED7A6E2}" destId="{70C027C3-418D-4781-BE67-1ECE797CF45A}" srcOrd="8" destOrd="0" parTransId="{86C7F682-DE5F-4CE1-807C-F8F0CAE18372}" sibTransId="{48E5814F-39CB-4865-B01C-BFAEEA99E8AF}"/>
    <dgm:cxn modelId="{1C606CBB-A294-4745-BD45-6AFF3D45ABD1}" srcId="{8FFD32E2-484E-4FC6-B440-B1B47ED7A6E2}" destId="{9D01A8C6-0F1B-464D-B48E-0D34A53338E2}" srcOrd="5" destOrd="0" parTransId="{68BAFF85-7AB6-4817-B8D6-0BDEFC2309C1}" sibTransId="{315E8A9A-BB45-4B2E-AE2D-99A128ADD82F}"/>
    <dgm:cxn modelId="{F35F40E6-631D-400E-A4B6-6A852FE48F07}" type="presOf" srcId="{9D01A8C6-0F1B-464D-B48E-0D34A53338E2}" destId="{163D510D-B7E0-47EE-88B1-17E525CABEF8}" srcOrd="0" destOrd="0" presId="urn:microsoft.com/office/officeart/2005/8/layout/lProcess2"/>
    <dgm:cxn modelId="{6C4DFD1C-987E-44F9-B1BA-10A5B13E5A35}" srcId="{899E79DA-470F-4B8C-A719-085621E66B30}" destId="{258C437B-DE62-402B-B343-55441B7C774A}" srcOrd="0" destOrd="0" parTransId="{CB827462-7CE6-49A4-B72B-C6CB856F443E}" sibTransId="{0A6276CD-9285-4553-824B-CEC4CD7BBDB7}"/>
    <dgm:cxn modelId="{FAC80243-D43E-4F78-8636-7F7746A2A962}" type="presOf" srcId="{79BB68D0-B709-4C90-B61A-29A94C2BB612}" destId="{D95C7155-0066-4418-8E45-F823E851316D}" srcOrd="0" destOrd="0" presId="urn:microsoft.com/office/officeart/2005/8/layout/lProcess2"/>
    <dgm:cxn modelId="{BC3D2350-6DFC-489C-BE3F-1D3E5B6BCFEA}" type="presOf" srcId="{258C437B-DE62-402B-B343-55441B7C774A}" destId="{25951AEA-6DA7-4833-BB8A-0F9838A2C445}" srcOrd="0" destOrd="0" presId="urn:microsoft.com/office/officeart/2005/8/layout/lProcess2"/>
    <dgm:cxn modelId="{05BBD34E-DA75-46CB-8CA9-EDD26D9588DE}" srcId="{8FFD32E2-484E-4FC6-B440-B1B47ED7A6E2}" destId="{BA92E8C7-E887-4808-9C38-768F64955D0C}" srcOrd="10" destOrd="0" parTransId="{D48B7F60-CBFF-4920-976F-69095851AF72}" sibTransId="{9C01F16B-ED4C-43ED-8E86-B2B154EB0A4F}"/>
    <dgm:cxn modelId="{B0E23106-ECB6-49CD-855F-A177FA86011B}" srcId="{8FFD32E2-484E-4FC6-B440-B1B47ED7A6E2}" destId="{3B35098F-79FA-42F9-8BD9-A99B42B97478}" srcOrd="0" destOrd="0" parTransId="{44736DC5-8E6A-4FAA-A53C-8446A988C8C8}" sibTransId="{AD22EA74-931F-4BE0-8BB1-C7D23388458F}"/>
    <dgm:cxn modelId="{A8622A95-18EA-463B-A826-B465E417A92D}" srcId="{899E79DA-470F-4B8C-A719-085621E66B30}" destId="{E906CD62-A202-4153-ACFF-31788A3248FA}" srcOrd="2" destOrd="0" parTransId="{83F93D4E-299B-486A-88A6-4C51618A5AD1}" sibTransId="{5DBE03EB-B467-4EA9-96CC-CCF9EC8346CA}"/>
    <dgm:cxn modelId="{5FFE2252-DF69-4037-BB77-2FC17E291FFC}" type="presOf" srcId="{4B24C3DA-236A-433F-8572-A64E1B83FD46}" destId="{FDAFEEE8-84F6-42A3-8795-8156ED18F021}" srcOrd="0" destOrd="0" presId="urn:microsoft.com/office/officeart/2005/8/layout/lProcess2"/>
    <dgm:cxn modelId="{5CFD2D7E-92FA-49E5-A45C-6DE6785CE447}" type="presOf" srcId="{29908671-46E1-43CC-B270-55593A5BCC6F}" destId="{BF7167EA-E6BD-4C4C-B4B8-91079A5751ED}" srcOrd="0" destOrd="0" presId="urn:microsoft.com/office/officeart/2005/8/layout/lProcess2"/>
    <dgm:cxn modelId="{3E090697-1027-47CC-A454-0F5051E5E8E4}" type="presOf" srcId="{8FFD32E2-484E-4FC6-B440-B1B47ED7A6E2}" destId="{1D57207F-5104-4D6C-BF1E-F5596F91EF2A}" srcOrd="1" destOrd="0" presId="urn:microsoft.com/office/officeart/2005/8/layout/lProcess2"/>
    <dgm:cxn modelId="{554590B1-6952-436D-9A76-79617F7D7801}" type="presOf" srcId="{1990CD45-3909-43CE-ABA6-841D8D15A952}" destId="{8ED9FD07-BCE8-41A6-8A06-0FFE64A323CA}" srcOrd="0" destOrd="0" presId="urn:microsoft.com/office/officeart/2005/8/layout/lProcess2"/>
    <dgm:cxn modelId="{F9FA6075-48DC-4B3F-8EC0-62BC690A97E6}" type="presOf" srcId="{B738EC95-FC0B-4E4E-82F3-DBAAD24A75E7}" destId="{D6A5F9E6-98C0-48FA-BC25-227AB4548D78}" srcOrd="0" destOrd="0" presId="urn:microsoft.com/office/officeart/2005/8/layout/lProcess2"/>
    <dgm:cxn modelId="{2C28BFE7-CCDD-46E0-BDE2-1DB2D39A8DE8}" type="presOf" srcId="{7F887053-3533-4452-B6FC-365F2C57E554}" destId="{B986DB20-B0D4-4E29-AB3C-3F8BA8789370}" srcOrd="0" destOrd="0" presId="urn:microsoft.com/office/officeart/2005/8/layout/lProcess2"/>
    <dgm:cxn modelId="{BA16F020-2E32-43CD-A057-2D3817E2511C}" type="presOf" srcId="{A40869ED-5EAD-4069-9554-6827802C963E}" destId="{CABD60D8-6CB9-4511-B62E-6C6E5AE128CD}" srcOrd="0" destOrd="0" presId="urn:microsoft.com/office/officeart/2005/8/layout/lProcess2"/>
    <dgm:cxn modelId="{2CB571F4-43AC-4F30-89C8-08EE7506B667}" type="presOf" srcId="{70C027C3-418D-4781-BE67-1ECE797CF45A}" destId="{4B300C65-49E3-441F-85AA-4F6C9DA27592}" srcOrd="0" destOrd="0" presId="urn:microsoft.com/office/officeart/2005/8/layout/lProcess2"/>
    <dgm:cxn modelId="{29DCFE85-A6A5-47B7-BA19-A504C4FC9E5B}" srcId="{899E79DA-470F-4B8C-A719-085621E66B30}" destId="{1990CD45-3909-43CE-ABA6-841D8D15A952}" srcOrd="1" destOrd="0" parTransId="{72BF2125-10F4-4E5F-9FA7-3A2706BA3C22}" sibTransId="{ACFE9926-66BF-4524-9A95-E89B6A47DF8E}"/>
    <dgm:cxn modelId="{042A145C-3600-4765-841E-C2BF13BE5112}" srcId="{899E79DA-470F-4B8C-A719-085621E66B30}" destId="{8FFD32E2-484E-4FC6-B440-B1B47ED7A6E2}" srcOrd="3" destOrd="0" parTransId="{83AC60E5-CF7E-4A67-83DC-84D15BFD648C}" sibTransId="{4A6DA8D3-F556-4E62-8976-4878FC7D3C78}"/>
    <dgm:cxn modelId="{ACEE5B46-5DA8-461C-99DA-4554F3CB49E3}" type="presOf" srcId="{E906CD62-A202-4153-ACFF-31788A3248FA}" destId="{6D49E3E6-2927-4DC4-8181-421163FE4B2E}" srcOrd="1" destOrd="0" presId="urn:microsoft.com/office/officeart/2005/8/layout/lProcess2"/>
    <dgm:cxn modelId="{0D721EF3-4785-493F-AA47-7F9F7AF8620F}" type="presOf" srcId="{BA92E8C7-E887-4808-9C38-768F64955D0C}" destId="{8336C996-2E77-4A9A-96C2-657FAA34D16F}" srcOrd="0" destOrd="0" presId="urn:microsoft.com/office/officeart/2005/8/layout/lProcess2"/>
    <dgm:cxn modelId="{3B545313-6F20-4FC3-8E0D-AE2BE5AA261F}" type="presOf" srcId="{3B35098F-79FA-42F9-8BD9-A99B42B97478}" destId="{0E3B64A0-C085-47C6-8AAF-A1A41D295B9D}" srcOrd="0" destOrd="0" presId="urn:microsoft.com/office/officeart/2005/8/layout/lProcess2"/>
    <dgm:cxn modelId="{E3BABE3C-9FD4-477E-909D-243EB6983069}" srcId="{8FFD32E2-484E-4FC6-B440-B1B47ED7A6E2}" destId="{29908671-46E1-43CC-B270-55593A5BCC6F}" srcOrd="3" destOrd="0" parTransId="{5031B78D-4A55-4ECD-8A7D-ADB1738FBAA8}" sibTransId="{55EF3BF6-B9DF-4D3B-BE19-AD82F9202916}"/>
    <dgm:cxn modelId="{AAEFBA57-F692-462A-A0AB-24B529335F74}" srcId="{8FFD32E2-484E-4FC6-B440-B1B47ED7A6E2}" destId="{7F887053-3533-4452-B6FC-365F2C57E554}" srcOrd="1" destOrd="0" parTransId="{C0B72F0A-28DD-411F-9254-8A8A96CD85C1}" sibTransId="{4F64A9DE-B6C7-4D2D-B2A3-6275B823303F}"/>
    <dgm:cxn modelId="{F7A1EBC5-4A9D-4246-9305-632E0FD4787E}" srcId="{8FFD32E2-484E-4FC6-B440-B1B47ED7A6E2}" destId="{79BB68D0-B709-4C90-B61A-29A94C2BB612}" srcOrd="9" destOrd="0" parTransId="{7752114C-6F9B-4D17-8ECF-6309BED07167}" sibTransId="{48E27E71-DB4B-47D8-B06A-5D519CBEE08E}"/>
    <dgm:cxn modelId="{C01A639D-FB8A-44F6-A7F9-2A3BDAA7F6EA}" srcId="{8FFD32E2-484E-4FC6-B440-B1B47ED7A6E2}" destId="{4B24C3DA-236A-433F-8572-A64E1B83FD46}" srcOrd="6" destOrd="0" parTransId="{5988E72D-1764-4F9C-8F44-884562EE19C5}" sibTransId="{7CA5C783-BBB6-429F-A992-80E1988A1BFD}"/>
    <dgm:cxn modelId="{CAA18168-B846-4419-BE17-0CA6D0CC34A1}" type="presOf" srcId="{8FFD32E2-484E-4FC6-B440-B1B47ED7A6E2}" destId="{C98038BF-FA4B-406D-9221-CAE28A22D900}" srcOrd="0" destOrd="0" presId="urn:microsoft.com/office/officeart/2005/8/layout/lProcess2"/>
    <dgm:cxn modelId="{A4718B70-4510-4C0A-8694-627CD9E0CE88}" type="presOf" srcId="{7F9B988D-2552-4A2C-AD27-35648B7D0F4A}" destId="{FEA42DF0-F498-4F8B-8505-C6483609D329}" srcOrd="0" destOrd="0" presId="urn:microsoft.com/office/officeart/2005/8/layout/lProcess2"/>
    <dgm:cxn modelId="{13B3DFB6-4922-48E9-A0F2-92090898C3C6}" type="presParOf" srcId="{607AB36A-1708-4E05-93DF-C8D66578E09F}" destId="{084A80B0-B20F-4DA8-8C80-20565C4068CA}" srcOrd="0" destOrd="0" presId="urn:microsoft.com/office/officeart/2005/8/layout/lProcess2"/>
    <dgm:cxn modelId="{7C65DDD2-2157-4B32-B474-BA814A3C580C}" type="presParOf" srcId="{084A80B0-B20F-4DA8-8C80-20565C4068CA}" destId="{25951AEA-6DA7-4833-BB8A-0F9838A2C445}" srcOrd="0" destOrd="0" presId="urn:microsoft.com/office/officeart/2005/8/layout/lProcess2"/>
    <dgm:cxn modelId="{4832D573-410C-4493-8122-A4193C536337}" type="presParOf" srcId="{084A80B0-B20F-4DA8-8C80-20565C4068CA}" destId="{CE6B1F53-6655-48D7-8EE7-56EE542C163A}" srcOrd="1" destOrd="0" presId="urn:microsoft.com/office/officeart/2005/8/layout/lProcess2"/>
    <dgm:cxn modelId="{0EC750C5-DD48-46E0-9F87-2A46E98448A9}" type="presParOf" srcId="{084A80B0-B20F-4DA8-8C80-20565C4068CA}" destId="{A5880FC7-5EA1-486B-80CA-6246D8E216D7}" srcOrd="2" destOrd="0" presId="urn:microsoft.com/office/officeart/2005/8/layout/lProcess2"/>
    <dgm:cxn modelId="{6F2A41F6-4B85-4D93-AA4F-59EA43274A80}" type="presParOf" srcId="{A5880FC7-5EA1-486B-80CA-6246D8E216D7}" destId="{97595A12-CEE2-4C33-815D-B4E913073DFD}" srcOrd="0" destOrd="0" presId="urn:microsoft.com/office/officeart/2005/8/layout/lProcess2"/>
    <dgm:cxn modelId="{C6163D64-8BAB-4985-9692-6562A8FDBCB8}" type="presParOf" srcId="{607AB36A-1708-4E05-93DF-C8D66578E09F}" destId="{0129C557-B1D7-4A7A-B342-2FE995A9F774}" srcOrd="1" destOrd="0" presId="urn:microsoft.com/office/officeart/2005/8/layout/lProcess2"/>
    <dgm:cxn modelId="{2DFB4D1B-18A5-40B7-8DCF-3B9C5958ED41}" type="presParOf" srcId="{607AB36A-1708-4E05-93DF-C8D66578E09F}" destId="{02B3D092-BE1B-4CEE-ACD0-34818934D98A}" srcOrd="2" destOrd="0" presId="urn:microsoft.com/office/officeart/2005/8/layout/lProcess2"/>
    <dgm:cxn modelId="{EF7E83F9-3E62-4ED6-B172-179D55B1CC13}" type="presParOf" srcId="{02B3D092-BE1B-4CEE-ACD0-34818934D98A}" destId="{8ED9FD07-BCE8-41A6-8A06-0FFE64A323CA}" srcOrd="0" destOrd="0" presId="urn:microsoft.com/office/officeart/2005/8/layout/lProcess2"/>
    <dgm:cxn modelId="{F9BE94CE-6B6E-4530-803C-4EEE3569F854}" type="presParOf" srcId="{02B3D092-BE1B-4CEE-ACD0-34818934D98A}" destId="{1E9B3DFB-8D08-4B8E-98AF-C3A9E4414906}" srcOrd="1" destOrd="0" presId="urn:microsoft.com/office/officeart/2005/8/layout/lProcess2"/>
    <dgm:cxn modelId="{EE6EB4A2-0F9F-4617-BA03-FD00778C2138}" type="presParOf" srcId="{02B3D092-BE1B-4CEE-ACD0-34818934D98A}" destId="{E1449768-6554-4329-8A89-3C57D3346A7E}" srcOrd="2" destOrd="0" presId="urn:microsoft.com/office/officeart/2005/8/layout/lProcess2"/>
    <dgm:cxn modelId="{4A613EF2-146F-4A38-91AD-34994D206DC7}" type="presParOf" srcId="{E1449768-6554-4329-8A89-3C57D3346A7E}" destId="{1658DF8F-C3FF-415F-ACB6-C532C1BACD08}" srcOrd="0" destOrd="0" presId="urn:microsoft.com/office/officeart/2005/8/layout/lProcess2"/>
    <dgm:cxn modelId="{CAA440D1-19C0-4413-9F18-1E9BA60D2B92}" type="presParOf" srcId="{607AB36A-1708-4E05-93DF-C8D66578E09F}" destId="{3E35AE7B-068A-44DE-AA66-8DBDBFB449EB}" srcOrd="3" destOrd="0" presId="urn:microsoft.com/office/officeart/2005/8/layout/lProcess2"/>
    <dgm:cxn modelId="{A171679A-72A0-464F-9261-EC5C5DDCAF87}" type="presParOf" srcId="{607AB36A-1708-4E05-93DF-C8D66578E09F}" destId="{2854D09C-62C8-4FBB-86D8-5C8E5C15AD79}" srcOrd="4" destOrd="0" presId="urn:microsoft.com/office/officeart/2005/8/layout/lProcess2"/>
    <dgm:cxn modelId="{0A245702-7C1A-4F42-B35E-4DAD3D041D3A}" type="presParOf" srcId="{2854D09C-62C8-4FBB-86D8-5C8E5C15AD79}" destId="{4F8E0176-8AD5-433D-BEB8-46D0A48965C5}" srcOrd="0" destOrd="0" presId="urn:microsoft.com/office/officeart/2005/8/layout/lProcess2"/>
    <dgm:cxn modelId="{72C85CB1-5B68-46F2-B0DA-CF77DDA4AEC3}" type="presParOf" srcId="{2854D09C-62C8-4FBB-86D8-5C8E5C15AD79}" destId="{6D49E3E6-2927-4DC4-8181-421163FE4B2E}" srcOrd="1" destOrd="0" presId="urn:microsoft.com/office/officeart/2005/8/layout/lProcess2"/>
    <dgm:cxn modelId="{F81C4DA2-CA13-4A44-8E12-F1CB8C6061A6}" type="presParOf" srcId="{2854D09C-62C8-4FBB-86D8-5C8E5C15AD79}" destId="{06B464A7-B12B-4319-9756-5AF0C7A4A8AA}" srcOrd="2" destOrd="0" presId="urn:microsoft.com/office/officeart/2005/8/layout/lProcess2"/>
    <dgm:cxn modelId="{A8A89635-F1C5-4ECB-869B-36D745D16947}" type="presParOf" srcId="{06B464A7-B12B-4319-9756-5AF0C7A4A8AA}" destId="{6F98F894-2BD0-418C-A46A-5A5AD30BC477}" srcOrd="0" destOrd="0" presId="urn:microsoft.com/office/officeart/2005/8/layout/lProcess2"/>
    <dgm:cxn modelId="{27C84017-93A6-4070-856F-A6C5F26A5C01}" type="presParOf" srcId="{607AB36A-1708-4E05-93DF-C8D66578E09F}" destId="{485FA2C2-088B-498E-93E9-26CFE65A919D}" srcOrd="5" destOrd="0" presId="urn:microsoft.com/office/officeart/2005/8/layout/lProcess2"/>
    <dgm:cxn modelId="{5651924D-CFE9-488A-90B5-BF4185FEF127}" type="presParOf" srcId="{607AB36A-1708-4E05-93DF-C8D66578E09F}" destId="{2BD5A003-0B24-4600-BB27-9DA8F6E29BF7}" srcOrd="6" destOrd="0" presId="urn:microsoft.com/office/officeart/2005/8/layout/lProcess2"/>
    <dgm:cxn modelId="{7B7714A8-465A-4081-8988-E94CA7D0DF3F}" type="presParOf" srcId="{2BD5A003-0B24-4600-BB27-9DA8F6E29BF7}" destId="{C98038BF-FA4B-406D-9221-CAE28A22D900}" srcOrd="0" destOrd="0" presId="urn:microsoft.com/office/officeart/2005/8/layout/lProcess2"/>
    <dgm:cxn modelId="{BBC2FFFF-0F0F-4A0B-9E68-BA26F31211C8}" type="presParOf" srcId="{2BD5A003-0B24-4600-BB27-9DA8F6E29BF7}" destId="{1D57207F-5104-4D6C-BF1E-F5596F91EF2A}" srcOrd="1" destOrd="0" presId="urn:microsoft.com/office/officeart/2005/8/layout/lProcess2"/>
    <dgm:cxn modelId="{E7068C9E-EA23-4A34-9DAD-23171B4A7074}" type="presParOf" srcId="{2BD5A003-0B24-4600-BB27-9DA8F6E29BF7}" destId="{B537AE12-3B24-4541-BF90-46E387CDFE1D}" srcOrd="2" destOrd="0" presId="urn:microsoft.com/office/officeart/2005/8/layout/lProcess2"/>
    <dgm:cxn modelId="{898A1594-B991-4245-9EF9-42C195934536}" type="presParOf" srcId="{B537AE12-3B24-4541-BF90-46E387CDFE1D}" destId="{1A713D3F-E976-49BE-95E0-CF7DB57AC937}" srcOrd="0" destOrd="0" presId="urn:microsoft.com/office/officeart/2005/8/layout/lProcess2"/>
    <dgm:cxn modelId="{B908298E-731E-4C18-A438-F384156C7C0F}" type="presParOf" srcId="{1A713D3F-E976-49BE-95E0-CF7DB57AC937}" destId="{0E3B64A0-C085-47C6-8AAF-A1A41D295B9D}" srcOrd="0" destOrd="0" presId="urn:microsoft.com/office/officeart/2005/8/layout/lProcess2"/>
    <dgm:cxn modelId="{878F8D5D-3FD7-45B9-B54A-178AFFCB74C2}" type="presParOf" srcId="{1A713D3F-E976-49BE-95E0-CF7DB57AC937}" destId="{123A82EE-BF50-418A-A21B-44C2439362A6}" srcOrd="1" destOrd="0" presId="urn:microsoft.com/office/officeart/2005/8/layout/lProcess2"/>
    <dgm:cxn modelId="{DDAB1158-B1CE-49D4-B5FA-C034708D6326}" type="presParOf" srcId="{1A713D3F-E976-49BE-95E0-CF7DB57AC937}" destId="{B986DB20-B0D4-4E29-AB3C-3F8BA8789370}" srcOrd="2" destOrd="0" presId="urn:microsoft.com/office/officeart/2005/8/layout/lProcess2"/>
    <dgm:cxn modelId="{F635E1E1-6D08-4CBB-AF5B-067F5BBE122E}" type="presParOf" srcId="{1A713D3F-E976-49BE-95E0-CF7DB57AC937}" destId="{A1ED40B1-029A-4962-BED5-9938957159D6}" srcOrd="3" destOrd="0" presId="urn:microsoft.com/office/officeart/2005/8/layout/lProcess2"/>
    <dgm:cxn modelId="{D9B7B957-6F6D-40B5-BA7D-705DC4193C93}" type="presParOf" srcId="{1A713D3F-E976-49BE-95E0-CF7DB57AC937}" destId="{FEA42DF0-F498-4F8B-8505-C6483609D329}" srcOrd="4" destOrd="0" presId="urn:microsoft.com/office/officeart/2005/8/layout/lProcess2"/>
    <dgm:cxn modelId="{9A374075-5AC7-4F90-A7AE-496D0AFDF682}" type="presParOf" srcId="{1A713D3F-E976-49BE-95E0-CF7DB57AC937}" destId="{D646F837-E915-428A-8D2F-EC1FA56D83AF}" srcOrd="5" destOrd="0" presId="urn:microsoft.com/office/officeart/2005/8/layout/lProcess2"/>
    <dgm:cxn modelId="{C77D082E-2D19-428B-B34E-190DD276E45D}" type="presParOf" srcId="{1A713D3F-E976-49BE-95E0-CF7DB57AC937}" destId="{BF7167EA-E6BD-4C4C-B4B8-91079A5751ED}" srcOrd="6" destOrd="0" presId="urn:microsoft.com/office/officeart/2005/8/layout/lProcess2"/>
    <dgm:cxn modelId="{46F6378A-1220-4373-AA8A-FEDAEF6F6D82}" type="presParOf" srcId="{1A713D3F-E976-49BE-95E0-CF7DB57AC937}" destId="{87C734A1-5C5C-488A-A7E1-11BEB199A7EA}" srcOrd="7" destOrd="0" presId="urn:microsoft.com/office/officeart/2005/8/layout/lProcess2"/>
    <dgm:cxn modelId="{EB6EA25F-9657-452E-B9E2-14DAE44B5A8B}" type="presParOf" srcId="{1A713D3F-E976-49BE-95E0-CF7DB57AC937}" destId="{D6A5F9E6-98C0-48FA-BC25-227AB4548D78}" srcOrd="8" destOrd="0" presId="urn:microsoft.com/office/officeart/2005/8/layout/lProcess2"/>
    <dgm:cxn modelId="{62098AC7-92C3-49DE-88C8-12F48D30302A}" type="presParOf" srcId="{1A713D3F-E976-49BE-95E0-CF7DB57AC937}" destId="{34F7564E-75EE-4366-B6A0-16F7086EFE9E}" srcOrd="9" destOrd="0" presId="urn:microsoft.com/office/officeart/2005/8/layout/lProcess2"/>
    <dgm:cxn modelId="{FA5441AF-EC1E-4B65-BF4B-BEA3C9294AF0}" type="presParOf" srcId="{1A713D3F-E976-49BE-95E0-CF7DB57AC937}" destId="{163D510D-B7E0-47EE-88B1-17E525CABEF8}" srcOrd="10" destOrd="0" presId="urn:microsoft.com/office/officeart/2005/8/layout/lProcess2"/>
    <dgm:cxn modelId="{B6D6641F-FBEA-4356-AB28-432BCDB2FB7C}" type="presParOf" srcId="{1A713D3F-E976-49BE-95E0-CF7DB57AC937}" destId="{35443EF3-87BE-4479-B790-06110F52574C}" srcOrd="11" destOrd="0" presId="urn:microsoft.com/office/officeart/2005/8/layout/lProcess2"/>
    <dgm:cxn modelId="{7618D1A2-0B7C-405B-9163-302CD8594309}" type="presParOf" srcId="{1A713D3F-E976-49BE-95E0-CF7DB57AC937}" destId="{FDAFEEE8-84F6-42A3-8795-8156ED18F021}" srcOrd="12" destOrd="0" presId="urn:microsoft.com/office/officeart/2005/8/layout/lProcess2"/>
    <dgm:cxn modelId="{FBCF9161-6009-4466-88A1-25441644E4D6}" type="presParOf" srcId="{1A713D3F-E976-49BE-95E0-CF7DB57AC937}" destId="{1CBECE7F-BA0A-4E93-A2E9-F99EEEBEBDB7}" srcOrd="13" destOrd="0" presId="urn:microsoft.com/office/officeart/2005/8/layout/lProcess2"/>
    <dgm:cxn modelId="{E80F28BC-E7C3-4ABA-9D8E-3D22C9718B58}" type="presParOf" srcId="{1A713D3F-E976-49BE-95E0-CF7DB57AC937}" destId="{CABD60D8-6CB9-4511-B62E-6C6E5AE128CD}" srcOrd="14" destOrd="0" presId="urn:microsoft.com/office/officeart/2005/8/layout/lProcess2"/>
    <dgm:cxn modelId="{22EB9CE8-9D77-48F3-88E9-0F3FDAB5DE0A}" type="presParOf" srcId="{1A713D3F-E976-49BE-95E0-CF7DB57AC937}" destId="{8625DA0E-DAE4-4274-A2D4-A291A893675E}" srcOrd="15" destOrd="0" presId="urn:microsoft.com/office/officeart/2005/8/layout/lProcess2"/>
    <dgm:cxn modelId="{90284808-681A-42B0-8AE4-93C8A47925DF}" type="presParOf" srcId="{1A713D3F-E976-49BE-95E0-CF7DB57AC937}" destId="{4B300C65-49E3-441F-85AA-4F6C9DA27592}" srcOrd="16" destOrd="0" presId="urn:microsoft.com/office/officeart/2005/8/layout/lProcess2"/>
    <dgm:cxn modelId="{E8F55361-F710-443D-8B2B-742C900C0847}" type="presParOf" srcId="{1A713D3F-E976-49BE-95E0-CF7DB57AC937}" destId="{34D93749-DEC4-47DB-87EE-071929DA1F1B}" srcOrd="17" destOrd="0" presId="urn:microsoft.com/office/officeart/2005/8/layout/lProcess2"/>
    <dgm:cxn modelId="{44335E18-D3BC-43FA-A670-85E11AE31500}" type="presParOf" srcId="{1A713D3F-E976-49BE-95E0-CF7DB57AC937}" destId="{D95C7155-0066-4418-8E45-F823E851316D}" srcOrd="18" destOrd="0" presId="urn:microsoft.com/office/officeart/2005/8/layout/lProcess2"/>
    <dgm:cxn modelId="{6B132DE1-1E30-401E-925D-FCCE0FABDA53}" type="presParOf" srcId="{1A713D3F-E976-49BE-95E0-CF7DB57AC937}" destId="{60BF5289-7B08-483E-8CBA-25CFC954D9D8}" srcOrd="19" destOrd="0" presId="urn:microsoft.com/office/officeart/2005/8/layout/lProcess2"/>
    <dgm:cxn modelId="{F6B42A52-ADAB-4F99-9AC8-DDA5659CEB92}" type="presParOf" srcId="{1A713D3F-E976-49BE-95E0-CF7DB57AC937}" destId="{8336C996-2E77-4A9A-96C2-657FAA34D16F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81D0315-9835-4E4A-B102-2F95CFA92A54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EB7A9-3565-4219-B92C-409F830BC7C5}">
      <dgm:prSet/>
      <dgm:spPr/>
      <dgm:t>
        <a:bodyPr/>
        <a:lstStyle/>
        <a:p>
          <a:pPr rtl="0"/>
          <a:r>
            <a:rPr lang="en-US" b="1" dirty="0" smtClean="0"/>
            <a:t>Types of Classroom Reading Activities</a:t>
          </a:r>
          <a:endParaRPr lang="ru-RU" dirty="0"/>
        </a:p>
      </dgm:t>
    </dgm:pt>
    <dgm:pt modelId="{6BFA7C1B-998C-4E02-95D4-412AED6D0F34}" type="parTrans" cxnId="{C5F2F7CF-E053-4F89-9AC2-9A3989F84BE2}">
      <dgm:prSet/>
      <dgm:spPr/>
      <dgm:t>
        <a:bodyPr/>
        <a:lstStyle/>
        <a:p>
          <a:endParaRPr lang="ru-RU"/>
        </a:p>
      </dgm:t>
    </dgm:pt>
    <dgm:pt modelId="{A4B72E9A-F427-429A-AF79-2D5D8D348D8E}" type="sibTrans" cxnId="{C5F2F7CF-E053-4F89-9AC2-9A3989F84BE2}">
      <dgm:prSet/>
      <dgm:spPr/>
      <dgm:t>
        <a:bodyPr/>
        <a:lstStyle/>
        <a:p>
          <a:endParaRPr lang="ru-RU"/>
        </a:p>
      </dgm:t>
    </dgm:pt>
    <dgm:pt modelId="{81362420-239A-47D8-8562-BCE04EB7F00B}" type="pres">
      <dgm:prSet presAssocID="{881D0315-9835-4E4A-B102-2F95CFA92A5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53F56-A3AB-463B-875D-BB0D4CAC0126}" type="pres">
      <dgm:prSet presAssocID="{881D0315-9835-4E4A-B102-2F95CFA92A54}" presName="arrow" presStyleLbl="bgShp" presStyleIdx="0" presStyleCnt="1"/>
      <dgm:spPr/>
    </dgm:pt>
    <dgm:pt modelId="{2FE756F2-0D54-4EF2-89E7-0D4AF1278E65}" type="pres">
      <dgm:prSet presAssocID="{881D0315-9835-4E4A-B102-2F95CFA92A54}" presName="linearProcess" presStyleCnt="0"/>
      <dgm:spPr/>
    </dgm:pt>
    <dgm:pt modelId="{D54D64F3-E2D3-4DE9-8BC4-2DE564EFB7CE}" type="pres">
      <dgm:prSet presAssocID="{F66EB7A9-3565-4219-B92C-409F830BC7C5}" presName="textNode" presStyleLbl="node1" presStyleIdx="0" presStyleCnt="1" custScaleX="80589" custScaleY="17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2F7CF-E053-4F89-9AC2-9A3989F84BE2}" srcId="{881D0315-9835-4E4A-B102-2F95CFA92A54}" destId="{F66EB7A9-3565-4219-B92C-409F830BC7C5}" srcOrd="0" destOrd="0" parTransId="{6BFA7C1B-998C-4E02-95D4-412AED6D0F34}" sibTransId="{A4B72E9A-F427-429A-AF79-2D5D8D348D8E}"/>
    <dgm:cxn modelId="{C34B6C26-81EE-4151-ABF8-AA5221F8035B}" type="presOf" srcId="{881D0315-9835-4E4A-B102-2F95CFA92A54}" destId="{81362420-239A-47D8-8562-BCE04EB7F00B}" srcOrd="0" destOrd="0" presId="urn:microsoft.com/office/officeart/2005/8/layout/hProcess9"/>
    <dgm:cxn modelId="{370D1865-2B8D-4FF9-9763-D1013801ECC4}" type="presOf" srcId="{F66EB7A9-3565-4219-B92C-409F830BC7C5}" destId="{D54D64F3-E2D3-4DE9-8BC4-2DE564EFB7CE}" srcOrd="0" destOrd="0" presId="urn:microsoft.com/office/officeart/2005/8/layout/hProcess9"/>
    <dgm:cxn modelId="{52B5F58E-E4E4-4941-A899-16220C4E53CC}" type="presParOf" srcId="{81362420-239A-47D8-8562-BCE04EB7F00B}" destId="{F9353F56-A3AB-463B-875D-BB0D4CAC0126}" srcOrd="0" destOrd="0" presId="urn:microsoft.com/office/officeart/2005/8/layout/hProcess9"/>
    <dgm:cxn modelId="{69596549-D565-49DB-BC50-C182926190DF}" type="presParOf" srcId="{81362420-239A-47D8-8562-BCE04EB7F00B}" destId="{2FE756F2-0D54-4EF2-89E7-0D4AF1278E65}" srcOrd="1" destOrd="0" presId="urn:microsoft.com/office/officeart/2005/8/layout/hProcess9"/>
    <dgm:cxn modelId="{202F6B8F-92A7-4134-936F-329C672CB0F1}" type="presParOf" srcId="{2FE756F2-0D54-4EF2-89E7-0D4AF1278E65}" destId="{D54D64F3-E2D3-4DE9-8BC4-2DE564EFB7C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F42D88B-604D-40B6-B43B-56CC6D0C1B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8DA7E0-A8D1-4923-B812-EE490EB0E4E6}">
      <dgm:prSet phldrT="[Текст]"/>
      <dgm:spPr/>
      <dgm:t>
        <a:bodyPr/>
        <a:lstStyle/>
        <a:p>
          <a:r>
            <a:rPr lang="en-US"/>
            <a:t>Classroom reading activities</a:t>
          </a:r>
          <a:endParaRPr lang="ru-RU"/>
        </a:p>
      </dgm:t>
    </dgm:pt>
    <dgm:pt modelId="{941B9565-FA73-4340-978D-F0F6139D3AB0}" type="parTrans" cxnId="{886B9F0C-B1A2-46A0-ADB5-48EFB0CC8B84}">
      <dgm:prSet/>
      <dgm:spPr/>
      <dgm:t>
        <a:bodyPr/>
        <a:lstStyle/>
        <a:p>
          <a:endParaRPr lang="ru-RU"/>
        </a:p>
      </dgm:t>
    </dgm:pt>
    <dgm:pt modelId="{C4A70B04-5057-46CB-8EF8-5C76018DCFDC}" type="sibTrans" cxnId="{886B9F0C-B1A2-46A0-ADB5-48EFB0CC8B84}">
      <dgm:prSet/>
      <dgm:spPr/>
      <dgm:t>
        <a:bodyPr/>
        <a:lstStyle/>
        <a:p>
          <a:endParaRPr lang="ru-RU"/>
        </a:p>
      </dgm:t>
    </dgm:pt>
    <dgm:pt modelId="{B845705A-1AE3-47A7-8A7C-366BC0B2084C}">
      <dgm:prSet phldrT="[Текст]"/>
      <dgm:spPr/>
      <dgm:t>
        <a:bodyPr/>
        <a:lstStyle/>
        <a:p>
          <a:r>
            <a:rPr lang="en-US"/>
            <a:t>silent</a:t>
          </a:r>
          <a:endParaRPr lang="ru-RU"/>
        </a:p>
      </dgm:t>
    </dgm:pt>
    <dgm:pt modelId="{C0BD517E-38CE-429C-A425-9DE3774EFE97}" type="parTrans" cxnId="{97D1B33B-613F-43DF-AE41-899568932CE2}">
      <dgm:prSet/>
      <dgm:spPr/>
      <dgm:t>
        <a:bodyPr/>
        <a:lstStyle/>
        <a:p>
          <a:endParaRPr lang="ru-RU"/>
        </a:p>
      </dgm:t>
    </dgm:pt>
    <dgm:pt modelId="{C8F7A037-A8B8-4A7A-B54A-A82B6093DF1C}" type="sibTrans" cxnId="{97D1B33B-613F-43DF-AE41-899568932CE2}">
      <dgm:prSet/>
      <dgm:spPr/>
      <dgm:t>
        <a:bodyPr/>
        <a:lstStyle/>
        <a:p>
          <a:endParaRPr lang="ru-RU"/>
        </a:p>
      </dgm:t>
    </dgm:pt>
    <dgm:pt modelId="{EAC15643-4ECC-4CA3-AD61-4779311D7359}">
      <dgm:prSet phldrT="[Текст]"/>
      <dgm:spPr/>
      <dgm:t>
        <a:bodyPr/>
        <a:lstStyle/>
        <a:p>
          <a:r>
            <a:rPr lang="en-US"/>
            <a:t>intensive</a:t>
          </a:r>
          <a:endParaRPr lang="ru-RU"/>
        </a:p>
      </dgm:t>
    </dgm:pt>
    <dgm:pt modelId="{9E11EFD8-173F-4924-89E9-774657901586}" type="parTrans" cxnId="{2493A312-8E52-4C04-9B79-335382DDEFD5}">
      <dgm:prSet/>
      <dgm:spPr/>
      <dgm:t>
        <a:bodyPr/>
        <a:lstStyle/>
        <a:p>
          <a:endParaRPr lang="ru-RU"/>
        </a:p>
      </dgm:t>
    </dgm:pt>
    <dgm:pt modelId="{164DF824-A499-4770-A4E1-F4A54649C21D}" type="sibTrans" cxnId="{2493A312-8E52-4C04-9B79-335382DDEFD5}">
      <dgm:prSet/>
      <dgm:spPr/>
      <dgm:t>
        <a:bodyPr/>
        <a:lstStyle/>
        <a:p>
          <a:endParaRPr lang="ru-RU"/>
        </a:p>
      </dgm:t>
    </dgm:pt>
    <dgm:pt modelId="{AD3E65F7-ACC2-4C99-8EE8-E027D5FD30D5}">
      <dgm:prSet phldrT="[Текст]"/>
      <dgm:spPr/>
      <dgm:t>
        <a:bodyPr/>
        <a:lstStyle/>
        <a:p>
          <a:r>
            <a:rPr lang="en-US"/>
            <a:t>extensive</a:t>
          </a:r>
          <a:endParaRPr lang="ru-RU"/>
        </a:p>
      </dgm:t>
    </dgm:pt>
    <dgm:pt modelId="{AAB8B149-23F8-4F2F-96AC-8D001FFD3F09}" type="parTrans" cxnId="{E13533B1-CE17-4F91-89B1-00DE5264C25F}">
      <dgm:prSet/>
      <dgm:spPr/>
      <dgm:t>
        <a:bodyPr/>
        <a:lstStyle/>
        <a:p>
          <a:endParaRPr lang="ru-RU"/>
        </a:p>
      </dgm:t>
    </dgm:pt>
    <dgm:pt modelId="{55EC1991-E82D-4CBD-9678-9AD42DE57141}" type="sibTrans" cxnId="{E13533B1-CE17-4F91-89B1-00DE5264C25F}">
      <dgm:prSet/>
      <dgm:spPr/>
      <dgm:t>
        <a:bodyPr/>
        <a:lstStyle/>
        <a:p>
          <a:endParaRPr lang="ru-RU"/>
        </a:p>
      </dgm:t>
    </dgm:pt>
    <dgm:pt modelId="{2822C7D3-BBE0-46B2-BE82-B53AF0B18A77}">
      <dgm:prSet phldrT="[Текст]"/>
      <dgm:spPr/>
      <dgm:t>
        <a:bodyPr/>
        <a:lstStyle/>
        <a:p>
          <a:r>
            <a:rPr lang="en-US"/>
            <a:t>aloud</a:t>
          </a:r>
          <a:endParaRPr lang="ru-RU"/>
        </a:p>
      </dgm:t>
    </dgm:pt>
    <dgm:pt modelId="{DFCD15FE-7775-47F7-96C7-8EC528D95CC6}" type="parTrans" cxnId="{9D2E2B4E-041B-4C35-81B6-0EAB3348A68F}">
      <dgm:prSet/>
      <dgm:spPr/>
      <dgm:t>
        <a:bodyPr/>
        <a:lstStyle/>
        <a:p>
          <a:endParaRPr lang="ru-RU"/>
        </a:p>
      </dgm:t>
    </dgm:pt>
    <dgm:pt modelId="{064B5CB3-F5E1-400F-921B-31FAE7755A45}" type="sibTrans" cxnId="{9D2E2B4E-041B-4C35-81B6-0EAB3348A68F}">
      <dgm:prSet/>
      <dgm:spPr/>
      <dgm:t>
        <a:bodyPr/>
        <a:lstStyle/>
        <a:p>
          <a:endParaRPr lang="ru-RU"/>
        </a:p>
      </dgm:t>
    </dgm:pt>
    <dgm:pt modelId="{852BC83B-C21F-4F49-B1C9-EEF5945C7690}">
      <dgm:prSet/>
      <dgm:spPr/>
      <dgm:t>
        <a:bodyPr/>
        <a:lstStyle/>
        <a:p>
          <a:r>
            <a:rPr lang="en-US"/>
            <a:t>linguistic</a:t>
          </a:r>
          <a:endParaRPr lang="ru-RU"/>
        </a:p>
      </dgm:t>
    </dgm:pt>
    <dgm:pt modelId="{A174DA40-E3E4-4D6F-8A29-32192613C1E3}" type="parTrans" cxnId="{8D7D2A87-AE95-43D9-9126-8CAE4BB3D814}">
      <dgm:prSet/>
      <dgm:spPr/>
      <dgm:t>
        <a:bodyPr/>
        <a:lstStyle/>
        <a:p>
          <a:endParaRPr lang="ru-RU"/>
        </a:p>
      </dgm:t>
    </dgm:pt>
    <dgm:pt modelId="{94CBBBCF-98E9-4C1C-80E9-39F70403E787}" type="sibTrans" cxnId="{8D7D2A87-AE95-43D9-9126-8CAE4BB3D814}">
      <dgm:prSet/>
      <dgm:spPr/>
      <dgm:t>
        <a:bodyPr/>
        <a:lstStyle/>
        <a:p>
          <a:endParaRPr lang="ru-RU"/>
        </a:p>
      </dgm:t>
    </dgm:pt>
    <dgm:pt modelId="{35B0C386-B667-42ED-BBA9-0D2EC8E1663B}">
      <dgm:prSet/>
      <dgm:spPr/>
      <dgm:t>
        <a:bodyPr/>
        <a:lstStyle/>
        <a:p>
          <a:r>
            <a:rPr lang="en-US"/>
            <a:t>content</a:t>
          </a:r>
          <a:endParaRPr lang="ru-RU"/>
        </a:p>
      </dgm:t>
    </dgm:pt>
    <dgm:pt modelId="{8C35A012-3C2B-471B-A2BD-DBB109156C22}" type="parTrans" cxnId="{1B24A6BB-4FE1-47C4-BC5B-5FE16E4114C8}">
      <dgm:prSet/>
      <dgm:spPr/>
      <dgm:t>
        <a:bodyPr/>
        <a:lstStyle/>
        <a:p>
          <a:endParaRPr lang="ru-RU"/>
        </a:p>
      </dgm:t>
    </dgm:pt>
    <dgm:pt modelId="{78282C4E-F049-40D9-86B8-61F2CA5FAFB4}" type="sibTrans" cxnId="{1B24A6BB-4FE1-47C4-BC5B-5FE16E4114C8}">
      <dgm:prSet/>
      <dgm:spPr/>
      <dgm:t>
        <a:bodyPr/>
        <a:lstStyle/>
        <a:p>
          <a:endParaRPr lang="ru-RU"/>
        </a:p>
      </dgm:t>
    </dgm:pt>
    <dgm:pt modelId="{FF3AED4E-F995-4299-8974-EFEB58595B51}">
      <dgm:prSet/>
      <dgm:spPr/>
      <dgm:t>
        <a:bodyPr/>
        <a:lstStyle/>
        <a:p>
          <a:r>
            <a:rPr lang="en-US"/>
            <a:t>skimming</a:t>
          </a:r>
          <a:endParaRPr lang="ru-RU"/>
        </a:p>
      </dgm:t>
    </dgm:pt>
    <dgm:pt modelId="{DD5B4A63-63EF-4B88-8965-1D980AE4FF0A}" type="parTrans" cxnId="{BF9DE136-2B0A-49DA-B81A-933A3C8DE0AC}">
      <dgm:prSet/>
      <dgm:spPr/>
      <dgm:t>
        <a:bodyPr/>
        <a:lstStyle/>
        <a:p>
          <a:endParaRPr lang="ru-RU"/>
        </a:p>
      </dgm:t>
    </dgm:pt>
    <dgm:pt modelId="{074FCE7F-31DF-4D68-BA51-DD880AEAE8A0}" type="sibTrans" cxnId="{BF9DE136-2B0A-49DA-B81A-933A3C8DE0AC}">
      <dgm:prSet/>
      <dgm:spPr/>
      <dgm:t>
        <a:bodyPr/>
        <a:lstStyle/>
        <a:p>
          <a:endParaRPr lang="ru-RU"/>
        </a:p>
      </dgm:t>
    </dgm:pt>
    <dgm:pt modelId="{5F82EFEE-AA6D-4595-BC73-2B2566F529EC}">
      <dgm:prSet/>
      <dgm:spPr/>
      <dgm:t>
        <a:bodyPr/>
        <a:lstStyle/>
        <a:p>
          <a:r>
            <a:rPr lang="en-US"/>
            <a:t>scanning</a:t>
          </a:r>
          <a:endParaRPr lang="ru-RU"/>
        </a:p>
      </dgm:t>
    </dgm:pt>
    <dgm:pt modelId="{289C6F6D-C1AC-4FDC-80A3-49D84151EB9F}" type="parTrans" cxnId="{5B3C0E3C-1A7F-4BD4-AD46-D85E12256F94}">
      <dgm:prSet/>
      <dgm:spPr/>
      <dgm:t>
        <a:bodyPr/>
        <a:lstStyle/>
        <a:p>
          <a:endParaRPr lang="ru-RU"/>
        </a:p>
      </dgm:t>
    </dgm:pt>
    <dgm:pt modelId="{7253E205-FB69-4625-979F-8AF4B99DE525}" type="sibTrans" cxnId="{5B3C0E3C-1A7F-4BD4-AD46-D85E12256F94}">
      <dgm:prSet/>
      <dgm:spPr/>
      <dgm:t>
        <a:bodyPr/>
        <a:lstStyle/>
        <a:p>
          <a:endParaRPr lang="ru-RU"/>
        </a:p>
      </dgm:t>
    </dgm:pt>
    <dgm:pt modelId="{D7578485-C029-40B7-9F51-C77577CDD29D}">
      <dgm:prSet/>
      <dgm:spPr/>
      <dgm:t>
        <a:bodyPr/>
        <a:lstStyle/>
        <a:p>
          <a:r>
            <a:rPr lang="en-US" smtClean="0"/>
            <a:t>reading for detail</a:t>
          </a:r>
          <a:endParaRPr lang="ru-RU" dirty="0"/>
        </a:p>
      </dgm:t>
    </dgm:pt>
    <dgm:pt modelId="{3A5ABFC3-9852-4405-82E4-E4FFBF352B42}" type="parTrans" cxnId="{0C7F698B-DCB8-417B-A4F1-DB06E06B3732}">
      <dgm:prSet/>
      <dgm:spPr/>
      <dgm:t>
        <a:bodyPr/>
        <a:lstStyle/>
        <a:p>
          <a:endParaRPr lang="ru-RU"/>
        </a:p>
      </dgm:t>
    </dgm:pt>
    <dgm:pt modelId="{F32842CA-361A-44BD-8767-C8868F4715B3}" type="sibTrans" cxnId="{0C7F698B-DCB8-417B-A4F1-DB06E06B3732}">
      <dgm:prSet/>
      <dgm:spPr/>
      <dgm:t>
        <a:bodyPr/>
        <a:lstStyle/>
        <a:p>
          <a:endParaRPr lang="ru-RU"/>
        </a:p>
      </dgm:t>
    </dgm:pt>
    <dgm:pt modelId="{C72972CD-E5DF-4058-B578-752F535B5CE5}" type="pres">
      <dgm:prSet presAssocID="{8F42D88B-604D-40B6-B43B-56CC6D0C1B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494041-9358-412E-A538-645C08A5BAA1}" type="pres">
      <dgm:prSet presAssocID="{2B8DA7E0-A8D1-4923-B812-EE490EB0E4E6}" presName="hierRoot1" presStyleCnt="0"/>
      <dgm:spPr/>
    </dgm:pt>
    <dgm:pt modelId="{1C6255D9-BB06-4CB1-B450-0489C9C6CD88}" type="pres">
      <dgm:prSet presAssocID="{2B8DA7E0-A8D1-4923-B812-EE490EB0E4E6}" presName="composite" presStyleCnt="0"/>
      <dgm:spPr/>
    </dgm:pt>
    <dgm:pt modelId="{AB74414A-2B3F-4938-B0B8-0398E5FD3E4C}" type="pres">
      <dgm:prSet presAssocID="{2B8DA7E0-A8D1-4923-B812-EE490EB0E4E6}" presName="background" presStyleLbl="node0" presStyleIdx="0" presStyleCnt="1"/>
      <dgm:spPr/>
    </dgm:pt>
    <dgm:pt modelId="{FEFEB5A4-176F-46E2-8BBA-BE6FAF8FC12F}" type="pres">
      <dgm:prSet presAssocID="{2B8DA7E0-A8D1-4923-B812-EE490EB0E4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E15F0-6453-41DF-BD00-507396D30838}" type="pres">
      <dgm:prSet presAssocID="{2B8DA7E0-A8D1-4923-B812-EE490EB0E4E6}" presName="hierChild2" presStyleCnt="0"/>
      <dgm:spPr/>
    </dgm:pt>
    <dgm:pt modelId="{3B4FDFA2-8ADF-4C7E-B04F-062B43CE16B0}" type="pres">
      <dgm:prSet presAssocID="{C0BD517E-38CE-429C-A425-9DE3774EFE9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597E0B7-DB26-475A-BEB0-61FF4D7B7337}" type="pres">
      <dgm:prSet presAssocID="{B845705A-1AE3-47A7-8A7C-366BC0B2084C}" presName="hierRoot2" presStyleCnt="0"/>
      <dgm:spPr/>
    </dgm:pt>
    <dgm:pt modelId="{3A5AF6F3-90BA-4A8A-9A51-1F83FD8CABBE}" type="pres">
      <dgm:prSet presAssocID="{B845705A-1AE3-47A7-8A7C-366BC0B2084C}" presName="composite2" presStyleCnt="0"/>
      <dgm:spPr/>
    </dgm:pt>
    <dgm:pt modelId="{A0FA04BB-2B8E-42CB-A86C-1F10A1920DD4}" type="pres">
      <dgm:prSet presAssocID="{B845705A-1AE3-47A7-8A7C-366BC0B2084C}" presName="background2" presStyleLbl="node2" presStyleIdx="0" presStyleCnt="2"/>
      <dgm:spPr/>
    </dgm:pt>
    <dgm:pt modelId="{3A463088-38B0-4C1E-97FD-2741FBF15D84}" type="pres">
      <dgm:prSet presAssocID="{B845705A-1AE3-47A7-8A7C-366BC0B2084C}" presName="text2" presStyleLbl="fgAcc2" presStyleIdx="0" presStyleCnt="2" custLinFactX="-11068" custLinFactNeighborX="-100000" custLinFactNeighborY="-57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1302C-2EB1-4A54-87F5-C831860473FC}" type="pres">
      <dgm:prSet presAssocID="{B845705A-1AE3-47A7-8A7C-366BC0B2084C}" presName="hierChild3" presStyleCnt="0"/>
      <dgm:spPr/>
    </dgm:pt>
    <dgm:pt modelId="{455671A5-59D0-4A84-BA6B-BD4ED0C1BF72}" type="pres">
      <dgm:prSet presAssocID="{9E11EFD8-173F-4924-89E9-77465790158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271B5D6-A4A9-4D95-85CD-AC213DD03FEA}" type="pres">
      <dgm:prSet presAssocID="{EAC15643-4ECC-4CA3-AD61-4779311D7359}" presName="hierRoot3" presStyleCnt="0"/>
      <dgm:spPr/>
    </dgm:pt>
    <dgm:pt modelId="{C87D6E34-B094-4D92-94DF-49F6B868424F}" type="pres">
      <dgm:prSet presAssocID="{EAC15643-4ECC-4CA3-AD61-4779311D7359}" presName="composite3" presStyleCnt="0"/>
      <dgm:spPr/>
    </dgm:pt>
    <dgm:pt modelId="{1E108CB0-8B40-4E34-A645-0F0E73575B44}" type="pres">
      <dgm:prSet presAssocID="{EAC15643-4ECC-4CA3-AD61-4779311D7359}" presName="background3" presStyleLbl="node3" presStyleIdx="0" presStyleCnt="2"/>
      <dgm:spPr/>
    </dgm:pt>
    <dgm:pt modelId="{3C138825-9DD9-4023-B309-D7755F21382C}" type="pres">
      <dgm:prSet presAssocID="{EAC15643-4ECC-4CA3-AD61-4779311D7359}" presName="text3" presStyleLbl="fgAcc3" presStyleIdx="0" presStyleCnt="2" custLinFactX="-8991" custLinFactNeighborX="-100000" custLinFactNeighborY="-14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3646C-90BF-49A9-AF19-0035BF6BC26B}" type="pres">
      <dgm:prSet presAssocID="{EAC15643-4ECC-4CA3-AD61-4779311D7359}" presName="hierChild4" presStyleCnt="0"/>
      <dgm:spPr/>
    </dgm:pt>
    <dgm:pt modelId="{B64448DB-F905-47B4-A496-56D190250EF9}" type="pres">
      <dgm:prSet presAssocID="{A174DA40-E3E4-4D6F-8A29-32192613C1E3}" presName="Name23" presStyleLbl="parChTrans1D4" presStyleIdx="0" presStyleCnt="5"/>
      <dgm:spPr/>
      <dgm:t>
        <a:bodyPr/>
        <a:lstStyle/>
        <a:p>
          <a:endParaRPr lang="ru-RU"/>
        </a:p>
      </dgm:t>
    </dgm:pt>
    <dgm:pt modelId="{A919ED62-F381-4464-9BA9-590C943400CD}" type="pres">
      <dgm:prSet presAssocID="{852BC83B-C21F-4F49-B1C9-EEF5945C7690}" presName="hierRoot4" presStyleCnt="0"/>
      <dgm:spPr/>
    </dgm:pt>
    <dgm:pt modelId="{E95B3D92-A3B4-4D12-AB8B-81AAD5669E03}" type="pres">
      <dgm:prSet presAssocID="{852BC83B-C21F-4F49-B1C9-EEF5945C7690}" presName="composite4" presStyleCnt="0"/>
      <dgm:spPr/>
    </dgm:pt>
    <dgm:pt modelId="{18615FF0-0164-4B85-B3D0-643123B104F4}" type="pres">
      <dgm:prSet presAssocID="{852BC83B-C21F-4F49-B1C9-EEF5945C7690}" presName="background4" presStyleLbl="node4" presStyleIdx="0" presStyleCnt="5"/>
      <dgm:spPr/>
    </dgm:pt>
    <dgm:pt modelId="{19A1361B-C341-4006-86CF-49EE9ACDB4F0}" type="pres">
      <dgm:prSet presAssocID="{852BC83B-C21F-4F49-B1C9-EEF5945C7690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104596-E06C-4E21-BB43-6D9C333E8E49}" type="pres">
      <dgm:prSet presAssocID="{852BC83B-C21F-4F49-B1C9-EEF5945C7690}" presName="hierChild5" presStyleCnt="0"/>
      <dgm:spPr/>
    </dgm:pt>
    <dgm:pt modelId="{9B6D4095-9F02-4CE8-812A-DF1D2038A527}" type="pres">
      <dgm:prSet presAssocID="{8C35A012-3C2B-471B-A2BD-DBB109156C22}" presName="Name23" presStyleLbl="parChTrans1D4" presStyleIdx="1" presStyleCnt="5"/>
      <dgm:spPr/>
      <dgm:t>
        <a:bodyPr/>
        <a:lstStyle/>
        <a:p>
          <a:endParaRPr lang="ru-RU"/>
        </a:p>
      </dgm:t>
    </dgm:pt>
    <dgm:pt modelId="{133C6E11-50BB-4AEA-B0BF-9CB1C122C261}" type="pres">
      <dgm:prSet presAssocID="{35B0C386-B667-42ED-BBA9-0D2EC8E1663B}" presName="hierRoot4" presStyleCnt="0"/>
      <dgm:spPr/>
    </dgm:pt>
    <dgm:pt modelId="{D53D73B8-7097-49A4-A7B5-31BFEEAF067F}" type="pres">
      <dgm:prSet presAssocID="{35B0C386-B667-42ED-BBA9-0D2EC8E1663B}" presName="composite4" presStyleCnt="0"/>
      <dgm:spPr/>
    </dgm:pt>
    <dgm:pt modelId="{BA82B6DA-8F9E-4DDC-82B6-00D3A33A62A3}" type="pres">
      <dgm:prSet presAssocID="{35B0C386-B667-42ED-BBA9-0D2EC8E1663B}" presName="background4" presStyleLbl="node4" presStyleIdx="1" presStyleCnt="5"/>
      <dgm:spPr/>
    </dgm:pt>
    <dgm:pt modelId="{C0F80C85-6BA8-4C04-95FD-9737BE69DBC9}" type="pres">
      <dgm:prSet presAssocID="{35B0C386-B667-42ED-BBA9-0D2EC8E1663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ADFFD-44A5-4AA5-893B-5B3332C9D46B}" type="pres">
      <dgm:prSet presAssocID="{35B0C386-B667-42ED-BBA9-0D2EC8E1663B}" presName="hierChild5" presStyleCnt="0"/>
      <dgm:spPr/>
    </dgm:pt>
    <dgm:pt modelId="{81235B13-BE78-4205-AB71-212D3414615E}" type="pres">
      <dgm:prSet presAssocID="{AAB8B149-23F8-4F2F-96AC-8D001FFD3F0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EA99898-F3DD-48DC-A08D-6854412344A3}" type="pres">
      <dgm:prSet presAssocID="{AD3E65F7-ACC2-4C99-8EE8-E027D5FD30D5}" presName="hierRoot3" presStyleCnt="0"/>
      <dgm:spPr/>
    </dgm:pt>
    <dgm:pt modelId="{23A19EA6-E040-43A3-9ED8-FC5A97F19367}" type="pres">
      <dgm:prSet presAssocID="{AD3E65F7-ACC2-4C99-8EE8-E027D5FD30D5}" presName="composite3" presStyleCnt="0"/>
      <dgm:spPr/>
    </dgm:pt>
    <dgm:pt modelId="{A023DADD-1884-4844-9060-396674E11020}" type="pres">
      <dgm:prSet presAssocID="{AD3E65F7-ACC2-4C99-8EE8-E027D5FD30D5}" presName="background3" presStyleLbl="node3" presStyleIdx="1" presStyleCnt="2"/>
      <dgm:spPr/>
    </dgm:pt>
    <dgm:pt modelId="{4183E1C3-B62C-49C4-B6EB-47087583C5F2}" type="pres">
      <dgm:prSet presAssocID="{AD3E65F7-ACC2-4C99-8EE8-E027D5FD30D5}" presName="text3" presStyleLbl="fgAcc3" presStyleIdx="1" presStyleCnt="2" custLinFactNeighborX="-64357" custLinFactNeighborY="-16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87365-F6AD-423A-B790-C89CC71EB08F}" type="pres">
      <dgm:prSet presAssocID="{AD3E65F7-ACC2-4C99-8EE8-E027D5FD30D5}" presName="hierChild4" presStyleCnt="0"/>
      <dgm:spPr/>
    </dgm:pt>
    <dgm:pt modelId="{5695D6A4-9C76-4A0D-A367-5C247D08C247}" type="pres">
      <dgm:prSet presAssocID="{DD5B4A63-63EF-4B88-8965-1D980AE4FF0A}" presName="Name23" presStyleLbl="parChTrans1D4" presStyleIdx="2" presStyleCnt="5"/>
      <dgm:spPr/>
      <dgm:t>
        <a:bodyPr/>
        <a:lstStyle/>
        <a:p>
          <a:endParaRPr lang="ru-RU"/>
        </a:p>
      </dgm:t>
    </dgm:pt>
    <dgm:pt modelId="{1DE83E66-F90F-4776-A624-8C0F48E7E312}" type="pres">
      <dgm:prSet presAssocID="{FF3AED4E-F995-4299-8974-EFEB58595B51}" presName="hierRoot4" presStyleCnt="0"/>
      <dgm:spPr/>
    </dgm:pt>
    <dgm:pt modelId="{A6555CE4-5D86-41B0-9DAB-3D08BC543E3C}" type="pres">
      <dgm:prSet presAssocID="{FF3AED4E-F995-4299-8974-EFEB58595B51}" presName="composite4" presStyleCnt="0"/>
      <dgm:spPr/>
    </dgm:pt>
    <dgm:pt modelId="{D18ACE2B-DCA6-48D5-937C-BDA34099519C}" type="pres">
      <dgm:prSet presAssocID="{FF3AED4E-F995-4299-8974-EFEB58595B51}" presName="background4" presStyleLbl="node4" presStyleIdx="2" presStyleCnt="5"/>
      <dgm:spPr/>
    </dgm:pt>
    <dgm:pt modelId="{D002C01B-FF87-47A8-9464-8E2756239DA0}" type="pres">
      <dgm:prSet presAssocID="{FF3AED4E-F995-4299-8974-EFEB58595B51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4A390-020F-4234-8E3B-1D0375F9F81F}" type="pres">
      <dgm:prSet presAssocID="{FF3AED4E-F995-4299-8974-EFEB58595B51}" presName="hierChild5" presStyleCnt="0"/>
      <dgm:spPr/>
    </dgm:pt>
    <dgm:pt modelId="{83EE4F28-5121-4D93-ABB1-0B7B3D8D5F02}" type="pres">
      <dgm:prSet presAssocID="{289C6F6D-C1AC-4FDC-80A3-49D84151EB9F}" presName="Name23" presStyleLbl="parChTrans1D4" presStyleIdx="3" presStyleCnt="5"/>
      <dgm:spPr/>
      <dgm:t>
        <a:bodyPr/>
        <a:lstStyle/>
        <a:p>
          <a:endParaRPr lang="ru-RU"/>
        </a:p>
      </dgm:t>
    </dgm:pt>
    <dgm:pt modelId="{11D37D28-C551-4930-B734-40E70745B965}" type="pres">
      <dgm:prSet presAssocID="{5F82EFEE-AA6D-4595-BC73-2B2566F529EC}" presName="hierRoot4" presStyleCnt="0"/>
      <dgm:spPr/>
    </dgm:pt>
    <dgm:pt modelId="{034C1C4F-7FFB-4FA2-8680-FC9CA6FB5BC9}" type="pres">
      <dgm:prSet presAssocID="{5F82EFEE-AA6D-4595-BC73-2B2566F529EC}" presName="composite4" presStyleCnt="0"/>
      <dgm:spPr/>
    </dgm:pt>
    <dgm:pt modelId="{E2FC15B3-9549-4468-8520-272C146941B7}" type="pres">
      <dgm:prSet presAssocID="{5F82EFEE-AA6D-4595-BC73-2B2566F529EC}" presName="background4" presStyleLbl="node4" presStyleIdx="3" presStyleCnt="5"/>
      <dgm:spPr/>
    </dgm:pt>
    <dgm:pt modelId="{E937F9F3-AFBA-486A-B323-62BD0EF6BF82}" type="pres">
      <dgm:prSet presAssocID="{5F82EFEE-AA6D-4595-BC73-2B2566F529EC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D6BB3-3DE3-4DC0-9646-B3D3A827D084}" type="pres">
      <dgm:prSet presAssocID="{5F82EFEE-AA6D-4595-BC73-2B2566F529EC}" presName="hierChild5" presStyleCnt="0"/>
      <dgm:spPr/>
    </dgm:pt>
    <dgm:pt modelId="{E6327287-F331-432B-9FA0-008E12EC5052}" type="pres">
      <dgm:prSet presAssocID="{3A5ABFC3-9852-4405-82E4-E4FFBF352B42}" presName="Name23" presStyleLbl="parChTrans1D4" presStyleIdx="4" presStyleCnt="5"/>
      <dgm:spPr/>
      <dgm:t>
        <a:bodyPr/>
        <a:lstStyle/>
        <a:p>
          <a:endParaRPr lang="ru-RU"/>
        </a:p>
      </dgm:t>
    </dgm:pt>
    <dgm:pt modelId="{D4F2DB1B-41E4-4D7A-BDBC-B4EE06398980}" type="pres">
      <dgm:prSet presAssocID="{D7578485-C029-40B7-9F51-C77577CDD29D}" presName="hierRoot4" presStyleCnt="0"/>
      <dgm:spPr/>
    </dgm:pt>
    <dgm:pt modelId="{BC9BE34C-8B9A-4EB3-A198-EDBD27EBEB18}" type="pres">
      <dgm:prSet presAssocID="{D7578485-C029-40B7-9F51-C77577CDD29D}" presName="composite4" presStyleCnt="0"/>
      <dgm:spPr/>
    </dgm:pt>
    <dgm:pt modelId="{9A2E271A-C53C-4334-81CA-BF75F7E18830}" type="pres">
      <dgm:prSet presAssocID="{D7578485-C029-40B7-9F51-C77577CDD29D}" presName="background4" presStyleLbl="node4" presStyleIdx="4" presStyleCnt="5"/>
      <dgm:spPr/>
    </dgm:pt>
    <dgm:pt modelId="{B7D364F5-C246-4365-9618-E8DE6E16EDC7}" type="pres">
      <dgm:prSet presAssocID="{D7578485-C029-40B7-9F51-C77577CDD29D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D18D2-1DE3-4396-9F68-768DA488C3C5}" type="pres">
      <dgm:prSet presAssocID="{D7578485-C029-40B7-9F51-C77577CDD29D}" presName="hierChild5" presStyleCnt="0"/>
      <dgm:spPr/>
    </dgm:pt>
    <dgm:pt modelId="{0A9F1009-1674-4BB1-B62B-AFB41B94D32F}" type="pres">
      <dgm:prSet presAssocID="{DFCD15FE-7775-47F7-96C7-8EC528D95CC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889425F-535C-44FE-8D80-93C38F51DA48}" type="pres">
      <dgm:prSet presAssocID="{2822C7D3-BBE0-46B2-BE82-B53AF0B18A77}" presName="hierRoot2" presStyleCnt="0"/>
      <dgm:spPr/>
    </dgm:pt>
    <dgm:pt modelId="{AE90C4F3-27A7-4B8D-8712-7EE5782FA898}" type="pres">
      <dgm:prSet presAssocID="{2822C7D3-BBE0-46B2-BE82-B53AF0B18A77}" presName="composite2" presStyleCnt="0"/>
      <dgm:spPr/>
    </dgm:pt>
    <dgm:pt modelId="{4AA0F0F7-DC73-45B2-9C44-F7333E8761B8}" type="pres">
      <dgm:prSet presAssocID="{2822C7D3-BBE0-46B2-BE82-B53AF0B18A77}" presName="background2" presStyleLbl="node2" presStyleIdx="1" presStyleCnt="2"/>
      <dgm:spPr/>
    </dgm:pt>
    <dgm:pt modelId="{D7C84399-6D35-4B37-A9FF-12B696BB688A}" type="pres">
      <dgm:prSet presAssocID="{2822C7D3-BBE0-46B2-BE82-B53AF0B18A77}" presName="text2" presStyleLbl="fgAcc2" presStyleIdx="1" presStyleCnt="2" custLinFactX="20410" custLinFactNeighborX="100000" custLinFactNeighborY="-37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0E214-D045-4F8A-AA42-1229CD323DC9}" type="pres">
      <dgm:prSet presAssocID="{2822C7D3-BBE0-46B2-BE82-B53AF0B18A77}" presName="hierChild3" presStyleCnt="0"/>
      <dgm:spPr/>
    </dgm:pt>
  </dgm:ptLst>
  <dgm:cxnLst>
    <dgm:cxn modelId="{6C24F63B-775D-4EDD-AD36-9EBA3A6B5453}" type="presOf" srcId="{289C6F6D-C1AC-4FDC-80A3-49D84151EB9F}" destId="{83EE4F28-5121-4D93-ABB1-0B7B3D8D5F02}" srcOrd="0" destOrd="0" presId="urn:microsoft.com/office/officeart/2005/8/layout/hierarchy1"/>
    <dgm:cxn modelId="{3925DB47-F5C2-4F0C-AD1A-03D1D351D3BB}" type="presOf" srcId="{35B0C386-B667-42ED-BBA9-0D2EC8E1663B}" destId="{C0F80C85-6BA8-4C04-95FD-9737BE69DBC9}" srcOrd="0" destOrd="0" presId="urn:microsoft.com/office/officeart/2005/8/layout/hierarchy1"/>
    <dgm:cxn modelId="{56C08F87-7298-4FBC-89AF-8333730DF722}" type="presOf" srcId="{3A5ABFC3-9852-4405-82E4-E4FFBF352B42}" destId="{E6327287-F331-432B-9FA0-008E12EC5052}" srcOrd="0" destOrd="0" presId="urn:microsoft.com/office/officeart/2005/8/layout/hierarchy1"/>
    <dgm:cxn modelId="{578B78B0-1733-4A4E-9702-B0649FA60900}" type="presOf" srcId="{AAB8B149-23F8-4F2F-96AC-8D001FFD3F09}" destId="{81235B13-BE78-4205-AB71-212D3414615E}" srcOrd="0" destOrd="0" presId="urn:microsoft.com/office/officeart/2005/8/layout/hierarchy1"/>
    <dgm:cxn modelId="{0C7F698B-DCB8-417B-A4F1-DB06E06B3732}" srcId="{AD3E65F7-ACC2-4C99-8EE8-E027D5FD30D5}" destId="{D7578485-C029-40B7-9F51-C77577CDD29D}" srcOrd="2" destOrd="0" parTransId="{3A5ABFC3-9852-4405-82E4-E4FFBF352B42}" sibTransId="{F32842CA-361A-44BD-8767-C8868F4715B3}"/>
    <dgm:cxn modelId="{50A487AA-3CE7-4239-9E46-4BF822392DD8}" type="presOf" srcId="{FF3AED4E-F995-4299-8974-EFEB58595B51}" destId="{D002C01B-FF87-47A8-9464-8E2756239DA0}" srcOrd="0" destOrd="0" presId="urn:microsoft.com/office/officeart/2005/8/layout/hierarchy1"/>
    <dgm:cxn modelId="{0F390883-4B83-4704-A676-BDE1F5B0CB93}" type="presOf" srcId="{EAC15643-4ECC-4CA3-AD61-4779311D7359}" destId="{3C138825-9DD9-4023-B309-D7755F21382C}" srcOrd="0" destOrd="0" presId="urn:microsoft.com/office/officeart/2005/8/layout/hierarchy1"/>
    <dgm:cxn modelId="{E84F9715-A8ED-45A1-81DE-323FDFCC7B46}" type="presOf" srcId="{A174DA40-E3E4-4D6F-8A29-32192613C1E3}" destId="{B64448DB-F905-47B4-A496-56D190250EF9}" srcOrd="0" destOrd="0" presId="urn:microsoft.com/office/officeart/2005/8/layout/hierarchy1"/>
    <dgm:cxn modelId="{20574EF7-A013-4E1A-9632-C0D3A1BEF0B6}" type="presOf" srcId="{852BC83B-C21F-4F49-B1C9-EEF5945C7690}" destId="{19A1361B-C341-4006-86CF-49EE9ACDB4F0}" srcOrd="0" destOrd="0" presId="urn:microsoft.com/office/officeart/2005/8/layout/hierarchy1"/>
    <dgm:cxn modelId="{7553393C-23E3-403B-8DAE-5B8FEDFC1995}" type="presOf" srcId="{5F82EFEE-AA6D-4595-BC73-2B2566F529EC}" destId="{E937F9F3-AFBA-486A-B323-62BD0EF6BF82}" srcOrd="0" destOrd="0" presId="urn:microsoft.com/office/officeart/2005/8/layout/hierarchy1"/>
    <dgm:cxn modelId="{2493A312-8E52-4C04-9B79-335382DDEFD5}" srcId="{B845705A-1AE3-47A7-8A7C-366BC0B2084C}" destId="{EAC15643-4ECC-4CA3-AD61-4779311D7359}" srcOrd="0" destOrd="0" parTransId="{9E11EFD8-173F-4924-89E9-774657901586}" sibTransId="{164DF824-A499-4770-A4E1-F4A54649C21D}"/>
    <dgm:cxn modelId="{886B9F0C-B1A2-46A0-ADB5-48EFB0CC8B84}" srcId="{8F42D88B-604D-40B6-B43B-56CC6D0C1BBD}" destId="{2B8DA7E0-A8D1-4923-B812-EE490EB0E4E6}" srcOrd="0" destOrd="0" parTransId="{941B9565-FA73-4340-978D-F0F6139D3AB0}" sibTransId="{C4A70B04-5057-46CB-8EF8-5C76018DCFDC}"/>
    <dgm:cxn modelId="{97D1B33B-613F-43DF-AE41-899568932CE2}" srcId="{2B8DA7E0-A8D1-4923-B812-EE490EB0E4E6}" destId="{B845705A-1AE3-47A7-8A7C-366BC0B2084C}" srcOrd="0" destOrd="0" parTransId="{C0BD517E-38CE-429C-A425-9DE3774EFE97}" sibTransId="{C8F7A037-A8B8-4A7A-B54A-A82B6093DF1C}"/>
    <dgm:cxn modelId="{8D7D2A87-AE95-43D9-9126-8CAE4BB3D814}" srcId="{EAC15643-4ECC-4CA3-AD61-4779311D7359}" destId="{852BC83B-C21F-4F49-B1C9-EEF5945C7690}" srcOrd="0" destOrd="0" parTransId="{A174DA40-E3E4-4D6F-8A29-32192613C1E3}" sibTransId="{94CBBBCF-98E9-4C1C-80E9-39F70403E787}"/>
    <dgm:cxn modelId="{ED570AC3-5B46-4D72-AF21-9B16318DEA7C}" type="presOf" srcId="{AD3E65F7-ACC2-4C99-8EE8-E027D5FD30D5}" destId="{4183E1C3-B62C-49C4-B6EB-47087583C5F2}" srcOrd="0" destOrd="0" presId="urn:microsoft.com/office/officeart/2005/8/layout/hierarchy1"/>
    <dgm:cxn modelId="{1B24A6BB-4FE1-47C4-BC5B-5FE16E4114C8}" srcId="{EAC15643-4ECC-4CA3-AD61-4779311D7359}" destId="{35B0C386-B667-42ED-BBA9-0D2EC8E1663B}" srcOrd="1" destOrd="0" parTransId="{8C35A012-3C2B-471B-A2BD-DBB109156C22}" sibTransId="{78282C4E-F049-40D9-86B8-61F2CA5FAFB4}"/>
    <dgm:cxn modelId="{21FDE64C-1720-4685-8530-6D80547968F9}" type="presOf" srcId="{D7578485-C029-40B7-9F51-C77577CDD29D}" destId="{B7D364F5-C246-4365-9618-E8DE6E16EDC7}" srcOrd="0" destOrd="0" presId="urn:microsoft.com/office/officeart/2005/8/layout/hierarchy1"/>
    <dgm:cxn modelId="{9D2E2B4E-041B-4C35-81B6-0EAB3348A68F}" srcId="{2B8DA7E0-A8D1-4923-B812-EE490EB0E4E6}" destId="{2822C7D3-BBE0-46B2-BE82-B53AF0B18A77}" srcOrd="1" destOrd="0" parTransId="{DFCD15FE-7775-47F7-96C7-8EC528D95CC6}" sibTransId="{064B5CB3-F5E1-400F-921B-31FAE7755A45}"/>
    <dgm:cxn modelId="{515D5EE5-DC9C-4FE4-A3FD-F578986F19FF}" type="presOf" srcId="{2B8DA7E0-A8D1-4923-B812-EE490EB0E4E6}" destId="{FEFEB5A4-176F-46E2-8BBA-BE6FAF8FC12F}" srcOrd="0" destOrd="0" presId="urn:microsoft.com/office/officeart/2005/8/layout/hierarchy1"/>
    <dgm:cxn modelId="{3498AE6D-D1F0-47EC-A983-F1B75DC46D4E}" type="presOf" srcId="{B845705A-1AE3-47A7-8A7C-366BC0B2084C}" destId="{3A463088-38B0-4C1E-97FD-2741FBF15D84}" srcOrd="0" destOrd="0" presId="urn:microsoft.com/office/officeart/2005/8/layout/hierarchy1"/>
    <dgm:cxn modelId="{5B3C0E3C-1A7F-4BD4-AD46-D85E12256F94}" srcId="{AD3E65F7-ACC2-4C99-8EE8-E027D5FD30D5}" destId="{5F82EFEE-AA6D-4595-BC73-2B2566F529EC}" srcOrd="1" destOrd="0" parTransId="{289C6F6D-C1AC-4FDC-80A3-49D84151EB9F}" sibTransId="{7253E205-FB69-4625-979F-8AF4B99DE525}"/>
    <dgm:cxn modelId="{B6C9CE1D-5EA5-4AFF-89E9-D4AC39E561A4}" type="presOf" srcId="{DD5B4A63-63EF-4B88-8965-1D980AE4FF0A}" destId="{5695D6A4-9C76-4A0D-A367-5C247D08C247}" srcOrd="0" destOrd="0" presId="urn:microsoft.com/office/officeart/2005/8/layout/hierarchy1"/>
    <dgm:cxn modelId="{BF9DE136-2B0A-49DA-B81A-933A3C8DE0AC}" srcId="{AD3E65F7-ACC2-4C99-8EE8-E027D5FD30D5}" destId="{FF3AED4E-F995-4299-8974-EFEB58595B51}" srcOrd="0" destOrd="0" parTransId="{DD5B4A63-63EF-4B88-8965-1D980AE4FF0A}" sibTransId="{074FCE7F-31DF-4D68-BA51-DD880AEAE8A0}"/>
    <dgm:cxn modelId="{2382FFE6-063A-4298-A3E3-1BFA5E46379D}" type="presOf" srcId="{C0BD517E-38CE-429C-A425-9DE3774EFE97}" destId="{3B4FDFA2-8ADF-4C7E-B04F-062B43CE16B0}" srcOrd="0" destOrd="0" presId="urn:microsoft.com/office/officeart/2005/8/layout/hierarchy1"/>
    <dgm:cxn modelId="{365D36F2-D189-478E-9D21-79077DE43F84}" type="presOf" srcId="{DFCD15FE-7775-47F7-96C7-8EC528D95CC6}" destId="{0A9F1009-1674-4BB1-B62B-AFB41B94D32F}" srcOrd="0" destOrd="0" presId="urn:microsoft.com/office/officeart/2005/8/layout/hierarchy1"/>
    <dgm:cxn modelId="{58FC3BDB-3216-4BAE-8826-6E0D8F408FBF}" type="presOf" srcId="{2822C7D3-BBE0-46B2-BE82-B53AF0B18A77}" destId="{D7C84399-6D35-4B37-A9FF-12B696BB688A}" srcOrd="0" destOrd="0" presId="urn:microsoft.com/office/officeart/2005/8/layout/hierarchy1"/>
    <dgm:cxn modelId="{E6504D83-830F-4BD5-84AB-60818C9DC2DB}" type="presOf" srcId="{8C35A012-3C2B-471B-A2BD-DBB109156C22}" destId="{9B6D4095-9F02-4CE8-812A-DF1D2038A527}" srcOrd="0" destOrd="0" presId="urn:microsoft.com/office/officeart/2005/8/layout/hierarchy1"/>
    <dgm:cxn modelId="{E13533B1-CE17-4F91-89B1-00DE5264C25F}" srcId="{B845705A-1AE3-47A7-8A7C-366BC0B2084C}" destId="{AD3E65F7-ACC2-4C99-8EE8-E027D5FD30D5}" srcOrd="1" destOrd="0" parTransId="{AAB8B149-23F8-4F2F-96AC-8D001FFD3F09}" sibTransId="{55EC1991-E82D-4CBD-9678-9AD42DE57141}"/>
    <dgm:cxn modelId="{DE8EAB3B-8FC9-4816-864E-08068C3B29C0}" type="presOf" srcId="{9E11EFD8-173F-4924-89E9-774657901586}" destId="{455671A5-59D0-4A84-BA6B-BD4ED0C1BF72}" srcOrd="0" destOrd="0" presId="urn:microsoft.com/office/officeart/2005/8/layout/hierarchy1"/>
    <dgm:cxn modelId="{32980F48-414D-4D67-A9D4-B4526A2277CE}" type="presOf" srcId="{8F42D88B-604D-40B6-B43B-56CC6D0C1BBD}" destId="{C72972CD-E5DF-4058-B578-752F535B5CE5}" srcOrd="0" destOrd="0" presId="urn:microsoft.com/office/officeart/2005/8/layout/hierarchy1"/>
    <dgm:cxn modelId="{87A17932-7850-4E90-AF3F-1E16A0C8A735}" type="presParOf" srcId="{C72972CD-E5DF-4058-B578-752F535B5CE5}" destId="{2D494041-9358-412E-A538-645C08A5BAA1}" srcOrd="0" destOrd="0" presId="urn:microsoft.com/office/officeart/2005/8/layout/hierarchy1"/>
    <dgm:cxn modelId="{5B7E92DC-DAE1-4EFB-BDE4-FB7680D7E8AF}" type="presParOf" srcId="{2D494041-9358-412E-A538-645C08A5BAA1}" destId="{1C6255D9-BB06-4CB1-B450-0489C9C6CD88}" srcOrd="0" destOrd="0" presId="urn:microsoft.com/office/officeart/2005/8/layout/hierarchy1"/>
    <dgm:cxn modelId="{2CB2C5EF-6F47-49F9-8020-0D5A26E78149}" type="presParOf" srcId="{1C6255D9-BB06-4CB1-B450-0489C9C6CD88}" destId="{AB74414A-2B3F-4938-B0B8-0398E5FD3E4C}" srcOrd="0" destOrd="0" presId="urn:microsoft.com/office/officeart/2005/8/layout/hierarchy1"/>
    <dgm:cxn modelId="{19998541-7C1D-4498-9908-CBC8D947E15B}" type="presParOf" srcId="{1C6255D9-BB06-4CB1-B450-0489C9C6CD88}" destId="{FEFEB5A4-176F-46E2-8BBA-BE6FAF8FC12F}" srcOrd="1" destOrd="0" presId="urn:microsoft.com/office/officeart/2005/8/layout/hierarchy1"/>
    <dgm:cxn modelId="{68986FCA-7FED-4769-861B-A471088A038A}" type="presParOf" srcId="{2D494041-9358-412E-A538-645C08A5BAA1}" destId="{522E15F0-6453-41DF-BD00-507396D30838}" srcOrd="1" destOrd="0" presId="urn:microsoft.com/office/officeart/2005/8/layout/hierarchy1"/>
    <dgm:cxn modelId="{CE420FB0-B3D4-478E-84B5-626C29967C1B}" type="presParOf" srcId="{522E15F0-6453-41DF-BD00-507396D30838}" destId="{3B4FDFA2-8ADF-4C7E-B04F-062B43CE16B0}" srcOrd="0" destOrd="0" presId="urn:microsoft.com/office/officeart/2005/8/layout/hierarchy1"/>
    <dgm:cxn modelId="{966F736A-95FE-4D1F-8831-216404C494A9}" type="presParOf" srcId="{522E15F0-6453-41DF-BD00-507396D30838}" destId="{B597E0B7-DB26-475A-BEB0-61FF4D7B7337}" srcOrd="1" destOrd="0" presId="urn:microsoft.com/office/officeart/2005/8/layout/hierarchy1"/>
    <dgm:cxn modelId="{2FB97033-BA6A-4D17-8F80-70FE78A2C6F1}" type="presParOf" srcId="{B597E0B7-DB26-475A-BEB0-61FF4D7B7337}" destId="{3A5AF6F3-90BA-4A8A-9A51-1F83FD8CABBE}" srcOrd="0" destOrd="0" presId="urn:microsoft.com/office/officeart/2005/8/layout/hierarchy1"/>
    <dgm:cxn modelId="{D90DD14E-DDE1-4D17-9B0D-C438862AC6D8}" type="presParOf" srcId="{3A5AF6F3-90BA-4A8A-9A51-1F83FD8CABBE}" destId="{A0FA04BB-2B8E-42CB-A86C-1F10A1920DD4}" srcOrd="0" destOrd="0" presId="urn:microsoft.com/office/officeart/2005/8/layout/hierarchy1"/>
    <dgm:cxn modelId="{1AAD188E-F8AC-4EA1-B6FE-AD3D1BB63725}" type="presParOf" srcId="{3A5AF6F3-90BA-4A8A-9A51-1F83FD8CABBE}" destId="{3A463088-38B0-4C1E-97FD-2741FBF15D84}" srcOrd="1" destOrd="0" presId="urn:microsoft.com/office/officeart/2005/8/layout/hierarchy1"/>
    <dgm:cxn modelId="{DEF7D0BE-2EAC-4285-B72B-7E51E519233B}" type="presParOf" srcId="{B597E0B7-DB26-475A-BEB0-61FF4D7B7337}" destId="{6741302C-2EB1-4A54-87F5-C831860473FC}" srcOrd="1" destOrd="0" presId="urn:microsoft.com/office/officeart/2005/8/layout/hierarchy1"/>
    <dgm:cxn modelId="{F1DA62E7-7D4D-4F17-843C-D91088855943}" type="presParOf" srcId="{6741302C-2EB1-4A54-87F5-C831860473FC}" destId="{455671A5-59D0-4A84-BA6B-BD4ED0C1BF72}" srcOrd="0" destOrd="0" presId="urn:microsoft.com/office/officeart/2005/8/layout/hierarchy1"/>
    <dgm:cxn modelId="{346A8A22-03D0-4AA2-962E-0B096FAAE515}" type="presParOf" srcId="{6741302C-2EB1-4A54-87F5-C831860473FC}" destId="{7271B5D6-A4A9-4D95-85CD-AC213DD03FEA}" srcOrd="1" destOrd="0" presId="urn:microsoft.com/office/officeart/2005/8/layout/hierarchy1"/>
    <dgm:cxn modelId="{6BD46FF3-D3C5-4A84-AE64-07E921B28F09}" type="presParOf" srcId="{7271B5D6-A4A9-4D95-85CD-AC213DD03FEA}" destId="{C87D6E34-B094-4D92-94DF-49F6B868424F}" srcOrd="0" destOrd="0" presId="urn:microsoft.com/office/officeart/2005/8/layout/hierarchy1"/>
    <dgm:cxn modelId="{11497EE5-DDC6-4A10-BE8A-276CAB45B938}" type="presParOf" srcId="{C87D6E34-B094-4D92-94DF-49F6B868424F}" destId="{1E108CB0-8B40-4E34-A645-0F0E73575B44}" srcOrd="0" destOrd="0" presId="urn:microsoft.com/office/officeart/2005/8/layout/hierarchy1"/>
    <dgm:cxn modelId="{50DC55EB-40CA-466A-88BF-F79E97B72FCA}" type="presParOf" srcId="{C87D6E34-B094-4D92-94DF-49F6B868424F}" destId="{3C138825-9DD9-4023-B309-D7755F21382C}" srcOrd="1" destOrd="0" presId="urn:microsoft.com/office/officeart/2005/8/layout/hierarchy1"/>
    <dgm:cxn modelId="{512325B0-36CC-440B-A3A8-83104356023A}" type="presParOf" srcId="{7271B5D6-A4A9-4D95-85CD-AC213DD03FEA}" destId="{9BB3646C-90BF-49A9-AF19-0035BF6BC26B}" srcOrd="1" destOrd="0" presId="urn:microsoft.com/office/officeart/2005/8/layout/hierarchy1"/>
    <dgm:cxn modelId="{681C7962-FF3D-44D9-A7EF-EAE853F5BEA6}" type="presParOf" srcId="{9BB3646C-90BF-49A9-AF19-0035BF6BC26B}" destId="{B64448DB-F905-47B4-A496-56D190250EF9}" srcOrd="0" destOrd="0" presId="urn:microsoft.com/office/officeart/2005/8/layout/hierarchy1"/>
    <dgm:cxn modelId="{752EED59-DE9C-4A67-88B2-0509FF57D35D}" type="presParOf" srcId="{9BB3646C-90BF-49A9-AF19-0035BF6BC26B}" destId="{A919ED62-F381-4464-9BA9-590C943400CD}" srcOrd="1" destOrd="0" presId="urn:microsoft.com/office/officeart/2005/8/layout/hierarchy1"/>
    <dgm:cxn modelId="{6DE75B20-07BC-4B49-98E3-E3F258FAA7BB}" type="presParOf" srcId="{A919ED62-F381-4464-9BA9-590C943400CD}" destId="{E95B3D92-A3B4-4D12-AB8B-81AAD5669E03}" srcOrd="0" destOrd="0" presId="urn:microsoft.com/office/officeart/2005/8/layout/hierarchy1"/>
    <dgm:cxn modelId="{A4E6CC89-AD80-455E-A94C-E5E8E201FB78}" type="presParOf" srcId="{E95B3D92-A3B4-4D12-AB8B-81AAD5669E03}" destId="{18615FF0-0164-4B85-B3D0-643123B104F4}" srcOrd="0" destOrd="0" presId="urn:microsoft.com/office/officeart/2005/8/layout/hierarchy1"/>
    <dgm:cxn modelId="{4076EE67-205F-46B4-B669-CA4F1E007CC1}" type="presParOf" srcId="{E95B3D92-A3B4-4D12-AB8B-81AAD5669E03}" destId="{19A1361B-C341-4006-86CF-49EE9ACDB4F0}" srcOrd="1" destOrd="0" presId="urn:microsoft.com/office/officeart/2005/8/layout/hierarchy1"/>
    <dgm:cxn modelId="{C9F5B499-456F-43CF-9DF7-EB6F6D50DB87}" type="presParOf" srcId="{A919ED62-F381-4464-9BA9-590C943400CD}" destId="{88104596-E06C-4E21-BB43-6D9C333E8E49}" srcOrd="1" destOrd="0" presId="urn:microsoft.com/office/officeart/2005/8/layout/hierarchy1"/>
    <dgm:cxn modelId="{79AB4C63-79A4-48E9-A06D-9F203431D245}" type="presParOf" srcId="{9BB3646C-90BF-49A9-AF19-0035BF6BC26B}" destId="{9B6D4095-9F02-4CE8-812A-DF1D2038A527}" srcOrd="2" destOrd="0" presId="urn:microsoft.com/office/officeart/2005/8/layout/hierarchy1"/>
    <dgm:cxn modelId="{4FD04A9E-87B2-4F2F-921E-FBD7F2C809C2}" type="presParOf" srcId="{9BB3646C-90BF-49A9-AF19-0035BF6BC26B}" destId="{133C6E11-50BB-4AEA-B0BF-9CB1C122C261}" srcOrd="3" destOrd="0" presId="urn:microsoft.com/office/officeart/2005/8/layout/hierarchy1"/>
    <dgm:cxn modelId="{F365E1AA-5048-4B6D-B954-76887F853D6E}" type="presParOf" srcId="{133C6E11-50BB-4AEA-B0BF-9CB1C122C261}" destId="{D53D73B8-7097-49A4-A7B5-31BFEEAF067F}" srcOrd="0" destOrd="0" presId="urn:microsoft.com/office/officeart/2005/8/layout/hierarchy1"/>
    <dgm:cxn modelId="{4A85B851-CCDB-4921-AB41-7DD304E51825}" type="presParOf" srcId="{D53D73B8-7097-49A4-A7B5-31BFEEAF067F}" destId="{BA82B6DA-8F9E-4DDC-82B6-00D3A33A62A3}" srcOrd="0" destOrd="0" presId="urn:microsoft.com/office/officeart/2005/8/layout/hierarchy1"/>
    <dgm:cxn modelId="{E09387FE-1788-4602-B5C6-D5834CC082E6}" type="presParOf" srcId="{D53D73B8-7097-49A4-A7B5-31BFEEAF067F}" destId="{C0F80C85-6BA8-4C04-95FD-9737BE69DBC9}" srcOrd="1" destOrd="0" presId="urn:microsoft.com/office/officeart/2005/8/layout/hierarchy1"/>
    <dgm:cxn modelId="{58433FDE-5728-49C0-9BB2-77E6AE003F9F}" type="presParOf" srcId="{133C6E11-50BB-4AEA-B0BF-9CB1C122C261}" destId="{01FADFFD-44A5-4AA5-893B-5B3332C9D46B}" srcOrd="1" destOrd="0" presId="urn:microsoft.com/office/officeart/2005/8/layout/hierarchy1"/>
    <dgm:cxn modelId="{B5A5726B-F79A-4009-BBAA-9C7F5A5E2085}" type="presParOf" srcId="{6741302C-2EB1-4A54-87F5-C831860473FC}" destId="{81235B13-BE78-4205-AB71-212D3414615E}" srcOrd="2" destOrd="0" presId="urn:microsoft.com/office/officeart/2005/8/layout/hierarchy1"/>
    <dgm:cxn modelId="{3C5747CE-A9B1-4F48-AE73-3D2F5ACA74B8}" type="presParOf" srcId="{6741302C-2EB1-4A54-87F5-C831860473FC}" destId="{8EA99898-F3DD-48DC-A08D-6854412344A3}" srcOrd="3" destOrd="0" presId="urn:microsoft.com/office/officeart/2005/8/layout/hierarchy1"/>
    <dgm:cxn modelId="{FCF15CCE-27CA-4CFF-A129-8E4B319692F6}" type="presParOf" srcId="{8EA99898-F3DD-48DC-A08D-6854412344A3}" destId="{23A19EA6-E040-43A3-9ED8-FC5A97F19367}" srcOrd="0" destOrd="0" presId="urn:microsoft.com/office/officeart/2005/8/layout/hierarchy1"/>
    <dgm:cxn modelId="{0699BB67-DB46-4E1C-BC72-ABFA75574EA7}" type="presParOf" srcId="{23A19EA6-E040-43A3-9ED8-FC5A97F19367}" destId="{A023DADD-1884-4844-9060-396674E11020}" srcOrd="0" destOrd="0" presId="urn:microsoft.com/office/officeart/2005/8/layout/hierarchy1"/>
    <dgm:cxn modelId="{1D729806-892A-4E75-861A-A6581F058BE1}" type="presParOf" srcId="{23A19EA6-E040-43A3-9ED8-FC5A97F19367}" destId="{4183E1C3-B62C-49C4-B6EB-47087583C5F2}" srcOrd="1" destOrd="0" presId="urn:microsoft.com/office/officeart/2005/8/layout/hierarchy1"/>
    <dgm:cxn modelId="{2BBFE28E-E038-4D11-89B1-A56362AF01E1}" type="presParOf" srcId="{8EA99898-F3DD-48DC-A08D-6854412344A3}" destId="{88F87365-F6AD-423A-B790-C89CC71EB08F}" srcOrd="1" destOrd="0" presId="urn:microsoft.com/office/officeart/2005/8/layout/hierarchy1"/>
    <dgm:cxn modelId="{2C18D924-7781-4AAA-ACA5-81A3EE565009}" type="presParOf" srcId="{88F87365-F6AD-423A-B790-C89CC71EB08F}" destId="{5695D6A4-9C76-4A0D-A367-5C247D08C247}" srcOrd="0" destOrd="0" presId="urn:microsoft.com/office/officeart/2005/8/layout/hierarchy1"/>
    <dgm:cxn modelId="{B9C1CA54-5D3E-4CB6-9286-4D9956AC4F6C}" type="presParOf" srcId="{88F87365-F6AD-423A-B790-C89CC71EB08F}" destId="{1DE83E66-F90F-4776-A624-8C0F48E7E312}" srcOrd="1" destOrd="0" presId="urn:microsoft.com/office/officeart/2005/8/layout/hierarchy1"/>
    <dgm:cxn modelId="{76562F2D-CE9E-4EC9-9417-DB2BA5B542AC}" type="presParOf" srcId="{1DE83E66-F90F-4776-A624-8C0F48E7E312}" destId="{A6555CE4-5D86-41B0-9DAB-3D08BC543E3C}" srcOrd="0" destOrd="0" presId="urn:microsoft.com/office/officeart/2005/8/layout/hierarchy1"/>
    <dgm:cxn modelId="{ACD79991-86F7-4DC8-8716-041CC7C08041}" type="presParOf" srcId="{A6555CE4-5D86-41B0-9DAB-3D08BC543E3C}" destId="{D18ACE2B-DCA6-48D5-937C-BDA34099519C}" srcOrd="0" destOrd="0" presId="urn:microsoft.com/office/officeart/2005/8/layout/hierarchy1"/>
    <dgm:cxn modelId="{537390D7-C873-468F-91C3-F7A224AE1826}" type="presParOf" srcId="{A6555CE4-5D86-41B0-9DAB-3D08BC543E3C}" destId="{D002C01B-FF87-47A8-9464-8E2756239DA0}" srcOrd="1" destOrd="0" presId="urn:microsoft.com/office/officeart/2005/8/layout/hierarchy1"/>
    <dgm:cxn modelId="{CF4B3CFD-4457-4309-AF9C-D4A59F010409}" type="presParOf" srcId="{1DE83E66-F90F-4776-A624-8C0F48E7E312}" destId="{88B4A390-020F-4234-8E3B-1D0375F9F81F}" srcOrd="1" destOrd="0" presId="urn:microsoft.com/office/officeart/2005/8/layout/hierarchy1"/>
    <dgm:cxn modelId="{BBD35F68-4330-4771-B2ED-73F6EF92C8F6}" type="presParOf" srcId="{88F87365-F6AD-423A-B790-C89CC71EB08F}" destId="{83EE4F28-5121-4D93-ABB1-0B7B3D8D5F02}" srcOrd="2" destOrd="0" presId="urn:microsoft.com/office/officeart/2005/8/layout/hierarchy1"/>
    <dgm:cxn modelId="{7626C558-654D-4B85-B433-0796993E1559}" type="presParOf" srcId="{88F87365-F6AD-423A-B790-C89CC71EB08F}" destId="{11D37D28-C551-4930-B734-40E70745B965}" srcOrd="3" destOrd="0" presId="urn:microsoft.com/office/officeart/2005/8/layout/hierarchy1"/>
    <dgm:cxn modelId="{B6E020CD-8EBB-44BC-9DAF-CE41BF126E13}" type="presParOf" srcId="{11D37D28-C551-4930-B734-40E70745B965}" destId="{034C1C4F-7FFB-4FA2-8680-FC9CA6FB5BC9}" srcOrd="0" destOrd="0" presId="urn:microsoft.com/office/officeart/2005/8/layout/hierarchy1"/>
    <dgm:cxn modelId="{02F408A1-8FA2-4736-B98A-77D25AD7CABA}" type="presParOf" srcId="{034C1C4F-7FFB-4FA2-8680-FC9CA6FB5BC9}" destId="{E2FC15B3-9549-4468-8520-272C146941B7}" srcOrd="0" destOrd="0" presId="urn:microsoft.com/office/officeart/2005/8/layout/hierarchy1"/>
    <dgm:cxn modelId="{8E46D1E4-B051-4113-8ABF-390BDDB1F170}" type="presParOf" srcId="{034C1C4F-7FFB-4FA2-8680-FC9CA6FB5BC9}" destId="{E937F9F3-AFBA-486A-B323-62BD0EF6BF82}" srcOrd="1" destOrd="0" presId="urn:microsoft.com/office/officeart/2005/8/layout/hierarchy1"/>
    <dgm:cxn modelId="{6248083D-9365-4489-8FF0-9611B1CB2FE8}" type="presParOf" srcId="{11D37D28-C551-4930-B734-40E70745B965}" destId="{63DD6BB3-3DE3-4DC0-9646-B3D3A827D084}" srcOrd="1" destOrd="0" presId="urn:microsoft.com/office/officeart/2005/8/layout/hierarchy1"/>
    <dgm:cxn modelId="{4EB32027-58D0-4C47-A30D-AF017F42756D}" type="presParOf" srcId="{88F87365-F6AD-423A-B790-C89CC71EB08F}" destId="{E6327287-F331-432B-9FA0-008E12EC5052}" srcOrd="4" destOrd="0" presId="urn:microsoft.com/office/officeart/2005/8/layout/hierarchy1"/>
    <dgm:cxn modelId="{ACC65743-E32A-4009-A25D-9346543EAB55}" type="presParOf" srcId="{88F87365-F6AD-423A-B790-C89CC71EB08F}" destId="{D4F2DB1B-41E4-4D7A-BDBC-B4EE06398980}" srcOrd="5" destOrd="0" presId="urn:microsoft.com/office/officeart/2005/8/layout/hierarchy1"/>
    <dgm:cxn modelId="{D446E980-0431-4955-8C51-7C755941F963}" type="presParOf" srcId="{D4F2DB1B-41E4-4D7A-BDBC-B4EE06398980}" destId="{BC9BE34C-8B9A-4EB3-A198-EDBD27EBEB18}" srcOrd="0" destOrd="0" presId="urn:microsoft.com/office/officeart/2005/8/layout/hierarchy1"/>
    <dgm:cxn modelId="{F72FA549-9CD3-42FD-B890-989EBAC1D5D2}" type="presParOf" srcId="{BC9BE34C-8B9A-4EB3-A198-EDBD27EBEB18}" destId="{9A2E271A-C53C-4334-81CA-BF75F7E18830}" srcOrd="0" destOrd="0" presId="urn:microsoft.com/office/officeart/2005/8/layout/hierarchy1"/>
    <dgm:cxn modelId="{ACC0D8E6-235C-4E47-914E-B2D1A9386E03}" type="presParOf" srcId="{BC9BE34C-8B9A-4EB3-A198-EDBD27EBEB18}" destId="{B7D364F5-C246-4365-9618-E8DE6E16EDC7}" srcOrd="1" destOrd="0" presId="urn:microsoft.com/office/officeart/2005/8/layout/hierarchy1"/>
    <dgm:cxn modelId="{68D386B6-8830-4458-8F7E-979C1388E38E}" type="presParOf" srcId="{D4F2DB1B-41E4-4D7A-BDBC-B4EE06398980}" destId="{6DDD18D2-1DE3-4396-9F68-768DA488C3C5}" srcOrd="1" destOrd="0" presId="urn:microsoft.com/office/officeart/2005/8/layout/hierarchy1"/>
    <dgm:cxn modelId="{965888B0-8255-4B6A-A29F-C7BB13DC15D0}" type="presParOf" srcId="{522E15F0-6453-41DF-BD00-507396D30838}" destId="{0A9F1009-1674-4BB1-B62B-AFB41B94D32F}" srcOrd="2" destOrd="0" presId="urn:microsoft.com/office/officeart/2005/8/layout/hierarchy1"/>
    <dgm:cxn modelId="{A6C18541-41F5-4263-B61A-2F76CA2D57D5}" type="presParOf" srcId="{522E15F0-6453-41DF-BD00-507396D30838}" destId="{4889425F-535C-44FE-8D80-93C38F51DA48}" srcOrd="3" destOrd="0" presId="urn:microsoft.com/office/officeart/2005/8/layout/hierarchy1"/>
    <dgm:cxn modelId="{0451DE28-F4D8-4471-9436-BEB2A87D5370}" type="presParOf" srcId="{4889425F-535C-44FE-8D80-93C38F51DA48}" destId="{AE90C4F3-27A7-4B8D-8712-7EE5782FA898}" srcOrd="0" destOrd="0" presId="urn:microsoft.com/office/officeart/2005/8/layout/hierarchy1"/>
    <dgm:cxn modelId="{4ED84BCD-053A-4A5E-B993-C32F21F3F6C8}" type="presParOf" srcId="{AE90C4F3-27A7-4B8D-8712-7EE5782FA898}" destId="{4AA0F0F7-DC73-45B2-9C44-F7333E8761B8}" srcOrd="0" destOrd="0" presId="urn:microsoft.com/office/officeart/2005/8/layout/hierarchy1"/>
    <dgm:cxn modelId="{1968B314-57EF-4944-8355-1CD104F71956}" type="presParOf" srcId="{AE90C4F3-27A7-4B8D-8712-7EE5782FA898}" destId="{D7C84399-6D35-4B37-A9FF-12B696BB688A}" srcOrd="1" destOrd="0" presId="urn:microsoft.com/office/officeart/2005/8/layout/hierarchy1"/>
    <dgm:cxn modelId="{3FFA36AD-B0A1-4523-899D-42B081D13C46}" type="presParOf" srcId="{4889425F-535C-44FE-8D80-93C38F51DA48}" destId="{0070E214-D045-4F8A-AA42-1229CD323D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0B9CEE9-8041-4203-9E84-EA2C51DD0C86}" type="doc">
      <dgm:prSet loTypeId="urn:microsoft.com/office/officeart/2005/8/layout/list1" loCatId="list" qsTypeId="urn:microsoft.com/office/officeart/2005/8/quickstyle/3d2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AB152677-262D-4763-9297-95385B535461}">
      <dgm:prSet/>
      <dgm:spPr/>
      <dgm:t>
        <a:bodyPr/>
        <a:lstStyle/>
        <a:p>
          <a:pPr rtl="0"/>
          <a:r>
            <a:rPr lang="en-US" b="1" smtClean="0"/>
            <a:t>READING ALOUD</a:t>
          </a:r>
          <a:endParaRPr lang="ru-RU"/>
        </a:p>
      </dgm:t>
    </dgm:pt>
    <dgm:pt modelId="{CA1095B8-689E-4E01-81FE-11345E274A36}" type="parTrans" cxnId="{43C95799-ABF5-4821-A4B8-EA6483744A63}">
      <dgm:prSet/>
      <dgm:spPr/>
      <dgm:t>
        <a:bodyPr/>
        <a:lstStyle/>
        <a:p>
          <a:endParaRPr lang="ru-RU"/>
        </a:p>
      </dgm:t>
    </dgm:pt>
    <dgm:pt modelId="{17C99FCC-2012-4463-B6F9-611ABB8A33D4}" type="sibTrans" cxnId="{43C95799-ABF5-4821-A4B8-EA6483744A63}">
      <dgm:prSet/>
      <dgm:spPr/>
      <dgm:t>
        <a:bodyPr/>
        <a:lstStyle/>
        <a:p>
          <a:endParaRPr lang="ru-RU"/>
        </a:p>
      </dgm:t>
    </dgm:pt>
    <dgm:pt modelId="{71A300E4-5489-4000-B494-8EB5AB099A82}" type="pres">
      <dgm:prSet presAssocID="{80B9CEE9-8041-4203-9E84-EA2C51DD0C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85148-277F-4DB6-B134-FE16C7152501}" type="pres">
      <dgm:prSet presAssocID="{AB152677-262D-4763-9297-95385B535461}" presName="parentLin" presStyleCnt="0"/>
      <dgm:spPr/>
    </dgm:pt>
    <dgm:pt modelId="{9285DB41-98E8-4E58-8C4F-DC9E25B4976D}" type="pres">
      <dgm:prSet presAssocID="{AB152677-262D-4763-9297-95385B53546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5AD9B36-C1F7-4155-96CA-8A26ED548624}" type="pres">
      <dgm:prSet presAssocID="{AB152677-262D-4763-9297-95385B5354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41DA0-E38E-4338-9090-0507BFF93E28}" type="pres">
      <dgm:prSet presAssocID="{AB152677-262D-4763-9297-95385B535461}" presName="negativeSpace" presStyleCnt="0"/>
      <dgm:spPr/>
    </dgm:pt>
    <dgm:pt modelId="{F81CB8CB-ABCB-46E0-8E58-6F3D7A418840}" type="pres">
      <dgm:prSet presAssocID="{AB152677-262D-4763-9297-95385B53546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7F55F3D-B7D1-452D-B6B7-286CBF103895}" type="presOf" srcId="{80B9CEE9-8041-4203-9E84-EA2C51DD0C86}" destId="{71A300E4-5489-4000-B494-8EB5AB099A82}" srcOrd="0" destOrd="0" presId="urn:microsoft.com/office/officeart/2005/8/layout/list1"/>
    <dgm:cxn modelId="{23F00340-082A-47F5-A719-A99E751547ED}" type="presOf" srcId="{AB152677-262D-4763-9297-95385B535461}" destId="{9285DB41-98E8-4E58-8C4F-DC9E25B4976D}" srcOrd="0" destOrd="0" presId="urn:microsoft.com/office/officeart/2005/8/layout/list1"/>
    <dgm:cxn modelId="{5D08845E-FCB8-4AA7-B9A7-40E0185CAB19}" type="presOf" srcId="{AB152677-262D-4763-9297-95385B535461}" destId="{45AD9B36-C1F7-4155-96CA-8A26ED548624}" srcOrd="1" destOrd="0" presId="urn:microsoft.com/office/officeart/2005/8/layout/list1"/>
    <dgm:cxn modelId="{43C95799-ABF5-4821-A4B8-EA6483744A63}" srcId="{80B9CEE9-8041-4203-9E84-EA2C51DD0C86}" destId="{AB152677-262D-4763-9297-95385B535461}" srcOrd="0" destOrd="0" parTransId="{CA1095B8-689E-4E01-81FE-11345E274A36}" sibTransId="{17C99FCC-2012-4463-B6F9-611ABB8A33D4}"/>
    <dgm:cxn modelId="{92215124-B5DD-473E-8C8B-E2873AD3144E}" type="presParOf" srcId="{71A300E4-5489-4000-B494-8EB5AB099A82}" destId="{78D85148-277F-4DB6-B134-FE16C7152501}" srcOrd="0" destOrd="0" presId="urn:microsoft.com/office/officeart/2005/8/layout/list1"/>
    <dgm:cxn modelId="{2C475080-3CAB-4AC1-A0DB-000F28BF5178}" type="presParOf" srcId="{78D85148-277F-4DB6-B134-FE16C7152501}" destId="{9285DB41-98E8-4E58-8C4F-DC9E25B4976D}" srcOrd="0" destOrd="0" presId="urn:microsoft.com/office/officeart/2005/8/layout/list1"/>
    <dgm:cxn modelId="{FD53BC80-E9AB-437C-9D2F-F419DA44FE69}" type="presParOf" srcId="{78D85148-277F-4DB6-B134-FE16C7152501}" destId="{45AD9B36-C1F7-4155-96CA-8A26ED548624}" srcOrd="1" destOrd="0" presId="urn:microsoft.com/office/officeart/2005/8/layout/list1"/>
    <dgm:cxn modelId="{B0640FDD-FFCD-409A-AA45-1AB1BCA48B73}" type="presParOf" srcId="{71A300E4-5489-4000-B494-8EB5AB099A82}" destId="{E7F41DA0-E38E-4338-9090-0507BFF93E28}" srcOrd="1" destOrd="0" presId="urn:microsoft.com/office/officeart/2005/8/layout/list1"/>
    <dgm:cxn modelId="{E557F68B-3B6D-40B0-8013-91571E3CE023}" type="presParOf" srcId="{71A300E4-5489-4000-B494-8EB5AB099A82}" destId="{F81CB8CB-ABCB-46E0-8E58-6F3D7A41884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4B45851-494D-4E7B-8856-F97920A648C4}" type="doc">
      <dgm:prSet loTypeId="urn:microsoft.com/office/officeart/2005/8/layout/radial3" loCatId="cycle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637FC7D-AA50-474C-9A2B-CCDF07A21065}">
      <dgm:prSet/>
      <dgm:spPr/>
      <dgm:t>
        <a:bodyPr/>
        <a:lstStyle/>
        <a:p>
          <a:pPr rtl="0"/>
          <a:r>
            <a:rPr lang="en-US" b="1" dirty="0" smtClean="0"/>
            <a:t>Advantages</a:t>
          </a:r>
          <a:endParaRPr lang="ru-RU" dirty="0"/>
        </a:p>
      </dgm:t>
    </dgm:pt>
    <dgm:pt modelId="{42CD890F-D61B-480F-A3FD-6D6DA1450539}" type="parTrans" cxnId="{BF02D9E6-920F-40DE-91C7-09AB71AF3191}">
      <dgm:prSet/>
      <dgm:spPr/>
      <dgm:t>
        <a:bodyPr/>
        <a:lstStyle/>
        <a:p>
          <a:endParaRPr lang="ru-RU"/>
        </a:p>
      </dgm:t>
    </dgm:pt>
    <dgm:pt modelId="{DAA625E0-2579-4C33-BA51-F78E2203503C}" type="sibTrans" cxnId="{BF02D9E6-920F-40DE-91C7-09AB71AF3191}">
      <dgm:prSet/>
      <dgm:spPr/>
      <dgm:t>
        <a:bodyPr/>
        <a:lstStyle/>
        <a:p>
          <a:endParaRPr lang="ru-RU"/>
        </a:p>
      </dgm:t>
    </dgm:pt>
    <dgm:pt modelId="{3CC0F0A9-D350-4B95-A45E-D52E3140C334}" type="pres">
      <dgm:prSet presAssocID="{54B45851-494D-4E7B-8856-F97920A648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C87FD5-CE6B-4265-A61D-32ABFF6C38B9}" type="pres">
      <dgm:prSet presAssocID="{54B45851-494D-4E7B-8856-F97920A648C4}" presName="radial" presStyleCnt="0">
        <dgm:presLayoutVars>
          <dgm:animLvl val="ctr"/>
        </dgm:presLayoutVars>
      </dgm:prSet>
      <dgm:spPr/>
    </dgm:pt>
    <dgm:pt modelId="{F82D98C3-F9AE-4283-B223-941883836652}" type="pres">
      <dgm:prSet presAssocID="{4637FC7D-AA50-474C-9A2B-CCDF07A21065}" presName="centerShape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80D80F49-B8A5-4F4C-9BFF-5A6F0BCBB9D6}" type="presOf" srcId="{54B45851-494D-4E7B-8856-F97920A648C4}" destId="{3CC0F0A9-D350-4B95-A45E-D52E3140C334}" srcOrd="0" destOrd="0" presId="urn:microsoft.com/office/officeart/2005/8/layout/radial3"/>
    <dgm:cxn modelId="{BF02D9E6-920F-40DE-91C7-09AB71AF3191}" srcId="{54B45851-494D-4E7B-8856-F97920A648C4}" destId="{4637FC7D-AA50-474C-9A2B-CCDF07A21065}" srcOrd="0" destOrd="0" parTransId="{42CD890F-D61B-480F-A3FD-6D6DA1450539}" sibTransId="{DAA625E0-2579-4C33-BA51-F78E2203503C}"/>
    <dgm:cxn modelId="{99BDFF94-4F9F-4940-84B8-F58E8EA1F38B}" type="presOf" srcId="{4637FC7D-AA50-474C-9A2B-CCDF07A21065}" destId="{F82D98C3-F9AE-4283-B223-941883836652}" srcOrd="0" destOrd="0" presId="urn:microsoft.com/office/officeart/2005/8/layout/radial3"/>
    <dgm:cxn modelId="{8C10CC47-F0C9-4CDE-A5DB-DED695381C76}" type="presParOf" srcId="{3CC0F0A9-D350-4B95-A45E-D52E3140C334}" destId="{12C87FD5-CE6B-4265-A61D-32ABFF6C38B9}" srcOrd="0" destOrd="0" presId="urn:microsoft.com/office/officeart/2005/8/layout/radial3"/>
    <dgm:cxn modelId="{40C46036-8180-48AA-949C-3C81DBE48140}" type="presParOf" srcId="{12C87FD5-CE6B-4265-A61D-32ABFF6C38B9}" destId="{F82D98C3-F9AE-4283-B223-94188383665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ADEC52E-9119-420C-ACBE-71D69119D109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F3C6AC4A-6FC0-45F7-ACFE-9DD90D0AEE0E}">
      <dgm:prSet/>
      <dgm:spPr/>
      <dgm:t>
        <a:bodyPr/>
        <a:lstStyle/>
        <a:p>
          <a:pPr rtl="0"/>
          <a:r>
            <a:rPr lang="en-US" b="1" dirty="0" smtClean="0"/>
            <a:t>Disadvantages</a:t>
          </a:r>
          <a:endParaRPr lang="ru-RU" dirty="0"/>
        </a:p>
      </dgm:t>
    </dgm:pt>
    <dgm:pt modelId="{34503548-492A-4B87-8BCB-6C2673CDB2E2}" type="parTrans" cxnId="{229E5863-4E45-47AD-B475-FC87FDB0B55A}">
      <dgm:prSet/>
      <dgm:spPr/>
      <dgm:t>
        <a:bodyPr/>
        <a:lstStyle/>
        <a:p>
          <a:endParaRPr lang="ru-RU"/>
        </a:p>
      </dgm:t>
    </dgm:pt>
    <dgm:pt modelId="{E2B3B4BD-6A0B-4D5B-AB57-4E27B65B3183}" type="sibTrans" cxnId="{229E5863-4E45-47AD-B475-FC87FDB0B55A}">
      <dgm:prSet/>
      <dgm:spPr/>
      <dgm:t>
        <a:bodyPr/>
        <a:lstStyle/>
        <a:p>
          <a:endParaRPr lang="ru-RU"/>
        </a:p>
      </dgm:t>
    </dgm:pt>
    <dgm:pt modelId="{95CC2E98-C3D7-487D-B8BD-7EACE3D75BE9}" type="pres">
      <dgm:prSet presAssocID="{CADEC52E-9119-420C-ACBE-71D69119D1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A2E65-75CB-406E-A8AB-E3B54CE73AF0}" type="pres">
      <dgm:prSet presAssocID="{CADEC52E-9119-420C-ACBE-71D69119D109}" presName="radial" presStyleCnt="0">
        <dgm:presLayoutVars>
          <dgm:animLvl val="ctr"/>
        </dgm:presLayoutVars>
      </dgm:prSet>
      <dgm:spPr/>
    </dgm:pt>
    <dgm:pt modelId="{E8D7E871-632D-4B58-ABE5-EDC7C2102AA9}" type="pres">
      <dgm:prSet presAssocID="{F3C6AC4A-6FC0-45F7-ACFE-9DD90D0AEE0E}" presName="centerShape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684332D7-17DD-40D1-9DF6-8EEAD0F0B3E9}" type="presOf" srcId="{F3C6AC4A-6FC0-45F7-ACFE-9DD90D0AEE0E}" destId="{E8D7E871-632D-4B58-ABE5-EDC7C2102AA9}" srcOrd="0" destOrd="0" presId="urn:microsoft.com/office/officeart/2005/8/layout/radial3"/>
    <dgm:cxn modelId="{229E5863-4E45-47AD-B475-FC87FDB0B55A}" srcId="{CADEC52E-9119-420C-ACBE-71D69119D109}" destId="{F3C6AC4A-6FC0-45F7-ACFE-9DD90D0AEE0E}" srcOrd="0" destOrd="0" parTransId="{34503548-492A-4B87-8BCB-6C2673CDB2E2}" sibTransId="{E2B3B4BD-6A0B-4D5B-AB57-4E27B65B3183}"/>
    <dgm:cxn modelId="{7DE99F8D-5F04-4E9D-AC4F-3C7D8038F1AC}" type="presOf" srcId="{CADEC52E-9119-420C-ACBE-71D69119D109}" destId="{95CC2E98-C3D7-487D-B8BD-7EACE3D75BE9}" srcOrd="0" destOrd="0" presId="urn:microsoft.com/office/officeart/2005/8/layout/radial3"/>
    <dgm:cxn modelId="{358F98A9-2E74-49C0-AC4B-B545AF6D470B}" type="presParOf" srcId="{95CC2E98-C3D7-487D-B8BD-7EACE3D75BE9}" destId="{77EA2E65-75CB-406E-A8AB-E3B54CE73AF0}" srcOrd="0" destOrd="0" presId="urn:microsoft.com/office/officeart/2005/8/layout/radial3"/>
    <dgm:cxn modelId="{BDE010AF-9A75-4175-9F02-AEC6D41413FB}" type="presParOf" srcId="{77EA2E65-75CB-406E-A8AB-E3B54CE73AF0}" destId="{E8D7E871-632D-4B58-ABE5-EDC7C2102AA9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8FEE98-5228-4C46-A5D7-1F7731A8090F}" type="doc">
      <dgm:prSet loTypeId="urn:microsoft.com/office/officeart/2005/8/layout/StepDownProcess" loCatId="process" qsTypeId="urn:microsoft.com/office/officeart/2005/8/quickstyle/3d3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2297CE6C-555A-4E67-B076-B5DEF0944237}">
      <dgm:prSet custT="1"/>
      <dgm:spPr/>
      <dgm:t>
        <a:bodyPr/>
        <a:lstStyle/>
        <a:p>
          <a:pPr rtl="0"/>
          <a:r>
            <a:rPr lang="en-US" sz="3200" b="1" dirty="0" smtClean="0"/>
            <a:t>Predictive skills</a:t>
          </a:r>
          <a:endParaRPr lang="ru-RU" sz="3200" b="1" dirty="0"/>
        </a:p>
      </dgm:t>
    </dgm:pt>
    <dgm:pt modelId="{B4D0A409-0A69-4814-A174-DAC1AA22F688}" type="parTrans" cxnId="{CE7F7F17-B32F-4840-A81A-4D0742746B52}">
      <dgm:prSet/>
      <dgm:spPr/>
      <dgm:t>
        <a:bodyPr/>
        <a:lstStyle/>
        <a:p>
          <a:endParaRPr lang="ru-RU"/>
        </a:p>
      </dgm:t>
    </dgm:pt>
    <dgm:pt modelId="{CBD92EE1-1371-48E7-8EFB-A5C5FF82AF22}" type="sibTrans" cxnId="{CE7F7F17-B32F-4840-A81A-4D0742746B52}">
      <dgm:prSet/>
      <dgm:spPr/>
      <dgm:t>
        <a:bodyPr/>
        <a:lstStyle/>
        <a:p>
          <a:endParaRPr lang="ru-RU"/>
        </a:p>
      </dgm:t>
    </dgm:pt>
    <dgm:pt modelId="{3ADCF96F-0DFC-4596-92AD-1E3714E5CF08}">
      <dgm:prSet/>
      <dgm:spPr/>
      <dgm:t>
        <a:bodyPr/>
        <a:lstStyle/>
        <a:p>
          <a:pPr rtl="0"/>
          <a:r>
            <a:rPr lang="en-US" smtClean="0"/>
            <a:t>To foresee what we are going to read about</a:t>
          </a:r>
          <a:endParaRPr lang="ru-RU"/>
        </a:p>
      </dgm:t>
    </dgm:pt>
    <dgm:pt modelId="{2D61E7E7-A4A3-4604-AEAA-82CC1E947BE3}" type="parTrans" cxnId="{4DDFE407-7764-44AE-9DDF-B0876E75F1B9}">
      <dgm:prSet/>
      <dgm:spPr/>
      <dgm:t>
        <a:bodyPr/>
        <a:lstStyle/>
        <a:p>
          <a:endParaRPr lang="ru-RU"/>
        </a:p>
      </dgm:t>
    </dgm:pt>
    <dgm:pt modelId="{E60BAB1E-B5ED-494F-B146-ABB301EBC604}" type="sibTrans" cxnId="{4DDFE407-7764-44AE-9DDF-B0876E75F1B9}">
      <dgm:prSet/>
      <dgm:spPr/>
      <dgm:t>
        <a:bodyPr/>
        <a:lstStyle/>
        <a:p>
          <a:endParaRPr lang="ru-RU"/>
        </a:p>
      </dgm:t>
    </dgm:pt>
    <dgm:pt modelId="{B8ED1034-A889-401E-A3FA-873FE336E1E8}" type="pres">
      <dgm:prSet presAssocID="{A38FEE98-5228-4C46-A5D7-1F7731A809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47A302-91B2-4648-9843-030958C1B112}" type="pres">
      <dgm:prSet presAssocID="{2297CE6C-555A-4E67-B076-B5DEF0944237}" presName="composite" presStyleCnt="0"/>
      <dgm:spPr/>
    </dgm:pt>
    <dgm:pt modelId="{9E51B874-D538-45D1-8EB3-2D3BFAD4BF84}" type="pres">
      <dgm:prSet presAssocID="{2297CE6C-555A-4E67-B076-B5DEF0944237}" presName="bentUpArrow1" presStyleLbl="alignImgPlace1" presStyleIdx="0" presStyleCnt="1"/>
      <dgm:spPr/>
    </dgm:pt>
    <dgm:pt modelId="{E21EFC6C-CF70-4553-879C-E6C4EBE10453}" type="pres">
      <dgm:prSet presAssocID="{2297CE6C-555A-4E67-B076-B5DEF094423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D71E-2B61-4802-89CA-9612C016840B}" type="pres">
      <dgm:prSet presAssocID="{2297CE6C-555A-4E67-B076-B5DEF0944237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ED1886C-4E79-4A2F-B344-4A43C5FB9DE9}" type="pres">
      <dgm:prSet presAssocID="{CBD92EE1-1371-48E7-8EFB-A5C5FF82AF22}" presName="sibTrans" presStyleCnt="0"/>
      <dgm:spPr/>
    </dgm:pt>
    <dgm:pt modelId="{490195D3-83B6-43E8-947E-572B3F255282}" type="pres">
      <dgm:prSet presAssocID="{3ADCF96F-0DFC-4596-92AD-1E3714E5CF08}" presName="composite" presStyleCnt="0"/>
      <dgm:spPr/>
    </dgm:pt>
    <dgm:pt modelId="{8C455EA5-1ACB-4D31-BC7F-C48960FFE25C}" type="pres">
      <dgm:prSet presAssocID="{3ADCF96F-0DFC-4596-92AD-1E3714E5CF08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D0CF3-FCAF-4763-869C-8DC6F46CB977}" type="presOf" srcId="{A38FEE98-5228-4C46-A5D7-1F7731A8090F}" destId="{B8ED1034-A889-401E-A3FA-873FE336E1E8}" srcOrd="0" destOrd="0" presId="urn:microsoft.com/office/officeart/2005/8/layout/StepDownProcess"/>
    <dgm:cxn modelId="{8122FB96-48AC-4AE3-95AD-29AE461949CC}" type="presOf" srcId="{3ADCF96F-0DFC-4596-92AD-1E3714E5CF08}" destId="{8C455EA5-1ACB-4D31-BC7F-C48960FFE25C}" srcOrd="0" destOrd="0" presId="urn:microsoft.com/office/officeart/2005/8/layout/StepDownProcess"/>
    <dgm:cxn modelId="{4DDFE407-7764-44AE-9DDF-B0876E75F1B9}" srcId="{A38FEE98-5228-4C46-A5D7-1F7731A8090F}" destId="{3ADCF96F-0DFC-4596-92AD-1E3714E5CF08}" srcOrd="1" destOrd="0" parTransId="{2D61E7E7-A4A3-4604-AEAA-82CC1E947BE3}" sibTransId="{E60BAB1E-B5ED-494F-B146-ABB301EBC604}"/>
    <dgm:cxn modelId="{CE7F7F17-B32F-4840-A81A-4D0742746B52}" srcId="{A38FEE98-5228-4C46-A5D7-1F7731A8090F}" destId="{2297CE6C-555A-4E67-B076-B5DEF0944237}" srcOrd="0" destOrd="0" parTransId="{B4D0A409-0A69-4814-A174-DAC1AA22F688}" sibTransId="{CBD92EE1-1371-48E7-8EFB-A5C5FF82AF22}"/>
    <dgm:cxn modelId="{058C170D-C931-49E4-98E7-F7AED15A4EAE}" type="presOf" srcId="{2297CE6C-555A-4E67-B076-B5DEF0944237}" destId="{E21EFC6C-CF70-4553-879C-E6C4EBE10453}" srcOrd="0" destOrd="0" presId="urn:microsoft.com/office/officeart/2005/8/layout/StepDownProcess"/>
    <dgm:cxn modelId="{4CAE7910-CCAC-4F4D-AEDC-CC632199A550}" type="presParOf" srcId="{B8ED1034-A889-401E-A3FA-873FE336E1E8}" destId="{1247A302-91B2-4648-9843-030958C1B112}" srcOrd="0" destOrd="0" presId="urn:microsoft.com/office/officeart/2005/8/layout/StepDownProcess"/>
    <dgm:cxn modelId="{B07C782B-CEAB-4820-93E8-3B9000E833A1}" type="presParOf" srcId="{1247A302-91B2-4648-9843-030958C1B112}" destId="{9E51B874-D538-45D1-8EB3-2D3BFAD4BF84}" srcOrd="0" destOrd="0" presId="urn:microsoft.com/office/officeart/2005/8/layout/StepDownProcess"/>
    <dgm:cxn modelId="{FE7B2F28-6D08-4E98-93E6-B556369C6BC4}" type="presParOf" srcId="{1247A302-91B2-4648-9843-030958C1B112}" destId="{E21EFC6C-CF70-4553-879C-E6C4EBE10453}" srcOrd="1" destOrd="0" presId="urn:microsoft.com/office/officeart/2005/8/layout/StepDownProcess"/>
    <dgm:cxn modelId="{F4F4F795-2C2B-4735-8A99-D57E2F45B61D}" type="presParOf" srcId="{1247A302-91B2-4648-9843-030958C1B112}" destId="{6B58D71E-2B61-4802-89CA-9612C016840B}" srcOrd="2" destOrd="0" presId="urn:microsoft.com/office/officeart/2005/8/layout/StepDownProcess"/>
    <dgm:cxn modelId="{5C36F806-81DA-444E-A4F5-A3855D25BF85}" type="presParOf" srcId="{B8ED1034-A889-401E-A3FA-873FE336E1E8}" destId="{DED1886C-4E79-4A2F-B344-4A43C5FB9DE9}" srcOrd="1" destOrd="0" presId="urn:microsoft.com/office/officeart/2005/8/layout/StepDownProcess"/>
    <dgm:cxn modelId="{76B91D57-8B9C-4DE0-921C-A27ECF3020CA}" type="presParOf" srcId="{B8ED1034-A889-401E-A3FA-873FE336E1E8}" destId="{490195D3-83B6-43E8-947E-572B3F255282}" srcOrd="2" destOrd="0" presId="urn:microsoft.com/office/officeart/2005/8/layout/StepDownProcess"/>
    <dgm:cxn modelId="{5807C30A-735C-4AD5-A2A8-F64A3D7A2792}" type="presParOf" srcId="{490195D3-83B6-43E8-947E-572B3F255282}" destId="{8C455EA5-1ACB-4D31-BC7F-C48960FFE2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AA37DB3-BFAA-4FA8-9B8F-66B31D27A2E4}" type="doc">
      <dgm:prSet loTypeId="urn:microsoft.com/office/officeart/2005/8/layout/hierarchy1" loCatId="hierarchy" qsTypeId="urn:microsoft.com/office/officeart/2005/8/quickstyle/3d2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73E0D6EB-922F-4409-AD42-DD88090237D0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6">
                  <a:lumMod val="75000"/>
                </a:schemeClr>
              </a:solidFill>
            </a:rPr>
            <a:t>SILENT READING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dgm:t>
    </dgm:pt>
    <dgm:pt modelId="{651891A5-53D5-4088-AB6F-9ABDD9985B43}" type="parTrans" cxnId="{E95A8080-1B14-43D0-AEED-E69354056B6D}">
      <dgm:prSet/>
      <dgm:spPr/>
      <dgm:t>
        <a:bodyPr/>
        <a:lstStyle/>
        <a:p>
          <a:endParaRPr lang="ru-RU"/>
        </a:p>
      </dgm:t>
    </dgm:pt>
    <dgm:pt modelId="{0A8CB008-DB8E-4629-9B5F-BD7D6AB82F30}" type="sibTrans" cxnId="{E95A8080-1B14-43D0-AEED-E69354056B6D}">
      <dgm:prSet/>
      <dgm:spPr/>
      <dgm:t>
        <a:bodyPr/>
        <a:lstStyle/>
        <a:p>
          <a:endParaRPr lang="ru-RU"/>
        </a:p>
      </dgm:t>
    </dgm:pt>
    <dgm:pt modelId="{F9788F7E-D5EF-4B93-B2D4-A4A8969888B4}">
      <dgm:prSet/>
      <dgm:spPr/>
      <dgm:t>
        <a:bodyPr/>
        <a:lstStyle/>
        <a:p>
          <a:pPr rtl="0"/>
          <a:r>
            <a:rPr lang="en-US" b="1" u="sng" smtClean="0"/>
            <a:t>INTENSIVE READING</a:t>
          </a:r>
          <a:r>
            <a:rPr lang="en-US" smtClean="0"/>
            <a:t> usually focuses on the linguistic or semantic details (grammatical forms, discourse markers, implications, etc.)</a:t>
          </a:r>
          <a:endParaRPr lang="ru-RU"/>
        </a:p>
      </dgm:t>
    </dgm:pt>
    <dgm:pt modelId="{0BAB5F56-E42A-4C59-B2AF-9FE1CA7927CE}" type="parTrans" cxnId="{0228DDE1-4833-4F17-B427-CF9C3D6EBDCF}">
      <dgm:prSet/>
      <dgm:spPr/>
      <dgm:t>
        <a:bodyPr/>
        <a:lstStyle/>
        <a:p>
          <a:endParaRPr lang="ru-RU"/>
        </a:p>
      </dgm:t>
    </dgm:pt>
    <dgm:pt modelId="{7F5DD4B9-319A-4DC8-82CA-5D3492F41668}" type="sibTrans" cxnId="{0228DDE1-4833-4F17-B427-CF9C3D6EBDCF}">
      <dgm:prSet/>
      <dgm:spPr/>
      <dgm:t>
        <a:bodyPr/>
        <a:lstStyle/>
        <a:p>
          <a:endParaRPr lang="ru-RU"/>
        </a:p>
      </dgm:t>
    </dgm:pt>
    <dgm:pt modelId="{B697CC77-8C18-4B1F-8ABE-508ADF79D41F}">
      <dgm:prSet/>
      <dgm:spPr/>
      <dgm:t>
        <a:bodyPr/>
        <a:lstStyle/>
        <a:p>
          <a:pPr rtl="0"/>
          <a:r>
            <a:rPr lang="en-US" b="1" u="sng" smtClean="0"/>
            <a:t>EXTENSIVE READING</a:t>
          </a:r>
          <a:r>
            <a:rPr lang="en-US" smtClean="0"/>
            <a:t> is carried out to achieve a general understanding of a text. A learner can do it at his/her own ability level, with a comfortable speed, choosing longer texts to the taste. </a:t>
          </a:r>
          <a:endParaRPr lang="ru-RU"/>
        </a:p>
      </dgm:t>
    </dgm:pt>
    <dgm:pt modelId="{6EE8FAF8-73B3-45A4-B7D3-F26A62E983A8}" type="parTrans" cxnId="{A1387CFD-CC37-4D6D-8690-E629F5F11A02}">
      <dgm:prSet/>
      <dgm:spPr/>
      <dgm:t>
        <a:bodyPr/>
        <a:lstStyle/>
        <a:p>
          <a:endParaRPr lang="ru-RU"/>
        </a:p>
      </dgm:t>
    </dgm:pt>
    <dgm:pt modelId="{C0CEB9A0-16FC-4456-82C3-BBBC6C1EBE8F}" type="sibTrans" cxnId="{A1387CFD-CC37-4D6D-8690-E629F5F11A02}">
      <dgm:prSet/>
      <dgm:spPr/>
      <dgm:t>
        <a:bodyPr/>
        <a:lstStyle/>
        <a:p>
          <a:endParaRPr lang="ru-RU"/>
        </a:p>
      </dgm:t>
    </dgm:pt>
    <dgm:pt modelId="{9636E61B-E2B4-4265-9CA2-FE2E1865ABD5}" type="pres">
      <dgm:prSet presAssocID="{BAA37DB3-BFAA-4FA8-9B8F-66B31D27A2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95A52B-734B-468B-BAE6-A915187306AE}" type="pres">
      <dgm:prSet presAssocID="{73E0D6EB-922F-4409-AD42-DD88090237D0}" presName="hierRoot1" presStyleCnt="0"/>
      <dgm:spPr/>
    </dgm:pt>
    <dgm:pt modelId="{5EACAB23-1BA9-4D74-9B93-CEF21C420E7C}" type="pres">
      <dgm:prSet presAssocID="{73E0D6EB-922F-4409-AD42-DD88090237D0}" presName="composite" presStyleCnt="0"/>
      <dgm:spPr/>
    </dgm:pt>
    <dgm:pt modelId="{990D5CD0-A417-433F-A467-51F5D6FF7DDB}" type="pres">
      <dgm:prSet presAssocID="{73E0D6EB-922F-4409-AD42-DD88090237D0}" presName="background" presStyleLbl="node0" presStyleIdx="0" presStyleCnt="1"/>
      <dgm:spPr/>
    </dgm:pt>
    <dgm:pt modelId="{5A65990B-6ED1-40B1-A8BA-C5C6B0D758EB}" type="pres">
      <dgm:prSet presAssocID="{73E0D6EB-922F-4409-AD42-DD88090237D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A8DA18-DC55-47B0-8C76-0D207A1D7F3C}" type="pres">
      <dgm:prSet presAssocID="{73E0D6EB-922F-4409-AD42-DD88090237D0}" presName="hierChild2" presStyleCnt="0"/>
      <dgm:spPr/>
    </dgm:pt>
    <dgm:pt modelId="{99BCA22C-47CC-49C9-A49D-AE6D29C3A97F}" type="pres">
      <dgm:prSet presAssocID="{0BAB5F56-E42A-4C59-B2AF-9FE1CA7927C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BB062E-33A7-4073-94E0-9496AD670F4C}" type="pres">
      <dgm:prSet presAssocID="{F9788F7E-D5EF-4B93-B2D4-A4A8969888B4}" presName="hierRoot2" presStyleCnt="0"/>
      <dgm:spPr/>
    </dgm:pt>
    <dgm:pt modelId="{E1D6F9AC-C69A-4456-9835-861CDD9D7B9A}" type="pres">
      <dgm:prSet presAssocID="{F9788F7E-D5EF-4B93-B2D4-A4A8969888B4}" presName="composite2" presStyleCnt="0"/>
      <dgm:spPr/>
    </dgm:pt>
    <dgm:pt modelId="{8EFE73C9-1F25-4DA4-914C-2F7B7195903A}" type="pres">
      <dgm:prSet presAssocID="{F9788F7E-D5EF-4B93-B2D4-A4A8969888B4}" presName="background2" presStyleLbl="node2" presStyleIdx="0" presStyleCnt="2"/>
      <dgm:spPr/>
    </dgm:pt>
    <dgm:pt modelId="{DBE55256-9366-404D-AFC4-C8467EF4F082}" type="pres">
      <dgm:prSet presAssocID="{F9788F7E-D5EF-4B93-B2D4-A4A8969888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241D4-4E56-4088-84D7-32BC4946064C}" type="pres">
      <dgm:prSet presAssocID="{F9788F7E-D5EF-4B93-B2D4-A4A8969888B4}" presName="hierChild3" presStyleCnt="0"/>
      <dgm:spPr/>
    </dgm:pt>
    <dgm:pt modelId="{857A8074-F258-4F5B-8CD9-89FEFA1B858A}" type="pres">
      <dgm:prSet presAssocID="{6EE8FAF8-73B3-45A4-B7D3-F26A62E983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4CD8C29-01AB-4AF9-8A79-55DC17FB5C6A}" type="pres">
      <dgm:prSet presAssocID="{B697CC77-8C18-4B1F-8ABE-508ADF79D41F}" presName="hierRoot2" presStyleCnt="0"/>
      <dgm:spPr/>
    </dgm:pt>
    <dgm:pt modelId="{8B11D04E-5418-43E5-B415-1776E4570B36}" type="pres">
      <dgm:prSet presAssocID="{B697CC77-8C18-4B1F-8ABE-508ADF79D41F}" presName="composite2" presStyleCnt="0"/>
      <dgm:spPr/>
    </dgm:pt>
    <dgm:pt modelId="{B7369720-B023-40DC-98CA-6F0F4822BD5B}" type="pres">
      <dgm:prSet presAssocID="{B697CC77-8C18-4B1F-8ABE-508ADF79D41F}" presName="background2" presStyleLbl="node2" presStyleIdx="1" presStyleCnt="2"/>
      <dgm:spPr/>
    </dgm:pt>
    <dgm:pt modelId="{DD2AE53C-EFE9-412B-B3B8-27F17A4CE4AE}" type="pres">
      <dgm:prSet presAssocID="{B697CC77-8C18-4B1F-8ABE-508ADF79D4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6A1AA-85B2-4BFF-AAC4-AA6747580B73}" type="pres">
      <dgm:prSet presAssocID="{B697CC77-8C18-4B1F-8ABE-508ADF79D41F}" presName="hierChild3" presStyleCnt="0"/>
      <dgm:spPr/>
    </dgm:pt>
  </dgm:ptLst>
  <dgm:cxnLst>
    <dgm:cxn modelId="{E95A8080-1B14-43D0-AEED-E69354056B6D}" srcId="{BAA37DB3-BFAA-4FA8-9B8F-66B31D27A2E4}" destId="{73E0D6EB-922F-4409-AD42-DD88090237D0}" srcOrd="0" destOrd="0" parTransId="{651891A5-53D5-4088-AB6F-9ABDD9985B43}" sibTransId="{0A8CB008-DB8E-4629-9B5F-BD7D6AB82F30}"/>
    <dgm:cxn modelId="{DF2F39D5-2C03-4AA9-A8FE-22363711BF05}" type="presOf" srcId="{73E0D6EB-922F-4409-AD42-DD88090237D0}" destId="{5A65990B-6ED1-40B1-A8BA-C5C6B0D758EB}" srcOrd="0" destOrd="0" presId="urn:microsoft.com/office/officeart/2005/8/layout/hierarchy1"/>
    <dgm:cxn modelId="{01F9BBA8-9E0F-4203-A530-C1802F423B09}" type="presOf" srcId="{0BAB5F56-E42A-4C59-B2AF-9FE1CA7927CE}" destId="{99BCA22C-47CC-49C9-A49D-AE6D29C3A97F}" srcOrd="0" destOrd="0" presId="urn:microsoft.com/office/officeart/2005/8/layout/hierarchy1"/>
    <dgm:cxn modelId="{0228DDE1-4833-4F17-B427-CF9C3D6EBDCF}" srcId="{73E0D6EB-922F-4409-AD42-DD88090237D0}" destId="{F9788F7E-D5EF-4B93-B2D4-A4A8969888B4}" srcOrd="0" destOrd="0" parTransId="{0BAB5F56-E42A-4C59-B2AF-9FE1CA7927CE}" sibTransId="{7F5DD4B9-319A-4DC8-82CA-5D3492F41668}"/>
    <dgm:cxn modelId="{01D03419-528D-4758-BE5A-3666AFA202FA}" type="presOf" srcId="{B697CC77-8C18-4B1F-8ABE-508ADF79D41F}" destId="{DD2AE53C-EFE9-412B-B3B8-27F17A4CE4AE}" srcOrd="0" destOrd="0" presId="urn:microsoft.com/office/officeart/2005/8/layout/hierarchy1"/>
    <dgm:cxn modelId="{A1387CFD-CC37-4D6D-8690-E629F5F11A02}" srcId="{73E0D6EB-922F-4409-AD42-DD88090237D0}" destId="{B697CC77-8C18-4B1F-8ABE-508ADF79D41F}" srcOrd="1" destOrd="0" parTransId="{6EE8FAF8-73B3-45A4-B7D3-F26A62E983A8}" sibTransId="{C0CEB9A0-16FC-4456-82C3-BBBC6C1EBE8F}"/>
    <dgm:cxn modelId="{E8C028EF-03FC-46CD-A094-173A4B949963}" type="presOf" srcId="{F9788F7E-D5EF-4B93-B2D4-A4A8969888B4}" destId="{DBE55256-9366-404D-AFC4-C8467EF4F082}" srcOrd="0" destOrd="0" presId="urn:microsoft.com/office/officeart/2005/8/layout/hierarchy1"/>
    <dgm:cxn modelId="{05829A16-624E-4F79-AC7B-C7546C68EB71}" type="presOf" srcId="{BAA37DB3-BFAA-4FA8-9B8F-66B31D27A2E4}" destId="{9636E61B-E2B4-4265-9CA2-FE2E1865ABD5}" srcOrd="0" destOrd="0" presId="urn:microsoft.com/office/officeart/2005/8/layout/hierarchy1"/>
    <dgm:cxn modelId="{E97047CE-CE15-48B5-BF3B-B702887104AD}" type="presOf" srcId="{6EE8FAF8-73B3-45A4-B7D3-F26A62E983A8}" destId="{857A8074-F258-4F5B-8CD9-89FEFA1B858A}" srcOrd="0" destOrd="0" presId="urn:microsoft.com/office/officeart/2005/8/layout/hierarchy1"/>
    <dgm:cxn modelId="{F3BA3504-28B1-401A-8C2E-E4E3FCCD35F0}" type="presParOf" srcId="{9636E61B-E2B4-4265-9CA2-FE2E1865ABD5}" destId="{1C95A52B-734B-468B-BAE6-A915187306AE}" srcOrd="0" destOrd="0" presId="urn:microsoft.com/office/officeart/2005/8/layout/hierarchy1"/>
    <dgm:cxn modelId="{0B48B786-D25B-45A7-AF8E-28F1D7808D9D}" type="presParOf" srcId="{1C95A52B-734B-468B-BAE6-A915187306AE}" destId="{5EACAB23-1BA9-4D74-9B93-CEF21C420E7C}" srcOrd="0" destOrd="0" presId="urn:microsoft.com/office/officeart/2005/8/layout/hierarchy1"/>
    <dgm:cxn modelId="{962185EB-9504-424D-8ADC-B72DEBE47A15}" type="presParOf" srcId="{5EACAB23-1BA9-4D74-9B93-CEF21C420E7C}" destId="{990D5CD0-A417-433F-A467-51F5D6FF7DDB}" srcOrd="0" destOrd="0" presId="urn:microsoft.com/office/officeart/2005/8/layout/hierarchy1"/>
    <dgm:cxn modelId="{32CD6B66-114A-4A11-96DA-4DD3EF853EC0}" type="presParOf" srcId="{5EACAB23-1BA9-4D74-9B93-CEF21C420E7C}" destId="{5A65990B-6ED1-40B1-A8BA-C5C6B0D758EB}" srcOrd="1" destOrd="0" presId="urn:microsoft.com/office/officeart/2005/8/layout/hierarchy1"/>
    <dgm:cxn modelId="{9D56D779-1294-46D4-B8EF-8477011A97BE}" type="presParOf" srcId="{1C95A52B-734B-468B-BAE6-A915187306AE}" destId="{56A8DA18-DC55-47B0-8C76-0D207A1D7F3C}" srcOrd="1" destOrd="0" presId="urn:microsoft.com/office/officeart/2005/8/layout/hierarchy1"/>
    <dgm:cxn modelId="{A93F4989-C618-4750-8E27-3C83A3FDC415}" type="presParOf" srcId="{56A8DA18-DC55-47B0-8C76-0D207A1D7F3C}" destId="{99BCA22C-47CC-49C9-A49D-AE6D29C3A97F}" srcOrd="0" destOrd="0" presId="urn:microsoft.com/office/officeart/2005/8/layout/hierarchy1"/>
    <dgm:cxn modelId="{9969AD26-095C-431A-ACF4-98F1CC512EB0}" type="presParOf" srcId="{56A8DA18-DC55-47B0-8C76-0D207A1D7F3C}" destId="{C3BB062E-33A7-4073-94E0-9496AD670F4C}" srcOrd="1" destOrd="0" presId="urn:microsoft.com/office/officeart/2005/8/layout/hierarchy1"/>
    <dgm:cxn modelId="{E0742226-FAF9-44C0-8CF5-C35F24D784EF}" type="presParOf" srcId="{C3BB062E-33A7-4073-94E0-9496AD670F4C}" destId="{E1D6F9AC-C69A-4456-9835-861CDD9D7B9A}" srcOrd="0" destOrd="0" presId="urn:microsoft.com/office/officeart/2005/8/layout/hierarchy1"/>
    <dgm:cxn modelId="{035F6E25-8D49-4AE7-BCF8-5CB41CD30AED}" type="presParOf" srcId="{E1D6F9AC-C69A-4456-9835-861CDD9D7B9A}" destId="{8EFE73C9-1F25-4DA4-914C-2F7B7195903A}" srcOrd="0" destOrd="0" presId="urn:microsoft.com/office/officeart/2005/8/layout/hierarchy1"/>
    <dgm:cxn modelId="{AFACDDDF-D7A5-4185-B083-43135C297EE2}" type="presParOf" srcId="{E1D6F9AC-C69A-4456-9835-861CDD9D7B9A}" destId="{DBE55256-9366-404D-AFC4-C8467EF4F082}" srcOrd="1" destOrd="0" presId="urn:microsoft.com/office/officeart/2005/8/layout/hierarchy1"/>
    <dgm:cxn modelId="{21FF9692-4451-462F-BCCA-0C10E7F00DCC}" type="presParOf" srcId="{C3BB062E-33A7-4073-94E0-9496AD670F4C}" destId="{F2C241D4-4E56-4088-84D7-32BC4946064C}" srcOrd="1" destOrd="0" presId="urn:microsoft.com/office/officeart/2005/8/layout/hierarchy1"/>
    <dgm:cxn modelId="{6B962B9C-41D9-4C9C-B649-1E4606B4F99D}" type="presParOf" srcId="{56A8DA18-DC55-47B0-8C76-0D207A1D7F3C}" destId="{857A8074-F258-4F5B-8CD9-89FEFA1B858A}" srcOrd="2" destOrd="0" presId="urn:microsoft.com/office/officeart/2005/8/layout/hierarchy1"/>
    <dgm:cxn modelId="{6DD8B52F-9AFD-44B3-A451-02F3C076BE72}" type="presParOf" srcId="{56A8DA18-DC55-47B0-8C76-0D207A1D7F3C}" destId="{84CD8C29-01AB-4AF9-8A79-55DC17FB5C6A}" srcOrd="3" destOrd="0" presId="urn:microsoft.com/office/officeart/2005/8/layout/hierarchy1"/>
    <dgm:cxn modelId="{8B0E0211-11AB-4CF5-AD60-EED4F0CAA07D}" type="presParOf" srcId="{84CD8C29-01AB-4AF9-8A79-55DC17FB5C6A}" destId="{8B11D04E-5418-43E5-B415-1776E4570B36}" srcOrd="0" destOrd="0" presId="urn:microsoft.com/office/officeart/2005/8/layout/hierarchy1"/>
    <dgm:cxn modelId="{379D0AF1-952A-436C-A8A8-AB0CABFD681D}" type="presParOf" srcId="{8B11D04E-5418-43E5-B415-1776E4570B36}" destId="{B7369720-B023-40DC-98CA-6F0F4822BD5B}" srcOrd="0" destOrd="0" presId="urn:microsoft.com/office/officeart/2005/8/layout/hierarchy1"/>
    <dgm:cxn modelId="{03FD7706-0CDA-42B8-B259-28D06DC3B5DE}" type="presParOf" srcId="{8B11D04E-5418-43E5-B415-1776E4570B36}" destId="{DD2AE53C-EFE9-412B-B3B8-27F17A4CE4AE}" srcOrd="1" destOrd="0" presId="urn:microsoft.com/office/officeart/2005/8/layout/hierarchy1"/>
    <dgm:cxn modelId="{1C922222-513A-4433-8C3A-7D6CD62E12EE}" type="presParOf" srcId="{84CD8C29-01AB-4AF9-8A79-55DC17FB5C6A}" destId="{AD56A1AA-85B2-4BFF-AAC4-AA6747580B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5869412-DF9B-49F9-901E-EE0323E41088}" type="doc">
      <dgm:prSet loTypeId="urn:microsoft.com/office/officeart/2005/8/layout/vList4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3F7C25E-042B-44EC-90E7-0F679644ED35}">
      <dgm:prSet/>
      <dgm:spPr/>
      <dgm:t>
        <a:bodyPr/>
        <a:lstStyle/>
        <a:p>
          <a:pPr rtl="0"/>
          <a:r>
            <a:rPr lang="en-US" dirty="0" smtClean="0"/>
            <a:t>see what’s in the news in a paper or on a website</a:t>
          </a:r>
          <a:endParaRPr lang="ru-RU" dirty="0"/>
        </a:p>
      </dgm:t>
    </dgm:pt>
    <dgm:pt modelId="{BF3397F0-AE04-4536-AC33-B55A9147D6F2}" type="parTrans" cxnId="{0BB80DDE-7708-4F97-98EE-3C30EDB7A5DA}">
      <dgm:prSet/>
      <dgm:spPr/>
      <dgm:t>
        <a:bodyPr/>
        <a:lstStyle/>
        <a:p>
          <a:endParaRPr lang="ru-RU"/>
        </a:p>
      </dgm:t>
    </dgm:pt>
    <dgm:pt modelId="{4680749B-9BE8-4E89-B953-5291888DF505}" type="sibTrans" cxnId="{0BB80DDE-7708-4F97-98EE-3C30EDB7A5DA}">
      <dgm:prSet/>
      <dgm:spPr/>
      <dgm:t>
        <a:bodyPr/>
        <a:lstStyle/>
        <a:p>
          <a:endParaRPr lang="ru-RU"/>
        </a:p>
      </dgm:t>
    </dgm:pt>
    <dgm:pt modelId="{D9E381EC-2A14-428A-A269-1E2E5F2FB06A}">
      <dgm:prSet/>
      <dgm:spPr/>
      <dgm:t>
        <a:bodyPr/>
        <a:lstStyle/>
        <a:p>
          <a:pPr rtl="0"/>
          <a:r>
            <a:rPr lang="en-US" dirty="0" smtClean="0"/>
            <a:t>browse through a book to see if you want to read it</a:t>
          </a:r>
          <a:endParaRPr lang="ru-RU" dirty="0"/>
        </a:p>
      </dgm:t>
    </dgm:pt>
    <dgm:pt modelId="{36E77175-781A-4326-9CBE-F3FF63BFFB2E}" type="parTrans" cxnId="{D5AAC46C-0D5D-4F3E-B98A-5D27D0BA1CD3}">
      <dgm:prSet/>
      <dgm:spPr/>
      <dgm:t>
        <a:bodyPr/>
        <a:lstStyle/>
        <a:p>
          <a:endParaRPr lang="ru-RU"/>
        </a:p>
      </dgm:t>
    </dgm:pt>
    <dgm:pt modelId="{CE0B092A-C79A-4451-AD7C-A07C20A79A7E}" type="sibTrans" cxnId="{D5AAC46C-0D5D-4F3E-B98A-5D27D0BA1CD3}">
      <dgm:prSet/>
      <dgm:spPr/>
      <dgm:t>
        <a:bodyPr/>
        <a:lstStyle/>
        <a:p>
          <a:endParaRPr lang="ru-RU"/>
        </a:p>
      </dgm:t>
    </dgm:pt>
    <dgm:pt modelId="{9E038A89-30B4-4519-A650-BA14A133D266}">
      <dgm:prSet/>
      <dgm:spPr/>
      <dgm:t>
        <a:bodyPr/>
        <a:lstStyle/>
        <a:p>
          <a:pPr rtl="0"/>
          <a:r>
            <a:rPr lang="en-US" dirty="0" smtClean="0"/>
            <a:t>look through the television guide to see what’s on one evening</a:t>
          </a:r>
          <a:endParaRPr lang="ru-RU" dirty="0"/>
        </a:p>
      </dgm:t>
    </dgm:pt>
    <dgm:pt modelId="{7FA80EEF-CDDB-442E-BE60-DFEACADCB74E}" type="parTrans" cxnId="{5C4B7795-A579-4577-BB1E-9BE01DAD52B8}">
      <dgm:prSet/>
      <dgm:spPr/>
      <dgm:t>
        <a:bodyPr/>
        <a:lstStyle/>
        <a:p>
          <a:endParaRPr lang="ru-RU"/>
        </a:p>
      </dgm:t>
    </dgm:pt>
    <dgm:pt modelId="{1EB67823-AD1D-4D5C-9D08-E69EE905C2F3}" type="sibTrans" cxnId="{5C4B7795-A579-4577-BB1E-9BE01DAD52B8}">
      <dgm:prSet/>
      <dgm:spPr/>
      <dgm:t>
        <a:bodyPr/>
        <a:lstStyle/>
        <a:p>
          <a:endParaRPr lang="ru-RU"/>
        </a:p>
      </dgm:t>
    </dgm:pt>
    <dgm:pt modelId="{0C01226C-47AD-40F5-BB1A-FC205D3CF838}">
      <dgm:prSet/>
      <dgm:spPr/>
      <dgm:t>
        <a:bodyPr/>
        <a:lstStyle/>
        <a:p>
          <a:pPr rtl="0"/>
          <a:r>
            <a:rPr lang="en-US" dirty="0" smtClean="0"/>
            <a:t>flick through a catalogue to see what’s on offer</a:t>
          </a:r>
          <a:endParaRPr lang="ru-RU" dirty="0"/>
        </a:p>
      </dgm:t>
    </dgm:pt>
    <dgm:pt modelId="{1672AB45-6B73-4FFD-8F6F-9AD442B40E0F}" type="parTrans" cxnId="{25ED6356-76DD-47EC-8D82-33FF4E01BD90}">
      <dgm:prSet/>
      <dgm:spPr/>
      <dgm:t>
        <a:bodyPr/>
        <a:lstStyle/>
        <a:p>
          <a:endParaRPr lang="ru-RU"/>
        </a:p>
      </dgm:t>
    </dgm:pt>
    <dgm:pt modelId="{44110506-7575-4056-B240-8348B821FF09}" type="sibTrans" cxnId="{25ED6356-76DD-47EC-8D82-33FF4E01BD90}">
      <dgm:prSet/>
      <dgm:spPr/>
      <dgm:t>
        <a:bodyPr/>
        <a:lstStyle/>
        <a:p>
          <a:endParaRPr lang="ru-RU"/>
        </a:p>
      </dgm:t>
    </dgm:pt>
    <dgm:pt modelId="{590FE75F-9916-4F68-80D7-898CF5BA2A33}">
      <dgm:prSet/>
      <dgm:spPr/>
      <dgm:t>
        <a:bodyPr/>
        <a:lstStyle/>
        <a:p>
          <a:pPr rtl="0"/>
          <a:r>
            <a:rPr lang="en-US" dirty="0" smtClean="0"/>
            <a:t>look through the options given on a Google search to see what sites it suggests</a:t>
          </a:r>
          <a:endParaRPr lang="ru-RU" dirty="0"/>
        </a:p>
      </dgm:t>
    </dgm:pt>
    <dgm:pt modelId="{D8A34A21-A19D-4E06-BF8F-4B3E33CAC461}" type="parTrans" cxnId="{8E5EB193-FA4D-4697-88A7-89A24DB46990}">
      <dgm:prSet/>
      <dgm:spPr/>
      <dgm:t>
        <a:bodyPr/>
        <a:lstStyle/>
        <a:p>
          <a:endParaRPr lang="ru-RU"/>
        </a:p>
      </dgm:t>
    </dgm:pt>
    <dgm:pt modelId="{B136E848-60C8-4E5D-BD37-C259D6D05D04}" type="sibTrans" cxnId="{8E5EB193-FA4D-4697-88A7-89A24DB46990}">
      <dgm:prSet/>
      <dgm:spPr/>
      <dgm:t>
        <a:bodyPr/>
        <a:lstStyle/>
        <a:p>
          <a:endParaRPr lang="ru-RU"/>
        </a:p>
      </dgm:t>
    </dgm:pt>
    <dgm:pt modelId="{AA3BCD95-044A-4540-BDDA-C52B8227254D}" type="pres">
      <dgm:prSet presAssocID="{F5869412-DF9B-49F9-901E-EE0323E410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8C031-5743-4FC6-A24D-32CFC82ACC44}" type="pres">
      <dgm:prSet presAssocID="{73F7C25E-042B-44EC-90E7-0F679644ED35}" presName="comp" presStyleCnt="0"/>
      <dgm:spPr/>
      <dgm:t>
        <a:bodyPr/>
        <a:lstStyle/>
        <a:p>
          <a:endParaRPr lang="ru-RU"/>
        </a:p>
      </dgm:t>
    </dgm:pt>
    <dgm:pt modelId="{A578D6C3-0961-4C51-BF77-9628C93E2754}" type="pres">
      <dgm:prSet presAssocID="{73F7C25E-042B-44EC-90E7-0F679644ED35}" presName="box" presStyleLbl="node1" presStyleIdx="0" presStyleCnt="5"/>
      <dgm:spPr/>
      <dgm:t>
        <a:bodyPr/>
        <a:lstStyle/>
        <a:p>
          <a:endParaRPr lang="ru-RU"/>
        </a:p>
      </dgm:t>
    </dgm:pt>
    <dgm:pt modelId="{74B3876A-D868-478F-B239-5D6D6FACC0EA}" type="pres">
      <dgm:prSet presAssocID="{73F7C25E-042B-44EC-90E7-0F679644ED35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25A387-0240-4F29-9C2E-D9B2E052A9EB}" type="pres">
      <dgm:prSet presAssocID="{73F7C25E-042B-44EC-90E7-0F679644ED3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CB635-98D5-4511-8D12-FEA7D381BE65}" type="pres">
      <dgm:prSet presAssocID="{4680749B-9BE8-4E89-B953-5291888DF505}" presName="spacer" presStyleCnt="0"/>
      <dgm:spPr/>
      <dgm:t>
        <a:bodyPr/>
        <a:lstStyle/>
        <a:p>
          <a:endParaRPr lang="ru-RU"/>
        </a:p>
      </dgm:t>
    </dgm:pt>
    <dgm:pt modelId="{224F1450-3A99-4C74-B607-8BAF59076E19}" type="pres">
      <dgm:prSet presAssocID="{D9E381EC-2A14-428A-A269-1E2E5F2FB06A}" presName="comp" presStyleCnt="0"/>
      <dgm:spPr/>
      <dgm:t>
        <a:bodyPr/>
        <a:lstStyle/>
        <a:p>
          <a:endParaRPr lang="ru-RU"/>
        </a:p>
      </dgm:t>
    </dgm:pt>
    <dgm:pt modelId="{FC9F7D30-DEDF-48CA-82B8-D0F3475634A2}" type="pres">
      <dgm:prSet presAssocID="{D9E381EC-2A14-428A-A269-1E2E5F2FB06A}" presName="box" presStyleLbl="node1" presStyleIdx="1" presStyleCnt="5"/>
      <dgm:spPr/>
      <dgm:t>
        <a:bodyPr/>
        <a:lstStyle/>
        <a:p>
          <a:endParaRPr lang="ru-RU"/>
        </a:p>
      </dgm:t>
    </dgm:pt>
    <dgm:pt modelId="{2E0243EF-EC72-46B4-90F0-042C42D832F9}" type="pres">
      <dgm:prSet presAssocID="{D9E381EC-2A14-428A-A269-1E2E5F2FB06A}" presName="img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4434C0-5D64-4961-8681-02AB631F3743}" type="pres">
      <dgm:prSet presAssocID="{D9E381EC-2A14-428A-A269-1E2E5F2FB06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C482-CBDB-40C1-A46D-AE2B182C07DB}" type="pres">
      <dgm:prSet presAssocID="{CE0B092A-C79A-4451-AD7C-A07C20A79A7E}" presName="spacer" presStyleCnt="0"/>
      <dgm:spPr/>
      <dgm:t>
        <a:bodyPr/>
        <a:lstStyle/>
        <a:p>
          <a:endParaRPr lang="ru-RU"/>
        </a:p>
      </dgm:t>
    </dgm:pt>
    <dgm:pt modelId="{286D831D-0D53-4D4A-A5C6-096B7A53846D}" type="pres">
      <dgm:prSet presAssocID="{9E038A89-30B4-4519-A650-BA14A133D266}" presName="comp" presStyleCnt="0"/>
      <dgm:spPr/>
      <dgm:t>
        <a:bodyPr/>
        <a:lstStyle/>
        <a:p>
          <a:endParaRPr lang="ru-RU"/>
        </a:p>
      </dgm:t>
    </dgm:pt>
    <dgm:pt modelId="{5F527DF5-BCFF-43DD-899E-82B33B536F76}" type="pres">
      <dgm:prSet presAssocID="{9E038A89-30B4-4519-A650-BA14A133D266}" presName="box" presStyleLbl="node1" presStyleIdx="2" presStyleCnt="5"/>
      <dgm:spPr/>
      <dgm:t>
        <a:bodyPr/>
        <a:lstStyle/>
        <a:p>
          <a:endParaRPr lang="ru-RU"/>
        </a:p>
      </dgm:t>
    </dgm:pt>
    <dgm:pt modelId="{B1F6789B-3177-4CD1-970E-8A3CE0A2D6D8}" type="pres">
      <dgm:prSet presAssocID="{9E038A89-30B4-4519-A650-BA14A133D266}" presName="img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019418-502F-4612-BB80-3B1B0AD0BA22}" type="pres">
      <dgm:prSet presAssocID="{9E038A89-30B4-4519-A650-BA14A133D26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CBD4E-522D-41F0-B3A9-98852CDCEE7A}" type="pres">
      <dgm:prSet presAssocID="{1EB67823-AD1D-4D5C-9D08-E69EE905C2F3}" presName="spacer" presStyleCnt="0"/>
      <dgm:spPr/>
      <dgm:t>
        <a:bodyPr/>
        <a:lstStyle/>
        <a:p>
          <a:endParaRPr lang="ru-RU"/>
        </a:p>
      </dgm:t>
    </dgm:pt>
    <dgm:pt modelId="{14A6C3E2-6404-48E6-A0F5-CC3FD856FD3F}" type="pres">
      <dgm:prSet presAssocID="{0C01226C-47AD-40F5-BB1A-FC205D3CF838}" presName="comp" presStyleCnt="0"/>
      <dgm:spPr/>
      <dgm:t>
        <a:bodyPr/>
        <a:lstStyle/>
        <a:p>
          <a:endParaRPr lang="ru-RU"/>
        </a:p>
      </dgm:t>
    </dgm:pt>
    <dgm:pt modelId="{9B18DBB6-7C63-4376-B724-975956EAF0D7}" type="pres">
      <dgm:prSet presAssocID="{0C01226C-47AD-40F5-BB1A-FC205D3CF838}" presName="box" presStyleLbl="node1" presStyleIdx="3" presStyleCnt="5"/>
      <dgm:spPr/>
      <dgm:t>
        <a:bodyPr/>
        <a:lstStyle/>
        <a:p>
          <a:endParaRPr lang="ru-RU"/>
        </a:p>
      </dgm:t>
    </dgm:pt>
    <dgm:pt modelId="{87484C73-2E97-4926-BE1A-72EAFA2D8776}" type="pres">
      <dgm:prSet presAssocID="{0C01226C-47AD-40F5-BB1A-FC205D3CF838}" presName="img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D769B7-815E-41EC-A60E-F97A806242E2}" type="pres">
      <dgm:prSet presAssocID="{0C01226C-47AD-40F5-BB1A-FC205D3CF83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81B35-CEDB-41F8-B213-75BF01B390CE}" type="pres">
      <dgm:prSet presAssocID="{44110506-7575-4056-B240-8348B821FF09}" presName="spacer" presStyleCnt="0"/>
      <dgm:spPr/>
      <dgm:t>
        <a:bodyPr/>
        <a:lstStyle/>
        <a:p>
          <a:endParaRPr lang="ru-RU"/>
        </a:p>
      </dgm:t>
    </dgm:pt>
    <dgm:pt modelId="{27719029-AF27-4BA1-AF06-2A1D3D152367}" type="pres">
      <dgm:prSet presAssocID="{590FE75F-9916-4F68-80D7-898CF5BA2A33}" presName="comp" presStyleCnt="0"/>
      <dgm:spPr/>
      <dgm:t>
        <a:bodyPr/>
        <a:lstStyle/>
        <a:p>
          <a:endParaRPr lang="ru-RU"/>
        </a:p>
      </dgm:t>
    </dgm:pt>
    <dgm:pt modelId="{B87DB97E-B1BA-47BC-9756-1FF6172FC8FD}" type="pres">
      <dgm:prSet presAssocID="{590FE75F-9916-4F68-80D7-898CF5BA2A33}" presName="box" presStyleLbl="node1" presStyleIdx="4" presStyleCnt="5"/>
      <dgm:spPr/>
      <dgm:t>
        <a:bodyPr/>
        <a:lstStyle/>
        <a:p>
          <a:endParaRPr lang="ru-RU"/>
        </a:p>
      </dgm:t>
    </dgm:pt>
    <dgm:pt modelId="{A90BDFFE-0C03-40A3-97A5-1094286A89AB}" type="pres">
      <dgm:prSet presAssocID="{590FE75F-9916-4F68-80D7-898CF5BA2A33}" presName="img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ACF050-F323-42CB-97EC-25091893D605}" type="pres">
      <dgm:prSet presAssocID="{590FE75F-9916-4F68-80D7-898CF5BA2A3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D6356-76DD-47EC-8D82-33FF4E01BD90}" srcId="{F5869412-DF9B-49F9-901E-EE0323E41088}" destId="{0C01226C-47AD-40F5-BB1A-FC205D3CF838}" srcOrd="3" destOrd="0" parTransId="{1672AB45-6B73-4FFD-8F6F-9AD442B40E0F}" sibTransId="{44110506-7575-4056-B240-8348B821FF09}"/>
    <dgm:cxn modelId="{DD357173-E669-442C-9DC8-F47EC6085E26}" type="presOf" srcId="{F5869412-DF9B-49F9-901E-EE0323E41088}" destId="{AA3BCD95-044A-4540-BDDA-C52B8227254D}" srcOrd="0" destOrd="0" presId="urn:microsoft.com/office/officeart/2005/8/layout/vList4"/>
    <dgm:cxn modelId="{8E5EB193-FA4D-4697-88A7-89A24DB46990}" srcId="{F5869412-DF9B-49F9-901E-EE0323E41088}" destId="{590FE75F-9916-4F68-80D7-898CF5BA2A33}" srcOrd="4" destOrd="0" parTransId="{D8A34A21-A19D-4E06-BF8F-4B3E33CAC461}" sibTransId="{B136E848-60C8-4E5D-BD37-C259D6D05D04}"/>
    <dgm:cxn modelId="{04ABB0A1-95EB-42F6-A551-22E64FAF3EDB}" type="presOf" srcId="{590FE75F-9916-4F68-80D7-898CF5BA2A33}" destId="{B87DB97E-B1BA-47BC-9756-1FF6172FC8FD}" srcOrd="0" destOrd="0" presId="urn:microsoft.com/office/officeart/2005/8/layout/vList4"/>
    <dgm:cxn modelId="{33A479CD-94BD-437C-8F67-527D7955952E}" type="presOf" srcId="{73F7C25E-042B-44EC-90E7-0F679644ED35}" destId="{A578D6C3-0961-4C51-BF77-9628C93E2754}" srcOrd="0" destOrd="0" presId="urn:microsoft.com/office/officeart/2005/8/layout/vList4"/>
    <dgm:cxn modelId="{BFD361C1-548C-47A7-8EC2-4AB3942016FA}" type="presOf" srcId="{D9E381EC-2A14-428A-A269-1E2E5F2FB06A}" destId="{7F4434C0-5D64-4961-8681-02AB631F3743}" srcOrd="1" destOrd="0" presId="urn:microsoft.com/office/officeart/2005/8/layout/vList4"/>
    <dgm:cxn modelId="{DCDD3279-BDE2-43C8-8D19-9041F068CC99}" type="presOf" srcId="{D9E381EC-2A14-428A-A269-1E2E5F2FB06A}" destId="{FC9F7D30-DEDF-48CA-82B8-D0F3475634A2}" srcOrd="0" destOrd="0" presId="urn:microsoft.com/office/officeart/2005/8/layout/vList4"/>
    <dgm:cxn modelId="{D5FD1334-A659-4660-ACEA-3189AC1AA2FC}" type="presOf" srcId="{590FE75F-9916-4F68-80D7-898CF5BA2A33}" destId="{1DACF050-F323-42CB-97EC-25091893D605}" srcOrd="1" destOrd="0" presId="urn:microsoft.com/office/officeart/2005/8/layout/vList4"/>
    <dgm:cxn modelId="{51FE0B1C-3A3B-4B24-88B6-4E5880BF6B86}" type="presOf" srcId="{0C01226C-47AD-40F5-BB1A-FC205D3CF838}" destId="{9B18DBB6-7C63-4376-B724-975956EAF0D7}" srcOrd="0" destOrd="0" presId="urn:microsoft.com/office/officeart/2005/8/layout/vList4"/>
    <dgm:cxn modelId="{B4AF4109-257E-4EA5-9703-8AF9AF0599AA}" type="presOf" srcId="{9E038A89-30B4-4519-A650-BA14A133D266}" destId="{83019418-502F-4612-BB80-3B1B0AD0BA22}" srcOrd="1" destOrd="0" presId="urn:microsoft.com/office/officeart/2005/8/layout/vList4"/>
    <dgm:cxn modelId="{5C4B7795-A579-4577-BB1E-9BE01DAD52B8}" srcId="{F5869412-DF9B-49F9-901E-EE0323E41088}" destId="{9E038A89-30B4-4519-A650-BA14A133D266}" srcOrd="2" destOrd="0" parTransId="{7FA80EEF-CDDB-442E-BE60-DFEACADCB74E}" sibTransId="{1EB67823-AD1D-4D5C-9D08-E69EE905C2F3}"/>
    <dgm:cxn modelId="{D5AAC46C-0D5D-4F3E-B98A-5D27D0BA1CD3}" srcId="{F5869412-DF9B-49F9-901E-EE0323E41088}" destId="{D9E381EC-2A14-428A-A269-1E2E5F2FB06A}" srcOrd="1" destOrd="0" parTransId="{36E77175-781A-4326-9CBE-F3FF63BFFB2E}" sibTransId="{CE0B092A-C79A-4451-AD7C-A07C20A79A7E}"/>
    <dgm:cxn modelId="{EEF82A52-89DB-40D4-A1AF-2E3D951ED69C}" type="presOf" srcId="{73F7C25E-042B-44EC-90E7-0F679644ED35}" destId="{6C25A387-0240-4F29-9C2E-D9B2E052A9EB}" srcOrd="1" destOrd="0" presId="urn:microsoft.com/office/officeart/2005/8/layout/vList4"/>
    <dgm:cxn modelId="{999DE50D-7435-4EC4-9C60-E2C3D9C6E551}" type="presOf" srcId="{0C01226C-47AD-40F5-BB1A-FC205D3CF838}" destId="{CBD769B7-815E-41EC-A60E-F97A806242E2}" srcOrd="1" destOrd="0" presId="urn:microsoft.com/office/officeart/2005/8/layout/vList4"/>
    <dgm:cxn modelId="{BB4C9DBA-6713-463A-8E46-AF690EE7CB8B}" type="presOf" srcId="{9E038A89-30B4-4519-A650-BA14A133D266}" destId="{5F527DF5-BCFF-43DD-899E-82B33B536F76}" srcOrd="0" destOrd="0" presId="urn:microsoft.com/office/officeart/2005/8/layout/vList4"/>
    <dgm:cxn modelId="{0BB80DDE-7708-4F97-98EE-3C30EDB7A5DA}" srcId="{F5869412-DF9B-49F9-901E-EE0323E41088}" destId="{73F7C25E-042B-44EC-90E7-0F679644ED35}" srcOrd="0" destOrd="0" parTransId="{BF3397F0-AE04-4536-AC33-B55A9147D6F2}" sibTransId="{4680749B-9BE8-4E89-B953-5291888DF505}"/>
    <dgm:cxn modelId="{A26BEC04-D9F0-4EA8-9238-7D47E15F58C8}" type="presParOf" srcId="{AA3BCD95-044A-4540-BDDA-C52B8227254D}" destId="{5758C031-5743-4FC6-A24D-32CFC82ACC44}" srcOrd="0" destOrd="0" presId="urn:microsoft.com/office/officeart/2005/8/layout/vList4"/>
    <dgm:cxn modelId="{305A9C2C-5C11-4E20-9246-B2791BE1D11C}" type="presParOf" srcId="{5758C031-5743-4FC6-A24D-32CFC82ACC44}" destId="{A578D6C3-0961-4C51-BF77-9628C93E2754}" srcOrd="0" destOrd="0" presId="urn:microsoft.com/office/officeart/2005/8/layout/vList4"/>
    <dgm:cxn modelId="{81C761D3-0FFA-4E1A-BEAE-45F162B68BBA}" type="presParOf" srcId="{5758C031-5743-4FC6-A24D-32CFC82ACC44}" destId="{74B3876A-D868-478F-B239-5D6D6FACC0EA}" srcOrd="1" destOrd="0" presId="urn:microsoft.com/office/officeart/2005/8/layout/vList4"/>
    <dgm:cxn modelId="{FBC7DBDE-2DEE-4204-88F4-CACC56687ACB}" type="presParOf" srcId="{5758C031-5743-4FC6-A24D-32CFC82ACC44}" destId="{6C25A387-0240-4F29-9C2E-D9B2E052A9EB}" srcOrd="2" destOrd="0" presId="urn:microsoft.com/office/officeart/2005/8/layout/vList4"/>
    <dgm:cxn modelId="{10E3ADD0-12B9-4509-A34C-6CD521EC30F5}" type="presParOf" srcId="{AA3BCD95-044A-4540-BDDA-C52B8227254D}" destId="{C60CB635-98D5-4511-8D12-FEA7D381BE65}" srcOrd="1" destOrd="0" presId="urn:microsoft.com/office/officeart/2005/8/layout/vList4"/>
    <dgm:cxn modelId="{45EA558A-ADB1-456A-BDE5-8192ED96FE72}" type="presParOf" srcId="{AA3BCD95-044A-4540-BDDA-C52B8227254D}" destId="{224F1450-3A99-4C74-B607-8BAF59076E19}" srcOrd="2" destOrd="0" presId="urn:microsoft.com/office/officeart/2005/8/layout/vList4"/>
    <dgm:cxn modelId="{377F3C0D-7FB6-41A2-9187-893208C20114}" type="presParOf" srcId="{224F1450-3A99-4C74-B607-8BAF59076E19}" destId="{FC9F7D30-DEDF-48CA-82B8-D0F3475634A2}" srcOrd="0" destOrd="0" presId="urn:microsoft.com/office/officeart/2005/8/layout/vList4"/>
    <dgm:cxn modelId="{3057F65E-52FE-4BD0-9B5E-817ACB802A8F}" type="presParOf" srcId="{224F1450-3A99-4C74-B607-8BAF59076E19}" destId="{2E0243EF-EC72-46B4-90F0-042C42D832F9}" srcOrd="1" destOrd="0" presId="urn:microsoft.com/office/officeart/2005/8/layout/vList4"/>
    <dgm:cxn modelId="{95E1CFCA-1C6E-48FD-9A5B-A0DD167204DA}" type="presParOf" srcId="{224F1450-3A99-4C74-B607-8BAF59076E19}" destId="{7F4434C0-5D64-4961-8681-02AB631F3743}" srcOrd="2" destOrd="0" presId="urn:microsoft.com/office/officeart/2005/8/layout/vList4"/>
    <dgm:cxn modelId="{E962EABC-FE33-42C0-945B-27802DD95CFD}" type="presParOf" srcId="{AA3BCD95-044A-4540-BDDA-C52B8227254D}" destId="{5F0FC482-CBDB-40C1-A46D-AE2B182C07DB}" srcOrd="3" destOrd="0" presId="urn:microsoft.com/office/officeart/2005/8/layout/vList4"/>
    <dgm:cxn modelId="{B62F81B6-A06D-4FD3-8A58-674E8A4C979D}" type="presParOf" srcId="{AA3BCD95-044A-4540-BDDA-C52B8227254D}" destId="{286D831D-0D53-4D4A-A5C6-096B7A53846D}" srcOrd="4" destOrd="0" presId="urn:microsoft.com/office/officeart/2005/8/layout/vList4"/>
    <dgm:cxn modelId="{56D55CFB-7CB5-40E8-B22A-B39E52060957}" type="presParOf" srcId="{286D831D-0D53-4D4A-A5C6-096B7A53846D}" destId="{5F527DF5-BCFF-43DD-899E-82B33B536F76}" srcOrd="0" destOrd="0" presId="urn:microsoft.com/office/officeart/2005/8/layout/vList4"/>
    <dgm:cxn modelId="{FB395D77-4F08-469A-8834-B68E1B804582}" type="presParOf" srcId="{286D831D-0D53-4D4A-A5C6-096B7A53846D}" destId="{B1F6789B-3177-4CD1-970E-8A3CE0A2D6D8}" srcOrd="1" destOrd="0" presId="urn:microsoft.com/office/officeart/2005/8/layout/vList4"/>
    <dgm:cxn modelId="{1A37E63E-87D5-4DC3-BB72-6455F0627177}" type="presParOf" srcId="{286D831D-0D53-4D4A-A5C6-096B7A53846D}" destId="{83019418-502F-4612-BB80-3B1B0AD0BA22}" srcOrd="2" destOrd="0" presId="urn:microsoft.com/office/officeart/2005/8/layout/vList4"/>
    <dgm:cxn modelId="{964EEFB2-250A-406E-981F-100F3C5B0883}" type="presParOf" srcId="{AA3BCD95-044A-4540-BDDA-C52B8227254D}" destId="{8CBCBD4E-522D-41F0-B3A9-98852CDCEE7A}" srcOrd="5" destOrd="0" presId="urn:microsoft.com/office/officeart/2005/8/layout/vList4"/>
    <dgm:cxn modelId="{01FABEAB-546C-4BAE-8A23-E62E6E6348FD}" type="presParOf" srcId="{AA3BCD95-044A-4540-BDDA-C52B8227254D}" destId="{14A6C3E2-6404-48E6-A0F5-CC3FD856FD3F}" srcOrd="6" destOrd="0" presId="urn:microsoft.com/office/officeart/2005/8/layout/vList4"/>
    <dgm:cxn modelId="{61077DCC-9623-4246-B9C6-3DCF954299E8}" type="presParOf" srcId="{14A6C3E2-6404-48E6-A0F5-CC3FD856FD3F}" destId="{9B18DBB6-7C63-4376-B724-975956EAF0D7}" srcOrd="0" destOrd="0" presId="urn:microsoft.com/office/officeart/2005/8/layout/vList4"/>
    <dgm:cxn modelId="{31D042BC-9025-4F46-A3D4-7919414181BE}" type="presParOf" srcId="{14A6C3E2-6404-48E6-A0F5-CC3FD856FD3F}" destId="{87484C73-2E97-4926-BE1A-72EAFA2D8776}" srcOrd="1" destOrd="0" presId="urn:microsoft.com/office/officeart/2005/8/layout/vList4"/>
    <dgm:cxn modelId="{B395C339-D3D5-4274-AD26-2A821E3D266C}" type="presParOf" srcId="{14A6C3E2-6404-48E6-A0F5-CC3FD856FD3F}" destId="{CBD769B7-815E-41EC-A60E-F97A806242E2}" srcOrd="2" destOrd="0" presId="urn:microsoft.com/office/officeart/2005/8/layout/vList4"/>
    <dgm:cxn modelId="{25DAA5F5-D295-4943-B65D-9763C71B22DC}" type="presParOf" srcId="{AA3BCD95-044A-4540-BDDA-C52B8227254D}" destId="{47E81B35-CEDB-41F8-B213-75BF01B390CE}" srcOrd="7" destOrd="0" presId="urn:microsoft.com/office/officeart/2005/8/layout/vList4"/>
    <dgm:cxn modelId="{813EC314-9A29-4EA0-B756-9F954BAA8528}" type="presParOf" srcId="{AA3BCD95-044A-4540-BDDA-C52B8227254D}" destId="{27719029-AF27-4BA1-AF06-2A1D3D152367}" srcOrd="8" destOrd="0" presId="urn:microsoft.com/office/officeart/2005/8/layout/vList4"/>
    <dgm:cxn modelId="{F12A85F2-A387-46C5-AFBB-F2C7BD710537}" type="presParOf" srcId="{27719029-AF27-4BA1-AF06-2A1D3D152367}" destId="{B87DB97E-B1BA-47BC-9756-1FF6172FC8FD}" srcOrd="0" destOrd="0" presId="urn:microsoft.com/office/officeart/2005/8/layout/vList4"/>
    <dgm:cxn modelId="{B718E7FD-F365-41DB-AF4C-9F2A31E9EEFE}" type="presParOf" srcId="{27719029-AF27-4BA1-AF06-2A1D3D152367}" destId="{A90BDFFE-0C03-40A3-97A5-1094286A89AB}" srcOrd="1" destOrd="0" presId="urn:microsoft.com/office/officeart/2005/8/layout/vList4"/>
    <dgm:cxn modelId="{10B4492B-08A9-4DBE-A61B-758DBFE9AC2F}" type="presParOf" srcId="{27719029-AF27-4BA1-AF06-2A1D3D152367}" destId="{1DACF050-F323-42CB-97EC-25091893D6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1A2FDA9-1DDA-497B-896C-3D81790FCEDD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C4113A7-C056-4D56-9558-C9231C7E32B3}">
      <dgm:prSet/>
      <dgm:spPr/>
      <dgm:t>
        <a:bodyPr/>
        <a:lstStyle/>
        <a:p>
          <a:pPr rtl="0"/>
          <a:r>
            <a:rPr lang="en-US" b="1" smtClean="0"/>
            <a:t>Set a purpose for reading.</a:t>
          </a:r>
          <a:r>
            <a:rPr lang="en-US" smtClean="0"/>
            <a:t> </a:t>
          </a:r>
          <a:endParaRPr lang="ru-RU"/>
        </a:p>
      </dgm:t>
    </dgm:pt>
    <dgm:pt modelId="{C2CEBDB8-EA38-4993-B136-7592E3B7C960}" type="parTrans" cxnId="{9463071F-7150-4629-B0B0-6F4604791AF9}">
      <dgm:prSet/>
      <dgm:spPr/>
      <dgm:t>
        <a:bodyPr/>
        <a:lstStyle/>
        <a:p>
          <a:endParaRPr lang="ru-RU"/>
        </a:p>
      </dgm:t>
    </dgm:pt>
    <dgm:pt modelId="{59618997-4A0A-49A3-AB9D-B236CF8CB396}" type="sibTrans" cxnId="{9463071F-7150-4629-B0B0-6F4604791AF9}">
      <dgm:prSet/>
      <dgm:spPr/>
      <dgm:t>
        <a:bodyPr/>
        <a:lstStyle/>
        <a:p>
          <a:endParaRPr lang="ru-RU"/>
        </a:p>
      </dgm:t>
    </dgm:pt>
    <dgm:pt modelId="{65C93EEA-769E-49E6-AC19-8F029762F548}">
      <dgm:prSet/>
      <dgm:spPr/>
      <dgm:t>
        <a:bodyPr/>
        <a:lstStyle/>
        <a:p>
          <a:pPr rtl="0"/>
          <a:r>
            <a:rPr lang="en-US" smtClean="0"/>
            <a:t>What do you want to get out of it? Why are you reading it? Keep this purpose in mind as you read.</a:t>
          </a:r>
          <a:endParaRPr lang="ru-RU"/>
        </a:p>
      </dgm:t>
    </dgm:pt>
    <dgm:pt modelId="{ABA2FBC9-B19A-4572-B7A6-A2397E13E6DD}" type="parTrans" cxnId="{4F0C5EAD-B00A-4074-81AD-3F3D911B5544}">
      <dgm:prSet/>
      <dgm:spPr/>
      <dgm:t>
        <a:bodyPr/>
        <a:lstStyle/>
        <a:p>
          <a:endParaRPr lang="ru-RU"/>
        </a:p>
      </dgm:t>
    </dgm:pt>
    <dgm:pt modelId="{48AD3748-EC87-486A-8D06-FA74BB69BB87}" type="sibTrans" cxnId="{4F0C5EAD-B00A-4074-81AD-3F3D911B5544}">
      <dgm:prSet/>
      <dgm:spPr/>
      <dgm:t>
        <a:bodyPr/>
        <a:lstStyle/>
        <a:p>
          <a:endParaRPr lang="ru-RU"/>
        </a:p>
      </dgm:t>
    </dgm:pt>
    <dgm:pt modelId="{056624C0-B261-4944-93D1-EC7849931DB9}">
      <dgm:prSet/>
      <dgm:spPr/>
      <dgm:t>
        <a:bodyPr/>
        <a:lstStyle/>
        <a:p>
          <a:pPr rtl="0"/>
          <a:r>
            <a:rPr lang="en-US" b="1" smtClean="0"/>
            <a:t>Preview. </a:t>
          </a:r>
          <a:r>
            <a:rPr lang="en-US" smtClean="0"/>
            <a:t>Look through the text and focus on: </a:t>
          </a:r>
          <a:endParaRPr lang="ru-RU"/>
        </a:p>
      </dgm:t>
    </dgm:pt>
    <dgm:pt modelId="{2C17DA5C-B79D-4DB2-BBE1-1B0AF64B9CD9}" type="parTrans" cxnId="{6607AC75-790C-4EDD-ADFE-754632D1578C}">
      <dgm:prSet/>
      <dgm:spPr/>
      <dgm:t>
        <a:bodyPr/>
        <a:lstStyle/>
        <a:p>
          <a:endParaRPr lang="ru-RU"/>
        </a:p>
      </dgm:t>
    </dgm:pt>
    <dgm:pt modelId="{6C784125-0AD9-4B58-8A3C-2DE121D63721}" type="sibTrans" cxnId="{6607AC75-790C-4EDD-ADFE-754632D1578C}">
      <dgm:prSet/>
      <dgm:spPr/>
      <dgm:t>
        <a:bodyPr/>
        <a:lstStyle/>
        <a:p>
          <a:endParaRPr lang="ru-RU"/>
        </a:p>
      </dgm:t>
    </dgm:pt>
    <dgm:pt modelId="{46D0C695-85C7-4E69-B99B-BCE18627A923}">
      <dgm:prSet/>
      <dgm:spPr/>
      <dgm:t>
        <a:bodyPr/>
        <a:lstStyle/>
        <a:p>
          <a:pPr rtl="0"/>
          <a:r>
            <a:rPr lang="en-US" smtClean="0"/>
            <a:t>headings, </a:t>
          </a:r>
          <a:endParaRPr lang="ru-RU"/>
        </a:p>
      </dgm:t>
    </dgm:pt>
    <dgm:pt modelId="{EF23E56A-81E5-440F-8DE0-0D11FB55B73D}" type="parTrans" cxnId="{1513A775-4C42-4E5A-B7A1-1D8B1ADF5330}">
      <dgm:prSet/>
      <dgm:spPr/>
      <dgm:t>
        <a:bodyPr/>
        <a:lstStyle/>
        <a:p>
          <a:endParaRPr lang="ru-RU"/>
        </a:p>
      </dgm:t>
    </dgm:pt>
    <dgm:pt modelId="{8EB1C810-C609-4567-9417-E93952CAFA2A}" type="sibTrans" cxnId="{1513A775-4C42-4E5A-B7A1-1D8B1ADF5330}">
      <dgm:prSet/>
      <dgm:spPr/>
      <dgm:t>
        <a:bodyPr/>
        <a:lstStyle/>
        <a:p>
          <a:endParaRPr lang="ru-RU"/>
        </a:p>
      </dgm:t>
    </dgm:pt>
    <dgm:pt modelId="{C09A7269-D92C-4A18-A446-32A35CBEEE52}">
      <dgm:prSet/>
      <dgm:spPr/>
      <dgm:t>
        <a:bodyPr/>
        <a:lstStyle/>
        <a:p>
          <a:pPr rtl="0"/>
          <a:r>
            <a:rPr lang="en-US" smtClean="0"/>
            <a:t>illustrations, </a:t>
          </a:r>
          <a:endParaRPr lang="ru-RU"/>
        </a:p>
      </dgm:t>
    </dgm:pt>
    <dgm:pt modelId="{D4566610-47CC-48A5-A878-9F530B74CB70}" type="parTrans" cxnId="{668B56B2-1FDD-4EFC-A6C1-40929255B839}">
      <dgm:prSet/>
      <dgm:spPr/>
      <dgm:t>
        <a:bodyPr/>
        <a:lstStyle/>
        <a:p>
          <a:endParaRPr lang="ru-RU"/>
        </a:p>
      </dgm:t>
    </dgm:pt>
    <dgm:pt modelId="{1EBB7319-2EE0-4589-82A2-68427E812FA6}" type="sibTrans" cxnId="{668B56B2-1FDD-4EFC-A6C1-40929255B839}">
      <dgm:prSet/>
      <dgm:spPr/>
      <dgm:t>
        <a:bodyPr/>
        <a:lstStyle/>
        <a:p>
          <a:endParaRPr lang="ru-RU"/>
        </a:p>
      </dgm:t>
    </dgm:pt>
    <dgm:pt modelId="{4178EEC2-F270-4F0D-98B5-7140B50B34B9}">
      <dgm:prSet/>
      <dgm:spPr/>
      <dgm:t>
        <a:bodyPr/>
        <a:lstStyle/>
        <a:p>
          <a:pPr rtl="0"/>
          <a:r>
            <a:rPr lang="en-US" smtClean="0"/>
            <a:t>captions, </a:t>
          </a:r>
          <a:endParaRPr lang="ru-RU"/>
        </a:p>
      </dgm:t>
    </dgm:pt>
    <dgm:pt modelId="{8386ECD5-CEB0-4639-8BC5-DF42F03C1FE5}" type="parTrans" cxnId="{47737F3F-4A54-447E-A392-8810481FBF3E}">
      <dgm:prSet/>
      <dgm:spPr/>
      <dgm:t>
        <a:bodyPr/>
        <a:lstStyle/>
        <a:p>
          <a:endParaRPr lang="ru-RU"/>
        </a:p>
      </dgm:t>
    </dgm:pt>
    <dgm:pt modelId="{09DDC137-866B-41A9-94D9-F607AC1EB1D4}" type="sibTrans" cxnId="{47737F3F-4A54-447E-A392-8810481FBF3E}">
      <dgm:prSet/>
      <dgm:spPr/>
      <dgm:t>
        <a:bodyPr/>
        <a:lstStyle/>
        <a:p>
          <a:endParaRPr lang="ru-RU"/>
        </a:p>
      </dgm:t>
    </dgm:pt>
    <dgm:pt modelId="{C0261949-64A5-4B62-8C61-8049587AC87C}">
      <dgm:prSet/>
      <dgm:spPr/>
      <dgm:t>
        <a:bodyPr/>
        <a:lstStyle/>
        <a:p>
          <a:pPr rtl="0"/>
          <a:r>
            <a:rPr lang="en-US" smtClean="0"/>
            <a:t>highlighted items, </a:t>
          </a:r>
          <a:endParaRPr lang="ru-RU"/>
        </a:p>
      </dgm:t>
    </dgm:pt>
    <dgm:pt modelId="{D2DD563F-09F9-401A-8CF0-DD9963B02AB1}" type="parTrans" cxnId="{51A94975-9420-405A-BE75-B5AEB2019459}">
      <dgm:prSet/>
      <dgm:spPr/>
      <dgm:t>
        <a:bodyPr/>
        <a:lstStyle/>
        <a:p>
          <a:endParaRPr lang="ru-RU"/>
        </a:p>
      </dgm:t>
    </dgm:pt>
    <dgm:pt modelId="{C06601AA-86A7-465E-852F-56928FBF68DB}" type="sibTrans" cxnId="{51A94975-9420-405A-BE75-B5AEB2019459}">
      <dgm:prSet/>
      <dgm:spPr/>
      <dgm:t>
        <a:bodyPr/>
        <a:lstStyle/>
        <a:p>
          <a:endParaRPr lang="ru-RU"/>
        </a:p>
      </dgm:t>
    </dgm:pt>
    <dgm:pt modelId="{8F6A891B-45AC-453C-B602-0FB67798F9C5}">
      <dgm:prSet/>
      <dgm:spPr/>
      <dgm:t>
        <a:bodyPr/>
        <a:lstStyle/>
        <a:p>
          <a:pPr rtl="0"/>
          <a:r>
            <a:rPr lang="en-US" smtClean="0"/>
            <a:t>end of chapter summaries, etc. </a:t>
          </a:r>
          <a:endParaRPr lang="ru-RU"/>
        </a:p>
      </dgm:t>
    </dgm:pt>
    <dgm:pt modelId="{B39750C6-FBBA-4FC6-82B3-7BE45361EDC7}" type="parTrans" cxnId="{83E97B08-C626-4912-8E3E-C4281BA3322B}">
      <dgm:prSet/>
      <dgm:spPr/>
      <dgm:t>
        <a:bodyPr/>
        <a:lstStyle/>
        <a:p>
          <a:endParaRPr lang="ru-RU"/>
        </a:p>
      </dgm:t>
    </dgm:pt>
    <dgm:pt modelId="{E839EE0F-1C8E-4618-B2E3-C98CEBE94629}" type="sibTrans" cxnId="{83E97B08-C626-4912-8E3E-C4281BA3322B}">
      <dgm:prSet/>
      <dgm:spPr/>
      <dgm:t>
        <a:bodyPr/>
        <a:lstStyle/>
        <a:p>
          <a:endParaRPr lang="ru-RU"/>
        </a:p>
      </dgm:t>
    </dgm:pt>
    <dgm:pt modelId="{EC776DBD-FF51-4721-997B-8FC498CFD2D8}">
      <dgm:prSet/>
      <dgm:spPr/>
      <dgm:t>
        <a:bodyPr/>
        <a:lstStyle/>
        <a:p>
          <a:pPr rtl="0"/>
          <a:r>
            <a:rPr lang="en-US" b="1" smtClean="0"/>
            <a:t>Make a prediction.</a:t>
          </a:r>
          <a:r>
            <a:rPr lang="en-US" smtClean="0"/>
            <a:t> </a:t>
          </a:r>
          <a:endParaRPr lang="ru-RU"/>
        </a:p>
      </dgm:t>
    </dgm:pt>
    <dgm:pt modelId="{C07FAF2E-8381-4949-932B-B8B924104685}" type="parTrans" cxnId="{80ED2CF9-1BFD-46AF-B54A-53EBDAF7FC4F}">
      <dgm:prSet/>
      <dgm:spPr/>
      <dgm:t>
        <a:bodyPr/>
        <a:lstStyle/>
        <a:p>
          <a:endParaRPr lang="ru-RU"/>
        </a:p>
      </dgm:t>
    </dgm:pt>
    <dgm:pt modelId="{DE1F9625-2FCB-49D7-80B7-F505BD6FDABC}" type="sibTrans" cxnId="{80ED2CF9-1BFD-46AF-B54A-53EBDAF7FC4F}">
      <dgm:prSet/>
      <dgm:spPr/>
      <dgm:t>
        <a:bodyPr/>
        <a:lstStyle/>
        <a:p>
          <a:endParaRPr lang="ru-RU"/>
        </a:p>
      </dgm:t>
    </dgm:pt>
    <dgm:pt modelId="{AF49D30C-8FDE-40D5-8D2C-A4D3BF404CE1}">
      <dgm:prSet/>
      <dgm:spPr/>
      <dgm:t>
        <a:bodyPr/>
        <a:lstStyle/>
        <a:p>
          <a:pPr rtl="0"/>
          <a:r>
            <a:rPr lang="en-US" smtClean="0"/>
            <a:t>Right after previewing, make a prediction about what you think the chapter or section is going to be about.</a:t>
          </a:r>
          <a:endParaRPr lang="ru-RU"/>
        </a:p>
      </dgm:t>
    </dgm:pt>
    <dgm:pt modelId="{5AA5538C-2CEA-43DB-999E-3BE452AC7DFF}" type="parTrans" cxnId="{8C4D4BDB-D71C-4C34-8369-3233059696B9}">
      <dgm:prSet/>
      <dgm:spPr/>
      <dgm:t>
        <a:bodyPr/>
        <a:lstStyle/>
        <a:p>
          <a:endParaRPr lang="ru-RU"/>
        </a:p>
      </dgm:t>
    </dgm:pt>
    <dgm:pt modelId="{6AB704FF-4B57-4138-B45D-347481A81BD6}" type="sibTrans" cxnId="{8C4D4BDB-D71C-4C34-8369-3233059696B9}">
      <dgm:prSet/>
      <dgm:spPr/>
      <dgm:t>
        <a:bodyPr/>
        <a:lstStyle/>
        <a:p>
          <a:endParaRPr lang="ru-RU"/>
        </a:p>
      </dgm:t>
    </dgm:pt>
    <dgm:pt modelId="{3C00D6A0-188E-493A-8F9E-8870719001AD}" type="pres">
      <dgm:prSet presAssocID="{91A2FDA9-1DDA-497B-896C-3D81790FCE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F8818-A75A-4E0A-A9D7-C9E316A25088}" type="pres">
      <dgm:prSet presAssocID="{4C4113A7-C056-4D56-9558-C9231C7E32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6199-2ED2-4ED6-9EDA-CFC706AC773B}" type="pres">
      <dgm:prSet presAssocID="{4C4113A7-C056-4D56-9558-C9231C7E32B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BE564-F900-474B-AF38-98BCA38DEA2B}" type="pres">
      <dgm:prSet presAssocID="{056624C0-B261-4944-93D1-EC7849931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7B11-4898-4860-9DC8-70889E4710FD}" type="pres">
      <dgm:prSet presAssocID="{056624C0-B261-4944-93D1-EC7849931DB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ED7C4-9BEF-489F-90A0-504CDF9A19C9}" type="pres">
      <dgm:prSet presAssocID="{EC776DBD-FF51-4721-997B-8FC498CFD2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8369-5D1E-4FDB-8FE8-0D0E1E8FBF1E}" type="pres">
      <dgm:prSet presAssocID="{EC776DBD-FF51-4721-997B-8FC498CFD2D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37F3F-4A54-447E-A392-8810481FBF3E}" srcId="{056624C0-B261-4944-93D1-EC7849931DB9}" destId="{4178EEC2-F270-4F0D-98B5-7140B50B34B9}" srcOrd="2" destOrd="0" parTransId="{8386ECD5-CEB0-4639-8BC5-DF42F03C1FE5}" sibTransId="{09DDC137-866B-41A9-94D9-F607AC1EB1D4}"/>
    <dgm:cxn modelId="{9463071F-7150-4629-B0B0-6F4604791AF9}" srcId="{91A2FDA9-1DDA-497B-896C-3D81790FCEDD}" destId="{4C4113A7-C056-4D56-9558-C9231C7E32B3}" srcOrd="0" destOrd="0" parTransId="{C2CEBDB8-EA38-4993-B136-7592E3B7C960}" sibTransId="{59618997-4A0A-49A3-AB9D-B236CF8CB396}"/>
    <dgm:cxn modelId="{4F0C5EAD-B00A-4074-81AD-3F3D911B5544}" srcId="{4C4113A7-C056-4D56-9558-C9231C7E32B3}" destId="{65C93EEA-769E-49E6-AC19-8F029762F548}" srcOrd="0" destOrd="0" parTransId="{ABA2FBC9-B19A-4572-B7A6-A2397E13E6DD}" sibTransId="{48AD3748-EC87-486A-8D06-FA74BB69BB87}"/>
    <dgm:cxn modelId="{668B56B2-1FDD-4EFC-A6C1-40929255B839}" srcId="{056624C0-B261-4944-93D1-EC7849931DB9}" destId="{C09A7269-D92C-4A18-A446-32A35CBEEE52}" srcOrd="1" destOrd="0" parTransId="{D4566610-47CC-48A5-A878-9F530B74CB70}" sibTransId="{1EBB7319-2EE0-4589-82A2-68427E812FA6}"/>
    <dgm:cxn modelId="{63D8ABE7-F292-499E-9EB7-3A47337A40BB}" type="presOf" srcId="{91A2FDA9-1DDA-497B-896C-3D81790FCEDD}" destId="{3C00D6A0-188E-493A-8F9E-8870719001AD}" srcOrd="0" destOrd="0" presId="urn:microsoft.com/office/officeart/2005/8/layout/vList2"/>
    <dgm:cxn modelId="{2D92E23D-7D11-461F-81BA-D48555C82379}" type="presOf" srcId="{4C4113A7-C056-4D56-9558-C9231C7E32B3}" destId="{154F8818-A75A-4E0A-A9D7-C9E316A25088}" srcOrd="0" destOrd="0" presId="urn:microsoft.com/office/officeart/2005/8/layout/vList2"/>
    <dgm:cxn modelId="{4CA45605-88D4-49E9-963D-1EE20EAB6600}" type="presOf" srcId="{C0261949-64A5-4B62-8C61-8049587AC87C}" destId="{7DF67B11-4898-4860-9DC8-70889E4710FD}" srcOrd="0" destOrd="3" presId="urn:microsoft.com/office/officeart/2005/8/layout/vList2"/>
    <dgm:cxn modelId="{176AFA8E-B46F-4504-84D0-4E6B1360BA87}" type="presOf" srcId="{4178EEC2-F270-4F0D-98B5-7140B50B34B9}" destId="{7DF67B11-4898-4860-9DC8-70889E4710FD}" srcOrd="0" destOrd="2" presId="urn:microsoft.com/office/officeart/2005/8/layout/vList2"/>
    <dgm:cxn modelId="{6E6D9F80-FC7F-4B46-9F82-846DED6A2AC5}" type="presOf" srcId="{AF49D30C-8FDE-40D5-8D2C-A4D3BF404CE1}" destId="{613B8369-5D1E-4FDB-8FE8-0D0E1E8FBF1E}" srcOrd="0" destOrd="0" presId="urn:microsoft.com/office/officeart/2005/8/layout/vList2"/>
    <dgm:cxn modelId="{08825B2A-ED58-4786-B9FE-A3844EA17ED4}" type="presOf" srcId="{46D0C695-85C7-4E69-B99B-BCE18627A923}" destId="{7DF67B11-4898-4860-9DC8-70889E4710FD}" srcOrd="0" destOrd="0" presId="urn:microsoft.com/office/officeart/2005/8/layout/vList2"/>
    <dgm:cxn modelId="{6607AC75-790C-4EDD-ADFE-754632D1578C}" srcId="{91A2FDA9-1DDA-497B-896C-3D81790FCEDD}" destId="{056624C0-B261-4944-93D1-EC7849931DB9}" srcOrd="1" destOrd="0" parTransId="{2C17DA5C-B79D-4DB2-BBE1-1B0AF64B9CD9}" sibTransId="{6C784125-0AD9-4B58-8A3C-2DE121D63721}"/>
    <dgm:cxn modelId="{6176DFD1-8659-4AAD-B874-756427C9776C}" type="presOf" srcId="{65C93EEA-769E-49E6-AC19-8F029762F548}" destId="{662A6199-2ED2-4ED6-9EDA-CFC706AC773B}" srcOrd="0" destOrd="0" presId="urn:microsoft.com/office/officeart/2005/8/layout/vList2"/>
    <dgm:cxn modelId="{B041B9FE-5909-49CB-8311-3A7321630E11}" type="presOf" srcId="{056624C0-B261-4944-93D1-EC7849931DB9}" destId="{388BE564-F900-474B-AF38-98BCA38DEA2B}" srcOrd="0" destOrd="0" presId="urn:microsoft.com/office/officeart/2005/8/layout/vList2"/>
    <dgm:cxn modelId="{69AF0484-5424-4317-A676-191B6CBFC9E6}" type="presOf" srcId="{C09A7269-D92C-4A18-A446-32A35CBEEE52}" destId="{7DF67B11-4898-4860-9DC8-70889E4710FD}" srcOrd="0" destOrd="1" presId="urn:microsoft.com/office/officeart/2005/8/layout/vList2"/>
    <dgm:cxn modelId="{8C4D4BDB-D71C-4C34-8369-3233059696B9}" srcId="{EC776DBD-FF51-4721-997B-8FC498CFD2D8}" destId="{AF49D30C-8FDE-40D5-8D2C-A4D3BF404CE1}" srcOrd="0" destOrd="0" parTransId="{5AA5538C-2CEA-43DB-999E-3BE452AC7DFF}" sibTransId="{6AB704FF-4B57-4138-B45D-347481A81BD6}"/>
    <dgm:cxn modelId="{83E97B08-C626-4912-8E3E-C4281BA3322B}" srcId="{056624C0-B261-4944-93D1-EC7849931DB9}" destId="{8F6A891B-45AC-453C-B602-0FB67798F9C5}" srcOrd="4" destOrd="0" parTransId="{B39750C6-FBBA-4FC6-82B3-7BE45361EDC7}" sibTransId="{E839EE0F-1C8E-4618-B2E3-C98CEBE94629}"/>
    <dgm:cxn modelId="{1513A775-4C42-4E5A-B7A1-1D8B1ADF5330}" srcId="{056624C0-B261-4944-93D1-EC7849931DB9}" destId="{46D0C695-85C7-4E69-B99B-BCE18627A923}" srcOrd="0" destOrd="0" parTransId="{EF23E56A-81E5-440F-8DE0-0D11FB55B73D}" sibTransId="{8EB1C810-C609-4567-9417-E93952CAFA2A}"/>
    <dgm:cxn modelId="{E01AE957-CAEB-40F9-8DDD-29FD381FAAD4}" type="presOf" srcId="{8F6A891B-45AC-453C-B602-0FB67798F9C5}" destId="{7DF67B11-4898-4860-9DC8-70889E4710FD}" srcOrd="0" destOrd="4" presId="urn:microsoft.com/office/officeart/2005/8/layout/vList2"/>
    <dgm:cxn modelId="{51A94975-9420-405A-BE75-B5AEB2019459}" srcId="{056624C0-B261-4944-93D1-EC7849931DB9}" destId="{C0261949-64A5-4B62-8C61-8049587AC87C}" srcOrd="3" destOrd="0" parTransId="{D2DD563F-09F9-401A-8CF0-DD9963B02AB1}" sibTransId="{C06601AA-86A7-465E-852F-56928FBF68DB}"/>
    <dgm:cxn modelId="{18F7E0A7-7EF9-4CFF-87E0-434E8BDE1652}" type="presOf" srcId="{EC776DBD-FF51-4721-997B-8FC498CFD2D8}" destId="{05AED7C4-9BEF-489F-90A0-504CDF9A19C9}" srcOrd="0" destOrd="0" presId="urn:microsoft.com/office/officeart/2005/8/layout/vList2"/>
    <dgm:cxn modelId="{80ED2CF9-1BFD-46AF-B54A-53EBDAF7FC4F}" srcId="{91A2FDA9-1DDA-497B-896C-3D81790FCEDD}" destId="{EC776DBD-FF51-4721-997B-8FC498CFD2D8}" srcOrd="2" destOrd="0" parTransId="{C07FAF2E-8381-4949-932B-B8B924104685}" sibTransId="{DE1F9625-2FCB-49D7-80B7-F505BD6FDABC}"/>
    <dgm:cxn modelId="{1F13887E-8C58-4955-B50E-6513B8CB970D}" type="presParOf" srcId="{3C00D6A0-188E-493A-8F9E-8870719001AD}" destId="{154F8818-A75A-4E0A-A9D7-C9E316A25088}" srcOrd="0" destOrd="0" presId="urn:microsoft.com/office/officeart/2005/8/layout/vList2"/>
    <dgm:cxn modelId="{59848258-0414-4B2A-A077-3E602143DF04}" type="presParOf" srcId="{3C00D6A0-188E-493A-8F9E-8870719001AD}" destId="{662A6199-2ED2-4ED6-9EDA-CFC706AC773B}" srcOrd="1" destOrd="0" presId="urn:microsoft.com/office/officeart/2005/8/layout/vList2"/>
    <dgm:cxn modelId="{57ED08C9-2DF0-4BB3-8876-332EBE875E7F}" type="presParOf" srcId="{3C00D6A0-188E-493A-8F9E-8870719001AD}" destId="{388BE564-F900-474B-AF38-98BCA38DEA2B}" srcOrd="2" destOrd="0" presId="urn:microsoft.com/office/officeart/2005/8/layout/vList2"/>
    <dgm:cxn modelId="{3BA91AD5-9844-4DCB-BC8B-D90F2B9BCA17}" type="presParOf" srcId="{3C00D6A0-188E-493A-8F9E-8870719001AD}" destId="{7DF67B11-4898-4860-9DC8-70889E4710FD}" srcOrd="3" destOrd="0" presId="urn:microsoft.com/office/officeart/2005/8/layout/vList2"/>
    <dgm:cxn modelId="{8F2C338C-B31B-4DCE-BE73-748908E43681}" type="presParOf" srcId="{3C00D6A0-188E-493A-8F9E-8870719001AD}" destId="{05AED7C4-9BEF-489F-90A0-504CDF9A19C9}" srcOrd="4" destOrd="0" presId="urn:microsoft.com/office/officeart/2005/8/layout/vList2"/>
    <dgm:cxn modelId="{988B1143-7FA7-4DBD-86F4-EDB19E3C8AA9}" type="presParOf" srcId="{3C00D6A0-188E-493A-8F9E-8870719001AD}" destId="{613B8369-5D1E-4FDB-8FE8-0D0E1E8FBF1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E84A92A-53B3-4355-B30E-708936DAEFE4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7674406-08A4-42FE-B5EA-344B54A20EC7}">
      <dgm:prSet/>
      <dgm:spPr/>
      <dgm:t>
        <a:bodyPr/>
        <a:lstStyle/>
        <a:p>
          <a:pPr rtl="0"/>
          <a:r>
            <a:rPr lang="en-US" b="1" smtClean="0"/>
            <a:t>Activate prior knowledge.</a:t>
          </a:r>
          <a:r>
            <a:rPr lang="en-US" smtClean="0"/>
            <a:t> </a:t>
          </a:r>
          <a:endParaRPr lang="ru-RU"/>
        </a:p>
      </dgm:t>
    </dgm:pt>
    <dgm:pt modelId="{902A3E2D-DFD9-448B-90EE-42D51D3A7C25}" type="parTrans" cxnId="{1BB02569-6998-4A6D-8432-F3BFE55657FF}">
      <dgm:prSet/>
      <dgm:spPr/>
      <dgm:t>
        <a:bodyPr/>
        <a:lstStyle/>
        <a:p>
          <a:endParaRPr lang="ru-RU"/>
        </a:p>
      </dgm:t>
    </dgm:pt>
    <dgm:pt modelId="{8A2C80B0-89A8-4979-B5D9-E7252B4134E0}" type="sibTrans" cxnId="{1BB02569-6998-4A6D-8432-F3BFE55657FF}">
      <dgm:prSet/>
      <dgm:spPr/>
      <dgm:t>
        <a:bodyPr/>
        <a:lstStyle/>
        <a:p>
          <a:endParaRPr lang="ru-RU"/>
        </a:p>
      </dgm:t>
    </dgm:pt>
    <dgm:pt modelId="{AD52E19A-81AD-4871-BBFB-CC529D57C5AC}">
      <dgm:prSet/>
      <dgm:spPr/>
      <dgm:t>
        <a:bodyPr/>
        <a:lstStyle/>
        <a:p>
          <a:pPr rtl="0"/>
          <a:r>
            <a:rPr lang="en-US" smtClean="0"/>
            <a:t>Make the list of what you already know about the topic and what you want to know about it.</a:t>
          </a:r>
          <a:endParaRPr lang="ru-RU"/>
        </a:p>
      </dgm:t>
    </dgm:pt>
    <dgm:pt modelId="{A616A7F7-7C91-41EB-8605-1301C3F425FE}" type="parTrans" cxnId="{9A7AC22A-2481-48ED-ADE6-40C3B461DF84}">
      <dgm:prSet/>
      <dgm:spPr/>
      <dgm:t>
        <a:bodyPr/>
        <a:lstStyle/>
        <a:p>
          <a:endParaRPr lang="ru-RU"/>
        </a:p>
      </dgm:t>
    </dgm:pt>
    <dgm:pt modelId="{BF875569-42DF-4705-888D-EFC5DAFDF232}" type="sibTrans" cxnId="{9A7AC22A-2481-48ED-ADE6-40C3B461DF84}">
      <dgm:prSet/>
      <dgm:spPr/>
      <dgm:t>
        <a:bodyPr/>
        <a:lstStyle/>
        <a:p>
          <a:endParaRPr lang="ru-RU"/>
        </a:p>
      </dgm:t>
    </dgm:pt>
    <dgm:pt modelId="{31034D62-962F-4A15-8647-529AB6238D81}">
      <dgm:prSet/>
      <dgm:spPr/>
      <dgm:t>
        <a:bodyPr/>
        <a:lstStyle/>
        <a:p>
          <a:pPr rtl="0"/>
          <a:r>
            <a:rPr lang="en-US" b="1" smtClean="0"/>
            <a:t>Summarize the main ideas</a:t>
          </a:r>
          <a:r>
            <a:rPr lang="en-US" smtClean="0"/>
            <a:t>. </a:t>
          </a:r>
          <a:endParaRPr lang="ru-RU"/>
        </a:p>
      </dgm:t>
    </dgm:pt>
    <dgm:pt modelId="{02A46ED0-DB7B-4151-B0C7-36342A553F93}" type="parTrans" cxnId="{9D8810F7-1D45-4A21-A0FE-89A80A197C2B}">
      <dgm:prSet/>
      <dgm:spPr/>
      <dgm:t>
        <a:bodyPr/>
        <a:lstStyle/>
        <a:p>
          <a:endParaRPr lang="ru-RU"/>
        </a:p>
      </dgm:t>
    </dgm:pt>
    <dgm:pt modelId="{5DF6F39D-D7A4-46C8-8F7B-780F6D09E693}" type="sibTrans" cxnId="{9D8810F7-1D45-4A21-A0FE-89A80A197C2B}">
      <dgm:prSet/>
      <dgm:spPr/>
      <dgm:t>
        <a:bodyPr/>
        <a:lstStyle/>
        <a:p>
          <a:endParaRPr lang="ru-RU"/>
        </a:p>
      </dgm:t>
    </dgm:pt>
    <dgm:pt modelId="{3BDDC172-E40A-4199-9CD7-1B7E7E0F2622}">
      <dgm:prSet/>
      <dgm:spPr/>
      <dgm:t>
        <a:bodyPr/>
        <a:lstStyle/>
        <a:p>
          <a:pPr rtl="0"/>
          <a:r>
            <a:rPr lang="en-US" smtClean="0"/>
            <a:t>After a section or page, stop and write a 1-3 sentence summary in your own words.</a:t>
          </a:r>
          <a:endParaRPr lang="ru-RU"/>
        </a:p>
      </dgm:t>
    </dgm:pt>
    <dgm:pt modelId="{652EA473-C52A-4A0B-9072-5FD26BBC1479}" type="parTrans" cxnId="{A79560D2-F207-479C-BF1A-E8A87CBEDADD}">
      <dgm:prSet/>
      <dgm:spPr/>
      <dgm:t>
        <a:bodyPr/>
        <a:lstStyle/>
        <a:p>
          <a:endParaRPr lang="ru-RU"/>
        </a:p>
      </dgm:t>
    </dgm:pt>
    <dgm:pt modelId="{C16AA7BB-DF66-4BF3-83D6-42CDC8EEC044}" type="sibTrans" cxnId="{A79560D2-F207-479C-BF1A-E8A87CBEDADD}">
      <dgm:prSet/>
      <dgm:spPr/>
      <dgm:t>
        <a:bodyPr/>
        <a:lstStyle/>
        <a:p>
          <a:endParaRPr lang="ru-RU"/>
        </a:p>
      </dgm:t>
    </dgm:pt>
    <dgm:pt modelId="{B377C317-8BD4-46E2-BC72-CB7A32684CF5}">
      <dgm:prSet/>
      <dgm:spPr/>
      <dgm:t>
        <a:bodyPr/>
        <a:lstStyle/>
        <a:p>
          <a:pPr rtl="0"/>
          <a:r>
            <a:rPr lang="en-US" b="1" smtClean="0"/>
            <a:t>Generate questions</a:t>
          </a:r>
          <a:r>
            <a:rPr lang="en-US" smtClean="0"/>
            <a:t>. </a:t>
          </a:r>
          <a:endParaRPr lang="ru-RU"/>
        </a:p>
      </dgm:t>
    </dgm:pt>
    <dgm:pt modelId="{8A2D38DB-7F6A-46C4-A5DE-1B7BD611DE1D}" type="parTrans" cxnId="{04FC1040-9160-470A-8FB6-63EB5638EE24}">
      <dgm:prSet/>
      <dgm:spPr/>
      <dgm:t>
        <a:bodyPr/>
        <a:lstStyle/>
        <a:p>
          <a:endParaRPr lang="ru-RU"/>
        </a:p>
      </dgm:t>
    </dgm:pt>
    <dgm:pt modelId="{C8FA9B23-6F93-4490-8245-D029582F4FF6}" type="sibTrans" cxnId="{04FC1040-9160-470A-8FB6-63EB5638EE24}">
      <dgm:prSet/>
      <dgm:spPr/>
      <dgm:t>
        <a:bodyPr/>
        <a:lstStyle/>
        <a:p>
          <a:endParaRPr lang="ru-RU"/>
        </a:p>
      </dgm:t>
    </dgm:pt>
    <dgm:pt modelId="{79C6F0B8-6786-4776-AEAE-0D58772E3C50}">
      <dgm:prSet/>
      <dgm:spPr/>
      <dgm:t>
        <a:bodyPr/>
        <a:lstStyle/>
        <a:p>
          <a:pPr rtl="0"/>
          <a:r>
            <a:rPr lang="en-US" smtClean="0"/>
            <a:t>Ask and write down questions that you have as you read the text or questions that you would ask a class if you were a teacher. </a:t>
          </a:r>
          <a:endParaRPr lang="ru-RU"/>
        </a:p>
      </dgm:t>
    </dgm:pt>
    <dgm:pt modelId="{1F854340-CAFB-41B5-B4A6-4A5B1DF922AC}" type="parTrans" cxnId="{A3F90AB2-7613-42C0-B599-AC3237F34BA3}">
      <dgm:prSet/>
      <dgm:spPr/>
      <dgm:t>
        <a:bodyPr/>
        <a:lstStyle/>
        <a:p>
          <a:endParaRPr lang="ru-RU"/>
        </a:p>
      </dgm:t>
    </dgm:pt>
    <dgm:pt modelId="{E885A198-BE99-4E73-983F-31F81F90997C}" type="sibTrans" cxnId="{A3F90AB2-7613-42C0-B599-AC3237F34BA3}">
      <dgm:prSet/>
      <dgm:spPr/>
      <dgm:t>
        <a:bodyPr/>
        <a:lstStyle/>
        <a:p>
          <a:endParaRPr lang="ru-RU"/>
        </a:p>
      </dgm:t>
    </dgm:pt>
    <dgm:pt modelId="{B3B9400A-81A9-4048-89B8-A2DD472E2D7B}" type="pres">
      <dgm:prSet presAssocID="{3E84A92A-53B3-4355-B30E-708936DAE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7D602-A477-4BD4-8FBC-2BE2268443E8}" type="pres">
      <dgm:prSet presAssocID="{97674406-08A4-42FE-B5EA-344B54A20E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EAD1-81DB-47EE-BFE6-11F4A77B26DE}" type="pres">
      <dgm:prSet presAssocID="{97674406-08A4-42FE-B5EA-344B54A20EC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17E53-E21E-4373-B1D8-40AAB878A450}" type="pres">
      <dgm:prSet presAssocID="{31034D62-962F-4A15-8647-529AB6238D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F07AD-6E76-4856-9EC0-B7D881A29EB0}" type="pres">
      <dgm:prSet presAssocID="{31034D62-962F-4A15-8647-529AB6238D8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5290-91C5-495A-8425-06C60A589B0E}" type="pres">
      <dgm:prSet presAssocID="{B377C317-8BD4-46E2-BC72-CB7A32684C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F590-569F-4411-9F81-6262FFAFC83E}" type="pres">
      <dgm:prSet presAssocID="{B377C317-8BD4-46E2-BC72-CB7A32684CF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50C1C-A6D9-4177-8166-DECCF30A46A9}" type="presOf" srcId="{B377C317-8BD4-46E2-BC72-CB7A32684CF5}" destId="{97395290-91C5-495A-8425-06C60A589B0E}" srcOrd="0" destOrd="0" presId="urn:microsoft.com/office/officeart/2005/8/layout/vList2"/>
    <dgm:cxn modelId="{9D8810F7-1D45-4A21-A0FE-89A80A197C2B}" srcId="{3E84A92A-53B3-4355-B30E-708936DAEFE4}" destId="{31034D62-962F-4A15-8647-529AB6238D81}" srcOrd="1" destOrd="0" parTransId="{02A46ED0-DB7B-4151-B0C7-36342A553F93}" sibTransId="{5DF6F39D-D7A4-46C8-8F7B-780F6D09E693}"/>
    <dgm:cxn modelId="{A79560D2-F207-479C-BF1A-E8A87CBEDADD}" srcId="{31034D62-962F-4A15-8647-529AB6238D81}" destId="{3BDDC172-E40A-4199-9CD7-1B7E7E0F2622}" srcOrd="0" destOrd="0" parTransId="{652EA473-C52A-4A0B-9072-5FD26BBC1479}" sibTransId="{C16AA7BB-DF66-4BF3-83D6-42CDC8EEC044}"/>
    <dgm:cxn modelId="{F4040D1A-5D35-42E6-BB89-05381CD6F6A8}" type="presOf" srcId="{3E84A92A-53B3-4355-B30E-708936DAEFE4}" destId="{B3B9400A-81A9-4048-89B8-A2DD472E2D7B}" srcOrd="0" destOrd="0" presId="urn:microsoft.com/office/officeart/2005/8/layout/vList2"/>
    <dgm:cxn modelId="{9A7AC22A-2481-48ED-ADE6-40C3B461DF84}" srcId="{97674406-08A4-42FE-B5EA-344B54A20EC7}" destId="{AD52E19A-81AD-4871-BBFB-CC529D57C5AC}" srcOrd="0" destOrd="0" parTransId="{A616A7F7-7C91-41EB-8605-1301C3F425FE}" sibTransId="{BF875569-42DF-4705-888D-EFC5DAFDF232}"/>
    <dgm:cxn modelId="{1B538A91-67CF-4D80-BA70-2D432D12EEBC}" type="presOf" srcId="{79C6F0B8-6786-4776-AEAE-0D58772E3C50}" destId="{8EDAF590-569F-4411-9F81-6262FFAFC83E}" srcOrd="0" destOrd="0" presId="urn:microsoft.com/office/officeart/2005/8/layout/vList2"/>
    <dgm:cxn modelId="{B2C59427-D0B9-4029-B639-7BB9126BF9E1}" type="presOf" srcId="{AD52E19A-81AD-4871-BBFB-CC529D57C5AC}" destId="{3796EAD1-81DB-47EE-BFE6-11F4A77B26DE}" srcOrd="0" destOrd="0" presId="urn:microsoft.com/office/officeart/2005/8/layout/vList2"/>
    <dgm:cxn modelId="{04FC1040-9160-470A-8FB6-63EB5638EE24}" srcId="{3E84A92A-53B3-4355-B30E-708936DAEFE4}" destId="{B377C317-8BD4-46E2-BC72-CB7A32684CF5}" srcOrd="2" destOrd="0" parTransId="{8A2D38DB-7F6A-46C4-A5DE-1B7BD611DE1D}" sibTransId="{C8FA9B23-6F93-4490-8245-D029582F4FF6}"/>
    <dgm:cxn modelId="{A3F90AB2-7613-42C0-B599-AC3237F34BA3}" srcId="{B377C317-8BD4-46E2-BC72-CB7A32684CF5}" destId="{79C6F0B8-6786-4776-AEAE-0D58772E3C50}" srcOrd="0" destOrd="0" parTransId="{1F854340-CAFB-41B5-B4A6-4A5B1DF922AC}" sibTransId="{E885A198-BE99-4E73-983F-31F81F90997C}"/>
    <dgm:cxn modelId="{1ACFC698-6FF2-44A0-B71B-9C31C1B59C28}" type="presOf" srcId="{31034D62-962F-4A15-8647-529AB6238D81}" destId="{96B17E53-E21E-4373-B1D8-40AAB878A450}" srcOrd="0" destOrd="0" presId="urn:microsoft.com/office/officeart/2005/8/layout/vList2"/>
    <dgm:cxn modelId="{6180A485-FCBB-4A73-AD15-B71776943FCC}" type="presOf" srcId="{97674406-08A4-42FE-B5EA-344B54A20EC7}" destId="{D227D602-A477-4BD4-8FBC-2BE2268443E8}" srcOrd="0" destOrd="0" presId="urn:microsoft.com/office/officeart/2005/8/layout/vList2"/>
    <dgm:cxn modelId="{1BB02569-6998-4A6D-8432-F3BFE55657FF}" srcId="{3E84A92A-53B3-4355-B30E-708936DAEFE4}" destId="{97674406-08A4-42FE-B5EA-344B54A20EC7}" srcOrd="0" destOrd="0" parTransId="{902A3E2D-DFD9-448B-90EE-42D51D3A7C25}" sibTransId="{8A2C80B0-89A8-4979-B5D9-E7252B4134E0}"/>
    <dgm:cxn modelId="{D74AC378-F8CF-452C-A848-9BA73A7B3840}" type="presOf" srcId="{3BDDC172-E40A-4199-9CD7-1B7E7E0F2622}" destId="{B6FF07AD-6E76-4856-9EC0-B7D881A29EB0}" srcOrd="0" destOrd="0" presId="urn:microsoft.com/office/officeart/2005/8/layout/vList2"/>
    <dgm:cxn modelId="{8A6E13A5-ED10-43D7-8CC2-56DB9D928CDA}" type="presParOf" srcId="{B3B9400A-81A9-4048-89B8-A2DD472E2D7B}" destId="{D227D602-A477-4BD4-8FBC-2BE2268443E8}" srcOrd="0" destOrd="0" presId="urn:microsoft.com/office/officeart/2005/8/layout/vList2"/>
    <dgm:cxn modelId="{14091231-C1C1-4483-A23F-F6D7D104236B}" type="presParOf" srcId="{B3B9400A-81A9-4048-89B8-A2DD472E2D7B}" destId="{3796EAD1-81DB-47EE-BFE6-11F4A77B26DE}" srcOrd="1" destOrd="0" presId="urn:microsoft.com/office/officeart/2005/8/layout/vList2"/>
    <dgm:cxn modelId="{7FCFBCAF-DB74-4C56-8F01-4D6A92420AB8}" type="presParOf" srcId="{B3B9400A-81A9-4048-89B8-A2DD472E2D7B}" destId="{96B17E53-E21E-4373-B1D8-40AAB878A450}" srcOrd="2" destOrd="0" presId="urn:microsoft.com/office/officeart/2005/8/layout/vList2"/>
    <dgm:cxn modelId="{DCBA5F06-58F3-4EC2-AAA1-DC2F3541361B}" type="presParOf" srcId="{B3B9400A-81A9-4048-89B8-A2DD472E2D7B}" destId="{B6FF07AD-6E76-4856-9EC0-B7D881A29EB0}" srcOrd="3" destOrd="0" presId="urn:microsoft.com/office/officeart/2005/8/layout/vList2"/>
    <dgm:cxn modelId="{FF7DF6B0-5A4B-4D42-89DC-59A1834F9D13}" type="presParOf" srcId="{B3B9400A-81A9-4048-89B8-A2DD472E2D7B}" destId="{97395290-91C5-495A-8425-06C60A589B0E}" srcOrd="4" destOrd="0" presId="urn:microsoft.com/office/officeart/2005/8/layout/vList2"/>
    <dgm:cxn modelId="{B8558749-DC92-4521-BE2C-5C3975251DBF}" type="presParOf" srcId="{B3B9400A-81A9-4048-89B8-A2DD472E2D7B}" destId="{8EDAF590-569F-4411-9F81-6262FFAFC83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1FBA49A-E962-46D2-9589-4A05A2363CFA}" type="doc">
      <dgm:prSet loTypeId="urn:microsoft.com/office/officeart/2005/8/layout/vList4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7B2943C-38DF-4E89-B6B0-0AEA61696306}">
      <dgm:prSet/>
      <dgm:spPr/>
      <dgm:t>
        <a:bodyPr/>
        <a:lstStyle/>
        <a:p>
          <a:pPr rtl="0"/>
          <a:r>
            <a:rPr lang="en-US" smtClean="0"/>
            <a:t>look up a word in a dictionary or index</a:t>
          </a:r>
          <a:endParaRPr lang="ru-RU"/>
        </a:p>
      </dgm:t>
    </dgm:pt>
    <dgm:pt modelId="{02125272-0978-4985-8B95-FEF040A27E6D}" type="parTrans" cxnId="{F98E4A59-056F-433A-BCFB-6CE1762254F1}">
      <dgm:prSet/>
      <dgm:spPr/>
      <dgm:t>
        <a:bodyPr/>
        <a:lstStyle/>
        <a:p>
          <a:endParaRPr lang="ru-RU"/>
        </a:p>
      </dgm:t>
    </dgm:pt>
    <dgm:pt modelId="{1FCDE9F3-E598-4F34-B314-A1307E3EF271}" type="sibTrans" cxnId="{F98E4A59-056F-433A-BCFB-6CE1762254F1}">
      <dgm:prSet/>
      <dgm:spPr/>
      <dgm:t>
        <a:bodyPr/>
        <a:lstStyle/>
        <a:p>
          <a:endParaRPr lang="ru-RU"/>
        </a:p>
      </dgm:t>
    </dgm:pt>
    <dgm:pt modelId="{469BD8A3-EF7C-432A-B163-56BC93A78859}">
      <dgm:prSet/>
      <dgm:spPr/>
      <dgm:t>
        <a:bodyPr/>
        <a:lstStyle/>
        <a:p>
          <a:pPr rtl="0"/>
          <a:r>
            <a:rPr lang="en-US" smtClean="0"/>
            <a:t>find an address or a phone number in a directory</a:t>
          </a:r>
          <a:endParaRPr lang="ru-RU"/>
        </a:p>
      </dgm:t>
    </dgm:pt>
    <dgm:pt modelId="{FE67EDCF-F752-4E0F-9CFB-64B4E8D241D3}" type="parTrans" cxnId="{A6723E9D-408D-439F-8F70-6A1D07781CFD}">
      <dgm:prSet/>
      <dgm:spPr/>
      <dgm:t>
        <a:bodyPr/>
        <a:lstStyle/>
        <a:p>
          <a:endParaRPr lang="ru-RU"/>
        </a:p>
      </dgm:t>
    </dgm:pt>
    <dgm:pt modelId="{763BF1CA-3BD9-4140-B6B6-B4491DF52449}" type="sibTrans" cxnId="{A6723E9D-408D-439F-8F70-6A1D07781CFD}">
      <dgm:prSet/>
      <dgm:spPr/>
      <dgm:t>
        <a:bodyPr/>
        <a:lstStyle/>
        <a:p>
          <a:endParaRPr lang="ru-RU"/>
        </a:p>
      </dgm:t>
    </dgm:pt>
    <dgm:pt modelId="{ECBFF145-3820-43A6-860A-2BC572290134}">
      <dgm:prSet/>
      <dgm:spPr/>
      <dgm:t>
        <a:bodyPr/>
        <a:lstStyle/>
        <a:p>
          <a:pPr rtl="0"/>
          <a:r>
            <a:rPr lang="en-US" smtClean="0"/>
            <a:t>check what time your programme is on television</a:t>
          </a:r>
          <a:endParaRPr lang="ru-RU"/>
        </a:p>
      </dgm:t>
    </dgm:pt>
    <dgm:pt modelId="{4B52BD46-C36A-4B9B-960E-02EAB5EE33EB}" type="parTrans" cxnId="{882119CA-69C9-4556-A834-0D7931694521}">
      <dgm:prSet/>
      <dgm:spPr/>
      <dgm:t>
        <a:bodyPr/>
        <a:lstStyle/>
        <a:p>
          <a:endParaRPr lang="ru-RU"/>
        </a:p>
      </dgm:t>
    </dgm:pt>
    <dgm:pt modelId="{EDE82A14-5479-4095-88FC-9D86997CF3A3}" type="sibTrans" cxnId="{882119CA-69C9-4556-A834-0D7931694521}">
      <dgm:prSet/>
      <dgm:spPr/>
      <dgm:t>
        <a:bodyPr/>
        <a:lstStyle/>
        <a:p>
          <a:endParaRPr lang="ru-RU"/>
        </a:p>
      </dgm:t>
    </dgm:pt>
    <dgm:pt modelId="{CC6F3A6F-904F-4EC2-9974-419C6D419FF5}">
      <dgm:prSet/>
      <dgm:spPr/>
      <dgm:t>
        <a:bodyPr/>
        <a:lstStyle/>
        <a:p>
          <a:pPr rtl="0"/>
          <a:r>
            <a:rPr lang="en-US" smtClean="0"/>
            <a:t>look up details or prices in a catalogue</a:t>
          </a:r>
          <a:endParaRPr lang="ru-RU"/>
        </a:p>
      </dgm:t>
    </dgm:pt>
    <dgm:pt modelId="{B868430E-20D9-4D8E-8DEA-F1EE1A65EAF0}" type="parTrans" cxnId="{39603985-26CA-4E7F-9966-6803913AC566}">
      <dgm:prSet/>
      <dgm:spPr/>
      <dgm:t>
        <a:bodyPr/>
        <a:lstStyle/>
        <a:p>
          <a:endParaRPr lang="ru-RU"/>
        </a:p>
      </dgm:t>
    </dgm:pt>
    <dgm:pt modelId="{77754C31-35DB-480F-8A9B-DB1EF93A3875}" type="sibTrans" cxnId="{39603985-26CA-4E7F-9966-6803913AC566}">
      <dgm:prSet/>
      <dgm:spPr/>
      <dgm:t>
        <a:bodyPr/>
        <a:lstStyle/>
        <a:p>
          <a:endParaRPr lang="ru-RU"/>
        </a:p>
      </dgm:t>
    </dgm:pt>
    <dgm:pt modelId="{49A11C7B-0A0F-44E5-A175-5A242E1A7519}">
      <dgm:prSet/>
      <dgm:spPr/>
      <dgm:t>
        <a:bodyPr/>
        <a:lstStyle/>
        <a:p>
          <a:pPr rtl="0"/>
          <a:r>
            <a:rPr lang="en-US" smtClean="0"/>
            <a:t>pick out the website you want from options on a Google search</a:t>
          </a:r>
          <a:endParaRPr lang="ru-RU"/>
        </a:p>
      </dgm:t>
    </dgm:pt>
    <dgm:pt modelId="{4AFD0830-BB9D-44C2-977E-7335A61B58C9}" type="parTrans" cxnId="{D73F8B60-086A-45C9-B766-D49059430FA2}">
      <dgm:prSet/>
      <dgm:spPr/>
      <dgm:t>
        <a:bodyPr/>
        <a:lstStyle/>
        <a:p>
          <a:endParaRPr lang="ru-RU"/>
        </a:p>
      </dgm:t>
    </dgm:pt>
    <dgm:pt modelId="{83E7819C-534A-4E47-9784-14AB538FC257}" type="sibTrans" cxnId="{D73F8B60-086A-45C9-B766-D49059430FA2}">
      <dgm:prSet/>
      <dgm:spPr/>
      <dgm:t>
        <a:bodyPr/>
        <a:lstStyle/>
        <a:p>
          <a:endParaRPr lang="ru-RU"/>
        </a:p>
      </dgm:t>
    </dgm:pt>
    <dgm:pt modelId="{1A73A04F-6622-4964-99EB-CE6B7E4A0496}" type="pres">
      <dgm:prSet presAssocID="{01FBA49A-E962-46D2-9589-4A05A2363C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8347C-B341-4F14-8A75-467DDCCBDA1C}" type="pres">
      <dgm:prSet presAssocID="{57B2943C-38DF-4E89-B6B0-0AEA61696306}" presName="comp" presStyleCnt="0"/>
      <dgm:spPr/>
    </dgm:pt>
    <dgm:pt modelId="{BF7B5039-2F49-4CDB-B799-6BBEBC15F3D5}" type="pres">
      <dgm:prSet presAssocID="{57B2943C-38DF-4E89-B6B0-0AEA61696306}" presName="box" presStyleLbl="node1" presStyleIdx="0" presStyleCnt="5"/>
      <dgm:spPr/>
      <dgm:t>
        <a:bodyPr/>
        <a:lstStyle/>
        <a:p>
          <a:endParaRPr lang="ru-RU"/>
        </a:p>
      </dgm:t>
    </dgm:pt>
    <dgm:pt modelId="{E760F672-87A3-48DB-BF70-7D775A1BD0B1}" type="pres">
      <dgm:prSet presAssocID="{57B2943C-38DF-4E89-B6B0-0AEA61696306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5C2BEC-5E6F-4931-A89A-4E89AE375D78}" type="pres">
      <dgm:prSet presAssocID="{57B2943C-38DF-4E89-B6B0-0AEA616963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C6A43-3B11-4EB0-981C-A47A6FB218A8}" type="pres">
      <dgm:prSet presAssocID="{1FCDE9F3-E598-4F34-B314-A1307E3EF271}" presName="spacer" presStyleCnt="0"/>
      <dgm:spPr/>
    </dgm:pt>
    <dgm:pt modelId="{2901F17C-1C40-43A6-80B7-CA9EB1246ABC}" type="pres">
      <dgm:prSet presAssocID="{469BD8A3-EF7C-432A-B163-56BC93A78859}" presName="comp" presStyleCnt="0"/>
      <dgm:spPr/>
    </dgm:pt>
    <dgm:pt modelId="{35F97BE1-B0EA-4636-AC08-9FC9A68B6FC1}" type="pres">
      <dgm:prSet presAssocID="{469BD8A3-EF7C-432A-B163-56BC93A78859}" presName="box" presStyleLbl="node1" presStyleIdx="1" presStyleCnt="5"/>
      <dgm:spPr/>
      <dgm:t>
        <a:bodyPr/>
        <a:lstStyle/>
        <a:p>
          <a:endParaRPr lang="ru-RU"/>
        </a:p>
      </dgm:t>
    </dgm:pt>
    <dgm:pt modelId="{4A131F84-3D57-47E3-87BA-06AB3993D5AD}" type="pres">
      <dgm:prSet presAssocID="{469BD8A3-EF7C-432A-B163-56BC93A78859}" presName="img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3BA59E-1653-4B33-B6A2-A17283221B6E}" type="pres">
      <dgm:prSet presAssocID="{469BD8A3-EF7C-432A-B163-56BC93A7885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B879B-9109-410C-85A3-C92AB4BBB94A}" type="pres">
      <dgm:prSet presAssocID="{763BF1CA-3BD9-4140-B6B6-B4491DF52449}" presName="spacer" presStyleCnt="0"/>
      <dgm:spPr/>
    </dgm:pt>
    <dgm:pt modelId="{2E5FB7FE-5E84-48A9-9037-4216E3439BCE}" type="pres">
      <dgm:prSet presAssocID="{ECBFF145-3820-43A6-860A-2BC572290134}" presName="comp" presStyleCnt="0"/>
      <dgm:spPr/>
    </dgm:pt>
    <dgm:pt modelId="{3182EB8D-BA46-4047-B8A7-F6D93329D38C}" type="pres">
      <dgm:prSet presAssocID="{ECBFF145-3820-43A6-860A-2BC572290134}" presName="box" presStyleLbl="node1" presStyleIdx="2" presStyleCnt="5"/>
      <dgm:spPr/>
      <dgm:t>
        <a:bodyPr/>
        <a:lstStyle/>
        <a:p>
          <a:endParaRPr lang="ru-RU"/>
        </a:p>
      </dgm:t>
    </dgm:pt>
    <dgm:pt modelId="{032ECF98-DD42-4D8D-AF0B-97A5EE9EC421}" type="pres">
      <dgm:prSet presAssocID="{ECBFF145-3820-43A6-860A-2BC572290134}" presName="img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D9FA1A-DD28-454B-A5F0-8E468706E534}" type="pres">
      <dgm:prSet presAssocID="{ECBFF145-3820-43A6-860A-2BC57229013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D98A-A40B-4337-9B99-727EF36DC356}" type="pres">
      <dgm:prSet presAssocID="{EDE82A14-5479-4095-88FC-9D86997CF3A3}" presName="spacer" presStyleCnt="0"/>
      <dgm:spPr/>
    </dgm:pt>
    <dgm:pt modelId="{A3CE83CD-890E-40FB-8166-5FDE8AB67673}" type="pres">
      <dgm:prSet presAssocID="{CC6F3A6F-904F-4EC2-9974-419C6D419FF5}" presName="comp" presStyleCnt="0"/>
      <dgm:spPr/>
    </dgm:pt>
    <dgm:pt modelId="{2D383205-C81C-4315-A1BD-11D509D5237B}" type="pres">
      <dgm:prSet presAssocID="{CC6F3A6F-904F-4EC2-9974-419C6D419FF5}" presName="box" presStyleLbl="node1" presStyleIdx="3" presStyleCnt="5"/>
      <dgm:spPr/>
      <dgm:t>
        <a:bodyPr/>
        <a:lstStyle/>
        <a:p>
          <a:endParaRPr lang="ru-RU"/>
        </a:p>
      </dgm:t>
    </dgm:pt>
    <dgm:pt modelId="{755437E1-678E-48B8-976C-60C536D29AF4}" type="pres">
      <dgm:prSet presAssocID="{CC6F3A6F-904F-4EC2-9974-419C6D419FF5}" presName="img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AA8A2E-B0EE-4473-B3ED-F5AE9EE532B3}" type="pres">
      <dgm:prSet presAssocID="{CC6F3A6F-904F-4EC2-9974-419C6D419FF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ABBC-2BB9-4212-B5F4-4879E0CBAA49}" type="pres">
      <dgm:prSet presAssocID="{77754C31-35DB-480F-8A9B-DB1EF93A3875}" presName="spacer" presStyleCnt="0"/>
      <dgm:spPr/>
    </dgm:pt>
    <dgm:pt modelId="{7B7BD807-D2E2-42A3-B0D2-5A443FEB7292}" type="pres">
      <dgm:prSet presAssocID="{49A11C7B-0A0F-44E5-A175-5A242E1A7519}" presName="comp" presStyleCnt="0"/>
      <dgm:spPr/>
    </dgm:pt>
    <dgm:pt modelId="{011EB979-C4FF-4F87-89B7-F4AE4C2BFC85}" type="pres">
      <dgm:prSet presAssocID="{49A11C7B-0A0F-44E5-A175-5A242E1A7519}" presName="box" presStyleLbl="node1" presStyleIdx="4" presStyleCnt="5"/>
      <dgm:spPr/>
      <dgm:t>
        <a:bodyPr/>
        <a:lstStyle/>
        <a:p>
          <a:endParaRPr lang="ru-RU"/>
        </a:p>
      </dgm:t>
    </dgm:pt>
    <dgm:pt modelId="{F276E19D-BA1C-429B-A9A1-FA5AFAAF3E7A}" type="pres">
      <dgm:prSet presAssocID="{49A11C7B-0A0F-44E5-A175-5A242E1A7519}" presName="img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EFF2ED-2619-46CE-AB57-C41573A8CC89}" type="pres">
      <dgm:prSet presAssocID="{49A11C7B-0A0F-44E5-A175-5A242E1A751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18E7D-8A18-418D-B37B-620941C36AA7}" type="presOf" srcId="{57B2943C-38DF-4E89-B6B0-0AEA61696306}" destId="{F85C2BEC-5E6F-4931-A89A-4E89AE375D78}" srcOrd="1" destOrd="0" presId="urn:microsoft.com/office/officeart/2005/8/layout/vList4"/>
    <dgm:cxn modelId="{C56EBABA-007F-47D0-ABCF-950C297A255D}" type="presOf" srcId="{57B2943C-38DF-4E89-B6B0-0AEA61696306}" destId="{BF7B5039-2F49-4CDB-B799-6BBEBC15F3D5}" srcOrd="0" destOrd="0" presId="urn:microsoft.com/office/officeart/2005/8/layout/vList4"/>
    <dgm:cxn modelId="{882119CA-69C9-4556-A834-0D7931694521}" srcId="{01FBA49A-E962-46D2-9589-4A05A2363CFA}" destId="{ECBFF145-3820-43A6-860A-2BC572290134}" srcOrd="2" destOrd="0" parTransId="{4B52BD46-C36A-4B9B-960E-02EAB5EE33EB}" sibTransId="{EDE82A14-5479-4095-88FC-9D86997CF3A3}"/>
    <dgm:cxn modelId="{AF91FC5D-AC33-4F3F-A1AC-60ABADC21CD8}" type="presOf" srcId="{49A11C7B-0A0F-44E5-A175-5A242E1A7519}" destId="{83EFF2ED-2619-46CE-AB57-C41573A8CC89}" srcOrd="1" destOrd="0" presId="urn:microsoft.com/office/officeart/2005/8/layout/vList4"/>
    <dgm:cxn modelId="{6F18B9C0-09F4-423C-9E2F-07AA24FBF115}" type="presOf" srcId="{ECBFF145-3820-43A6-860A-2BC572290134}" destId="{3182EB8D-BA46-4047-B8A7-F6D93329D38C}" srcOrd="0" destOrd="0" presId="urn:microsoft.com/office/officeart/2005/8/layout/vList4"/>
    <dgm:cxn modelId="{A6723E9D-408D-439F-8F70-6A1D07781CFD}" srcId="{01FBA49A-E962-46D2-9589-4A05A2363CFA}" destId="{469BD8A3-EF7C-432A-B163-56BC93A78859}" srcOrd="1" destOrd="0" parTransId="{FE67EDCF-F752-4E0F-9CFB-64B4E8D241D3}" sibTransId="{763BF1CA-3BD9-4140-B6B6-B4491DF52449}"/>
    <dgm:cxn modelId="{F98E4A59-056F-433A-BCFB-6CE1762254F1}" srcId="{01FBA49A-E962-46D2-9589-4A05A2363CFA}" destId="{57B2943C-38DF-4E89-B6B0-0AEA61696306}" srcOrd="0" destOrd="0" parTransId="{02125272-0978-4985-8B95-FEF040A27E6D}" sibTransId="{1FCDE9F3-E598-4F34-B314-A1307E3EF271}"/>
    <dgm:cxn modelId="{AAC1FE82-E264-473E-AC9A-14B7782971D4}" type="presOf" srcId="{01FBA49A-E962-46D2-9589-4A05A2363CFA}" destId="{1A73A04F-6622-4964-99EB-CE6B7E4A0496}" srcOrd="0" destOrd="0" presId="urn:microsoft.com/office/officeart/2005/8/layout/vList4"/>
    <dgm:cxn modelId="{53C2E499-8278-4EDF-A904-340FC6E96CBC}" type="presOf" srcId="{CC6F3A6F-904F-4EC2-9974-419C6D419FF5}" destId="{F7AA8A2E-B0EE-4473-B3ED-F5AE9EE532B3}" srcOrd="1" destOrd="0" presId="urn:microsoft.com/office/officeart/2005/8/layout/vList4"/>
    <dgm:cxn modelId="{D73F8B60-086A-45C9-B766-D49059430FA2}" srcId="{01FBA49A-E962-46D2-9589-4A05A2363CFA}" destId="{49A11C7B-0A0F-44E5-A175-5A242E1A7519}" srcOrd="4" destOrd="0" parTransId="{4AFD0830-BB9D-44C2-977E-7335A61B58C9}" sibTransId="{83E7819C-534A-4E47-9784-14AB538FC257}"/>
    <dgm:cxn modelId="{2B776769-C1EA-4097-AE54-017A68AD8777}" type="presOf" srcId="{CC6F3A6F-904F-4EC2-9974-419C6D419FF5}" destId="{2D383205-C81C-4315-A1BD-11D509D5237B}" srcOrd="0" destOrd="0" presId="urn:microsoft.com/office/officeart/2005/8/layout/vList4"/>
    <dgm:cxn modelId="{39603985-26CA-4E7F-9966-6803913AC566}" srcId="{01FBA49A-E962-46D2-9589-4A05A2363CFA}" destId="{CC6F3A6F-904F-4EC2-9974-419C6D419FF5}" srcOrd="3" destOrd="0" parTransId="{B868430E-20D9-4D8E-8DEA-F1EE1A65EAF0}" sibTransId="{77754C31-35DB-480F-8A9B-DB1EF93A3875}"/>
    <dgm:cxn modelId="{6CA49749-2C21-4C1F-BA7D-866D16697A09}" type="presOf" srcId="{469BD8A3-EF7C-432A-B163-56BC93A78859}" destId="{35F97BE1-B0EA-4636-AC08-9FC9A68B6FC1}" srcOrd="0" destOrd="0" presId="urn:microsoft.com/office/officeart/2005/8/layout/vList4"/>
    <dgm:cxn modelId="{10A2B1D7-5DD3-48BB-8806-B29FC93FD09F}" type="presOf" srcId="{ECBFF145-3820-43A6-860A-2BC572290134}" destId="{D1D9FA1A-DD28-454B-A5F0-8E468706E534}" srcOrd="1" destOrd="0" presId="urn:microsoft.com/office/officeart/2005/8/layout/vList4"/>
    <dgm:cxn modelId="{5D142B92-68AE-4764-9194-F9FB6451497F}" type="presOf" srcId="{469BD8A3-EF7C-432A-B163-56BC93A78859}" destId="{B63BA59E-1653-4B33-B6A2-A17283221B6E}" srcOrd="1" destOrd="0" presId="urn:microsoft.com/office/officeart/2005/8/layout/vList4"/>
    <dgm:cxn modelId="{D7F01BFE-16AA-429D-A025-2D44FD004FD8}" type="presOf" srcId="{49A11C7B-0A0F-44E5-A175-5A242E1A7519}" destId="{011EB979-C4FF-4F87-89B7-F4AE4C2BFC85}" srcOrd="0" destOrd="0" presId="urn:microsoft.com/office/officeart/2005/8/layout/vList4"/>
    <dgm:cxn modelId="{65E65698-DCF4-4A49-A2F4-5570D6C4D7BF}" type="presParOf" srcId="{1A73A04F-6622-4964-99EB-CE6B7E4A0496}" destId="{C748347C-B341-4F14-8A75-467DDCCBDA1C}" srcOrd="0" destOrd="0" presId="urn:microsoft.com/office/officeart/2005/8/layout/vList4"/>
    <dgm:cxn modelId="{D8DDCC41-9B26-426C-9529-6D7FA40A748C}" type="presParOf" srcId="{C748347C-B341-4F14-8A75-467DDCCBDA1C}" destId="{BF7B5039-2F49-4CDB-B799-6BBEBC15F3D5}" srcOrd="0" destOrd="0" presId="urn:microsoft.com/office/officeart/2005/8/layout/vList4"/>
    <dgm:cxn modelId="{2806E194-C225-4047-8095-9B6828814744}" type="presParOf" srcId="{C748347C-B341-4F14-8A75-467DDCCBDA1C}" destId="{E760F672-87A3-48DB-BF70-7D775A1BD0B1}" srcOrd="1" destOrd="0" presId="urn:microsoft.com/office/officeart/2005/8/layout/vList4"/>
    <dgm:cxn modelId="{31029368-3BE8-4D5C-A80A-3A321E6853AC}" type="presParOf" srcId="{C748347C-B341-4F14-8A75-467DDCCBDA1C}" destId="{F85C2BEC-5E6F-4931-A89A-4E89AE375D78}" srcOrd="2" destOrd="0" presId="urn:microsoft.com/office/officeart/2005/8/layout/vList4"/>
    <dgm:cxn modelId="{CD06CFD5-9D50-4C4C-8C85-D3B660F3DD71}" type="presParOf" srcId="{1A73A04F-6622-4964-99EB-CE6B7E4A0496}" destId="{E83C6A43-3B11-4EB0-981C-A47A6FB218A8}" srcOrd="1" destOrd="0" presId="urn:microsoft.com/office/officeart/2005/8/layout/vList4"/>
    <dgm:cxn modelId="{952A7AA3-C317-4CEF-A616-8BFD8E505B73}" type="presParOf" srcId="{1A73A04F-6622-4964-99EB-CE6B7E4A0496}" destId="{2901F17C-1C40-43A6-80B7-CA9EB1246ABC}" srcOrd="2" destOrd="0" presId="urn:microsoft.com/office/officeart/2005/8/layout/vList4"/>
    <dgm:cxn modelId="{D09A75EA-DF56-4343-BFB6-6154FEF33B38}" type="presParOf" srcId="{2901F17C-1C40-43A6-80B7-CA9EB1246ABC}" destId="{35F97BE1-B0EA-4636-AC08-9FC9A68B6FC1}" srcOrd="0" destOrd="0" presId="urn:microsoft.com/office/officeart/2005/8/layout/vList4"/>
    <dgm:cxn modelId="{78E9ECEF-59DD-4368-BB11-49483E7A0503}" type="presParOf" srcId="{2901F17C-1C40-43A6-80B7-CA9EB1246ABC}" destId="{4A131F84-3D57-47E3-87BA-06AB3993D5AD}" srcOrd="1" destOrd="0" presId="urn:microsoft.com/office/officeart/2005/8/layout/vList4"/>
    <dgm:cxn modelId="{B63635C9-BEE3-4F4B-9718-672F8B5FC841}" type="presParOf" srcId="{2901F17C-1C40-43A6-80B7-CA9EB1246ABC}" destId="{B63BA59E-1653-4B33-B6A2-A17283221B6E}" srcOrd="2" destOrd="0" presId="urn:microsoft.com/office/officeart/2005/8/layout/vList4"/>
    <dgm:cxn modelId="{6DADFDA4-4B77-409F-A028-8636766B7330}" type="presParOf" srcId="{1A73A04F-6622-4964-99EB-CE6B7E4A0496}" destId="{20CB879B-9109-410C-85A3-C92AB4BBB94A}" srcOrd="3" destOrd="0" presId="urn:microsoft.com/office/officeart/2005/8/layout/vList4"/>
    <dgm:cxn modelId="{D399F3AC-36A9-4084-A9E8-497BCE729B53}" type="presParOf" srcId="{1A73A04F-6622-4964-99EB-CE6B7E4A0496}" destId="{2E5FB7FE-5E84-48A9-9037-4216E3439BCE}" srcOrd="4" destOrd="0" presId="urn:microsoft.com/office/officeart/2005/8/layout/vList4"/>
    <dgm:cxn modelId="{8530E5CE-E162-4135-8955-FC9E48346D17}" type="presParOf" srcId="{2E5FB7FE-5E84-48A9-9037-4216E3439BCE}" destId="{3182EB8D-BA46-4047-B8A7-F6D93329D38C}" srcOrd="0" destOrd="0" presId="urn:microsoft.com/office/officeart/2005/8/layout/vList4"/>
    <dgm:cxn modelId="{009D6BF1-FA6F-4BA7-B771-0C40458054A3}" type="presParOf" srcId="{2E5FB7FE-5E84-48A9-9037-4216E3439BCE}" destId="{032ECF98-DD42-4D8D-AF0B-97A5EE9EC421}" srcOrd="1" destOrd="0" presId="urn:microsoft.com/office/officeart/2005/8/layout/vList4"/>
    <dgm:cxn modelId="{13310137-475F-4B21-A39A-1886CF724C7D}" type="presParOf" srcId="{2E5FB7FE-5E84-48A9-9037-4216E3439BCE}" destId="{D1D9FA1A-DD28-454B-A5F0-8E468706E534}" srcOrd="2" destOrd="0" presId="urn:microsoft.com/office/officeart/2005/8/layout/vList4"/>
    <dgm:cxn modelId="{4A024B04-B43B-469C-A1AF-322954460C89}" type="presParOf" srcId="{1A73A04F-6622-4964-99EB-CE6B7E4A0496}" destId="{DC0FD98A-A40B-4337-9B99-727EF36DC356}" srcOrd="5" destOrd="0" presId="urn:microsoft.com/office/officeart/2005/8/layout/vList4"/>
    <dgm:cxn modelId="{C4B8C65D-2C36-4A9C-A2A4-6EC54FD9C7D1}" type="presParOf" srcId="{1A73A04F-6622-4964-99EB-CE6B7E4A0496}" destId="{A3CE83CD-890E-40FB-8166-5FDE8AB67673}" srcOrd="6" destOrd="0" presId="urn:microsoft.com/office/officeart/2005/8/layout/vList4"/>
    <dgm:cxn modelId="{0DE7F583-123A-41E8-BF4A-2A148835D123}" type="presParOf" srcId="{A3CE83CD-890E-40FB-8166-5FDE8AB67673}" destId="{2D383205-C81C-4315-A1BD-11D509D5237B}" srcOrd="0" destOrd="0" presId="urn:microsoft.com/office/officeart/2005/8/layout/vList4"/>
    <dgm:cxn modelId="{DE840BF4-450D-4156-86A5-E1E477B33C35}" type="presParOf" srcId="{A3CE83CD-890E-40FB-8166-5FDE8AB67673}" destId="{755437E1-678E-48B8-976C-60C536D29AF4}" srcOrd="1" destOrd="0" presId="urn:microsoft.com/office/officeart/2005/8/layout/vList4"/>
    <dgm:cxn modelId="{6448CD6D-0C72-4DC3-8A0E-1A763D4E3CC2}" type="presParOf" srcId="{A3CE83CD-890E-40FB-8166-5FDE8AB67673}" destId="{F7AA8A2E-B0EE-4473-B3ED-F5AE9EE532B3}" srcOrd="2" destOrd="0" presId="urn:microsoft.com/office/officeart/2005/8/layout/vList4"/>
    <dgm:cxn modelId="{4BDAE27D-C5B2-4417-B0A9-85E3848A8FBE}" type="presParOf" srcId="{1A73A04F-6622-4964-99EB-CE6B7E4A0496}" destId="{A578ABBC-2BB9-4212-B5F4-4879E0CBAA49}" srcOrd="7" destOrd="0" presId="urn:microsoft.com/office/officeart/2005/8/layout/vList4"/>
    <dgm:cxn modelId="{676C9AA3-F181-4305-98D3-8F72E07BFCD2}" type="presParOf" srcId="{1A73A04F-6622-4964-99EB-CE6B7E4A0496}" destId="{7B7BD807-D2E2-42A3-B0D2-5A443FEB7292}" srcOrd="8" destOrd="0" presId="urn:microsoft.com/office/officeart/2005/8/layout/vList4"/>
    <dgm:cxn modelId="{C68ACD1C-869D-4E06-9D40-708A84A4D3B4}" type="presParOf" srcId="{7B7BD807-D2E2-42A3-B0D2-5A443FEB7292}" destId="{011EB979-C4FF-4F87-89B7-F4AE4C2BFC85}" srcOrd="0" destOrd="0" presId="urn:microsoft.com/office/officeart/2005/8/layout/vList4"/>
    <dgm:cxn modelId="{7A4B6C07-6AB8-42BC-A0D8-AE270FD4C55C}" type="presParOf" srcId="{7B7BD807-D2E2-42A3-B0D2-5A443FEB7292}" destId="{F276E19D-BA1C-429B-A9A1-FA5AFAAF3E7A}" srcOrd="1" destOrd="0" presId="urn:microsoft.com/office/officeart/2005/8/layout/vList4"/>
    <dgm:cxn modelId="{5E51F8CD-1EEB-412C-9070-59209A29E7E3}" type="presParOf" srcId="{7B7BD807-D2E2-42A3-B0D2-5A443FEB7292}" destId="{83EFF2ED-2619-46CE-AB57-C41573A8CC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A1A9D28-1213-40C8-AB94-19EB5842F5F7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F9F40198-E7D1-4F44-A421-49A162EBB3D8}">
      <dgm:prSet/>
      <dgm:spPr/>
      <dgm:t>
        <a:bodyPr/>
        <a:lstStyle/>
        <a:p>
          <a:pPr rtl="0"/>
          <a:r>
            <a:rPr lang="en-US" b="1" smtClean="0"/>
            <a:t>Get to know some basic things about the topic </a:t>
          </a:r>
          <a:endParaRPr lang="ru-RU"/>
        </a:p>
      </dgm:t>
    </dgm:pt>
    <dgm:pt modelId="{22AF99C3-60FB-4569-9C69-8930AD37BC83}" type="parTrans" cxnId="{6EC304D3-0079-4444-98B6-15EF7E9595A6}">
      <dgm:prSet/>
      <dgm:spPr/>
      <dgm:t>
        <a:bodyPr/>
        <a:lstStyle/>
        <a:p>
          <a:endParaRPr lang="ru-RU"/>
        </a:p>
      </dgm:t>
    </dgm:pt>
    <dgm:pt modelId="{506974EF-8FA4-4539-890A-58C46E484304}" type="sibTrans" cxnId="{6EC304D3-0079-4444-98B6-15EF7E9595A6}">
      <dgm:prSet/>
      <dgm:spPr/>
      <dgm:t>
        <a:bodyPr/>
        <a:lstStyle/>
        <a:p>
          <a:endParaRPr lang="ru-RU"/>
        </a:p>
      </dgm:t>
    </dgm:pt>
    <dgm:pt modelId="{663261FC-F83E-4CE7-862F-FEBC2CC3E68B}">
      <dgm:prSet/>
      <dgm:spPr/>
      <dgm:t>
        <a:bodyPr/>
        <a:lstStyle/>
        <a:p>
          <a:pPr rtl="0"/>
          <a:r>
            <a:rPr lang="en-US" smtClean="0"/>
            <a:t>before starting to scan a text for a particular information. </a:t>
          </a:r>
          <a:endParaRPr lang="ru-RU"/>
        </a:p>
      </dgm:t>
    </dgm:pt>
    <dgm:pt modelId="{EE01F293-9E42-4C85-9088-89BBCF5A3B8F}" type="parTrans" cxnId="{33B405C2-34B4-4ABB-8103-F211E50D47FB}">
      <dgm:prSet/>
      <dgm:spPr/>
      <dgm:t>
        <a:bodyPr/>
        <a:lstStyle/>
        <a:p>
          <a:endParaRPr lang="ru-RU"/>
        </a:p>
      </dgm:t>
    </dgm:pt>
    <dgm:pt modelId="{05EAC99E-B775-42BD-BB8A-FABD664B8DB0}" type="sibTrans" cxnId="{33B405C2-34B4-4ABB-8103-F211E50D47FB}">
      <dgm:prSet/>
      <dgm:spPr/>
      <dgm:t>
        <a:bodyPr/>
        <a:lstStyle/>
        <a:p>
          <a:endParaRPr lang="ru-RU"/>
        </a:p>
      </dgm:t>
    </dgm:pt>
    <dgm:pt modelId="{A24CD4AF-BC82-4C0C-AF5C-2DA5E339836B}">
      <dgm:prSet/>
      <dgm:spPr/>
      <dgm:t>
        <a:bodyPr/>
        <a:lstStyle/>
        <a:p>
          <a:pPr rtl="0"/>
          <a:r>
            <a:rPr lang="en-US" b="1" smtClean="0"/>
            <a:t>Skim the text first </a:t>
          </a:r>
          <a:endParaRPr lang="ru-RU"/>
        </a:p>
      </dgm:t>
    </dgm:pt>
    <dgm:pt modelId="{AFC1F6CD-FB63-4ABC-8CE6-A6311F8984BC}" type="parTrans" cxnId="{CE1D4A31-15E3-4C09-9A8C-4C3CBC5F0571}">
      <dgm:prSet/>
      <dgm:spPr/>
      <dgm:t>
        <a:bodyPr/>
        <a:lstStyle/>
        <a:p>
          <a:endParaRPr lang="ru-RU"/>
        </a:p>
      </dgm:t>
    </dgm:pt>
    <dgm:pt modelId="{F83158F8-6485-4F52-8F54-8A611F11107C}" type="sibTrans" cxnId="{CE1D4A31-15E3-4C09-9A8C-4C3CBC5F0571}">
      <dgm:prSet/>
      <dgm:spPr/>
      <dgm:t>
        <a:bodyPr/>
        <a:lstStyle/>
        <a:p>
          <a:endParaRPr lang="ru-RU"/>
        </a:p>
      </dgm:t>
    </dgm:pt>
    <dgm:pt modelId="{5162DF9A-2A24-4860-B7C3-9D93C01A677E}">
      <dgm:prSet/>
      <dgm:spPr/>
      <dgm:t>
        <a:bodyPr/>
        <a:lstStyle/>
        <a:p>
          <a:pPr rtl="0"/>
          <a:r>
            <a:rPr lang="en-US" smtClean="0"/>
            <a:t>to get some ideas about it. </a:t>
          </a:r>
          <a:endParaRPr lang="ru-RU"/>
        </a:p>
      </dgm:t>
    </dgm:pt>
    <dgm:pt modelId="{19DDE15B-EEB6-428E-9512-34C2E61F006A}" type="parTrans" cxnId="{61DA41BD-05C1-4EC2-A004-2D375122AAE1}">
      <dgm:prSet/>
      <dgm:spPr/>
      <dgm:t>
        <a:bodyPr/>
        <a:lstStyle/>
        <a:p>
          <a:endParaRPr lang="ru-RU"/>
        </a:p>
      </dgm:t>
    </dgm:pt>
    <dgm:pt modelId="{15223205-4B94-4DA4-BDF4-62F5CE370919}" type="sibTrans" cxnId="{61DA41BD-05C1-4EC2-A004-2D375122AAE1}">
      <dgm:prSet/>
      <dgm:spPr/>
      <dgm:t>
        <a:bodyPr/>
        <a:lstStyle/>
        <a:p>
          <a:endParaRPr lang="ru-RU"/>
        </a:p>
      </dgm:t>
    </dgm:pt>
    <dgm:pt modelId="{2856E922-5DFC-404A-8840-17C39131B66E}">
      <dgm:prSet/>
      <dgm:spPr/>
      <dgm:t>
        <a:bodyPr/>
        <a:lstStyle/>
        <a:p>
          <a:pPr rtl="0"/>
          <a:r>
            <a:rPr lang="en-US" b="1" smtClean="0"/>
            <a:t>Notice how the information is arranged</a:t>
          </a:r>
          <a:r>
            <a:rPr lang="en-US" smtClean="0"/>
            <a:t>. </a:t>
          </a:r>
          <a:endParaRPr lang="ru-RU"/>
        </a:p>
      </dgm:t>
    </dgm:pt>
    <dgm:pt modelId="{DB98685A-1361-4D15-9B08-1F999A12D871}" type="parTrans" cxnId="{663A787E-634D-4C04-A26C-1789D328578F}">
      <dgm:prSet/>
      <dgm:spPr/>
      <dgm:t>
        <a:bodyPr/>
        <a:lstStyle/>
        <a:p>
          <a:endParaRPr lang="ru-RU"/>
        </a:p>
      </dgm:t>
    </dgm:pt>
    <dgm:pt modelId="{2BF5BDD3-6ACD-4477-B9DD-6E9C1B6BAD5D}" type="sibTrans" cxnId="{663A787E-634D-4C04-A26C-1789D328578F}">
      <dgm:prSet/>
      <dgm:spPr/>
      <dgm:t>
        <a:bodyPr/>
        <a:lstStyle/>
        <a:p>
          <a:endParaRPr lang="ru-RU"/>
        </a:p>
      </dgm:t>
    </dgm:pt>
    <dgm:pt modelId="{85D59174-6E0F-4D8D-9525-950740060568}">
      <dgm:prSet/>
      <dgm:spPr/>
      <dgm:t>
        <a:bodyPr/>
        <a:lstStyle/>
        <a:p>
          <a:pPr rtl="0"/>
          <a:r>
            <a:rPr lang="en-US" smtClean="0"/>
            <a:t>It can be arranged either alphabetically or numerically. If it is not, you have to guess a section and scan it through to get your information.</a:t>
          </a:r>
          <a:endParaRPr lang="ru-RU"/>
        </a:p>
      </dgm:t>
    </dgm:pt>
    <dgm:pt modelId="{D8316A26-3410-47C3-A5EB-E33CF9A6A53E}" type="parTrans" cxnId="{82CC6DF3-A53F-4127-B586-4B02CE09F363}">
      <dgm:prSet/>
      <dgm:spPr/>
      <dgm:t>
        <a:bodyPr/>
        <a:lstStyle/>
        <a:p>
          <a:endParaRPr lang="ru-RU"/>
        </a:p>
      </dgm:t>
    </dgm:pt>
    <dgm:pt modelId="{1C99A0C7-42D4-4F46-B897-DA98E7A45EB4}" type="sibTrans" cxnId="{82CC6DF3-A53F-4127-B586-4B02CE09F363}">
      <dgm:prSet/>
      <dgm:spPr/>
      <dgm:t>
        <a:bodyPr/>
        <a:lstStyle/>
        <a:p>
          <a:endParaRPr lang="ru-RU"/>
        </a:p>
      </dgm:t>
    </dgm:pt>
    <dgm:pt modelId="{B0E12797-CF87-4532-9EF6-ED3873ADE479}" type="pres">
      <dgm:prSet presAssocID="{BA1A9D28-1213-40C8-AB94-19EB5842F5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CB97A-EA91-472E-BFC2-677AFB8628E7}" type="pres">
      <dgm:prSet presAssocID="{F9F40198-E7D1-4F44-A421-49A162EBB3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7F2CF-9A17-46BE-93F7-D63951DAD66C}" type="pres">
      <dgm:prSet presAssocID="{F9F40198-E7D1-4F44-A421-49A162EBB3D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7C610-FA56-4541-9BB4-12C6142B411F}" type="pres">
      <dgm:prSet presAssocID="{A24CD4AF-BC82-4C0C-AF5C-2DA5E33983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9B382-7D45-46D7-A67B-14BB3916E2EC}" type="pres">
      <dgm:prSet presAssocID="{A24CD4AF-BC82-4C0C-AF5C-2DA5E33983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CC938-9B11-4AF5-A200-8B3133B4A49A}" type="pres">
      <dgm:prSet presAssocID="{2856E922-5DFC-404A-8840-17C39131B6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E18E9-AB48-4B27-9459-19BC4F943918}" type="pres">
      <dgm:prSet presAssocID="{2856E922-5DFC-404A-8840-17C39131B66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D4A31-15E3-4C09-9A8C-4C3CBC5F0571}" srcId="{BA1A9D28-1213-40C8-AB94-19EB5842F5F7}" destId="{A24CD4AF-BC82-4C0C-AF5C-2DA5E339836B}" srcOrd="1" destOrd="0" parTransId="{AFC1F6CD-FB63-4ABC-8CE6-A6311F8984BC}" sibTransId="{F83158F8-6485-4F52-8F54-8A611F11107C}"/>
    <dgm:cxn modelId="{81C1F13D-6706-4EFC-9B42-65A401898E00}" type="presOf" srcId="{85D59174-6E0F-4D8D-9525-950740060568}" destId="{007E18E9-AB48-4B27-9459-19BC4F943918}" srcOrd="0" destOrd="0" presId="urn:microsoft.com/office/officeart/2005/8/layout/vList2"/>
    <dgm:cxn modelId="{250EA7C3-972F-48FD-97C3-A887D7371C03}" type="presOf" srcId="{5162DF9A-2A24-4860-B7C3-9D93C01A677E}" destId="{98B9B382-7D45-46D7-A67B-14BB3916E2EC}" srcOrd="0" destOrd="0" presId="urn:microsoft.com/office/officeart/2005/8/layout/vList2"/>
    <dgm:cxn modelId="{C741420B-2F19-4EAC-8BB6-CCCFE727EE35}" type="presOf" srcId="{F9F40198-E7D1-4F44-A421-49A162EBB3D8}" destId="{07BCB97A-EA91-472E-BFC2-677AFB8628E7}" srcOrd="0" destOrd="0" presId="urn:microsoft.com/office/officeart/2005/8/layout/vList2"/>
    <dgm:cxn modelId="{82CC6DF3-A53F-4127-B586-4B02CE09F363}" srcId="{2856E922-5DFC-404A-8840-17C39131B66E}" destId="{85D59174-6E0F-4D8D-9525-950740060568}" srcOrd="0" destOrd="0" parTransId="{D8316A26-3410-47C3-A5EB-E33CF9A6A53E}" sibTransId="{1C99A0C7-42D4-4F46-B897-DA98E7A45EB4}"/>
    <dgm:cxn modelId="{6EC304D3-0079-4444-98B6-15EF7E9595A6}" srcId="{BA1A9D28-1213-40C8-AB94-19EB5842F5F7}" destId="{F9F40198-E7D1-4F44-A421-49A162EBB3D8}" srcOrd="0" destOrd="0" parTransId="{22AF99C3-60FB-4569-9C69-8930AD37BC83}" sibTransId="{506974EF-8FA4-4539-890A-58C46E484304}"/>
    <dgm:cxn modelId="{B6178E22-C652-4B06-B21E-31263558E610}" type="presOf" srcId="{663261FC-F83E-4CE7-862F-FEBC2CC3E68B}" destId="{9FA7F2CF-9A17-46BE-93F7-D63951DAD66C}" srcOrd="0" destOrd="0" presId="urn:microsoft.com/office/officeart/2005/8/layout/vList2"/>
    <dgm:cxn modelId="{12EC0C40-64DA-477C-9CDD-0C1E7046BF05}" type="presOf" srcId="{A24CD4AF-BC82-4C0C-AF5C-2DA5E339836B}" destId="{9147C610-FA56-4541-9BB4-12C6142B411F}" srcOrd="0" destOrd="0" presId="urn:microsoft.com/office/officeart/2005/8/layout/vList2"/>
    <dgm:cxn modelId="{33B405C2-34B4-4ABB-8103-F211E50D47FB}" srcId="{F9F40198-E7D1-4F44-A421-49A162EBB3D8}" destId="{663261FC-F83E-4CE7-862F-FEBC2CC3E68B}" srcOrd="0" destOrd="0" parTransId="{EE01F293-9E42-4C85-9088-89BBCF5A3B8F}" sibTransId="{05EAC99E-B775-42BD-BB8A-FABD664B8DB0}"/>
    <dgm:cxn modelId="{61DA41BD-05C1-4EC2-A004-2D375122AAE1}" srcId="{A24CD4AF-BC82-4C0C-AF5C-2DA5E339836B}" destId="{5162DF9A-2A24-4860-B7C3-9D93C01A677E}" srcOrd="0" destOrd="0" parTransId="{19DDE15B-EEB6-428E-9512-34C2E61F006A}" sibTransId="{15223205-4B94-4DA4-BDF4-62F5CE370919}"/>
    <dgm:cxn modelId="{663A787E-634D-4C04-A26C-1789D328578F}" srcId="{BA1A9D28-1213-40C8-AB94-19EB5842F5F7}" destId="{2856E922-5DFC-404A-8840-17C39131B66E}" srcOrd="2" destOrd="0" parTransId="{DB98685A-1361-4D15-9B08-1F999A12D871}" sibTransId="{2BF5BDD3-6ACD-4477-B9DD-6E9C1B6BAD5D}"/>
    <dgm:cxn modelId="{8ECFBEA5-1EDA-4645-9EF8-1C648AA1089C}" type="presOf" srcId="{BA1A9D28-1213-40C8-AB94-19EB5842F5F7}" destId="{B0E12797-CF87-4532-9EF6-ED3873ADE479}" srcOrd="0" destOrd="0" presId="urn:microsoft.com/office/officeart/2005/8/layout/vList2"/>
    <dgm:cxn modelId="{25B5F15B-4ED1-45CD-A9B4-8E2D69E46CBC}" type="presOf" srcId="{2856E922-5DFC-404A-8840-17C39131B66E}" destId="{AAFCC938-9B11-4AF5-A200-8B3133B4A49A}" srcOrd="0" destOrd="0" presId="urn:microsoft.com/office/officeart/2005/8/layout/vList2"/>
    <dgm:cxn modelId="{ED1D62E6-DA02-40E5-A83C-604BF52D7679}" type="presParOf" srcId="{B0E12797-CF87-4532-9EF6-ED3873ADE479}" destId="{07BCB97A-EA91-472E-BFC2-677AFB8628E7}" srcOrd="0" destOrd="0" presId="urn:microsoft.com/office/officeart/2005/8/layout/vList2"/>
    <dgm:cxn modelId="{CE617185-5998-4704-8401-ED5AC9EB2E2D}" type="presParOf" srcId="{B0E12797-CF87-4532-9EF6-ED3873ADE479}" destId="{9FA7F2CF-9A17-46BE-93F7-D63951DAD66C}" srcOrd="1" destOrd="0" presId="urn:microsoft.com/office/officeart/2005/8/layout/vList2"/>
    <dgm:cxn modelId="{8EE4ABA1-8F9F-4816-90EB-8FDEF19D19AD}" type="presParOf" srcId="{B0E12797-CF87-4532-9EF6-ED3873ADE479}" destId="{9147C610-FA56-4541-9BB4-12C6142B411F}" srcOrd="2" destOrd="0" presId="urn:microsoft.com/office/officeart/2005/8/layout/vList2"/>
    <dgm:cxn modelId="{AC0E359D-F26C-41FD-96E2-B8CC38792B9F}" type="presParOf" srcId="{B0E12797-CF87-4532-9EF6-ED3873ADE479}" destId="{98B9B382-7D45-46D7-A67B-14BB3916E2EC}" srcOrd="3" destOrd="0" presId="urn:microsoft.com/office/officeart/2005/8/layout/vList2"/>
    <dgm:cxn modelId="{A8236503-08C5-4F75-90D4-7A36BE95C94E}" type="presParOf" srcId="{B0E12797-CF87-4532-9EF6-ED3873ADE479}" destId="{AAFCC938-9B11-4AF5-A200-8B3133B4A49A}" srcOrd="4" destOrd="0" presId="urn:microsoft.com/office/officeart/2005/8/layout/vList2"/>
    <dgm:cxn modelId="{26E772E6-D6FC-49F8-A930-01056D7BDE88}" type="presParOf" srcId="{B0E12797-CF87-4532-9EF6-ED3873ADE479}" destId="{007E18E9-AB48-4B27-9459-19BC4F94391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A9FFC-54B0-492E-83D9-EB6C71B782FA}" type="doc">
      <dgm:prSet loTypeId="urn:microsoft.com/office/officeart/2005/8/layout/v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23A64F9-1E48-471E-A0A2-E41C191C4348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How can students practice making predictions in reading?</a:t>
          </a:r>
          <a:endParaRPr lang="ru-RU" b="1" dirty="0">
            <a:solidFill>
              <a:srgbClr val="002060"/>
            </a:solidFill>
          </a:endParaRPr>
        </a:p>
      </dgm:t>
    </dgm:pt>
    <dgm:pt modelId="{05A35243-357F-457B-9450-318D4EDCD868}" type="parTrans" cxnId="{D953C493-7DF2-464F-9A5C-D501C278D1D6}">
      <dgm:prSet/>
      <dgm:spPr/>
      <dgm:t>
        <a:bodyPr/>
        <a:lstStyle/>
        <a:p>
          <a:endParaRPr lang="ru-RU"/>
        </a:p>
      </dgm:t>
    </dgm:pt>
    <dgm:pt modelId="{4C33E357-DA6F-4F3F-AEB9-79E6CE9EE3F4}" type="sibTrans" cxnId="{D953C493-7DF2-464F-9A5C-D501C278D1D6}">
      <dgm:prSet/>
      <dgm:spPr/>
      <dgm:t>
        <a:bodyPr/>
        <a:lstStyle/>
        <a:p>
          <a:endParaRPr lang="ru-RU"/>
        </a:p>
      </dgm:t>
    </dgm:pt>
    <dgm:pt modelId="{78D5FA50-A544-4336-8494-78CBB8B26440}" type="pres">
      <dgm:prSet presAssocID="{3A4A9FFC-54B0-492E-83D9-EB6C71B782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3E3C0-6631-4171-B5FB-E6DF227CBD51}" type="pres">
      <dgm:prSet presAssocID="{123A64F9-1E48-471E-A0A2-E41C191C4348}" presName="composite" presStyleCnt="0"/>
      <dgm:spPr/>
    </dgm:pt>
    <dgm:pt modelId="{FA8D156C-30B9-4956-9760-0E48832DEDC2}" type="pres">
      <dgm:prSet presAssocID="{123A64F9-1E48-471E-A0A2-E41C191C434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F45442-DFBC-4A7E-8F7C-389513ED4A4C}" type="pres">
      <dgm:prSet presAssocID="{123A64F9-1E48-471E-A0A2-E41C191C434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10BB8-3AF2-47A8-9CCA-03EAE63B3272}" type="presOf" srcId="{3A4A9FFC-54B0-492E-83D9-EB6C71B782FA}" destId="{78D5FA50-A544-4336-8494-78CBB8B26440}" srcOrd="0" destOrd="0" presId="urn:microsoft.com/office/officeart/2005/8/layout/vList3"/>
    <dgm:cxn modelId="{D953C493-7DF2-464F-9A5C-D501C278D1D6}" srcId="{3A4A9FFC-54B0-492E-83D9-EB6C71B782FA}" destId="{123A64F9-1E48-471E-A0A2-E41C191C4348}" srcOrd="0" destOrd="0" parTransId="{05A35243-357F-457B-9450-318D4EDCD868}" sibTransId="{4C33E357-DA6F-4F3F-AEB9-79E6CE9EE3F4}"/>
    <dgm:cxn modelId="{694DA176-7AD3-4FAF-83EF-32FD6EC8C037}" type="presOf" srcId="{123A64F9-1E48-471E-A0A2-E41C191C4348}" destId="{98F45442-DFBC-4A7E-8F7C-389513ED4A4C}" srcOrd="0" destOrd="0" presId="urn:microsoft.com/office/officeart/2005/8/layout/vList3"/>
    <dgm:cxn modelId="{F478E029-E870-437D-9200-22D15CA59F1D}" type="presParOf" srcId="{78D5FA50-A544-4336-8494-78CBB8B26440}" destId="{6CC3E3C0-6631-4171-B5FB-E6DF227CBD51}" srcOrd="0" destOrd="0" presId="urn:microsoft.com/office/officeart/2005/8/layout/vList3"/>
    <dgm:cxn modelId="{8405C43E-B751-4054-92C7-06D8FC530563}" type="presParOf" srcId="{6CC3E3C0-6631-4171-B5FB-E6DF227CBD51}" destId="{FA8D156C-30B9-4956-9760-0E48832DEDC2}" srcOrd="0" destOrd="0" presId="urn:microsoft.com/office/officeart/2005/8/layout/vList3"/>
    <dgm:cxn modelId="{88D6DC1E-26F8-4252-AA04-9CFD3E9BECB6}" type="presParOf" srcId="{6CC3E3C0-6631-4171-B5FB-E6DF227CBD51}" destId="{98F45442-DFBC-4A7E-8F7C-389513ED4A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94964E-EB6F-447C-8CA0-2CDDF632A3E6}" type="doc">
      <dgm:prSet loTypeId="urn:microsoft.com/office/officeart/2005/8/layout/hList1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586502B-CBB5-4565-90DC-9D84B03F1A30}">
      <dgm:prSet/>
      <dgm:spPr/>
      <dgm:t>
        <a:bodyPr/>
        <a:lstStyle/>
        <a:p>
          <a:pPr rtl="0"/>
          <a:r>
            <a:rPr lang="en-US" dirty="0" smtClean="0"/>
            <a:t>PROVIDE THINKING STEMS</a:t>
          </a:r>
          <a:endParaRPr lang="ru-RU" dirty="0"/>
        </a:p>
      </dgm:t>
    </dgm:pt>
    <dgm:pt modelId="{5FB84875-6E2A-4B9F-A5F4-25A836C8FD00}" type="parTrans" cxnId="{6E55A9E3-A4C8-48A2-AB93-B9464B4B50D6}">
      <dgm:prSet/>
      <dgm:spPr/>
      <dgm:t>
        <a:bodyPr/>
        <a:lstStyle/>
        <a:p>
          <a:endParaRPr lang="ru-RU"/>
        </a:p>
      </dgm:t>
    </dgm:pt>
    <dgm:pt modelId="{EC90053E-0523-4624-A9C7-AAF257BFB786}" type="sibTrans" cxnId="{6E55A9E3-A4C8-48A2-AB93-B9464B4B50D6}">
      <dgm:prSet/>
      <dgm:spPr/>
      <dgm:t>
        <a:bodyPr/>
        <a:lstStyle/>
        <a:p>
          <a:endParaRPr lang="ru-RU"/>
        </a:p>
      </dgm:t>
    </dgm:pt>
    <dgm:pt modelId="{DFF96E76-1CFC-446A-93DD-0AF1DC8045D2}">
      <dgm:prSet/>
      <dgm:spPr/>
      <dgm:t>
        <a:bodyPr/>
        <a:lstStyle/>
        <a:p>
          <a:pPr rtl="0"/>
          <a:r>
            <a:rPr lang="en-US" smtClean="0"/>
            <a:t>I think_____ will happen, because___”</a:t>
          </a:r>
          <a:endParaRPr lang="ru-RU"/>
        </a:p>
      </dgm:t>
    </dgm:pt>
    <dgm:pt modelId="{754B0894-7E67-4FBE-85E5-4341DAFE2591}" type="parTrans" cxnId="{9275BC07-A42F-449B-89A4-A3210C1FD4E6}">
      <dgm:prSet/>
      <dgm:spPr/>
      <dgm:t>
        <a:bodyPr/>
        <a:lstStyle/>
        <a:p>
          <a:endParaRPr lang="ru-RU"/>
        </a:p>
      </dgm:t>
    </dgm:pt>
    <dgm:pt modelId="{5F087AE9-E26B-43AC-8D61-7872342FC67F}" type="sibTrans" cxnId="{9275BC07-A42F-449B-89A4-A3210C1FD4E6}">
      <dgm:prSet/>
      <dgm:spPr/>
      <dgm:t>
        <a:bodyPr/>
        <a:lstStyle/>
        <a:p>
          <a:endParaRPr lang="ru-RU"/>
        </a:p>
      </dgm:t>
    </dgm:pt>
    <dgm:pt modelId="{E8124475-D0F1-4A37-BF0E-CFAF5A71EE08}">
      <dgm:prSet/>
      <dgm:spPr/>
      <dgm:t>
        <a:bodyPr/>
        <a:lstStyle/>
        <a:p>
          <a:pPr rtl="0"/>
          <a:r>
            <a:rPr lang="en-US" smtClean="0"/>
            <a:t>“Based on the title, I think the text will be about___”</a:t>
          </a:r>
          <a:endParaRPr lang="ru-RU"/>
        </a:p>
      </dgm:t>
    </dgm:pt>
    <dgm:pt modelId="{DECA4911-38F6-4FA8-9B99-8CED122627E2}" type="parTrans" cxnId="{CD61BDC9-8356-42CF-B705-A4D0F65148FD}">
      <dgm:prSet/>
      <dgm:spPr/>
      <dgm:t>
        <a:bodyPr/>
        <a:lstStyle/>
        <a:p>
          <a:endParaRPr lang="ru-RU"/>
        </a:p>
      </dgm:t>
    </dgm:pt>
    <dgm:pt modelId="{79F9D9C6-F8A8-48A4-B74A-0BE058BC4EE3}" type="sibTrans" cxnId="{CD61BDC9-8356-42CF-B705-A4D0F65148FD}">
      <dgm:prSet/>
      <dgm:spPr/>
      <dgm:t>
        <a:bodyPr/>
        <a:lstStyle/>
        <a:p>
          <a:endParaRPr lang="ru-RU"/>
        </a:p>
      </dgm:t>
    </dgm:pt>
    <dgm:pt modelId="{20C020FF-060D-43B6-A67D-4F8066EC1A14}">
      <dgm:prSet/>
      <dgm:spPr/>
      <dgm:t>
        <a:bodyPr/>
        <a:lstStyle/>
        <a:p>
          <a:pPr rtl="0"/>
          <a:r>
            <a:rPr lang="en-US" dirty="0" smtClean="0"/>
            <a:t>“Based on the headings/subheadings, I think the text will be about ___”</a:t>
          </a:r>
          <a:endParaRPr lang="ru-RU" dirty="0"/>
        </a:p>
      </dgm:t>
    </dgm:pt>
    <dgm:pt modelId="{55410426-1C2D-4955-A407-A5A5596A2E88}" type="parTrans" cxnId="{494044C9-D48D-4509-8B8C-98555FFDBF9A}">
      <dgm:prSet/>
      <dgm:spPr/>
      <dgm:t>
        <a:bodyPr/>
        <a:lstStyle/>
        <a:p>
          <a:endParaRPr lang="ru-RU"/>
        </a:p>
      </dgm:t>
    </dgm:pt>
    <dgm:pt modelId="{4FF398CD-E039-4099-97CC-AD7BD2A31FC1}" type="sibTrans" cxnId="{494044C9-D48D-4509-8B8C-98555FFDBF9A}">
      <dgm:prSet/>
      <dgm:spPr/>
      <dgm:t>
        <a:bodyPr/>
        <a:lstStyle/>
        <a:p>
          <a:endParaRPr lang="ru-RU"/>
        </a:p>
      </dgm:t>
    </dgm:pt>
    <dgm:pt modelId="{04E1B537-A92B-48DC-868A-F6760B5362B5}">
      <dgm:prSet/>
      <dgm:spPr/>
      <dgm:t>
        <a:bodyPr/>
        <a:lstStyle/>
        <a:p>
          <a:pPr rtl="0"/>
          <a:r>
            <a:rPr lang="en-US" smtClean="0"/>
            <a:t>“Based on what I know about _____, my guess is___”</a:t>
          </a:r>
          <a:endParaRPr lang="ru-RU"/>
        </a:p>
      </dgm:t>
    </dgm:pt>
    <dgm:pt modelId="{965CCDD7-5AEF-4061-8834-0CD30EB00A8B}" type="parTrans" cxnId="{08264379-C328-4F7A-B167-7E14164B37C3}">
      <dgm:prSet/>
      <dgm:spPr/>
      <dgm:t>
        <a:bodyPr/>
        <a:lstStyle/>
        <a:p>
          <a:endParaRPr lang="ru-RU"/>
        </a:p>
      </dgm:t>
    </dgm:pt>
    <dgm:pt modelId="{AED1A80F-2FC1-4433-BA68-346639DEB791}" type="sibTrans" cxnId="{08264379-C328-4F7A-B167-7E14164B37C3}">
      <dgm:prSet/>
      <dgm:spPr/>
      <dgm:t>
        <a:bodyPr/>
        <a:lstStyle/>
        <a:p>
          <a:endParaRPr lang="ru-RU"/>
        </a:p>
      </dgm:t>
    </dgm:pt>
    <dgm:pt modelId="{8D5DD5F2-FB98-4F8B-9481-74FBA4ED5EAC}" type="pres">
      <dgm:prSet presAssocID="{AE94964E-EB6F-447C-8CA0-2CDDF632A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BFB2B-C837-4C77-825B-B6E7D5D60AAA}" type="pres">
      <dgm:prSet presAssocID="{C586502B-CBB5-4565-90DC-9D84B03F1A30}" presName="composite" presStyleCnt="0"/>
      <dgm:spPr/>
    </dgm:pt>
    <dgm:pt modelId="{849FD11B-ABBE-43BA-B910-7FA4311BBC79}" type="pres">
      <dgm:prSet presAssocID="{C586502B-CBB5-4565-90DC-9D84B03F1A3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91847-F9C8-4F73-B781-7275A41FA02F}" type="pres">
      <dgm:prSet presAssocID="{C586502B-CBB5-4565-90DC-9D84B03F1A3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5BC07-A42F-449B-89A4-A3210C1FD4E6}" srcId="{C586502B-CBB5-4565-90DC-9D84B03F1A30}" destId="{DFF96E76-1CFC-446A-93DD-0AF1DC8045D2}" srcOrd="0" destOrd="0" parTransId="{754B0894-7E67-4FBE-85E5-4341DAFE2591}" sibTransId="{5F087AE9-E26B-43AC-8D61-7872342FC67F}"/>
    <dgm:cxn modelId="{632B4CB3-5EB0-4305-96AB-DF14EFCE45DD}" type="presOf" srcId="{C586502B-CBB5-4565-90DC-9D84B03F1A30}" destId="{849FD11B-ABBE-43BA-B910-7FA4311BBC79}" srcOrd="0" destOrd="0" presId="urn:microsoft.com/office/officeart/2005/8/layout/hList1"/>
    <dgm:cxn modelId="{AD435760-0A83-4C46-BDA8-1D38C7528C81}" type="presOf" srcId="{E8124475-D0F1-4A37-BF0E-CFAF5A71EE08}" destId="{AB691847-F9C8-4F73-B781-7275A41FA02F}" srcOrd="0" destOrd="1" presId="urn:microsoft.com/office/officeart/2005/8/layout/hList1"/>
    <dgm:cxn modelId="{0B5347D2-220E-4B97-9F84-7027B6D4215B}" type="presOf" srcId="{DFF96E76-1CFC-446A-93DD-0AF1DC8045D2}" destId="{AB691847-F9C8-4F73-B781-7275A41FA02F}" srcOrd="0" destOrd="0" presId="urn:microsoft.com/office/officeart/2005/8/layout/hList1"/>
    <dgm:cxn modelId="{810D62C7-3170-47FB-8FE7-8C3E15E16326}" type="presOf" srcId="{04E1B537-A92B-48DC-868A-F6760B5362B5}" destId="{AB691847-F9C8-4F73-B781-7275A41FA02F}" srcOrd="0" destOrd="3" presId="urn:microsoft.com/office/officeart/2005/8/layout/hList1"/>
    <dgm:cxn modelId="{D518F151-EBA8-45A2-BB93-42A7055D8BB9}" type="presOf" srcId="{AE94964E-EB6F-447C-8CA0-2CDDF632A3E6}" destId="{8D5DD5F2-FB98-4F8B-9481-74FBA4ED5EAC}" srcOrd="0" destOrd="0" presId="urn:microsoft.com/office/officeart/2005/8/layout/hList1"/>
    <dgm:cxn modelId="{1D7A897A-424A-4AC2-9F6B-053C005FF25D}" type="presOf" srcId="{20C020FF-060D-43B6-A67D-4F8066EC1A14}" destId="{AB691847-F9C8-4F73-B781-7275A41FA02F}" srcOrd="0" destOrd="2" presId="urn:microsoft.com/office/officeart/2005/8/layout/hList1"/>
    <dgm:cxn modelId="{08264379-C328-4F7A-B167-7E14164B37C3}" srcId="{C586502B-CBB5-4565-90DC-9D84B03F1A30}" destId="{04E1B537-A92B-48DC-868A-F6760B5362B5}" srcOrd="3" destOrd="0" parTransId="{965CCDD7-5AEF-4061-8834-0CD30EB00A8B}" sibTransId="{AED1A80F-2FC1-4433-BA68-346639DEB791}"/>
    <dgm:cxn modelId="{CD61BDC9-8356-42CF-B705-A4D0F65148FD}" srcId="{C586502B-CBB5-4565-90DC-9D84B03F1A30}" destId="{E8124475-D0F1-4A37-BF0E-CFAF5A71EE08}" srcOrd="1" destOrd="0" parTransId="{DECA4911-38F6-4FA8-9B99-8CED122627E2}" sibTransId="{79F9D9C6-F8A8-48A4-B74A-0BE058BC4EE3}"/>
    <dgm:cxn modelId="{6E55A9E3-A4C8-48A2-AB93-B9464B4B50D6}" srcId="{AE94964E-EB6F-447C-8CA0-2CDDF632A3E6}" destId="{C586502B-CBB5-4565-90DC-9D84B03F1A30}" srcOrd="0" destOrd="0" parTransId="{5FB84875-6E2A-4B9F-A5F4-25A836C8FD00}" sibTransId="{EC90053E-0523-4624-A9C7-AAF257BFB786}"/>
    <dgm:cxn modelId="{494044C9-D48D-4509-8B8C-98555FFDBF9A}" srcId="{C586502B-CBB5-4565-90DC-9D84B03F1A30}" destId="{20C020FF-060D-43B6-A67D-4F8066EC1A14}" srcOrd="2" destOrd="0" parTransId="{55410426-1C2D-4955-A407-A5A5596A2E88}" sibTransId="{4FF398CD-E039-4099-97CC-AD7BD2A31FC1}"/>
    <dgm:cxn modelId="{AA10A0B6-564E-4DA8-9385-D4FEC98EBF40}" type="presParOf" srcId="{8D5DD5F2-FB98-4F8B-9481-74FBA4ED5EAC}" destId="{932BFB2B-C837-4C77-825B-B6E7D5D60AAA}" srcOrd="0" destOrd="0" presId="urn:microsoft.com/office/officeart/2005/8/layout/hList1"/>
    <dgm:cxn modelId="{9AABDF02-C8D0-4D47-8BC5-985EE2D6FCE6}" type="presParOf" srcId="{932BFB2B-C837-4C77-825B-B6E7D5D60AAA}" destId="{849FD11B-ABBE-43BA-B910-7FA4311BBC79}" srcOrd="0" destOrd="0" presId="urn:microsoft.com/office/officeart/2005/8/layout/hList1"/>
    <dgm:cxn modelId="{275D38B5-2A24-45B6-96C6-12E6613F72D8}" type="presParOf" srcId="{932BFB2B-C837-4C77-825B-B6E7D5D60AAA}" destId="{AB691847-F9C8-4F73-B781-7275A41FA0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688104-C34C-49FC-BE06-1429B49C2CA9}" type="doc">
      <dgm:prSet loTypeId="urn:microsoft.com/office/officeart/2005/8/layout/StepDownProcess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9850F5-31F0-4F3D-A617-01E2999EC597}">
      <dgm:prSet custT="1"/>
      <dgm:spPr/>
      <dgm:t>
        <a:bodyPr/>
        <a:lstStyle/>
        <a:p>
          <a:pPr rtl="0"/>
          <a:r>
            <a:rPr lang="en-US" sz="3200" b="1" dirty="0" smtClean="0"/>
            <a:t>Skills of getting the general idea</a:t>
          </a:r>
          <a:endParaRPr lang="ru-RU" sz="3200" dirty="0"/>
        </a:p>
      </dgm:t>
    </dgm:pt>
    <dgm:pt modelId="{F194472B-F46D-41FB-9C05-0011AED1F639}" type="parTrans" cxnId="{B50A1B7F-9917-49BD-AA05-DC185CE498D5}">
      <dgm:prSet/>
      <dgm:spPr/>
      <dgm:t>
        <a:bodyPr/>
        <a:lstStyle/>
        <a:p>
          <a:endParaRPr lang="ru-RU"/>
        </a:p>
      </dgm:t>
    </dgm:pt>
    <dgm:pt modelId="{4AAFE3B5-6F2D-4B58-A96C-D4B83D0222AE}" type="sibTrans" cxnId="{B50A1B7F-9917-49BD-AA05-DC185CE498D5}">
      <dgm:prSet/>
      <dgm:spPr/>
      <dgm:t>
        <a:bodyPr/>
        <a:lstStyle/>
        <a:p>
          <a:endParaRPr lang="ru-RU"/>
        </a:p>
      </dgm:t>
    </dgm:pt>
    <dgm:pt modelId="{3CE6EEC4-4FD3-4C54-B046-EBC8F6AE0E3C}">
      <dgm:prSet/>
      <dgm:spPr/>
      <dgm:t>
        <a:bodyPr/>
        <a:lstStyle/>
        <a:p>
          <a:pPr algn="just" rtl="0"/>
          <a:r>
            <a:rPr lang="en-US" u="sng" dirty="0" smtClean="0"/>
            <a:t>Skimming</a:t>
          </a:r>
        </a:p>
        <a:p>
          <a:pPr algn="just" rtl="0"/>
          <a:r>
            <a:rPr lang="en-US" dirty="0" smtClean="0"/>
            <a:t>to have an idea of the main points of the text without being too concerned with the details </a:t>
          </a:r>
        </a:p>
        <a:p>
          <a:pPr algn="just" rtl="0"/>
          <a:r>
            <a:rPr lang="en-US" dirty="0" smtClean="0"/>
            <a:t> </a:t>
          </a:r>
        </a:p>
      </dgm:t>
    </dgm:pt>
    <dgm:pt modelId="{844C6878-AB51-4CDB-BF9B-CA21C34D4058}" type="parTrans" cxnId="{D987D3D8-7EF8-47C1-910F-27587E2E3F40}">
      <dgm:prSet/>
      <dgm:spPr/>
      <dgm:t>
        <a:bodyPr/>
        <a:lstStyle/>
        <a:p>
          <a:endParaRPr lang="ru-RU"/>
        </a:p>
      </dgm:t>
    </dgm:pt>
    <dgm:pt modelId="{58A1C355-8E2B-43F9-9E2D-5BFF7F6752E5}" type="sibTrans" cxnId="{D987D3D8-7EF8-47C1-910F-27587E2E3F40}">
      <dgm:prSet/>
      <dgm:spPr/>
      <dgm:t>
        <a:bodyPr/>
        <a:lstStyle/>
        <a:p>
          <a:endParaRPr lang="ru-RU"/>
        </a:p>
      </dgm:t>
    </dgm:pt>
    <dgm:pt modelId="{5720D096-8863-427A-BA9A-DE65FCB7D56F}" type="pres">
      <dgm:prSet presAssocID="{CF688104-C34C-49FC-BE06-1429B49C2C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0960BB-B8D8-4156-B57B-13B851E06523}" type="pres">
      <dgm:prSet presAssocID="{D79850F5-31F0-4F3D-A617-01E2999EC597}" presName="composite" presStyleCnt="0"/>
      <dgm:spPr/>
      <dgm:t>
        <a:bodyPr/>
        <a:lstStyle/>
        <a:p>
          <a:endParaRPr lang="ru-RU"/>
        </a:p>
      </dgm:t>
    </dgm:pt>
    <dgm:pt modelId="{9C23F37C-7492-45C7-A40D-C4107D9B961E}" type="pres">
      <dgm:prSet presAssocID="{D79850F5-31F0-4F3D-A617-01E2999EC597}" presName="bentUpArrow1" presStyleLbl="alignImgPlace1" presStyleIdx="0" presStyleCnt="1"/>
      <dgm:spPr/>
      <dgm:t>
        <a:bodyPr/>
        <a:lstStyle/>
        <a:p>
          <a:endParaRPr lang="ru-RU"/>
        </a:p>
      </dgm:t>
    </dgm:pt>
    <dgm:pt modelId="{2FA90F66-81B2-47CE-80C3-949167C534D7}" type="pres">
      <dgm:prSet presAssocID="{D79850F5-31F0-4F3D-A617-01E2999EC59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E9E24-AAB0-41FB-93A3-6DF59A673E7F}" type="pres">
      <dgm:prSet presAssocID="{D79850F5-31F0-4F3D-A617-01E2999EC597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1BFB-FDA6-4AB6-A5BF-4BEB3C9CE236}" type="pres">
      <dgm:prSet presAssocID="{4AAFE3B5-6F2D-4B58-A96C-D4B83D0222AE}" presName="sibTrans" presStyleCnt="0"/>
      <dgm:spPr/>
      <dgm:t>
        <a:bodyPr/>
        <a:lstStyle/>
        <a:p>
          <a:endParaRPr lang="ru-RU"/>
        </a:p>
      </dgm:t>
    </dgm:pt>
    <dgm:pt modelId="{44929AB5-926E-45AB-A5F6-4B4333F14B03}" type="pres">
      <dgm:prSet presAssocID="{3CE6EEC4-4FD3-4C54-B046-EBC8F6AE0E3C}" presName="composite" presStyleCnt="0"/>
      <dgm:spPr/>
      <dgm:t>
        <a:bodyPr/>
        <a:lstStyle/>
        <a:p>
          <a:endParaRPr lang="ru-RU"/>
        </a:p>
      </dgm:t>
    </dgm:pt>
    <dgm:pt modelId="{C85D23EC-2DCA-4E1E-A9C9-F4315B1FE2A7}" type="pres">
      <dgm:prSet presAssocID="{3CE6EEC4-4FD3-4C54-B046-EBC8F6AE0E3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7D3D8-7EF8-47C1-910F-27587E2E3F40}" srcId="{CF688104-C34C-49FC-BE06-1429B49C2CA9}" destId="{3CE6EEC4-4FD3-4C54-B046-EBC8F6AE0E3C}" srcOrd="1" destOrd="0" parTransId="{844C6878-AB51-4CDB-BF9B-CA21C34D4058}" sibTransId="{58A1C355-8E2B-43F9-9E2D-5BFF7F6752E5}"/>
    <dgm:cxn modelId="{B50A1B7F-9917-49BD-AA05-DC185CE498D5}" srcId="{CF688104-C34C-49FC-BE06-1429B49C2CA9}" destId="{D79850F5-31F0-4F3D-A617-01E2999EC597}" srcOrd="0" destOrd="0" parTransId="{F194472B-F46D-41FB-9C05-0011AED1F639}" sibTransId="{4AAFE3B5-6F2D-4B58-A96C-D4B83D0222AE}"/>
    <dgm:cxn modelId="{7284C66A-F77D-40FF-93C0-3284807A0729}" type="presOf" srcId="{D79850F5-31F0-4F3D-A617-01E2999EC597}" destId="{2FA90F66-81B2-47CE-80C3-949167C534D7}" srcOrd="0" destOrd="0" presId="urn:microsoft.com/office/officeart/2005/8/layout/StepDownProcess"/>
    <dgm:cxn modelId="{BA2207D3-80A6-454D-A76B-A9E47C0ABF6D}" type="presOf" srcId="{CF688104-C34C-49FC-BE06-1429B49C2CA9}" destId="{5720D096-8863-427A-BA9A-DE65FCB7D56F}" srcOrd="0" destOrd="0" presId="urn:microsoft.com/office/officeart/2005/8/layout/StepDownProcess"/>
    <dgm:cxn modelId="{9FEC1306-6C0F-4F16-BFF0-FC64DF4EDC92}" type="presOf" srcId="{3CE6EEC4-4FD3-4C54-B046-EBC8F6AE0E3C}" destId="{C85D23EC-2DCA-4E1E-A9C9-F4315B1FE2A7}" srcOrd="0" destOrd="0" presId="urn:microsoft.com/office/officeart/2005/8/layout/StepDownProcess"/>
    <dgm:cxn modelId="{D140C1B2-9DB4-4FAF-B631-BF37932ECEE7}" type="presParOf" srcId="{5720D096-8863-427A-BA9A-DE65FCB7D56F}" destId="{7E0960BB-B8D8-4156-B57B-13B851E06523}" srcOrd="0" destOrd="0" presId="urn:microsoft.com/office/officeart/2005/8/layout/StepDownProcess"/>
    <dgm:cxn modelId="{E5AB85EC-57C7-4759-89A5-D493565F66D6}" type="presParOf" srcId="{7E0960BB-B8D8-4156-B57B-13B851E06523}" destId="{9C23F37C-7492-45C7-A40D-C4107D9B961E}" srcOrd="0" destOrd="0" presId="urn:microsoft.com/office/officeart/2005/8/layout/StepDownProcess"/>
    <dgm:cxn modelId="{E97DBE7F-469F-4062-8C58-027CB812110A}" type="presParOf" srcId="{7E0960BB-B8D8-4156-B57B-13B851E06523}" destId="{2FA90F66-81B2-47CE-80C3-949167C534D7}" srcOrd="1" destOrd="0" presId="urn:microsoft.com/office/officeart/2005/8/layout/StepDownProcess"/>
    <dgm:cxn modelId="{E9CEFC23-2C02-4454-8832-E961DA2B47D5}" type="presParOf" srcId="{7E0960BB-B8D8-4156-B57B-13B851E06523}" destId="{D08E9E24-AAB0-41FB-93A3-6DF59A673E7F}" srcOrd="2" destOrd="0" presId="urn:microsoft.com/office/officeart/2005/8/layout/StepDownProcess"/>
    <dgm:cxn modelId="{2792EEC6-BC86-424C-9FC3-40B251900D2E}" type="presParOf" srcId="{5720D096-8863-427A-BA9A-DE65FCB7D56F}" destId="{7A1A1BFB-FDA6-4AB6-A5BF-4BEB3C9CE236}" srcOrd="1" destOrd="0" presId="urn:microsoft.com/office/officeart/2005/8/layout/StepDownProcess"/>
    <dgm:cxn modelId="{7D1A714A-1BA2-4B4B-8843-C85C7960DF85}" type="presParOf" srcId="{5720D096-8863-427A-BA9A-DE65FCB7D56F}" destId="{44929AB5-926E-45AB-A5F6-4B4333F14B03}" srcOrd="2" destOrd="0" presId="urn:microsoft.com/office/officeart/2005/8/layout/StepDownProcess"/>
    <dgm:cxn modelId="{71F8D451-90A2-4A7B-B42B-3D12FDC09C1D}" type="presParOf" srcId="{44929AB5-926E-45AB-A5F6-4B4333F14B03}" destId="{C85D23EC-2DCA-4E1E-A9C9-F4315B1FE2A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03C091-E93A-477B-A483-4C531E73846D}" type="doc">
      <dgm:prSet loTypeId="urn:microsoft.com/office/officeart/2005/8/layout/StepDownProcess" loCatId="process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45D5314-AA2D-43E5-B22E-23AFD65A95D8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3200" b="1" dirty="0" smtClean="0"/>
            <a:t>Skills of extracting detailed information</a:t>
          </a:r>
          <a:endParaRPr lang="ru-RU" sz="3200" b="1" dirty="0"/>
        </a:p>
      </dgm:t>
    </dgm:pt>
    <dgm:pt modelId="{8AACCB4E-25C7-4F3E-A4D8-8572ADA5FC17}" type="parTrans" cxnId="{27D35DAD-B95A-4DC8-8E53-1D9A6DF43A3A}">
      <dgm:prSet/>
      <dgm:spPr/>
      <dgm:t>
        <a:bodyPr/>
        <a:lstStyle/>
        <a:p>
          <a:endParaRPr lang="ru-RU"/>
        </a:p>
      </dgm:t>
    </dgm:pt>
    <dgm:pt modelId="{50D948A8-0604-447F-8298-0B84F92CE301}" type="sibTrans" cxnId="{27D35DAD-B95A-4DC8-8E53-1D9A6DF43A3A}">
      <dgm:prSet/>
      <dgm:spPr/>
      <dgm:t>
        <a:bodyPr/>
        <a:lstStyle/>
        <a:p>
          <a:endParaRPr lang="ru-RU"/>
        </a:p>
      </dgm:t>
    </dgm:pt>
    <dgm:pt modelId="{D2DEF067-E7A9-4A49-9A93-BB86D3780914}">
      <dgm:prSet custT="1"/>
      <dgm:spPr/>
      <dgm:t>
        <a:bodyPr/>
        <a:lstStyle/>
        <a:p>
          <a:pPr algn="just" rtl="0"/>
          <a:endParaRPr lang="en-US" sz="2000" dirty="0" smtClean="0"/>
        </a:p>
        <a:p>
          <a:pPr algn="just" rtl="0"/>
          <a:r>
            <a:rPr lang="en-US" sz="2000" dirty="0" smtClean="0"/>
            <a:t>“How many?” </a:t>
          </a:r>
        </a:p>
        <a:p>
          <a:pPr algn="just" rtl="0"/>
          <a:r>
            <a:rPr lang="en-US" sz="2000" dirty="0" smtClean="0"/>
            <a:t>“Why?” </a:t>
          </a:r>
        </a:p>
        <a:p>
          <a:pPr algn="just" rtl="0"/>
          <a:r>
            <a:rPr lang="en-US" sz="2000" dirty="0" smtClean="0"/>
            <a:t>“How often?”, etc.</a:t>
          </a:r>
          <a:endParaRPr lang="ru-RU" sz="2000" dirty="0"/>
        </a:p>
      </dgm:t>
    </dgm:pt>
    <dgm:pt modelId="{AD7E2C87-2815-402E-A007-398A7DC23CB8}" type="parTrans" cxnId="{87B3B3DB-2C1A-48CB-86BF-F784325BA43C}">
      <dgm:prSet/>
      <dgm:spPr/>
      <dgm:t>
        <a:bodyPr/>
        <a:lstStyle/>
        <a:p>
          <a:endParaRPr lang="ru-RU"/>
        </a:p>
      </dgm:t>
    </dgm:pt>
    <dgm:pt modelId="{EBB5AA88-B36D-420D-B3C4-55C5EBAC5179}" type="sibTrans" cxnId="{87B3B3DB-2C1A-48CB-86BF-F784325BA43C}">
      <dgm:prSet/>
      <dgm:spPr/>
      <dgm:t>
        <a:bodyPr/>
        <a:lstStyle/>
        <a:p>
          <a:endParaRPr lang="ru-RU"/>
        </a:p>
      </dgm:t>
    </dgm:pt>
    <dgm:pt modelId="{36657227-36A8-4191-9F79-3082990EE41F}" type="pres">
      <dgm:prSet presAssocID="{0503C091-E93A-477B-A483-4C531E73846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D60FD9-B06D-480B-9542-258D213B8120}" type="pres">
      <dgm:prSet presAssocID="{D45D5314-AA2D-43E5-B22E-23AFD65A95D8}" presName="composite" presStyleCnt="0"/>
      <dgm:spPr/>
      <dgm:t>
        <a:bodyPr/>
        <a:lstStyle/>
        <a:p>
          <a:endParaRPr lang="ru-RU"/>
        </a:p>
      </dgm:t>
    </dgm:pt>
    <dgm:pt modelId="{1CFDDAAB-89C3-4114-B79D-CA2A7C327CB2}" type="pres">
      <dgm:prSet presAssocID="{D45D5314-AA2D-43E5-B22E-23AFD65A95D8}" presName="bentUpArrow1" presStyleLbl="alignImgPlace1" presStyleIdx="0" presStyleCnt="1"/>
      <dgm:spPr/>
      <dgm:t>
        <a:bodyPr/>
        <a:lstStyle/>
        <a:p>
          <a:endParaRPr lang="ru-RU"/>
        </a:p>
      </dgm:t>
    </dgm:pt>
    <dgm:pt modelId="{D4B4222A-EFBE-4384-B5F1-A2270D517B7D}" type="pres">
      <dgm:prSet presAssocID="{D45D5314-AA2D-43E5-B22E-23AFD65A95D8}" presName="ParentText" presStyleLbl="node1" presStyleIdx="0" presStyleCnt="2" custLinFactNeighborX="-19267" custLinFactNeighborY="1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7B444-3321-40C7-8561-AA5CB18EE210}" type="pres">
      <dgm:prSet presAssocID="{D45D5314-AA2D-43E5-B22E-23AFD65A95D8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38DD3-746A-48FD-9BCF-64858DBF9073}" type="pres">
      <dgm:prSet presAssocID="{50D948A8-0604-447F-8298-0B84F92CE301}" presName="sibTrans" presStyleCnt="0"/>
      <dgm:spPr/>
      <dgm:t>
        <a:bodyPr/>
        <a:lstStyle/>
        <a:p>
          <a:endParaRPr lang="ru-RU"/>
        </a:p>
      </dgm:t>
    </dgm:pt>
    <dgm:pt modelId="{99FE57CE-7D8A-47C2-BB37-F684ABEC023D}" type="pres">
      <dgm:prSet presAssocID="{D2DEF067-E7A9-4A49-9A93-BB86D3780914}" presName="composite" presStyleCnt="0"/>
      <dgm:spPr/>
      <dgm:t>
        <a:bodyPr/>
        <a:lstStyle/>
        <a:p>
          <a:endParaRPr lang="ru-RU"/>
        </a:p>
      </dgm:t>
    </dgm:pt>
    <dgm:pt modelId="{B77133D8-2659-41BD-9E4F-45744FE52517}" type="pres">
      <dgm:prSet presAssocID="{D2DEF067-E7A9-4A49-9A93-BB86D3780914}" presName="ParentText" presStyleLbl="node1" presStyleIdx="1" presStyleCnt="2" custLinFactNeighborX="7884" custLinFactNeighborY="204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0C651-4632-4027-8F4F-586B91570464}" type="presOf" srcId="{0503C091-E93A-477B-A483-4C531E73846D}" destId="{36657227-36A8-4191-9F79-3082990EE41F}" srcOrd="0" destOrd="0" presId="urn:microsoft.com/office/officeart/2005/8/layout/StepDownProcess"/>
    <dgm:cxn modelId="{87B3B3DB-2C1A-48CB-86BF-F784325BA43C}" srcId="{0503C091-E93A-477B-A483-4C531E73846D}" destId="{D2DEF067-E7A9-4A49-9A93-BB86D3780914}" srcOrd="1" destOrd="0" parTransId="{AD7E2C87-2815-402E-A007-398A7DC23CB8}" sibTransId="{EBB5AA88-B36D-420D-B3C4-55C5EBAC5179}"/>
    <dgm:cxn modelId="{001AE59F-0F96-4797-A489-4B4AFF2A3653}" type="presOf" srcId="{D45D5314-AA2D-43E5-B22E-23AFD65A95D8}" destId="{D4B4222A-EFBE-4384-B5F1-A2270D517B7D}" srcOrd="0" destOrd="0" presId="urn:microsoft.com/office/officeart/2005/8/layout/StepDownProcess"/>
    <dgm:cxn modelId="{52903C7F-D16E-4980-8988-671778DF9DC9}" type="presOf" srcId="{D2DEF067-E7A9-4A49-9A93-BB86D3780914}" destId="{B77133D8-2659-41BD-9E4F-45744FE52517}" srcOrd="0" destOrd="0" presId="urn:microsoft.com/office/officeart/2005/8/layout/StepDownProcess"/>
    <dgm:cxn modelId="{27D35DAD-B95A-4DC8-8E53-1D9A6DF43A3A}" srcId="{0503C091-E93A-477B-A483-4C531E73846D}" destId="{D45D5314-AA2D-43E5-B22E-23AFD65A95D8}" srcOrd="0" destOrd="0" parTransId="{8AACCB4E-25C7-4F3E-A4D8-8572ADA5FC17}" sibTransId="{50D948A8-0604-447F-8298-0B84F92CE301}"/>
    <dgm:cxn modelId="{E62CD285-7250-42D2-BA63-62EEF62FE5F3}" type="presParOf" srcId="{36657227-36A8-4191-9F79-3082990EE41F}" destId="{57D60FD9-B06D-480B-9542-258D213B8120}" srcOrd="0" destOrd="0" presId="urn:microsoft.com/office/officeart/2005/8/layout/StepDownProcess"/>
    <dgm:cxn modelId="{3AB8B7D2-51B1-41AB-B46A-C26B369BAD22}" type="presParOf" srcId="{57D60FD9-B06D-480B-9542-258D213B8120}" destId="{1CFDDAAB-89C3-4114-B79D-CA2A7C327CB2}" srcOrd="0" destOrd="0" presId="urn:microsoft.com/office/officeart/2005/8/layout/StepDownProcess"/>
    <dgm:cxn modelId="{D21E8603-87A4-4AFE-9EBD-0F1D8E81A4B2}" type="presParOf" srcId="{57D60FD9-B06D-480B-9542-258D213B8120}" destId="{D4B4222A-EFBE-4384-B5F1-A2270D517B7D}" srcOrd="1" destOrd="0" presId="urn:microsoft.com/office/officeart/2005/8/layout/StepDownProcess"/>
    <dgm:cxn modelId="{487C63E1-CF5C-4BE7-B723-5DE8400A572C}" type="presParOf" srcId="{57D60FD9-B06D-480B-9542-258D213B8120}" destId="{E4C7B444-3321-40C7-8561-AA5CB18EE210}" srcOrd="2" destOrd="0" presId="urn:microsoft.com/office/officeart/2005/8/layout/StepDownProcess"/>
    <dgm:cxn modelId="{1992DD72-D704-41C7-B282-C64FD4468322}" type="presParOf" srcId="{36657227-36A8-4191-9F79-3082990EE41F}" destId="{3F338DD3-746A-48FD-9BCF-64858DBF9073}" srcOrd="1" destOrd="0" presId="urn:microsoft.com/office/officeart/2005/8/layout/StepDownProcess"/>
    <dgm:cxn modelId="{91ED2BB2-0933-4AA7-BE8C-D3A9321D3689}" type="presParOf" srcId="{36657227-36A8-4191-9F79-3082990EE41F}" destId="{99FE57CE-7D8A-47C2-BB37-F684ABEC023D}" srcOrd="2" destOrd="0" presId="urn:microsoft.com/office/officeart/2005/8/layout/StepDownProcess"/>
    <dgm:cxn modelId="{CCE8525C-7A07-48E2-82DA-C20068D22092}" type="presParOf" srcId="{99FE57CE-7D8A-47C2-BB37-F684ABEC023D}" destId="{B77133D8-2659-41BD-9E4F-45744FE5251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36AEA-2440-4FF5-B6C7-8E3E4CD6944F}" type="doc">
      <dgm:prSet loTypeId="urn:microsoft.com/office/officeart/2005/8/layout/StepDownProcess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C863032-511D-4E16-86EB-07E6D5182E89}">
      <dgm:prSet/>
      <dgm:spPr/>
      <dgm:t>
        <a:bodyPr/>
        <a:lstStyle/>
        <a:p>
          <a:pPr rtl="0"/>
          <a:r>
            <a:rPr lang="en-US" b="1" dirty="0" smtClean="0"/>
            <a:t>Skills of extracting specific information</a:t>
          </a:r>
          <a:endParaRPr lang="ru-RU" dirty="0"/>
        </a:p>
      </dgm:t>
    </dgm:pt>
    <dgm:pt modelId="{D0853EC7-7B00-4FAC-91A9-A66D85450DA3}" type="parTrans" cxnId="{FEFAEC88-8C70-43A2-8754-3DC1195ECA30}">
      <dgm:prSet/>
      <dgm:spPr/>
      <dgm:t>
        <a:bodyPr/>
        <a:lstStyle/>
        <a:p>
          <a:endParaRPr lang="ru-RU"/>
        </a:p>
      </dgm:t>
    </dgm:pt>
    <dgm:pt modelId="{8DC9C1C4-1295-4B05-A61A-8C5E721B5380}" type="sibTrans" cxnId="{FEFAEC88-8C70-43A2-8754-3DC1195ECA30}">
      <dgm:prSet/>
      <dgm:spPr/>
      <dgm:t>
        <a:bodyPr/>
        <a:lstStyle/>
        <a:p>
          <a:endParaRPr lang="ru-RU"/>
        </a:p>
      </dgm:t>
    </dgm:pt>
    <dgm:pt modelId="{9FF92448-CD7B-46A5-A686-C9C74A9B12F7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u="sng" dirty="0" smtClean="0"/>
            <a:t>Scanning</a:t>
          </a:r>
        </a:p>
        <a:p>
          <a:pPr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To read to extract specific facts</a:t>
          </a:r>
          <a:endParaRPr lang="ru-RU" dirty="0"/>
        </a:p>
      </dgm:t>
    </dgm:pt>
    <dgm:pt modelId="{E52D3646-CD31-4041-8DB4-BB182DF7DBB0}" type="parTrans" cxnId="{21EBE06D-4575-4052-85F5-AFC9E5A5EA95}">
      <dgm:prSet/>
      <dgm:spPr/>
      <dgm:t>
        <a:bodyPr/>
        <a:lstStyle/>
        <a:p>
          <a:endParaRPr lang="ru-RU"/>
        </a:p>
      </dgm:t>
    </dgm:pt>
    <dgm:pt modelId="{1D6685D5-4C4E-425A-85C8-686AC0DA9FB8}" type="sibTrans" cxnId="{21EBE06D-4575-4052-85F5-AFC9E5A5EA95}">
      <dgm:prSet/>
      <dgm:spPr/>
      <dgm:t>
        <a:bodyPr/>
        <a:lstStyle/>
        <a:p>
          <a:endParaRPr lang="ru-RU"/>
        </a:p>
      </dgm:t>
    </dgm:pt>
    <dgm:pt modelId="{4EC0A74D-7C6D-4C65-8868-99B2A05DC479}" type="pres">
      <dgm:prSet presAssocID="{FB836AEA-2440-4FF5-B6C7-8E3E4CD694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8E202C-4206-44E4-AA41-203F52C7887A}" type="pres">
      <dgm:prSet presAssocID="{2C863032-511D-4E16-86EB-07E6D5182E89}" presName="composite" presStyleCnt="0"/>
      <dgm:spPr/>
      <dgm:t>
        <a:bodyPr/>
        <a:lstStyle/>
        <a:p>
          <a:endParaRPr lang="ru-RU"/>
        </a:p>
      </dgm:t>
    </dgm:pt>
    <dgm:pt modelId="{D943389C-93F7-426A-9333-03150318327F}" type="pres">
      <dgm:prSet presAssocID="{2C863032-511D-4E16-86EB-07E6D5182E89}" presName="bentUpArrow1" presStyleLbl="alignImgPlace1" presStyleIdx="0" presStyleCnt="1"/>
      <dgm:spPr/>
      <dgm:t>
        <a:bodyPr/>
        <a:lstStyle/>
        <a:p>
          <a:endParaRPr lang="ru-RU"/>
        </a:p>
      </dgm:t>
    </dgm:pt>
    <dgm:pt modelId="{34EC98EB-43DB-495D-9A0B-545C8C86B3F1}" type="pres">
      <dgm:prSet presAssocID="{2C863032-511D-4E16-86EB-07E6D5182E8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A0487-BE8F-4BF0-8218-629FB9E35D01}" type="pres">
      <dgm:prSet presAssocID="{2C863032-511D-4E16-86EB-07E6D5182E89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8B04-42D3-4392-AB4D-77AF73607D73}" type="pres">
      <dgm:prSet presAssocID="{8DC9C1C4-1295-4B05-A61A-8C5E721B5380}" presName="sibTrans" presStyleCnt="0"/>
      <dgm:spPr/>
      <dgm:t>
        <a:bodyPr/>
        <a:lstStyle/>
        <a:p>
          <a:endParaRPr lang="ru-RU"/>
        </a:p>
      </dgm:t>
    </dgm:pt>
    <dgm:pt modelId="{3C81C88E-CBF8-401B-BD55-CA4566FEDACE}" type="pres">
      <dgm:prSet presAssocID="{9FF92448-CD7B-46A5-A686-C9C74A9B12F7}" presName="composite" presStyleCnt="0"/>
      <dgm:spPr/>
      <dgm:t>
        <a:bodyPr/>
        <a:lstStyle/>
        <a:p>
          <a:endParaRPr lang="ru-RU"/>
        </a:p>
      </dgm:t>
    </dgm:pt>
    <dgm:pt modelId="{4CCD1E6D-8AE2-4FC2-AFB3-98FFBB7C7C64}" type="pres">
      <dgm:prSet presAssocID="{9FF92448-CD7B-46A5-A686-C9C74A9B12F7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D26C8-1B2C-4B03-A1C9-C25CB8094F44}" type="presOf" srcId="{9FF92448-CD7B-46A5-A686-C9C74A9B12F7}" destId="{4CCD1E6D-8AE2-4FC2-AFB3-98FFBB7C7C64}" srcOrd="0" destOrd="0" presId="urn:microsoft.com/office/officeart/2005/8/layout/StepDownProcess"/>
    <dgm:cxn modelId="{D51DE7D2-2494-47A1-AB5C-52C10E65E0A9}" type="presOf" srcId="{2C863032-511D-4E16-86EB-07E6D5182E89}" destId="{34EC98EB-43DB-495D-9A0B-545C8C86B3F1}" srcOrd="0" destOrd="0" presId="urn:microsoft.com/office/officeart/2005/8/layout/StepDownProcess"/>
    <dgm:cxn modelId="{21EBE06D-4575-4052-85F5-AFC9E5A5EA95}" srcId="{FB836AEA-2440-4FF5-B6C7-8E3E4CD6944F}" destId="{9FF92448-CD7B-46A5-A686-C9C74A9B12F7}" srcOrd="1" destOrd="0" parTransId="{E52D3646-CD31-4041-8DB4-BB182DF7DBB0}" sibTransId="{1D6685D5-4C4E-425A-85C8-686AC0DA9FB8}"/>
    <dgm:cxn modelId="{E16004B6-3871-401F-A092-B119D8A33AE0}" type="presOf" srcId="{FB836AEA-2440-4FF5-B6C7-8E3E4CD6944F}" destId="{4EC0A74D-7C6D-4C65-8868-99B2A05DC479}" srcOrd="0" destOrd="0" presId="urn:microsoft.com/office/officeart/2005/8/layout/StepDownProcess"/>
    <dgm:cxn modelId="{FEFAEC88-8C70-43A2-8754-3DC1195ECA30}" srcId="{FB836AEA-2440-4FF5-B6C7-8E3E4CD6944F}" destId="{2C863032-511D-4E16-86EB-07E6D5182E89}" srcOrd="0" destOrd="0" parTransId="{D0853EC7-7B00-4FAC-91A9-A66D85450DA3}" sibTransId="{8DC9C1C4-1295-4B05-A61A-8C5E721B5380}"/>
    <dgm:cxn modelId="{636A94D6-D934-4989-8F2B-33DAA345ABA0}" type="presParOf" srcId="{4EC0A74D-7C6D-4C65-8868-99B2A05DC479}" destId="{B98E202C-4206-44E4-AA41-203F52C7887A}" srcOrd="0" destOrd="0" presId="urn:microsoft.com/office/officeart/2005/8/layout/StepDownProcess"/>
    <dgm:cxn modelId="{9E0F598D-294E-4A7B-A042-861CA595C0E8}" type="presParOf" srcId="{B98E202C-4206-44E4-AA41-203F52C7887A}" destId="{D943389C-93F7-426A-9333-03150318327F}" srcOrd="0" destOrd="0" presId="urn:microsoft.com/office/officeart/2005/8/layout/StepDownProcess"/>
    <dgm:cxn modelId="{EBB9C19C-87D3-424A-B57D-2B5EBD4E36F1}" type="presParOf" srcId="{B98E202C-4206-44E4-AA41-203F52C7887A}" destId="{34EC98EB-43DB-495D-9A0B-545C8C86B3F1}" srcOrd="1" destOrd="0" presId="urn:microsoft.com/office/officeart/2005/8/layout/StepDownProcess"/>
    <dgm:cxn modelId="{7F0BEC8C-FADF-4963-86BA-84091C902321}" type="presParOf" srcId="{B98E202C-4206-44E4-AA41-203F52C7887A}" destId="{8C0A0487-BE8F-4BF0-8218-629FB9E35D01}" srcOrd="2" destOrd="0" presId="urn:microsoft.com/office/officeart/2005/8/layout/StepDownProcess"/>
    <dgm:cxn modelId="{83A3CC62-EB5D-46C2-BB33-0A0E47795EC7}" type="presParOf" srcId="{4EC0A74D-7C6D-4C65-8868-99B2A05DC479}" destId="{CE0D8B04-42D3-4392-AB4D-77AF73607D73}" srcOrd="1" destOrd="0" presId="urn:microsoft.com/office/officeart/2005/8/layout/StepDownProcess"/>
    <dgm:cxn modelId="{8FDF1BF6-D8C9-4984-90B3-64D9A64F1808}" type="presParOf" srcId="{4EC0A74D-7C6D-4C65-8868-99B2A05DC479}" destId="{3C81C88E-CBF8-401B-BD55-CA4566FEDACE}" srcOrd="2" destOrd="0" presId="urn:microsoft.com/office/officeart/2005/8/layout/StepDownProcess"/>
    <dgm:cxn modelId="{3666533A-85AB-4F63-B1CB-15AD07B85EEC}" type="presParOf" srcId="{3C81C88E-CBF8-401B-BD55-CA4566FEDACE}" destId="{4CCD1E6D-8AE2-4FC2-AFB3-98FFBB7C7C6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A4961-DC8D-4C32-BA3B-38178B0281E8}">
      <dsp:nvSpPr>
        <dsp:cNvPr id="0" name=""/>
        <dsp:cNvSpPr/>
      </dsp:nvSpPr>
      <dsp:spPr>
        <a:xfrm>
          <a:off x="0" y="162000"/>
          <a:ext cx="8229600" cy="818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dirty="0" smtClean="0"/>
            <a:t>Lecture 2. </a:t>
          </a:r>
          <a:r>
            <a:rPr lang="en-US" sz="3500" b="1" i="0" kern="1200" smtClean="0"/>
            <a:t>Teaching Receptive </a:t>
          </a:r>
          <a:r>
            <a:rPr lang="en-US" sz="3500" b="1" i="0" kern="1200" dirty="0" smtClean="0"/>
            <a:t>Skills</a:t>
          </a:r>
          <a:endParaRPr lang="ru-RU" sz="3500" i="0" kern="1200" dirty="0"/>
        </a:p>
      </dsp:txBody>
      <dsp:txXfrm>
        <a:off x="39980" y="201980"/>
        <a:ext cx="8149640" cy="739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758BE-0138-4753-909C-FDF0011AEEAF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2. Methodological Principles for Teaching Receptive Skills</a:t>
          </a:r>
          <a:endParaRPr lang="ru-RU" sz="2900" kern="1200" dirty="0"/>
        </a:p>
      </dsp:txBody>
      <dsp:txXfrm>
        <a:off x="54659" y="66313"/>
        <a:ext cx="8120282" cy="10103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1C74-D4D5-4B57-A59A-70699D0269D0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Receptive and productive skills</a:t>
          </a:r>
          <a:endParaRPr lang="ru-RU" sz="2400" kern="1200" dirty="0"/>
        </a:p>
      </dsp:txBody>
      <dsp:txXfrm rot="-5400000">
        <a:off x="1" y="1584086"/>
        <a:ext cx="3168174" cy="1357789"/>
      </dsp:txXfrm>
    </dsp:sp>
    <dsp:sp modelId="{1EF592E3-2603-4EE9-9CC1-E527B688EDB2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Students can generally deal with a higher level of language in receptive skills than in productive skills. 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Being able to understand a piece of text does not necessarily mean that students have to be able to write or speak like that. 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All over the world there are students who can read English but unable to speak it very well.</a:t>
          </a:r>
          <a:endParaRPr lang="ru-RU" sz="1900" kern="1200" dirty="0"/>
        </a:p>
      </dsp:txBody>
      <dsp:txXfrm rot="-5400000">
        <a:off x="3168175" y="143611"/>
        <a:ext cx="4917814" cy="2654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C1782-8872-466A-B57A-903FEECB2050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Authentic and non-authentic texts</a:t>
          </a:r>
          <a:endParaRPr lang="ru-RU" sz="3300" kern="1200" dirty="0"/>
        </a:p>
      </dsp:txBody>
      <dsp:txXfrm rot="10800000">
        <a:off x="1949957" y="0"/>
        <a:ext cx="5186934" cy="1143000"/>
      </dsp:txXfrm>
    </dsp:sp>
    <dsp:sp modelId="{CC5B6E07-7F88-40B6-A8D8-F745D320B286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A4D8-3896-49C9-9047-83DD8A35716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Authentic texts are created by the native speakers for native speakers: they are “real” texts (English-language newspapers, radio programs).</a:t>
          </a:r>
          <a:endParaRPr lang="ru-RU" sz="2000" kern="1200" dirty="0"/>
        </a:p>
      </dsp:txBody>
      <dsp:txXfrm>
        <a:off x="460905" y="1047"/>
        <a:ext cx="3479899" cy="2087939"/>
      </dsp:txXfrm>
    </dsp:sp>
    <dsp:sp modelId="{FB1D1CAE-4760-4568-A9A7-BE55C227750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Non-authentic texts are written especially for language-learning students. Their aim is to isolate some language units so that students can concentrate on them. </a:t>
          </a:r>
          <a:endParaRPr lang="ru-RU" sz="2000" kern="1200"/>
        </a:p>
      </dsp:txBody>
      <dsp:txXfrm>
        <a:off x="4288794" y="1047"/>
        <a:ext cx="3479899" cy="2087939"/>
      </dsp:txXfrm>
    </dsp:sp>
    <dsp:sp modelId="{5626C0F5-DFD3-4C03-AB11-7E7C9ED04753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Texts – whether authentic or not – must be realistic models of written or spoken English. </a:t>
          </a:r>
          <a:endParaRPr lang="ru-RU" sz="2000" kern="1200"/>
        </a:p>
      </dsp:txBody>
      <dsp:txXfrm>
        <a:off x="460905" y="2436976"/>
        <a:ext cx="3479899" cy="2087939"/>
      </dsp:txXfrm>
    </dsp:sp>
    <dsp:sp modelId="{E2F829D0-3042-4712-9397-4B395B69683C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Teachers should choose the right kind of material (and use appropriate teaching techniques) which will help students achieve success. </a:t>
          </a:r>
          <a:endParaRPr lang="ru-RU" sz="2000" kern="1200"/>
        </a:p>
      </dsp:txBody>
      <dsp:txXfrm>
        <a:off x="4288794" y="2436976"/>
        <a:ext cx="3479899" cy="20879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C507-A514-499A-8D8C-017098287374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Purpose, desire and expectations</a:t>
          </a:r>
          <a:endParaRPr lang="ru-RU" sz="3300" kern="1200" dirty="0"/>
        </a:p>
      </dsp:txBody>
      <dsp:txXfrm rot="10800000">
        <a:off x="1949957" y="0"/>
        <a:ext cx="5186934" cy="1143000"/>
      </dsp:txXfrm>
    </dsp:sp>
    <dsp:sp modelId="{4680071E-058A-4E2B-870C-EBBC91BAA40E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80682-2DE5-47D6-BE21-C4E9925D211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People usually read or listen to something because they have a desire to do so and some purpose to achieve. </a:t>
          </a:r>
          <a:endParaRPr lang="ru-RU" sz="2000" kern="1200"/>
        </a:p>
      </dsp:txBody>
      <dsp:txXfrm>
        <a:off x="460905" y="1047"/>
        <a:ext cx="3479899" cy="2087939"/>
      </dsp:txXfrm>
    </dsp:sp>
    <dsp:sp modelId="{085D3AE3-E033-41DA-B675-016C0E36B7A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They generally have some expectations about what they are going to read or hear.</a:t>
          </a:r>
          <a:endParaRPr lang="ru-RU" sz="2000" kern="1200"/>
        </a:p>
      </dsp:txBody>
      <dsp:txXfrm>
        <a:off x="4288794" y="1047"/>
        <a:ext cx="3479899" cy="2087939"/>
      </dsp:txXfrm>
    </dsp:sp>
    <dsp:sp modelId="{D79ADB0D-F178-40A4-8770-8E01C09DC74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tasks for reading and listening must reflect facts about real life, be realistic and motivating. </a:t>
          </a:r>
          <a:endParaRPr lang="ru-RU" sz="2000" kern="1200"/>
        </a:p>
      </dsp:txBody>
      <dsp:txXfrm>
        <a:off x="460905" y="2436976"/>
        <a:ext cx="3479899" cy="2087939"/>
      </dsp:txXfrm>
    </dsp:sp>
    <dsp:sp modelId="{55E73ACA-32FA-4704-A6A0-F9ABE29A2F9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Students are expected to perform some task (give opinions, follow the instructions, write something, fill in the chart, summarize, have a conversation.</a:t>
          </a:r>
          <a:endParaRPr lang="ru-RU" sz="2000" kern="1200"/>
        </a:p>
      </dsp:txBody>
      <dsp:txXfrm>
        <a:off x="4288794" y="2436976"/>
        <a:ext cx="3479899" cy="20879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D3597-6EE4-4835-93FD-4BCDBF888CEB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Model for the Teaching Receptive Skills</a:t>
          </a:r>
          <a:endParaRPr lang="ru-RU" sz="3200" kern="1200" dirty="0"/>
        </a:p>
      </dsp:txBody>
      <dsp:txXfrm rot="10800000">
        <a:off x="1949957" y="0"/>
        <a:ext cx="5186934" cy="1143000"/>
      </dsp:txXfrm>
    </dsp:sp>
    <dsp:sp modelId="{3A986419-3854-42BF-B5FF-570734AC4D1D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6222A-B7D6-4929-A622-9EFDF00D9D70}">
      <dsp:nvSpPr>
        <dsp:cNvPr id="0" name=""/>
        <dsp:cNvSpPr/>
      </dsp:nvSpPr>
      <dsp:spPr>
        <a:xfrm rot="5400000">
          <a:off x="1807965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D1837-4500-4679-9BDC-5EA647C1E721}">
      <dsp:nvSpPr>
        <dsp:cNvPr id="0" name=""/>
        <dsp:cNvSpPr/>
      </dsp:nvSpPr>
      <dsp:spPr>
        <a:xfrm>
          <a:off x="1498118" y="25930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Pre-Reading / Listening Stage</a:t>
          </a:r>
          <a:endParaRPr lang="ru-RU" sz="2000" kern="1200"/>
        </a:p>
      </dsp:txBody>
      <dsp:txXfrm>
        <a:off x="1565402" y="93214"/>
        <a:ext cx="1834184" cy="1243494"/>
      </dsp:txXfrm>
    </dsp:sp>
    <dsp:sp modelId="{CB770E45-41DD-418C-B6CD-00DEC4C80F53}">
      <dsp:nvSpPr>
        <dsp:cNvPr id="0" name=""/>
        <dsp:cNvSpPr/>
      </dsp:nvSpPr>
      <dsp:spPr>
        <a:xfrm>
          <a:off x="3466871" y="157360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AFA59-677C-48E1-870F-846FF3D53EEF}">
      <dsp:nvSpPr>
        <dsp:cNvPr id="0" name=""/>
        <dsp:cNvSpPr/>
      </dsp:nvSpPr>
      <dsp:spPr>
        <a:xfrm rot="5400000">
          <a:off x="3440270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7694"/>
            <a:satOff val="372"/>
            <a:lumOff val="-148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B1B8D-287B-48C3-AFD5-68F14B0B161D}">
      <dsp:nvSpPr>
        <dsp:cNvPr id="0" name=""/>
        <dsp:cNvSpPr/>
      </dsp:nvSpPr>
      <dsp:spPr>
        <a:xfrm>
          <a:off x="3130423" y="1573950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80825"/>
                <a:satOff val="10999"/>
                <a:lumOff val="23163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80825"/>
                <a:satOff val="10999"/>
                <a:lumOff val="23163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80825"/>
                <a:satOff val="10999"/>
                <a:lumOff val="23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While-Reading / Listening Stage</a:t>
          </a:r>
          <a:endParaRPr lang="ru-RU" sz="2000" kern="1200"/>
        </a:p>
      </dsp:txBody>
      <dsp:txXfrm>
        <a:off x="3197707" y="1641234"/>
        <a:ext cx="1834184" cy="1243494"/>
      </dsp:txXfrm>
    </dsp:sp>
    <dsp:sp modelId="{2431F138-A441-459B-91E9-DE82C7B77352}">
      <dsp:nvSpPr>
        <dsp:cNvPr id="0" name=""/>
        <dsp:cNvSpPr/>
      </dsp:nvSpPr>
      <dsp:spPr>
        <a:xfrm>
          <a:off x="5099176" y="170537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44387-08B2-42B8-9C95-EE0416AF493E}">
      <dsp:nvSpPr>
        <dsp:cNvPr id="0" name=""/>
        <dsp:cNvSpPr/>
      </dsp:nvSpPr>
      <dsp:spPr>
        <a:xfrm>
          <a:off x="4762728" y="3121969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80825"/>
                <a:satOff val="10999"/>
                <a:lumOff val="23163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80825"/>
                <a:satOff val="10999"/>
                <a:lumOff val="23163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80825"/>
                <a:satOff val="10999"/>
                <a:lumOff val="23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Post-Reading / Listening Stage</a:t>
          </a:r>
          <a:endParaRPr lang="ru-RU" sz="2000" kern="1200"/>
        </a:p>
      </dsp:txBody>
      <dsp:txXfrm>
        <a:off x="4830012" y="3189253"/>
        <a:ext cx="1834184" cy="12434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9BC7C-6798-4D7C-8044-6936D35C2A65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D3C917-0808-4231-9CBD-63AB29AD0BF8}">
      <dsp:nvSpPr>
        <dsp:cNvPr id="0" name=""/>
        <dsp:cNvSpPr/>
      </dsp:nvSpPr>
      <dsp:spPr>
        <a:xfrm>
          <a:off x="2250281" y="342899"/>
          <a:ext cx="3729037" cy="4572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Pre-Reading / Listening Stage</a:t>
          </a:r>
          <a:endParaRPr lang="ru-RU" sz="1900" kern="1200" dirty="0"/>
        </a:p>
      </dsp:txBody>
      <dsp:txXfrm>
        <a:off x="2272600" y="365218"/>
        <a:ext cx="3684399" cy="4125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28DBE-0EF9-4457-81D9-BDFCF055A28F}">
      <dsp:nvSpPr>
        <dsp:cNvPr id="0" name=""/>
        <dsp:cNvSpPr/>
      </dsp:nvSpPr>
      <dsp:spPr>
        <a:xfrm>
          <a:off x="-507838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00922-64C1-4BA8-B476-D19FB4E3CC20}">
      <dsp:nvSpPr>
        <dsp:cNvPr id="0" name=""/>
        <dsp:cNvSpPr/>
      </dsp:nvSpPr>
      <dsp:spPr>
        <a:xfrm>
          <a:off x="831985" y="646579"/>
          <a:ext cx="7373740" cy="1292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63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teacher introduces students to the topic of the reading or listening to create expectations and arouse the students’ interest in the subject.</a:t>
          </a:r>
          <a:endParaRPr lang="ru-RU" sz="2000" kern="1200"/>
        </a:p>
      </dsp:txBody>
      <dsp:txXfrm>
        <a:off x="831985" y="646579"/>
        <a:ext cx="7373740" cy="1292977"/>
      </dsp:txXfrm>
    </dsp:sp>
    <dsp:sp modelId="{B8E852BB-82D8-4829-8D89-B036A4D8C24B}">
      <dsp:nvSpPr>
        <dsp:cNvPr id="0" name=""/>
        <dsp:cNvSpPr/>
      </dsp:nvSpPr>
      <dsp:spPr>
        <a:xfrm>
          <a:off x="23874" y="484956"/>
          <a:ext cx="1616221" cy="1616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F9C00-6738-40D9-9790-12C3BE217D74}">
      <dsp:nvSpPr>
        <dsp:cNvPr id="0" name=""/>
        <dsp:cNvSpPr/>
      </dsp:nvSpPr>
      <dsp:spPr>
        <a:xfrm>
          <a:off x="831985" y="2586406"/>
          <a:ext cx="7373740" cy="1292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63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teacher explains comprehension tasks to the students to make sure they know what they are going to do (to answer questions, fill in a chart, complete a message or try and retell what they heard/saw). </a:t>
          </a:r>
          <a:endParaRPr lang="ru-RU" sz="2000" kern="1200" dirty="0"/>
        </a:p>
      </dsp:txBody>
      <dsp:txXfrm>
        <a:off x="831985" y="2586406"/>
        <a:ext cx="7373740" cy="1292977"/>
      </dsp:txXfrm>
    </dsp:sp>
    <dsp:sp modelId="{1F37850F-6BE5-4E64-96C8-D1F0DE4526A6}">
      <dsp:nvSpPr>
        <dsp:cNvPr id="0" name=""/>
        <dsp:cNvSpPr/>
      </dsp:nvSpPr>
      <dsp:spPr>
        <a:xfrm>
          <a:off x="23874" y="2424784"/>
          <a:ext cx="1616221" cy="1616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EAE92-CC9C-423E-B696-37D26F07A12C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AD0F8-9532-4DDC-A9FA-52FA950E19FE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1. Skills Required for Effective Reading and Listening.</a:t>
          </a:r>
          <a:endParaRPr lang="ru-RU" sz="2200" kern="1200"/>
        </a:p>
      </dsp:txBody>
      <dsp:txXfrm>
        <a:off x="511409" y="347956"/>
        <a:ext cx="7655707" cy="696274"/>
      </dsp:txXfrm>
    </dsp:sp>
    <dsp:sp modelId="{2053BF18-7E98-4869-BE9F-C1EA40ACB726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45F1F4-B4FA-4824-8B02-D9A4E5564ED2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2. Methodological Principles for Teaching Receptive Skills.</a:t>
          </a:r>
          <a:endParaRPr lang="ru-RU" sz="2200" kern="1200"/>
        </a:p>
      </dsp:txBody>
      <dsp:txXfrm>
        <a:off x="910599" y="1392548"/>
        <a:ext cx="7256517" cy="696274"/>
      </dsp:txXfrm>
    </dsp:sp>
    <dsp:sp modelId="{9422D497-2CE0-4CF2-8289-2F22237D0B6C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F1D8C0-D53F-4147-A4D9-B5DAACE7673D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3. Teaching Listening.</a:t>
          </a:r>
          <a:endParaRPr lang="ru-RU" sz="2200" kern="1200"/>
        </a:p>
      </dsp:txBody>
      <dsp:txXfrm>
        <a:off x="910599" y="2437140"/>
        <a:ext cx="7256517" cy="696274"/>
      </dsp:txXfrm>
    </dsp:sp>
    <dsp:sp modelId="{E33F88F0-C07B-4CE8-BE37-A6DE13D53B7E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6D31BF8-D8FC-4E7C-9BEB-4D474F9729B7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4. Teaching Reading.</a:t>
          </a:r>
          <a:endParaRPr lang="ru-RU" sz="2200" kern="1200"/>
        </a:p>
      </dsp:txBody>
      <dsp:txXfrm>
        <a:off x="511409" y="3481732"/>
        <a:ext cx="7655707" cy="696274"/>
      </dsp:txXfrm>
    </dsp:sp>
    <dsp:sp modelId="{D7B45B2C-927B-47A4-8700-B54CB4EE8CCD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D88A8-BD1F-47E2-AA0D-A4B9FB8488AD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EE1E270-E75D-4B34-B19E-7757476F992D}">
      <dsp:nvSpPr>
        <dsp:cNvPr id="0" name=""/>
        <dsp:cNvSpPr/>
      </dsp:nvSpPr>
      <dsp:spPr>
        <a:xfrm>
          <a:off x="2160269" y="342899"/>
          <a:ext cx="3909060" cy="4572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While-Reading / Listening Stage</a:t>
          </a:r>
          <a:endParaRPr lang="ru-RU" sz="1900" kern="1200" dirty="0"/>
        </a:p>
      </dsp:txBody>
      <dsp:txXfrm>
        <a:off x="2182588" y="365218"/>
        <a:ext cx="3864422" cy="4125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61DB-9A9C-4C3C-AC52-C22694861C21}">
      <dsp:nvSpPr>
        <dsp:cNvPr id="0" name=""/>
        <dsp:cNvSpPr/>
      </dsp:nvSpPr>
      <dsp:spPr>
        <a:xfrm>
          <a:off x="1675023" y="175469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sng" kern="1200" dirty="0" smtClean="0"/>
            <a:t>During this period the students should:</a:t>
          </a:r>
          <a:endParaRPr lang="ru-RU" sz="1700" kern="1200" dirty="0"/>
        </a:p>
      </dsp:txBody>
      <dsp:txXfrm>
        <a:off x="1704797" y="1784468"/>
        <a:ext cx="1973599" cy="957025"/>
      </dsp:txXfrm>
    </dsp:sp>
    <dsp:sp modelId="{6E966774-98DF-46E5-968C-F4401D50F69F}">
      <dsp:nvSpPr>
        <dsp:cNvPr id="0" name=""/>
        <dsp:cNvSpPr/>
      </dsp:nvSpPr>
      <dsp:spPr>
        <a:xfrm rot="17692822">
          <a:off x="3148302" y="1365971"/>
          <a:ext cx="19329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2994" y="2021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6475" y="1337861"/>
        <a:ext cx="96649" cy="96649"/>
      </dsp:txXfrm>
    </dsp:sp>
    <dsp:sp modelId="{63C9B89B-C682-43DB-9AA7-617C3146B4B5}">
      <dsp:nvSpPr>
        <dsp:cNvPr id="0" name=""/>
        <dsp:cNvSpPr/>
      </dsp:nvSpPr>
      <dsp:spPr>
        <a:xfrm>
          <a:off x="4521429" y="110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what’s important in the text.</a:t>
          </a:r>
          <a:endParaRPr lang="ru-RU" sz="1700" kern="1200" dirty="0"/>
        </a:p>
      </dsp:txBody>
      <dsp:txXfrm>
        <a:off x="4551203" y="30878"/>
        <a:ext cx="1973599" cy="957025"/>
      </dsp:txXfrm>
    </dsp:sp>
    <dsp:sp modelId="{2F1F3DAC-3279-4452-B7E8-DA99E1F55B63}">
      <dsp:nvSpPr>
        <dsp:cNvPr id="0" name=""/>
        <dsp:cNvSpPr/>
      </dsp:nvSpPr>
      <dsp:spPr>
        <a:xfrm rot="19457599">
          <a:off x="3614034" y="195050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9761" y="1945678"/>
        <a:ext cx="50076" cy="50076"/>
      </dsp:txXfrm>
    </dsp:sp>
    <dsp:sp modelId="{8FA45A33-184A-4526-9EF5-E6F6C7913551}">
      <dsp:nvSpPr>
        <dsp:cNvPr id="0" name=""/>
        <dsp:cNvSpPr/>
      </dsp:nvSpPr>
      <dsp:spPr>
        <a:xfrm>
          <a:off x="4521429" y="117016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Perceive the text structure.</a:t>
          </a:r>
          <a:endParaRPr lang="ru-RU" sz="1700" kern="1200"/>
        </a:p>
      </dsp:txBody>
      <dsp:txXfrm>
        <a:off x="4551203" y="1199938"/>
        <a:ext cx="1973599" cy="957025"/>
      </dsp:txXfrm>
    </dsp:sp>
    <dsp:sp modelId="{DF519436-3ECC-4945-BFD9-DFDC19CC6778}">
      <dsp:nvSpPr>
        <dsp:cNvPr id="0" name=""/>
        <dsp:cNvSpPr/>
      </dsp:nvSpPr>
      <dsp:spPr>
        <a:xfrm rot="2142401">
          <a:off x="3614034" y="253503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9761" y="2530208"/>
        <a:ext cx="50076" cy="50076"/>
      </dsp:txXfrm>
    </dsp:sp>
    <dsp:sp modelId="{A8FBE774-5631-4B8F-928D-3BAC474DCBA3}">
      <dsp:nvSpPr>
        <dsp:cNvPr id="0" name=""/>
        <dsp:cNvSpPr/>
      </dsp:nvSpPr>
      <dsp:spPr>
        <a:xfrm>
          <a:off x="4521429" y="233922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Keep themselves concentrated.</a:t>
          </a:r>
          <a:endParaRPr lang="ru-RU" sz="1700" kern="1200"/>
        </a:p>
      </dsp:txBody>
      <dsp:txXfrm>
        <a:off x="4551203" y="2368998"/>
        <a:ext cx="1973599" cy="957025"/>
      </dsp:txXfrm>
    </dsp:sp>
    <dsp:sp modelId="{50BEC3E4-DE77-4DB8-9613-543BD306005C}">
      <dsp:nvSpPr>
        <dsp:cNvPr id="0" name=""/>
        <dsp:cNvSpPr/>
      </dsp:nvSpPr>
      <dsp:spPr>
        <a:xfrm rot="3907178">
          <a:off x="3148302" y="3119561"/>
          <a:ext cx="19329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2994" y="2021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6475" y="3091451"/>
        <a:ext cx="96649" cy="96649"/>
      </dsp:txXfrm>
    </dsp:sp>
    <dsp:sp modelId="{6C3122F3-30A1-41B4-8DE2-D23D17CC3270}">
      <dsp:nvSpPr>
        <dsp:cNvPr id="0" name=""/>
        <dsp:cNvSpPr/>
      </dsp:nvSpPr>
      <dsp:spPr>
        <a:xfrm>
          <a:off x="4521429" y="350828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Show their understanding or non-understanding of the text.</a:t>
          </a:r>
          <a:endParaRPr lang="ru-RU" sz="1700" kern="1200"/>
        </a:p>
      </dsp:txBody>
      <dsp:txXfrm>
        <a:off x="4551203" y="3538058"/>
        <a:ext cx="1973599" cy="9570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7F8F-EE70-473A-B762-97373B5C392B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5A8ACF-4D63-42ED-8DF7-E79CE2C23176}">
      <dsp:nvSpPr>
        <dsp:cNvPr id="0" name=""/>
        <dsp:cNvSpPr/>
      </dsp:nvSpPr>
      <dsp:spPr>
        <a:xfrm>
          <a:off x="2160269" y="342899"/>
          <a:ext cx="3909060" cy="4572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Post-Reading / Listening Stage</a:t>
          </a:r>
          <a:endParaRPr lang="ru-RU" sz="1900" kern="1200"/>
        </a:p>
      </dsp:txBody>
      <dsp:txXfrm>
        <a:off x="2182588" y="365218"/>
        <a:ext cx="3864422" cy="4125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AF18-99B8-43A1-8D49-46158BDA3F04}">
      <dsp:nvSpPr>
        <dsp:cNvPr id="0" name=""/>
        <dsp:cNvSpPr/>
      </dsp:nvSpPr>
      <dsp:spPr>
        <a:xfrm>
          <a:off x="2176238" y="1252736"/>
          <a:ext cx="1615468" cy="2020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teacher organizes some follow-up activities related to the text:</a:t>
          </a:r>
          <a:endParaRPr lang="ru-RU" sz="1900" kern="1200" dirty="0"/>
        </a:p>
      </dsp:txBody>
      <dsp:txXfrm>
        <a:off x="2223553" y="1300051"/>
        <a:ext cx="1520838" cy="1925860"/>
      </dsp:txXfrm>
    </dsp:sp>
    <dsp:sp modelId="{C98EA206-613B-4B33-93D8-D7929F3BA163}">
      <dsp:nvSpPr>
        <dsp:cNvPr id="0" name=""/>
        <dsp:cNvSpPr/>
      </dsp:nvSpPr>
      <dsp:spPr>
        <a:xfrm rot="17350740">
          <a:off x="3131319" y="1318025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5625" y="1284913"/>
        <a:ext cx="98348" cy="98348"/>
      </dsp:txXfrm>
    </dsp:sp>
    <dsp:sp modelId="{8F581358-60E6-4D81-9B21-8480AD4EE350}">
      <dsp:nvSpPr>
        <dsp:cNvPr id="0" name=""/>
        <dsp:cNvSpPr/>
      </dsp:nvSpPr>
      <dsp:spPr>
        <a:xfrm>
          <a:off x="4437893" y="1325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answer the questions</a:t>
          </a:r>
          <a:endParaRPr lang="ru-RU" sz="1900" kern="1200"/>
        </a:p>
      </dsp:txBody>
      <dsp:txXfrm>
        <a:off x="4461551" y="24983"/>
        <a:ext cx="1568152" cy="760418"/>
      </dsp:txXfrm>
    </dsp:sp>
    <dsp:sp modelId="{3890CC6E-923B-4708-955F-58455E0C20EE}">
      <dsp:nvSpPr>
        <dsp:cNvPr id="0" name=""/>
        <dsp:cNvSpPr/>
      </dsp:nvSpPr>
      <dsp:spPr>
        <a:xfrm rot="18289469">
          <a:off x="3549025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6511" y="1770245"/>
        <a:ext cx="56577" cy="56577"/>
      </dsp:txXfrm>
    </dsp:sp>
    <dsp:sp modelId="{229E2681-B551-4458-AFC7-ACE0857537E9}">
      <dsp:nvSpPr>
        <dsp:cNvPr id="0" name=""/>
        <dsp:cNvSpPr/>
      </dsp:nvSpPr>
      <dsp:spPr>
        <a:xfrm>
          <a:off x="4437893" y="930220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summarize the text</a:t>
          </a:r>
          <a:endParaRPr lang="ru-RU" sz="1900" kern="1200"/>
        </a:p>
      </dsp:txBody>
      <dsp:txXfrm>
        <a:off x="4461551" y="953878"/>
        <a:ext cx="1568152" cy="760418"/>
      </dsp:txXfrm>
    </dsp:sp>
    <dsp:sp modelId="{D1F4A9E9-9175-4E27-8814-DCBD2C14D49F}">
      <dsp:nvSpPr>
        <dsp:cNvPr id="0" name=""/>
        <dsp:cNvSpPr/>
      </dsp:nvSpPr>
      <dsp:spPr>
        <a:xfrm>
          <a:off x="3791706" y="2246919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8645" y="2246826"/>
        <a:ext cx="32309" cy="32309"/>
      </dsp:txXfrm>
    </dsp:sp>
    <dsp:sp modelId="{7E88A92E-43A6-42F4-AE5C-5291E27DE6B0}">
      <dsp:nvSpPr>
        <dsp:cNvPr id="0" name=""/>
        <dsp:cNvSpPr/>
      </dsp:nvSpPr>
      <dsp:spPr>
        <a:xfrm>
          <a:off x="4437893" y="1859114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discussion</a:t>
          </a:r>
          <a:endParaRPr lang="ru-RU" sz="1900" kern="1200"/>
        </a:p>
      </dsp:txBody>
      <dsp:txXfrm>
        <a:off x="4461551" y="1882772"/>
        <a:ext cx="1568152" cy="760418"/>
      </dsp:txXfrm>
    </dsp:sp>
    <dsp:sp modelId="{7E5B37E4-C5B8-482D-B464-69ED574F3F05}">
      <dsp:nvSpPr>
        <dsp:cNvPr id="0" name=""/>
        <dsp:cNvSpPr/>
      </dsp:nvSpPr>
      <dsp:spPr>
        <a:xfrm rot="3310531">
          <a:off x="3549025" y="2711366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6511" y="2699139"/>
        <a:ext cx="56577" cy="56577"/>
      </dsp:txXfrm>
    </dsp:sp>
    <dsp:sp modelId="{1932B90D-41AD-408D-83C5-54F6B30AC764}">
      <dsp:nvSpPr>
        <dsp:cNvPr id="0" name=""/>
        <dsp:cNvSpPr/>
      </dsp:nvSpPr>
      <dsp:spPr>
        <a:xfrm>
          <a:off x="4437893" y="2788008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information exchange</a:t>
          </a:r>
          <a:endParaRPr lang="ru-RU" sz="1900" kern="1200"/>
        </a:p>
      </dsp:txBody>
      <dsp:txXfrm>
        <a:off x="4461551" y="2811666"/>
        <a:ext cx="1568152" cy="760418"/>
      </dsp:txXfrm>
    </dsp:sp>
    <dsp:sp modelId="{34211096-CD0D-4CF9-9D44-1C5867EB1232}">
      <dsp:nvSpPr>
        <dsp:cNvPr id="0" name=""/>
        <dsp:cNvSpPr/>
      </dsp:nvSpPr>
      <dsp:spPr>
        <a:xfrm rot="4249260">
          <a:off x="3131319" y="3175813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5625" y="3142701"/>
        <a:ext cx="98348" cy="98348"/>
      </dsp:txXfrm>
    </dsp:sp>
    <dsp:sp modelId="{D45E472F-27FC-4353-9128-30B67B2CD2A3}">
      <dsp:nvSpPr>
        <dsp:cNvPr id="0" name=""/>
        <dsp:cNvSpPr/>
      </dsp:nvSpPr>
      <dsp:spPr>
        <a:xfrm>
          <a:off x="4437893" y="3716902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problem solving</a:t>
          </a:r>
          <a:endParaRPr lang="ru-RU" sz="1900" kern="1200" dirty="0"/>
        </a:p>
      </dsp:txBody>
      <dsp:txXfrm>
        <a:off x="4461551" y="3740560"/>
        <a:ext cx="1568152" cy="7604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93BCD-9AA3-4295-8D9A-3552CEF87ABF}">
      <dsp:nvSpPr>
        <dsp:cNvPr id="0" name=""/>
        <dsp:cNvSpPr/>
      </dsp:nvSpPr>
      <dsp:spPr>
        <a:xfrm>
          <a:off x="0" y="173699"/>
          <a:ext cx="8229600" cy="79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3. Teaching Listening Comprehension</a:t>
          </a:r>
          <a:endParaRPr lang="ru-RU" sz="3400" kern="1200"/>
        </a:p>
      </dsp:txBody>
      <dsp:txXfrm>
        <a:off x="38838" y="212537"/>
        <a:ext cx="8151924" cy="7179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4ED2-83C0-4364-89FD-2537A8D7780F}">
      <dsp:nvSpPr>
        <dsp:cNvPr id="0" name=""/>
        <dsp:cNvSpPr/>
      </dsp:nvSpPr>
      <dsp:spPr>
        <a:xfrm>
          <a:off x="0" y="704"/>
          <a:ext cx="4474840" cy="11606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heavy" kern="1200" dirty="0" smtClean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Types of Classroom Listening Materials</a:t>
          </a:r>
          <a:br>
            <a:rPr lang="en-US" sz="1800" b="1" u="heavy" kern="1200" dirty="0" smtClean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</a:br>
          <a:r>
            <a:rPr lang="ru-RU" sz="1800" b="1" kern="1200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rPr>
            <a:t/>
          </a:r>
          <a:br>
            <a:rPr lang="ru-RU" sz="1800" b="1" kern="1200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rPr>
          </a:br>
          <a:r>
            <a:rPr lang="en-US" sz="2400" b="1" kern="1200" dirty="0" smtClean="0">
              <a:solidFill>
                <a:schemeClr val="tx1"/>
              </a:solidFill>
              <a:cs typeface="Aharoni" pitchFamily="2" charset="-79"/>
            </a:rPr>
            <a:t>1. </a:t>
          </a:r>
          <a:r>
            <a:rPr lang="en-US" sz="2400" b="1" kern="1200" dirty="0" smtClean="0"/>
            <a:t>Reactive</a:t>
          </a:r>
          <a:endParaRPr lang="ru-RU" sz="2400" kern="1200" dirty="0"/>
        </a:p>
      </dsp:txBody>
      <dsp:txXfrm>
        <a:off x="56658" y="57362"/>
        <a:ext cx="4361524" cy="10473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CD65B-340A-47F1-8BCE-B6968FCF5F75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 </a:t>
          </a:r>
          <a:r>
            <a:rPr lang="en-US" sz="2900" b="1" kern="1200" dirty="0" smtClean="0"/>
            <a:t>1. Skills Required for Effective Reading and Listening</a:t>
          </a:r>
          <a:endParaRPr lang="ru-RU" sz="2900" kern="1200" dirty="0"/>
        </a:p>
      </dsp:txBody>
      <dsp:txXfrm>
        <a:off x="54659" y="66313"/>
        <a:ext cx="8120282" cy="101037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1B874-D538-45D1-8EB3-2D3BFAD4BF84}">
      <dsp:nvSpPr>
        <dsp:cNvPr id="0" name=""/>
        <dsp:cNvSpPr/>
      </dsp:nvSpPr>
      <dsp:spPr>
        <a:xfrm rot="5400000">
          <a:off x="1826721" y="2007225"/>
          <a:ext cx="1795092" cy="20436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EFC6C-CF70-4553-879C-E6C4EBE10453}">
      <dsp:nvSpPr>
        <dsp:cNvPr id="0" name=""/>
        <dsp:cNvSpPr/>
      </dsp:nvSpPr>
      <dsp:spPr>
        <a:xfrm>
          <a:off x="1351131" y="17329"/>
          <a:ext cx="3021878" cy="21152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Predictive skills</a:t>
          </a:r>
          <a:endParaRPr lang="ru-RU" sz="3200" b="1" kern="1200" dirty="0"/>
        </a:p>
      </dsp:txBody>
      <dsp:txXfrm>
        <a:off x="1454406" y="120604"/>
        <a:ext cx="2815328" cy="1908667"/>
      </dsp:txXfrm>
    </dsp:sp>
    <dsp:sp modelId="{6B58D71E-2B61-4802-89CA-9612C016840B}">
      <dsp:nvSpPr>
        <dsp:cNvPr id="0" name=""/>
        <dsp:cNvSpPr/>
      </dsp:nvSpPr>
      <dsp:spPr>
        <a:xfrm>
          <a:off x="4373010" y="219063"/>
          <a:ext cx="2197826" cy="17096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55EA5-1ACB-4D31-BC7F-C48960FFE25C}">
      <dsp:nvSpPr>
        <dsp:cNvPr id="0" name=""/>
        <dsp:cNvSpPr/>
      </dsp:nvSpPr>
      <dsp:spPr>
        <a:xfrm>
          <a:off x="3856589" y="2393416"/>
          <a:ext cx="3021878" cy="21152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To foresee what we are going to read about</a:t>
          </a:r>
          <a:endParaRPr lang="ru-RU" sz="3100" kern="1200"/>
        </a:p>
      </dsp:txBody>
      <dsp:txXfrm>
        <a:off x="3959864" y="2496691"/>
        <a:ext cx="2815328" cy="19086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45442-DFBC-4A7E-8F7C-389513ED4A4C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How can students practice making predictions in reading?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1949957" y="0"/>
        <a:ext cx="5186934" cy="1143000"/>
      </dsp:txXfrm>
    </dsp:sp>
    <dsp:sp modelId="{FA8D156C-30B9-4956-9760-0E48832DEDC2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D11B-ABBE-43BA-B910-7FA4311BBC79}">
      <dsp:nvSpPr>
        <dsp:cNvPr id="0" name=""/>
        <dsp:cNvSpPr/>
      </dsp:nvSpPr>
      <dsp:spPr>
        <a:xfrm>
          <a:off x="0" y="237441"/>
          <a:ext cx="4690864" cy="691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 THINKING STEMS</a:t>
          </a:r>
          <a:endParaRPr lang="ru-RU" sz="2400" kern="1200" dirty="0"/>
        </a:p>
      </dsp:txBody>
      <dsp:txXfrm>
        <a:off x="0" y="237441"/>
        <a:ext cx="4690864" cy="691200"/>
      </dsp:txXfrm>
    </dsp:sp>
    <dsp:sp modelId="{AB691847-F9C8-4F73-B781-7275A41FA02F}">
      <dsp:nvSpPr>
        <dsp:cNvPr id="0" name=""/>
        <dsp:cNvSpPr/>
      </dsp:nvSpPr>
      <dsp:spPr>
        <a:xfrm>
          <a:off x="0" y="928641"/>
          <a:ext cx="469086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 think_____ will happen, because___”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“Based on the title, I think the text will be about___”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“Based on the headings/subheadings, I think the text will be about ___”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“Based on what I know about _____, my guess is___”</a:t>
          </a:r>
          <a:endParaRPr lang="ru-RU" sz="2400" kern="1200"/>
        </a:p>
      </dsp:txBody>
      <dsp:txXfrm>
        <a:off x="0" y="928641"/>
        <a:ext cx="4690864" cy="3359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3F37C-7492-45C7-A40D-C4107D9B961E}">
      <dsp:nvSpPr>
        <dsp:cNvPr id="0" name=""/>
        <dsp:cNvSpPr/>
      </dsp:nvSpPr>
      <dsp:spPr>
        <a:xfrm rot="5400000">
          <a:off x="1222399" y="2537369"/>
          <a:ext cx="2269208" cy="25834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A90F66-81B2-47CE-80C3-949167C534D7}">
      <dsp:nvSpPr>
        <dsp:cNvPr id="0" name=""/>
        <dsp:cNvSpPr/>
      </dsp:nvSpPr>
      <dsp:spPr>
        <a:xfrm>
          <a:off x="621197" y="21906"/>
          <a:ext cx="3820010" cy="26738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Skills of getting the general idea</a:t>
          </a:r>
          <a:endParaRPr lang="ru-RU" sz="3200" kern="1200" dirty="0"/>
        </a:p>
      </dsp:txBody>
      <dsp:txXfrm>
        <a:off x="751749" y="152458"/>
        <a:ext cx="3558906" cy="2412779"/>
      </dsp:txXfrm>
    </dsp:sp>
    <dsp:sp modelId="{D08E9E24-AAB0-41FB-93A3-6DF59A673E7F}">
      <dsp:nvSpPr>
        <dsp:cNvPr id="0" name=""/>
        <dsp:cNvSpPr/>
      </dsp:nvSpPr>
      <dsp:spPr>
        <a:xfrm>
          <a:off x="4441207" y="276922"/>
          <a:ext cx="2778311" cy="21611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D23EC-2DCA-4E1E-A9C9-F4315B1FE2A7}">
      <dsp:nvSpPr>
        <dsp:cNvPr id="0" name=""/>
        <dsp:cNvSpPr/>
      </dsp:nvSpPr>
      <dsp:spPr>
        <a:xfrm>
          <a:off x="3788392" y="3025559"/>
          <a:ext cx="3820010" cy="26738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/>
            <a:t>Skimming</a:t>
          </a:r>
        </a:p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 have an idea of the main points of the text without being too concerned with the details </a:t>
          </a:r>
        </a:p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</a:p>
      </dsp:txBody>
      <dsp:txXfrm>
        <a:off x="3918944" y="3156111"/>
        <a:ext cx="3558906" cy="24127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DDAAB-89C3-4114-B79D-CA2A7C327CB2}">
      <dsp:nvSpPr>
        <dsp:cNvPr id="0" name=""/>
        <dsp:cNvSpPr/>
      </dsp:nvSpPr>
      <dsp:spPr>
        <a:xfrm rot="5400000">
          <a:off x="1258727" y="2505500"/>
          <a:ext cx="2240707" cy="2550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B4222A-EFBE-4384-B5F1-A2270D517B7D}">
      <dsp:nvSpPr>
        <dsp:cNvPr id="0" name=""/>
        <dsp:cNvSpPr/>
      </dsp:nvSpPr>
      <dsp:spPr>
        <a:xfrm>
          <a:off x="0" y="72008"/>
          <a:ext cx="3772032" cy="264030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Skills of extracting detailed information</a:t>
          </a:r>
          <a:endParaRPr lang="ru-RU" sz="3200" b="1" kern="1200" dirty="0"/>
        </a:p>
      </dsp:txBody>
      <dsp:txXfrm>
        <a:off x="128912" y="200920"/>
        <a:ext cx="3514208" cy="2382476"/>
      </dsp:txXfrm>
    </dsp:sp>
    <dsp:sp modelId="{E4C7B444-3321-40C7-8561-AA5CB18EE210}">
      <dsp:nvSpPr>
        <dsp:cNvPr id="0" name=""/>
        <dsp:cNvSpPr/>
      </dsp:nvSpPr>
      <dsp:spPr>
        <a:xfrm>
          <a:off x="4437108" y="273444"/>
          <a:ext cx="2743416" cy="21340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133D8-2659-41BD-9E4F-45744FE52517}">
      <dsp:nvSpPr>
        <dsp:cNvPr id="0" name=""/>
        <dsp:cNvSpPr/>
      </dsp:nvSpPr>
      <dsp:spPr>
        <a:xfrm>
          <a:off x="4089878" y="3009190"/>
          <a:ext cx="3772032" cy="264030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“How many?”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“Why?”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“How often?”, etc.</a:t>
          </a:r>
          <a:endParaRPr lang="ru-RU" sz="2000" kern="1200" dirty="0"/>
        </a:p>
      </dsp:txBody>
      <dsp:txXfrm>
        <a:off x="4218790" y="3138102"/>
        <a:ext cx="3514208" cy="23824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389C-93F7-426A-9333-03150318327F}">
      <dsp:nvSpPr>
        <dsp:cNvPr id="0" name=""/>
        <dsp:cNvSpPr/>
      </dsp:nvSpPr>
      <dsp:spPr>
        <a:xfrm rot="5400000">
          <a:off x="1404340" y="2377760"/>
          <a:ext cx="2126467" cy="24209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EC98EB-43DB-495D-9A0B-545C8C86B3F1}">
      <dsp:nvSpPr>
        <dsp:cNvPr id="0" name=""/>
        <dsp:cNvSpPr/>
      </dsp:nvSpPr>
      <dsp:spPr>
        <a:xfrm>
          <a:off x="840955" y="20528"/>
          <a:ext cx="3579719" cy="250568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Skills of extracting specific information</a:t>
          </a:r>
          <a:endParaRPr lang="ru-RU" sz="3600" kern="1200" dirty="0"/>
        </a:p>
      </dsp:txBody>
      <dsp:txXfrm>
        <a:off x="963295" y="142868"/>
        <a:ext cx="3335039" cy="2261007"/>
      </dsp:txXfrm>
    </dsp:sp>
    <dsp:sp modelId="{8C0A0487-BE8F-4BF0-8218-629FB9E35D01}">
      <dsp:nvSpPr>
        <dsp:cNvPr id="0" name=""/>
        <dsp:cNvSpPr/>
      </dsp:nvSpPr>
      <dsp:spPr>
        <a:xfrm>
          <a:off x="4420675" y="259502"/>
          <a:ext cx="2603547" cy="20252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D1E6D-8AE2-4FC2-AFB3-98FFBB7C7C64}">
      <dsp:nvSpPr>
        <dsp:cNvPr id="0" name=""/>
        <dsp:cNvSpPr/>
      </dsp:nvSpPr>
      <dsp:spPr>
        <a:xfrm>
          <a:off x="3808924" y="2835242"/>
          <a:ext cx="3579719" cy="250568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u="sng" kern="1200" dirty="0" smtClean="0"/>
            <a:t>Scanning</a:t>
          </a:r>
        </a:p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 read to extract specific facts</a:t>
          </a:r>
          <a:endParaRPr lang="ru-RU" sz="3600" kern="1200" dirty="0"/>
        </a:p>
      </dsp:txBody>
      <dsp:txXfrm>
        <a:off x="3931264" y="2957582"/>
        <a:ext cx="3335039" cy="226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3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7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1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5B0F-E535-480D-BA55-F727250529D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F8EE-58A0-4AE4-B200-A3CC3547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9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9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7.gif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1.gi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76529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85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60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55224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058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01724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162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03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13260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5333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72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070180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96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65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73464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The </a:t>
            </a:r>
            <a:r>
              <a:rPr lang="en-US" sz="2000" b="1" dirty="0"/>
              <a:t>main reason </a:t>
            </a:r>
            <a:r>
              <a:rPr lang="en-US" sz="2000" dirty="0"/>
              <a:t>for getting students to listen to spoken English is to let them hear different varieties and accents – rather than just the voice of their teacher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It’s </a:t>
            </a:r>
            <a:r>
              <a:rPr lang="en-US" sz="2000" dirty="0"/>
              <a:t>good when they listen not only to British English, but also </a:t>
            </a:r>
            <a:r>
              <a:rPr lang="en-US" sz="2000" dirty="0" smtClean="0"/>
              <a:t>other </a:t>
            </a:r>
            <a:r>
              <a:rPr lang="en-US" sz="2000" dirty="0"/>
              <a:t>variants of </a:t>
            </a:r>
            <a:r>
              <a:rPr lang="en-US" sz="2000" dirty="0" smtClean="0"/>
              <a:t>English.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The main method of exposing students to spoken English (after the teacher) is through the use of taped </a:t>
            </a:r>
            <a:r>
              <a:rPr lang="en-US" sz="2000" dirty="0" smtClean="0"/>
              <a:t>material.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second major reason </a:t>
            </a:r>
            <a:r>
              <a:rPr lang="en-US" sz="2000" dirty="0"/>
              <a:t>for teaching listening is the fact that it helps students to acquire language subconsciously even if teachers do not draw attention to its special features.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Through listening students get information about grammar, vocabulary and pronunciation.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0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643659"/>
              </p:ext>
            </p:extLst>
          </p:nvPr>
        </p:nvGraphicFramePr>
        <p:xfrm>
          <a:off x="457200" y="273050"/>
          <a:ext cx="4474840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732333"/>
            <a:ext cx="3683000" cy="292184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Sometimes you simply want a learner to listen to the surface structure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of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an</a:t>
            </a:r>
            <a:r>
              <a:rPr lang="en-US" sz="2400" spc="-15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utterance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for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the</a:t>
            </a:r>
            <a:r>
              <a:rPr lang="en-US" sz="2400" spc="-15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purpose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of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repeating</a:t>
            </a:r>
            <a:r>
              <a:rPr lang="en-US" sz="2400" spc="-15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it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back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to</a:t>
            </a:r>
            <a:r>
              <a:rPr lang="en-US" sz="2400" spc="-15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you</a:t>
            </a:r>
            <a:r>
              <a:rPr lang="en-US" sz="2400" dirty="0" smtClean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The </a:t>
            </a:r>
            <a:r>
              <a:rPr lang="en-US" sz="2400" spc="-2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only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role that reactive listening can play in an interactive classroom is </a:t>
            </a:r>
            <a:r>
              <a:rPr lang="en-US" sz="2400" spc="-35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in </a:t>
            </a:r>
            <a:r>
              <a:rPr lang="en-US" sz="2400" dirty="0">
                <a:solidFill>
                  <a:srgbClr val="231F20"/>
                </a:solidFill>
                <a:latin typeface="+mj-lt"/>
                <a:ea typeface="Calibri"/>
                <a:cs typeface="Times New Roman"/>
              </a:rPr>
              <a:t>brief choral or individual drills that focus on pronunciation.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2. Intensive</a:t>
            </a:r>
            <a:br>
              <a:rPr lang="en-US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826768" cy="329004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purpose is to focus on some specific speech components: phonemes, words, intonation, discourse markers, a grammatical structure, etc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8" y="1052736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14666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en-US" sz="2400" dirty="0" smtClean="0"/>
              <a:t>3. Responsive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01687"/>
            <a:ext cx="3467100" cy="3467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4546848" cy="49294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Short </a:t>
            </a:r>
            <a:r>
              <a:rPr lang="en-US" sz="2400" dirty="0"/>
              <a:t>stretches of teacher’s speech, which are expected to be followed by immediate students’ </a:t>
            </a:r>
            <a:r>
              <a:rPr lang="en-US" sz="2400" dirty="0" smtClean="0"/>
              <a:t>responses:</a:t>
            </a:r>
            <a:endParaRPr lang="ru-RU" sz="2400" dirty="0"/>
          </a:p>
          <a:p>
            <a:pPr marL="342900" lvl="0" indent="-342900">
              <a:buBlip>
                <a:blip r:embed="rId3"/>
              </a:buBlip>
            </a:pPr>
            <a:r>
              <a:rPr lang="en-US" sz="2400" dirty="0"/>
              <a:t>Asking questions (</a:t>
            </a:r>
            <a:r>
              <a:rPr lang="en-US" sz="2400" i="1" dirty="0"/>
              <a:t>“How are you today?” “What did you do yesterday?”</a:t>
            </a:r>
            <a:r>
              <a:rPr lang="en-US" sz="2400" dirty="0"/>
              <a:t>).</a:t>
            </a:r>
            <a:endParaRPr lang="ru-RU" sz="2400" dirty="0"/>
          </a:p>
          <a:p>
            <a:pPr marL="342900" lvl="0" indent="-342900">
              <a:buBlip>
                <a:blip r:embed="rId3"/>
              </a:buBlip>
            </a:pPr>
            <a:r>
              <a:rPr lang="en-US" sz="2400" dirty="0"/>
              <a:t>Giving commands </a:t>
            </a:r>
            <a:r>
              <a:rPr lang="en-US" sz="2400" i="1" dirty="0"/>
              <a:t>(“Take out a sheet of paper and a pencil.”</a:t>
            </a:r>
            <a:r>
              <a:rPr lang="en-US" sz="2400" dirty="0"/>
              <a:t>).</a:t>
            </a:r>
            <a:endParaRPr lang="ru-RU" sz="2400" dirty="0"/>
          </a:p>
          <a:p>
            <a:pPr marL="342900" lvl="0" indent="-342900">
              <a:buBlip>
                <a:blip r:embed="rId3"/>
              </a:buBlip>
            </a:pPr>
            <a:r>
              <a:rPr lang="en-US" sz="2400" dirty="0"/>
              <a:t>Seeking clarification </a:t>
            </a:r>
            <a:r>
              <a:rPr lang="en-US" sz="2400" i="1" dirty="0"/>
              <a:t>(“What word have you said?”).</a:t>
            </a:r>
            <a:endParaRPr lang="ru-RU" sz="2400" dirty="0"/>
          </a:p>
          <a:p>
            <a:pPr marL="342900" lvl="0" indent="-342900">
              <a:buBlip>
                <a:blip r:embed="rId3"/>
              </a:buBlip>
            </a:pPr>
            <a:r>
              <a:rPr lang="en-US" sz="2400" dirty="0"/>
              <a:t>Checking comprehension </a:t>
            </a:r>
            <a:r>
              <a:rPr lang="en-US" sz="2400" i="1" dirty="0"/>
              <a:t>(“So, how many people were in the park?”).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7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4. Selective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019175"/>
            <a:ext cx="3467100" cy="2600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4546848" cy="5472608"/>
          </a:xfrm>
        </p:spPr>
        <p:txBody>
          <a:bodyPr>
            <a:normAutofit/>
          </a:bodyPr>
          <a:lstStyle/>
          <a:p>
            <a:r>
              <a:rPr lang="en-US" sz="2000" dirty="0"/>
              <a:t>While listening to long monologues, the task of the student is </a:t>
            </a:r>
            <a:r>
              <a:rPr lang="en-US" sz="2000" u="sng" dirty="0"/>
              <a:t>to scan the material selectively for certain information. </a:t>
            </a:r>
            <a:endParaRPr lang="ru-RU" sz="2000" u="sng" dirty="0"/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Examples of the material include: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Speeches.</a:t>
            </a: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Media broadcasts.</a:t>
            </a: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Stories and anecdotes.</a:t>
            </a:r>
            <a:endParaRPr lang="ru-RU" sz="2000" dirty="0"/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Students may be asked to listen for: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People’s names.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Dates.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Certain facts of events.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Location, situation, context, etc.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Main ideas and/or conclusion.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5. Extensive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4114800" cy="4857403"/>
          </a:xfrm>
        </p:spPr>
        <p:txBody>
          <a:bodyPr/>
          <a:lstStyle/>
          <a:p>
            <a:r>
              <a:rPr lang="en-US" sz="2400" dirty="0"/>
              <a:t>It aims to develop </a:t>
            </a:r>
            <a:r>
              <a:rPr lang="en-US" sz="2400" u="sng" dirty="0"/>
              <a:t>full comprehension</a:t>
            </a:r>
            <a:r>
              <a:rPr lang="en-US" sz="2400" dirty="0"/>
              <a:t> of spoken language.  Extensive  performance  could  range  from  listening  to lengthy  lectures  to  listening  to  a  conversation.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8" y="273050"/>
            <a:ext cx="3749004" cy="5819775"/>
          </a:xfrm>
        </p:spPr>
      </p:pic>
    </p:spTree>
    <p:extLst>
      <p:ext uri="{BB962C8B-B14F-4D97-AF65-F5344CB8AC3E}">
        <p14:creationId xmlns:p14="http://schemas.microsoft.com/office/powerpoint/2010/main" val="16435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25327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9887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54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6. Interactive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762500" cy="3362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>
            <a:normAutofit/>
          </a:bodyPr>
          <a:lstStyle/>
          <a:p>
            <a:r>
              <a:rPr lang="en-US" sz="2400" dirty="0"/>
              <a:t>It includes all five of the above </a:t>
            </a:r>
            <a:r>
              <a:rPr lang="en-US" sz="2400" dirty="0" smtClean="0"/>
              <a:t>types, </a:t>
            </a:r>
            <a:r>
              <a:rPr lang="en-US" sz="2400" dirty="0"/>
              <a:t>as learners actively participate in discussions, debates, conversations, role-plays, and other pair and group work. </a:t>
            </a:r>
            <a:endParaRPr lang="en-US" sz="2400" dirty="0" smtClean="0"/>
          </a:p>
          <a:p>
            <a:r>
              <a:rPr lang="en-US" sz="2400" dirty="0" smtClean="0"/>
              <a:t>Their </a:t>
            </a:r>
            <a:r>
              <a:rPr lang="en-US" sz="2400" dirty="0"/>
              <a:t>listening performance must be </a:t>
            </a:r>
            <a:r>
              <a:rPr lang="en-US" sz="2400" u="sng" dirty="0"/>
              <a:t>integrated with speaking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2529322"/>
              </p:ext>
            </p:extLst>
          </p:nvPr>
        </p:nvGraphicFramePr>
        <p:xfrm>
          <a:off x="539552" y="274638"/>
          <a:ext cx="8147248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Blip>
                <a:blip r:embed="rId7"/>
              </a:buBlip>
            </a:pPr>
            <a:r>
              <a:rPr lang="en-US" sz="2000" b="1" dirty="0" smtClean="0"/>
              <a:t>Clustering</a:t>
            </a:r>
            <a:r>
              <a:rPr lang="en-US" sz="2000" dirty="0" smtClean="0"/>
              <a:t>: in </a:t>
            </a:r>
            <a:r>
              <a:rPr lang="en-US" sz="2000" dirty="0"/>
              <a:t>spoken language we break down speech into </a:t>
            </a:r>
            <a:r>
              <a:rPr lang="en-US" sz="2000" dirty="0" smtClean="0"/>
              <a:t>clusters </a:t>
            </a:r>
            <a:r>
              <a:rPr lang="en-US" sz="2000" dirty="0"/>
              <a:t>of </a:t>
            </a:r>
            <a:r>
              <a:rPr lang="en-US" sz="2000" dirty="0" smtClean="0"/>
              <a:t>words, not into sentences.</a:t>
            </a:r>
            <a:endParaRPr lang="ru-RU" sz="2000" dirty="0"/>
          </a:p>
          <a:p>
            <a:pPr>
              <a:buBlip>
                <a:blip r:embed="rId7"/>
              </a:buBlip>
            </a:pPr>
            <a:r>
              <a:rPr lang="en-US" sz="2000" b="1" dirty="0" smtClean="0"/>
              <a:t>Redundancy: </a:t>
            </a:r>
            <a:r>
              <a:rPr lang="en-US" sz="2000" i="1" dirty="0" smtClean="0"/>
              <a:t>rephrasing</a:t>
            </a:r>
            <a:r>
              <a:rPr lang="en-US" sz="2000" i="1" dirty="0"/>
              <a:t>, repetitions, insertions of “I mean” and “you know</a:t>
            </a:r>
            <a:r>
              <a:rPr lang="en-US" sz="2000" i="1" dirty="0" smtClean="0"/>
              <a:t>”</a:t>
            </a:r>
            <a:r>
              <a:rPr lang="en-US" sz="2000" dirty="0" smtClean="0"/>
              <a:t>. </a:t>
            </a:r>
            <a:endParaRPr lang="ru-RU" sz="2000" dirty="0"/>
          </a:p>
          <a:p>
            <a:pPr>
              <a:buBlip>
                <a:blip r:embed="rId7"/>
              </a:buBlip>
            </a:pPr>
            <a:r>
              <a:rPr lang="en-US" sz="2000" b="1" dirty="0"/>
              <a:t>Reduced </a:t>
            </a:r>
            <a:r>
              <a:rPr lang="en-US" sz="2000" b="1" dirty="0" smtClean="0"/>
              <a:t>forms: </a:t>
            </a:r>
            <a:r>
              <a:rPr lang="en-US" sz="2000" dirty="0" smtClean="0"/>
              <a:t>phonological</a:t>
            </a:r>
            <a:r>
              <a:rPr lang="en-US" sz="2000" dirty="0"/>
              <a:t>, morphological, syntactic, and </a:t>
            </a:r>
            <a:r>
              <a:rPr lang="en-US" sz="2000" dirty="0" smtClean="0"/>
              <a:t>pragmatic.</a:t>
            </a:r>
            <a:endParaRPr lang="ru-RU" sz="2000" dirty="0"/>
          </a:p>
          <a:p>
            <a:pPr>
              <a:buBlip>
                <a:blip r:embed="rId7"/>
              </a:buBlip>
            </a:pPr>
            <a:r>
              <a:rPr lang="en-US" sz="2000" b="1" dirty="0"/>
              <a:t>Performance variables: </a:t>
            </a:r>
            <a:r>
              <a:rPr lang="en-US" sz="2000" dirty="0"/>
              <a:t>hesitation, reformulation, topic change, false starts, pauses, ungrammatical forms. </a:t>
            </a:r>
            <a:endParaRPr lang="ru-RU" sz="2000" dirty="0"/>
          </a:p>
          <a:p>
            <a:pPr>
              <a:buBlip>
                <a:blip r:embed="rId7"/>
              </a:buBlip>
            </a:pPr>
            <a:r>
              <a:rPr lang="en-US" sz="2000" b="1" dirty="0"/>
              <a:t>Colloquial </a:t>
            </a:r>
            <a:r>
              <a:rPr lang="en-US" sz="2000" b="1" dirty="0" smtClean="0"/>
              <a:t>language: </a:t>
            </a:r>
            <a:r>
              <a:rPr lang="en-US" sz="2000" dirty="0" smtClean="0"/>
              <a:t>idioms</a:t>
            </a:r>
            <a:r>
              <a:rPr lang="en-US" sz="2000" dirty="0"/>
              <a:t>, slang, reduced forms, shared cultural </a:t>
            </a:r>
            <a:endParaRPr lang="en-US" sz="2000" dirty="0" smtClean="0"/>
          </a:p>
          <a:p>
            <a:pPr>
              <a:buBlip>
                <a:blip r:embed="rId7"/>
              </a:buBlip>
            </a:pPr>
            <a:r>
              <a:rPr lang="en-US" sz="2000" b="1" dirty="0" smtClean="0"/>
              <a:t>Rate </a:t>
            </a:r>
            <a:r>
              <a:rPr lang="en-US" sz="2000" b="1" dirty="0"/>
              <a:t>of speed. </a:t>
            </a:r>
            <a:r>
              <a:rPr lang="en-US" sz="2000" dirty="0"/>
              <a:t>Every language learner initially thinks that native speakers speak too fast. Actually the number and length of pauses used by a speaker is more crucial to comprehension than speed. </a:t>
            </a:r>
            <a:endParaRPr lang="en-US" sz="2000" dirty="0" smtClean="0"/>
          </a:p>
          <a:p>
            <a:pPr>
              <a:buBlip>
                <a:blip r:embed="rId7"/>
              </a:buBlip>
            </a:pPr>
            <a:r>
              <a:rPr lang="en-US" sz="2000" b="1" dirty="0" smtClean="0"/>
              <a:t>Stress</a:t>
            </a:r>
            <a:r>
              <a:rPr lang="en-US" sz="2000" b="1" dirty="0"/>
              <a:t>, rhythm, and </a:t>
            </a:r>
            <a:r>
              <a:rPr lang="en-US" sz="2000" b="1" dirty="0" smtClean="0"/>
              <a:t>intonation: </a:t>
            </a:r>
            <a:r>
              <a:rPr lang="en-US" sz="2000" dirty="0" smtClean="0"/>
              <a:t>significant </a:t>
            </a:r>
            <a:r>
              <a:rPr lang="en-US" sz="2000" dirty="0"/>
              <a:t>for interpreting questions, statements, emphasis, messages like sarcasm, insult, </a:t>
            </a:r>
            <a:r>
              <a:rPr lang="en-US" sz="2000" dirty="0" smtClean="0"/>
              <a:t>etc.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1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085026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59162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2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38659106"/>
              </p:ext>
            </p:extLst>
          </p:nvPr>
        </p:nvGraphicFramePr>
        <p:xfrm>
          <a:off x="457200" y="274638"/>
          <a:ext cx="82296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Blip>
                <a:blip r:embed="rId7"/>
              </a:buBlip>
            </a:pPr>
            <a:r>
              <a:rPr lang="en-US" sz="2600" dirty="0"/>
              <a:t>Repeat segments of tape for detailed work (e.g. script dictation).</a:t>
            </a:r>
            <a:endParaRPr lang="ru-RU" sz="2600" dirty="0"/>
          </a:p>
          <a:p>
            <a:pPr lvl="0">
              <a:buBlip>
                <a:blip r:embed="rId7"/>
              </a:buBlip>
            </a:pPr>
            <a:r>
              <a:rPr lang="en-US" sz="2600" dirty="0"/>
              <a:t>Let your students check their answers to the comprehension task together in pairs or groups before organizing a feedback stage. </a:t>
            </a:r>
            <a:endParaRPr lang="ru-RU" sz="2600" dirty="0"/>
          </a:p>
          <a:p>
            <a:pPr lvl="0">
              <a:buBlip>
                <a:blip r:embed="rId7"/>
              </a:buBlip>
            </a:pPr>
            <a:r>
              <a:rPr lang="en-US" sz="2600" dirty="0"/>
              <a:t>If the text is long, play half of it and then get the students to predict what will happen next.</a:t>
            </a:r>
            <a:endParaRPr lang="ru-RU" sz="2600" dirty="0"/>
          </a:p>
          <a:p>
            <a:pPr lvl="0">
              <a:buBlip>
                <a:blip r:embed="rId7"/>
              </a:buBlip>
            </a:pPr>
            <a:r>
              <a:rPr lang="en-US" sz="2600" dirty="0"/>
              <a:t>Give the students the first third of the </a:t>
            </a:r>
            <a:r>
              <a:rPr lang="en-US" sz="2600" dirty="0" err="1"/>
              <a:t>tapescript</a:t>
            </a:r>
            <a:r>
              <a:rPr lang="en-US" sz="2600" dirty="0"/>
              <a:t> to be read at home.</a:t>
            </a:r>
            <a:endParaRPr lang="ru-RU" sz="2600" dirty="0"/>
          </a:p>
          <a:p>
            <a:pPr lvl="0">
              <a:buBlip>
                <a:blip r:embed="rId7"/>
              </a:buBlip>
            </a:pPr>
            <a:r>
              <a:rPr lang="en-US" sz="2600" dirty="0"/>
              <a:t>Choose a small number of key words that students do not know and teach them to the students before they listen.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5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9137531"/>
              </p:ext>
            </p:extLst>
          </p:nvPr>
        </p:nvGraphicFramePr>
        <p:xfrm>
          <a:off x="457200" y="274638"/>
          <a:ext cx="82296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95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52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8604533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532154"/>
              </p:ext>
            </p:extLst>
          </p:nvPr>
        </p:nvGraphicFramePr>
        <p:xfrm>
          <a:off x="899592" y="1484784"/>
          <a:ext cx="7632848" cy="410445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816424"/>
                <a:gridCol w="3816424"/>
              </a:tblGrid>
              <a:tr h="707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Authentic Texts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Artificially Created Texts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07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look natural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look artificial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may be too difficult in terms of vocabulary and grammar patterns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correspond </a:t>
                      </a:r>
                      <a:r>
                        <a:rPr lang="en-US" sz="1800" b="0" dirty="0">
                          <a:effectLst/>
                        </a:rPr>
                        <a:t>to the students’ level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0294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 </a:t>
                      </a:r>
                      <a:r>
                        <a:rPr lang="en-US" sz="1800" b="0" spc="-175" dirty="0" smtClean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balance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has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to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be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struck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between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real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English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on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the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one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hand and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the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students’</a:t>
                      </a:r>
                      <a:r>
                        <a:rPr lang="en-US" sz="1800" b="0" spc="-19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capabilities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and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interests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on</a:t>
                      </a:r>
                      <a:r>
                        <a:rPr lang="en-US" sz="1800" b="0" spc="-1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the</a:t>
                      </a:r>
                      <a:r>
                        <a:rPr lang="en-US" sz="1800" b="0" spc="-105" dirty="0">
                          <a:effectLst/>
                        </a:rPr>
                        <a:t> </a:t>
                      </a:r>
                      <a:r>
                        <a:rPr lang="en-US" sz="1800" b="0" spc="-15" dirty="0">
                          <a:effectLst/>
                        </a:rPr>
                        <a:t>other.</a:t>
                      </a:r>
                      <a:r>
                        <a:rPr lang="en-US" sz="1800" b="0" spc="-130" dirty="0">
                          <a:effectLst/>
                        </a:rPr>
                        <a:t> 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7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08580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08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80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1108450"/>
              </p:ext>
            </p:extLst>
          </p:nvPr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9396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0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15258342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08600834"/>
              </p:ext>
            </p:extLst>
          </p:nvPr>
        </p:nvGraphicFramePr>
        <p:xfrm>
          <a:off x="467544" y="1052736"/>
          <a:ext cx="402984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000" dirty="0"/>
              <a:t>an evaluative </a:t>
            </a:r>
            <a:r>
              <a:rPr lang="en-US" sz="2000" dirty="0" smtClean="0"/>
              <a:t>check</a:t>
            </a:r>
          </a:p>
          <a:p>
            <a:pPr marL="0" lv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en-US" sz="2000" dirty="0"/>
              <a:t>a pronunciation </a:t>
            </a:r>
            <a:r>
              <a:rPr lang="en-US" sz="2000" dirty="0" smtClean="0"/>
              <a:t>check</a:t>
            </a:r>
          </a:p>
          <a:p>
            <a:pPr marL="0" lv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en-US" sz="2000" dirty="0"/>
              <a:t>some extra student participation if you want to highlight a certain short segment of a reading </a:t>
            </a:r>
            <a:r>
              <a:rPr lang="en-US" sz="2000" dirty="0" smtClean="0"/>
              <a:t>passage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9859047"/>
              </p:ext>
            </p:extLst>
          </p:nvPr>
        </p:nvGraphicFramePr>
        <p:xfrm>
          <a:off x="4645025" y="1196752"/>
          <a:ext cx="4041775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000" dirty="0"/>
              <a:t>it is not a very authentic language </a:t>
            </a:r>
            <a:r>
              <a:rPr lang="en-US" sz="2000" dirty="0" smtClean="0"/>
              <a:t>activity</a:t>
            </a:r>
          </a:p>
          <a:p>
            <a:pPr marL="0" lv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en-US" sz="2000" dirty="0"/>
              <a:t>while one student is reading, others can easily lose attention (or be silently rehearsing the next paragraph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7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87258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23827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1410877"/>
              </p:ext>
            </p:extLst>
          </p:nvPr>
        </p:nvGraphicFramePr>
        <p:xfrm>
          <a:off x="457200" y="1600200"/>
          <a:ext cx="4690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1628800"/>
            <a:ext cx="3251752" cy="46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0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SKIMMING (getting the general information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is used to: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910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Strategies to master skimming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56629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5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Strategies to master skimming: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59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1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SCANNING (reading to search some particular  information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) is used to: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751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7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Steps to follow while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scanning: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52917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9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725"/>
            <a:ext cx="8229600" cy="5568962"/>
          </a:xfrm>
        </p:spPr>
      </p:pic>
    </p:spTree>
    <p:extLst>
      <p:ext uri="{BB962C8B-B14F-4D97-AF65-F5344CB8AC3E}">
        <p14:creationId xmlns:p14="http://schemas.microsoft.com/office/powerpoint/2010/main" val="1416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215427" cy="615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3280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82452"/>
              </p:ext>
            </p:extLst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468"/>
            <a:ext cx="3949842" cy="319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712735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5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84265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17" y="116632"/>
            <a:ext cx="3801168" cy="338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53679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741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5936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57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811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18599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89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7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1956</Words>
  <Application>Microsoft Office PowerPoint</Application>
  <PresentationFormat>Экран (4:3)</PresentationFormat>
  <Paragraphs>228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Intensive </vt:lpstr>
      <vt:lpstr>3. Responsive </vt:lpstr>
      <vt:lpstr>4. Selective </vt:lpstr>
      <vt:lpstr>5. Extensive</vt:lpstr>
      <vt:lpstr>6. Interactive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SKIMMING (getting the general information)  is used to:</vt:lpstr>
      <vt:lpstr>Strategies to master skimming:</vt:lpstr>
      <vt:lpstr>Strategies to master skimming:</vt:lpstr>
      <vt:lpstr>SCANNING (reading to search some particular  information) is used to:</vt:lpstr>
      <vt:lpstr>Steps to follow while scanning: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2020-11-21T19:04:54Z</dcterms:created>
  <dcterms:modified xsi:type="dcterms:W3CDTF">2023-09-19T05:58:51Z</dcterms:modified>
</cp:coreProperties>
</file>