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BC4E-4D26-4220-8E8D-A4A9D66C458A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ED18-51C7-4D61-9FB6-3624AFFAF8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0862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BC4E-4D26-4220-8E8D-A4A9D66C458A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ED18-51C7-4D61-9FB6-3624AFFAF8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4804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BC4E-4D26-4220-8E8D-A4A9D66C458A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ED18-51C7-4D61-9FB6-3624AFFAF8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8864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BC4E-4D26-4220-8E8D-A4A9D66C458A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ED18-51C7-4D61-9FB6-3624AFFAF8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0558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BC4E-4D26-4220-8E8D-A4A9D66C458A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ED18-51C7-4D61-9FB6-3624AFFAF8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8775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BC4E-4D26-4220-8E8D-A4A9D66C458A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ED18-51C7-4D61-9FB6-3624AFFAF8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851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BC4E-4D26-4220-8E8D-A4A9D66C458A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ED18-51C7-4D61-9FB6-3624AFFAF8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9712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BC4E-4D26-4220-8E8D-A4A9D66C458A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ED18-51C7-4D61-9FB6-3624AFFAF8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3357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BC4E-4D26-4220-8E8D-A4A9D66C458A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ED18-51C7-4D61-9FB6-3624AFFAF8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611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BC4E-4D26-4220-8E8D-A4A9D66C458A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ED18-51C7-4D61-9FB6-3624AFFAF8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6968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BC4E-4D26-4220-8E8D-A4A9D66C458A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ED18-51C7-4D61-9FB6-3624AFFAF8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268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2BC4E-4D26-4220-8E8D-A4A9D66C458A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2ED18-51C7-4D61-9FB6-3624AFFAF8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1587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Високомолекулярні сполуки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Частина 2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5154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 існуванням двох типів зв'язків – хімічних та&#10;міжмолекулярних, які утримують&#10;макромолекулярні ланцюги один біля одного;&#10;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00" y="1028700"/>
            <a:ext cx="10147299" cy="562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41700" y="165100"/>
            <a:ext cx="70475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b="1" dirty="0" smtClean="0"/>
              <a:t>Гнучкість макромолекул</a:t>
            </a:r>
            <a:endParaRPr lang="uk-UA" sz="4400" b="1" dirty="0"/>
          </a:p>
        </p:txBody>
      </p:sp>
    </p:spTree>
    <p:extLst>
      <p:ext uri="{BB962C8B-B14F-4D97-AF65-F5344CB8AC3E}">
        <p14:creationId xmlns:p14="http://schemas.microsoft.com/office/powerpoint/2010/main" val="1180349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Гнучкість ланцюга макромолекули покладена в&#10;основу поділу полімерів на каучукоподібні&#10;полімери і пластичні маси.&#10; До кауч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95300"/>
            <a:ext cx="10515600" cy="570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7727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 Основою білка є поліпептидний&#10;ланцюг, до складу якого входять&#10;20 амінокислот, які містять як&#10;полярні (гідрофільні), так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0" y="989012"/>
            <a:ext cx="10299700" cy="539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3284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 Фібрилярні ВМС складаються з випрямлених лінійних&#10;або слаборозгалужених макромолекул, що агрегуються&#10;за рахунок міжмолек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622300"/>
            <a:ext cx="10820400" cy="565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5214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МЕТОДИ ОТРИМАННЯ ВМС&#10; Природні ВМС містяться в різних рослинних і&#10;тваринних організмах і можуть бути виділені з&#10;них за до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" y="735012"/>
            <a:ext cx="10541000" cy="5716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146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 ВМС, які складаються з ланок однакового&#10;складу, називають полімерами.&#10; Якщо макромолекула містить ланки двох-&#10;трьох різ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12812"/>
            <a:ext cx="10109200" cy="515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933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 При полімеризації або поліконденсації зазвичай&#10;отримують макромолекули різних розмірів, тому&#10;говорять про полідисперсніс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711200"/>
            <a:ext cx="106299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547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Середньочисельна молекулярна маса&#10;Ni - кількість макромолекул з молекулярною масою Mi.&#10; Середньочисельну молекулярну масу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" y="685800"/>
            <a:ext cx="10261600" cy="549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803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Середньомасова молекулярна маса&#10;mi - маса молекул з молекулярною масою Mi.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00" y="901700"/>
            <a:ext cx="9410700" cy="538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2549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 Якщо ВМС містять макромолекули тільки одного&#10;розміру, то система монодисперсна.&#10; Якщо ВМС містять макромолекули різних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584200"/>
            <a:ext cx="10591800" cy="580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4419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</Words>
  <Application>Microsoft Office PowerPoint</Application>
  <PresentationFormat>Широкоэкранный</PresentationFormat>
  <Paragraphs>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Високомолекулярні сполуки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Високомолекулярні сполуки</dc:title>
  <dc:creator>Пользователь Windows</dc:creator>
  <cp:lastModifiedBy>Пользователь Windows</cp:lastModifiedBy>
  <cp:revision>2</cp:revision>
  <dcterms:created xsi:type="dcterms:W3CDTF">2021-02-20T13:59:03Z</dcterms:created>
  <dcterms:modified xsi:type="dcterms:W3CDTF">2021-02-20T14:05:08Z</dcterms:modified>
</cp:coreProperties>
</file>